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48" r:id="rId2"/>
  </p:sldMasterIdLst>
  <p:notesMasterIdLst>
    <p:notesMasterId r:id="rId9"/>
  </p:notesMasterIdLst>
  <p:sldIdLst>
    <p:sldId id="257" r:id="rId3"/>
    <p:sldId id="834" r:id="rId4"/>
    <p:sldId id="830" r:id="rId5"/>
    <p:sldId id="835" r:id="rId6"/>
    <p:sldId id="833" r:id="rId7"/>
    <p:sldId id="802" r:id="rId8"/>
  </p:sldIdLst>
  <p:sldSz cx="12192000" cy="6858000"/>
  <p:notesSz cx="7315200" cy="96012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urad, Alain" initials="M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99FF99"/>
    <a:srgbClr val="CCECFF"/>
    <a:srgbClr val="CCFFFF"/>
    <a:srgbClr val="FF9900"/>
    <a:srgbClr val="FFFF99"/>
    <a:srgbClr val="FF00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DF35E0-B208-4D22-8A38-6D1884078BB3}" v="22" dt="2023-05-24T09:39:16.6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1697" autoAdjust="0"/>
  </p:normalViewPr>
  <p:slideViewPr>
    <p:cSldViewPr snapToGrid="0">
      <p:cViewPr varScale="1">
        <p:scale>
          <a:sx n="96" d="100"/>
          <a:sy n="96" d="100"/>
        </p:scale>
        <p:origin x="91" y="480"/>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yadi, Bessem (Nokia - FR/Paris-Saclay)" userId="0e42735e-4302-41f3-b427-ae93fab2ba06" providerId="ADAL" clId="{27EE50A5-AA5B-410F-9DD1-21FAD7554557}"/>
    <pc:docChg chg="custSel addSld delSld modSld sldOrd delMainMaster">
      <pc:chgData name="Sayadi, Bessem (Nokia - FR/Paris-Saclay)" userId="0e42735e-4302-41f3-b427-ae93fab2ba06" providerId="ADAL" clId="{27EE50A5-AA5B-410F-9DD1-21FAD7554557}" dt="2022-03-14T09:54:02.124" v="145" actId="47"/>
      <pc:docMkLst>
        <pc:docMk/>
      </pc:docMkLst>
      <pc:sldChg chg="del">
        <pc:chgData name="Sayadi, Bessem (Nokia - FR/Paris-Saclay)" userId="0e42735e-4302-41f3-b427-ae93fab2ba06" providerId="ADAL" clId="{27EE50A5-AA5B-410F-9DD1-21FAD7554557}" dt="2022-03-14T09:39:58.785" v="0" actId="47"/>
        <pc:sldMkLst>
          <pc:docMk/>
          <pc:sldMk cId="1103546509" sldId="797"/>
        </pc:sldMkLst>
      </pc:sldChg>
      <pc:sldChg chg="del">
        <pc:chgData name="Sayadi, Bessem (Nokia - FR/Paris-Saclay)" userId="0e42735e-4302-41f3-b427-ae93fab2ba06" providerId="ADAL" clId="{27EE50A5-AA5B-410F-9DD1-21FAD7554557}" dt="2022-03-14T09:40:07.339" v="1" actId="47"/>
        <pc:sldMkLst>
          <pc:docMk/>
          <pc:sldMk cId="380232404" sldId="798"/>
        </pc:sldMkLst>
      </pc:sldChg>
      <pc:sldChg chg="addSp modSp mod">
        <pc:chgData name="Sayadi, Bessem (Nokia - FR/Paris-Saclay)" userId="0e42735e-4302-41f3-b427-ae93fab2ba06" providerId="ADAL" clId="{27EE50A5-AA5B-410F-9DD1-21FAD7554557}" dt="2022-03-14T09:53:59.758" v="144" actId="1076"/>
        <pc:sldMkLst>
          <pc:docMk/>
          <pc:sldMk cId="2680121005" sldId="821"/>
        </pc:sldMkLst>
        <pc:spChg chg="mod">
          <ac:chgData name="Sayadi, Bessem (Nokia - FR/Paris-Saclay)" userId="0e42735e-4302-41f3-b427-ae93fab2ba06" providerId="ADAL" clId="{27EE50A5-AA5B-410F-9DD1-21FAD7554557}" dt="2022-03-14T09:41:38.576" v="49" actId="20577"/>
          <ac:spMkLst>
            <pc:docMk/>
            <pc:sldMk cId="2680121005" sldId="821"/>
            <ac:spMk id="6" creationId="{00000000-0000-0000-0000-000000000000}"/>
          </ac:spMkLst>
        </pc:spChg>
        <pc:spChg chg="add mod">
          <ac:chgData name="Sayadi, Bessem (Nokia - FR/Paris-Saclay)" userId="0e42735e-4302-41f3-b427-ae93fab2ba06" providerId="ADAL" clId="{27EE50A5-AA5B-410F-9DD1-21FAD7554557}" dt="2022-03-14T09:53:59.758" v="144" actId="1076"/>
          <ac:spMkLst>
            <pc:docMk/>
            <pc:sldMk cId="2680121005" sldId="821"/>
            <ac:spMk id="7" creationId="{CB6764A3-13B5-4F64-865A-779606BA6721}"/>
          </ac:spMkLst>
        </pc:spChg>
      </pc:sldChg>
      <pc:sldChg chg="addSp delSp modSp mod">
        <pc:chgData name="Sayadi, Bessem (Nokia - FR/Paris-Saclay)" userId="0e42735e-4302-41f3-b427-ae93fab2ba06" providerId="ADAL" clId="{27EE50A5-AA5B-410F-9DD1-21FAD7554557}" dt="2022-03-14T09:51:57.752" v="136" actId="14100"/>
        <pc:sldMkLst>
          <pc:docMk/>
          <pc:sldMk cId="2394411052" sldId="824"/>
        </pc:sldMkLst>
        <pc:spChg chg="mod">
          <ac:chgData name="Sayadi, Bessem (Nokia - FR/Paris-Saclay)" userId="0e42735e-4302-41f3-b427-ae93fab2ba06" providerId="ADAL" clId="{27EE50A5-AA5B-410F-9DD1-21FAD7554557}" dt="2022-03-14T09:41:05.129" v="8" actId="20577"/>
          <ac:spMkLst>
            <pc:docMk/>
            <pc:sldMk cId="2394411052" sldId="824"/>
            <ac:spMk id="4" creationId="{FCD22CA4-7CF7-4BC7-8CD3-E1AB1619F2F1}"/>
          </ac:spMkLst>
        </pc:spChg>
        <pc:picChg chg="add del mod">
          <ac:chgData name="Sayadi, Bessem (Nokia - FR/Paris-Saclay)" userId="0e42735e-4302-41f3-b427-ae93fab2ba06" providerId="ADAL" clId="{27EE50A5-AA5B-410F-9DD1-21FAD7554557}" dt="2022-03-14T09:49:06.468" v="91" actId="478"/>
          <ac:picMkLst>
            <pc:docMk/>
            <pc:sldMk cId="2394411052" sldId="824"/>
            <ac:picMk id="5" creationId="{0119A870-7663-492A-B50A-B834057D77B9}"/>
          </ac:picMkLst>
        </pc:picChg>
        <pc:picChg chg="add mod">
          <ac:chgData name="Sayadi, Bessem (Nokia - FR/Paris-Saclay)" userId="0e42735e-4302-41f3-b427-ae93fab2ba06" providerId="ADAL" clId="{27EE50A5-AA5B-410F-9DD1-21FAD7554557}" dt="2022-03-14T09:51:49.695" v="134" actId="14100"/>
          <ac:picMkLst>
            <pc:docMk/>
            <pc:sldMk cId="2394411052" sldId="824"/>
            <ac:picMk id="8" creationId="{2597520E-5C47-4554-BF1F-8426C3F1FCEB}"/>
          </ac:picMkLst>
        </pc:picChg>
        <pc:picChg chg="add mod">
          <ac:chgData name="Sayadi, Bessem (Nokia - FR/Paris-Saclay)" userId="0e42735e-4302-41f3-b427-ae93fab2ba06" providerId="ADAL" clId="{27EE50A5-AA5B-410F-9DD1-21FAD7554557}" dt="2022-03-14T09:51:54.339" v="135" actId="14100"/>
          <ac:picMkLst>
            <pc:docMk/>
            <pc:sldMk cId="2394411052" sldId="824"/>
            <ac:picMk id="10" creationId="{32186FFD-5276-4D7B-BE5D-981DC793CC70}"/>
          </ac:picMkLst>
        </pc:picChg>
        <pc:picChg chg="add mod">
          <ac:chgData name="Sayadi, Bessem (Nokia - FR/Paris-Saclay)" userId="0e42735e-4302-41f3-b427-ae93fab2ba06" providerId="ADAL" clId="{27EE50A5-AA5B-410F-9DD1-21FAD7554557}" dt="2022-03-14T09:51:57.752" v="136" actId="14100"/>
          <ac:picMkLst>
            <pc:docMk/>
            <pc:sldMk cId="2394411052" sldId="824"/>
            <ac:picMk id="12" creationId="{2D5A4100-9707-4DFD-B7F5-D9EC04218A4D}"/>
          </ac:picMkLst>
        </pc:picChg>
      </pc:sldChg>
      <pc:sldChg chg="del">
        <pc:chgData name="Sayadi, Bessem (Nokia - FR/Paris-Saclay)" userId="0e42735e-4302-41f3-b427-ae93fab2ba06" providerId="ADAL" clId="{27EE50A5-AA5B-410F-9DD1-21FAD7554557}" dt="2022-03-14T09:53:36.493" v="141" actId="47"/>
        <pc:sldMkLst>
          <pc:docMk/>
          <pc:sldMk cId="2332877283" sldId="825"/>
        </pc:sldMkLst>
      </pc:sldChg>
      <pc:sldChg chg="modSp del mod">
        <pc:chgData name="Sayadi, Bessem (Nokia - FR/Paris-Saclay)" userId="0e42735e-4302-41f3-b427-ae93fab2ba06" providerId="ADAL" clId="{27EE50A5-AA5B-410F-9DD1-21FAD7554557}" dt="2022-03-14T09:53:30.339" v="140" actId="47"/>
        <pc:sldMkLst>
          <pc:docMk/>
          <pc:sldMk cId="373280109" sldId="827"/>
        </pc:sldMkLst>
        <pc:spChg chg="mod">
          <ac:chgData name="Sayadi, Bessem (Nokia - FR/Paris-Saclay)" userId="0e42735e-4302-41f3-b427-ae93fab2ba06" providerId="ADAL" clId="{27EE50A5-AA5B-410F-9DD1-21FAD7554557}" dt="2022-03-14T09:44:09.271" v="75" actId="20577"/>
          <ac:spMkLst>
            <pc:docMk/>
            <pc:sldMk cId="373280109" sldId="827"/>
            <ac:spMk id="4" creationId="{FCD22CA4-7CF7-4BC7-8CD3-E1AB1619F2F1}"/>
          </ac:spMkLst>
        </pc:spChg>
      </pc:sldChg>
      <pc:sldChg chg="modSp del mod">
        <pc:chgData name="Sayadi, Bessem (Nokia - FR/Paris-Saclay)" userId="0e42735e-4302-41f3-b427-ae93fab2ba06" providerId="ADAL" clId="{27EE50A5-AA5B-410F-9DD1-21FAD7554557}" dt="2022-03-14T09:54:02.124" v="145" actId="47"/>
        <pc:sldMkLst>
          <pc:docMk/>
          <pc:sldMk cId="1152022025" sldId="828"/>
        </pc:sldMkLst>
        <pc:spChg chg="mod">
          <ac:chgData name="Sayadi, Bessem (Nokia - FR/Paris-Saclay)" userId="0e42735e-4302-41f3-b427-ae93fab2ba06" providerId="ADAL" clId="{27EE50A5-AA5B-410F-9DD1-21FAD7554557}" dt="2022-03-14T09:53:49.744" v="142" actId="14100"/>
          <ac:spMkLst>
            <pc:docMk/>
            <pc:sldMk cId="1152022025" sldId="828"/>
            <ac:spMk id="6" creationId="{00000000-0000-0000-0000-000000000000}"/>
          </ac:spMkLst>
        </pc:spChg>
      </pc:sldChg>
      <pc:sldChg chg="addSp modSp add mod ord">
        <pc:chgData name="Sayadi, Bessem (Nokia - FR/Paris-Saclay)" userId="0e42735e-4302-41f3-b427-ae93fab2ba06" providerId="ADAL" clId="{27EE50A5-AA5B-410F-9DD1-21FAD7554557}" dt="2022-03-14T09:52:38.280" v="139" actId="14100"/>
        <pc:sldMkLst>
          <pc:docMk/>
          <pc:sldMk cId="1420741271" sldId="829"/>
        </pc:sldMkLst>
        <pc:picChg chg="mod">
          <ac:chgData name="Sayadi, Bessem (Nokia - FR/Paris-Saclay)" userId="0e42735e-4302-41f3-b427-ae93fab2ba06" providerId="ADAL" clId="{27EE50A5-AA5B-410F-9DD1-21FAD7554557}" dt="2022-03-14T09:52:03.440" v="137" actId="14100"/>
          <ac:picMkLst>
            <pc:docMk/>
            <pc:sldMk cId="1420741271" sldId="829"/>
            <ac:picMk id="5" creationId="{0119A870-7663-492A-B50A-B834057D77B9}"/>
          </ac:picMkLst>
        </pc:picChg>
        <pc:picChg chg="add mod">
          <ac:chgData name="Sayadi, Bessem (Nokia - FR/Paris-Saclay)" userId="0e42735e-4302-41f3-b427-ae93fab2ba06" providerId="ADAL" clId="{27EE50A5-AA5B-410F-9DD1-21FAD7554557}" dt="2022-03-14T09:52:07.620" v="138" actId="14100"/>
          <ac:picMkLst>
            <pc:docMk/>
            <pc:sldMk cId="1420741271" sldId="829"/>
            <ac:picMk id="7" creationId="{B2A88C61-6531-41A1-92F9-981E39CDEAD4}"/>
          </ac:picMkLst>
        </pc:picChg>
        <pc:picChg chg="add mod">
          <ac:chgData name="Sayadi, Bessem (Nokia - FR/Paris-Saclay)" userId="0e42735e-4302-41f3-b427-ae93fab2ba06" providerId="ADAL" clId="{27EE50A5-AA5B-410F-9DD1-21FAD7554557}" dt="2022-03-14T09:52:38.280" v="139" actId="14100"/>
          <ac:picMkLst>
            <pc:docMk/>
            <pc:sldMk cId="1420741271" sldId="829"/>
            <ac:picMk id="9" creationId="{4A5C4E38-987D-4E7F-9DE1-DB3CE9FDB47C}"/>
          </ac:picMkLst>
        </pc:picChg>
      </pc:sldChg>
      <pc:sldMasterChg chg="delSldLayout">
        <pc:chgData name="Sayadi, Bessem (Nokia - FR/Paris-Saclay)" userId="0e42735e-4302-41f3-b427-ae93fab2ba06" providerId="ADAL" clId="{27EE50A5-AA5B-410F-9DD1-21FAD7554557}" dt="2022-03-14T09:39:58.785" v="0" actId="47"/>
        <pc:sldMasterMkLst>
          <pc:docMk/>
          <pc:sldMasterMk cId="1834660104" sldId="2147483648"/>
        </pc:sldMasterMkLst>
        <pc:sldLayoutChg chg="del">
          <pc:chgData name="Sayadi, Bessem (Nokia - FR/Paris-Saclay)" userId="0e42735e-4302-41f3-b427-ae93fab2ba06" providerId="ADAL" clId="{27EE50A5-AA5B-410F-9DD1-21FAD7554557}" dt="2022-03-14T09:39:58.785" v="0" actId="47"/>
          <pc:sldLayoutMkLst>
            <pc:docMk/>
            <pc:sldMasterMk cId="1834660104" sldId="2147483648"/>
            <pc:sldLayoutMk cId="986792710" sldId="2147483687"/>
          </pc:sldLayoutMkLst>
        </pc:sldLayoutChg>
      </pc:sldMasterChg>
      <pc:sldMasterChg chg="del delSldLayout">
        <pc:chgData name="Sayadi, Bessem (Nokia - FR/Paris-Saclay)" userId="0e42735e-4302-41f3-b427-ae93fab2ba06" providerId="ADAL" clId="{27EE50A5-AA5B-410F-9DD1-21FAD7554557}" dt="2022-03-14T09:53:36.493" v="141" actId="47"/>
        <pc:sldMasterMkLst>
          <pc:docMk/>
          <pc:sldMasterMk cId="2325314924" sldId="2147483693"/>
        </pc:sldMasterMkLst>
        <pc:sldLayoutChg chg="del">
          <pc:chgData name="Sayadi, Bessem (Nokia - FR/Paris-Saclay)" userId="0e42735e-4302-41f3-b427-ae93fab2ba06" providerId="ADAL" clId="{27EE50A5-AA5B-410F-9DD1-21FAD7554557}" dt="2022-03-14T09:53:36.493" v="141" actId="47"/>
          <pc:sldLayoutMkLst>
            <pc:docMk/>
            <pc:sldMasterMk cId="2325314924" sldId="2147483693"/>
            <pc:sldLayoutMk cId="854054926" sldId="2147483694"/>
          </pc:sldLayoutMkLst>
        </pc:sldLayoutChg>
        <pc:sldLayoutChg chg="del">
          <pc:chgData name="Sayadi, Bessem (Nokia - FR/Paris-Saclay)" userId="0e42735e-4302-41f3-b427-ae93fab2ba06" providerId="ADAL" clId="{27EE50A5-AA5B-410F-9DD1-21FAD7554557}" dt="2022-03-14T09:53:36.493" v="141" actId="47"/>
          <pc:sldLayoutMkLst>
            <pc:docMk/>
            <pc:sldMasterMk cId="2325314924" sldId="2147483693"/>
            <pc:sldLayoutMk cId="2641423664" sldId="2147483695"/>
          </pc:sldLayoutMkLst>
        </pc:sldLayoutChg>
        <pc:sldLayoutChg chg="del">
          <pc:chgData name="Sayadi, Bessem (Nokia - FR/Paris-Saclay)" userId="0e42735e-4302-41f3-b427-ae93fab2ba06" providerId="ADAL" clId="{27EE50A5-AA5B-410F-9DD1-21FAD7554557}" dt="2022-03-14T09:53:36.493" v="141" actId="47"/>
          <pc:sldLayoutMkLst>
            <pc:docMk/>
            <pc:sldMasterMk cId="2325314924" sldId="2147483693"/>
            <pc:sldLayoutMk cId="1622258388" sldId="2147483696"/>
          </pc:sldLayoutMkLst>
        </pc:sldLayoutChg>
      </pc:sldMasterChg>
    </pc:docChg>
  </pc:docChgLst>
  <pc:docChgLst>
    <pc:chgData name="Mikael Fallgren" userId="ab456d1c-2302-4190-9959-8d142411eadc" providerId="ADAL" clId="{A9DF35E0-B208-4D22-8A38-6D1884078BB3}"/>
    <pc:docChg chg="undo custSel addSld delSld modSld sldOrd">
      <pc:chgData name="Mikael Fallgren" userId="ab456d1c-2302-4190-9959-8d142411eadc" providerId="ADAL" clId="{A9DF35E0-B208-4D22-8A38-6D1884078BB3}" dt="2023-05-25T06:22:38.310" v="2640" actId="20577"/>
      <pc:docMkLst>
        <pc:docMk/>
      </pc:docMkLst>
      <pc:sldChg chg="modSp mod">
        <pc:chgData name="Mikael Fallgren" userId="ab456d1c-2302-4190-9959-8d142411eadc" providerId="ADAL" clId="{A9DF35E0-B208-4D22-8A38-6D1884078BB3}" dt="2023-05-23T14:37:23.220" v="45" actId="20577"/>
        <pc:sldMkLst>
          <pc:docMk/>
          <pc:sldMk cId="2298307651" sldId="257"/>
        </pc:sldMkLst>
        <pc:spChg chg="mod">
          <ac:chgData name="Mikael Fallgren" userId="ab456d1c-2302-4190-9959-8d142411eadc" providerId="ADAL" clId="{A9DF35E0-B208-4D22-8A38-6D1884078BB3}" dt="2023-05-23T14:37:23.220" v="45" actId="20577"/>
          <ac:spMkLst>
            <pc:docMk/>
            <pc:sldMk cId="2298307651" sldId="257"/>
            <ac:spMk id="6" creationId="{00000000-0000-0000-0000-000000000000}"/>
          </ac:spMkLst>
        </pc:spChg>
      </pc:sldChg>
      <pc:sldChg chg="modSp mod">
        <pc:chgData name="Mikael Fallgren" userId="ab456d1c-2302-4190-9959-8d142411eadc" providerId="ADAL" clId="{A9DF35E0-B208-4D22-8A38-6D1884078BB3}" dt="2023-05-23T14:36:40.320" v="9" actId="20577"/>
        <pc:sldMkLst>
          <pc:docMk/>
          <pc:sldMk cId="1318868207" sldId="802"/>
        </pc:sldMkLst>
        <pc:spChg chg="mod">
          <ac:chgData name="Mikael Fallgren" userId="ab456d1c-2302-4190-9959-8d142411eadc" providerId="ADAL" clId="{A9DF35E0-B208-4D22-8A38-6D1884078BB3}" dt="2023-05-23T14:36:40.320" v="9" actId="20577"/>
          <ac:spMkLst>
            <pc:docMk/>
            <pc:sldMk cId="1318868207" sldId="802"/>
            <ac:spMk id="5" creationId="{296D6AB0-29DF-4695-9C79-D9977278331F}"/>
          </ac:spMkLst>
        </pc:spChg>
      </pc:sldChg>
      <pc:sldChg chg="modSp mod">
        <pc:chgData name="Mikael Fallgren" userId="ab456d1c-2302-4190-9959-8d142411eadc" providerId="ADAL" clId="{A9DF35E0-B208-4D22-8A38-6D1884078BB3}" dt="2023-05-25T06:08:37.757" v="2617" actId="20577"/>
        <pc:sldMkLst>
          <pc:docMk/>
          <pc:sldMk cId="2105051283" sldId="830"/>
        </pc:sldMkLst>
        <pc:spChg chg="mod">
          <ac:chgData name="Mikael Fallgren" userId="ab456d1c-2302-4190-9959-8d142411eadc" providerId="ADAL" clId="{A9DF35E0-B208-4D22-8A38-6D1884078BB3}" dt="2023-05-25T06:08:37.757" v="2617" actId="20577"/>
          <ac:spMkLst>
            <pc:docMk/>
            <pc:sldMk cId="2105051283" sldId="830"/>
            <ac:spMk id="11" creationId="{00000000-0000-0000-0000-000000000000}"/>
          </ac:spMkLst>
        </pc:spChg>
        <pc:spChg chg="mod">
          <ac:chgData name="Mikael Fallgren" userId="ab456d1c-2302-4190-9959-8d142411eadc" providerId="ADAL" clId="{A9DF35E0-B208-4D22-8A38-6D1884078BB3}" dt="2023-05-24T09:02:27.778" v="1346" actId="313"/>
          <ac:spMkLst>
            <pc:docMk/>
            <pc:sldMk cId="2105051283" sldId="830"/>
            <ac:spMk id="12" creationId="{00000000-0000-0000-0000-000000000000}"/>
          </ac:spMkLst>
        </pc:spChg>
      </pc:sldChg>
      <pc:sldChg chg="delSp modSp del mod delAnim">
        <pc:chgData name="Mikael Fallgren" userId="ab456d1c-2302-4190-9959-8d142411eadc" providerId="ADAL" clId="{A9DF35E0-B208-4D22-8A38-6D1884078BB3}" dt="2023-05-25T05:30:34.051" v="2434" actId="47"/>
        <pc:sldMkLst>
          <pc:docMk/>
          <pc:sldMk cId="3962191581" sldId="831"/>
        </pc:sldMkLst>
        <pc:spChg chg="mod">
          <ac:chgData name="Mikael Fallgren" userId="ab456d1c-2302-4190-9959-8d142411eadc" providerId="ADAL" clId="{A9DF35E0-B208-4D22-8A38-6D1884078BB3}" dt="2023-05-23T14:43:32.624" v="96" actId="20577"/>
          <ac:spMkLst>
            <pc:docMk/>
            <pc:sldMk cId="3962191581" sldId="831"/>
            <ac:spMk id="5" creationId="{00000000-0000-0000-0000-000000000000}"/>
          </ac:spMkLst>
        </pc:spChg>
        <pc:spChg chg="mod">
          <ac:chgData name="Mikael Fallgren" userId="ab456d1c-2302-4190-9959-8d142411eadc" providerId="ADAL" clId="{A9DF35E0-B208-4D22-8A38-6D1884078BB3}" dt="2023-05-24T06:42:43.440" v="274" actId="20577"/>
          <ac:spMkLst>
            <pc:docMk/>
            <pc:sldMk cId="3962191581" sldId="831"/>
            <ac:spMk id="8" creationId="{00000000-0000-0000-0000-000000000000}"/>
          </ac:spMkLst>
        </pc:spChg>
        <pc:spChg chg="mod">
          <ac:chgData name="Mikael Fallgren" userId="ab456d1c-2302-4190-9959-8d142411eadc" providerId="ADAL" clId="{A9DF35E0-B208-4D22-8A38-6D1884078BB3}" dt="2023-05-24T06:42:46.416" v="275" actId="20577"/>
          <ac:spMkLst>
            <pc:docMk/>
            <pc:sldMk cId="3962191581" sldId="831"/>
            <ac:spMk id="9" creationId="{00000000-0000-0000-0000-000000000000}"/>
          </ac:spMkLst>
        </pc:spChg>
        <pc:spChg chg="del">
          <ac:chgData name="Mikael Fallgren" userId="ab456d1c-2302-4190-9959-8d142411eadc" providerId="ADAL" clId="{A9DF35E0-B208-4D22-8A38-6D1884078BB3}" dt="2023-05-24T06:42:23.953" v="272" actId="478"/>
          <ac:spMkLst>
            <pc:docMk/>
            <pc:sldMk cId="3962191581" sldId="831"/>
            <ac:spMk id="10" creationId="{00000000-0000-0000-0000-000000000000}"/>
          </ac:spMkLst>
        </pc:spChg>
      </pc:sldChg>
      <pc:sldChg chg="del ord">
        <pc:chgData name="Mikael Fallgren" userId="ab456d1c-2302-4190-9959-8d142411eadc" providerId="ADAL" clId="{A9DF35E0-B208-4D22-8A38-6D1884078BB3}" dt="2023-05-24T09:27:07.217" v="1909" actId="47"/>
        <pc:sldMkLst>
          <pc:docMk/>
          <pc:sldMk cId="2675270624" sldId="832"/>
        </pc:sldMkLst>
      </pc:sldChg>
      <pc:sldChg chg="modSp mod">
        <pc:chgData name="Mikael Fallgren" userId="ab456d1c-2302-4190-9959-8d142411eadc" providerId="ADAL" clId="{A9DF35E0-B208-4D22-8A38-6D1884078BB3}" dt="2023-05-25T06:22:38.310" v="2640" actId="20577"/>
        <pc:sldMkLst>
          <pc:docMk/>
          <pc:sldMk cId="1344552829" sldId="833"/>
        </pc:sldMkLst>
        <pc:spChg chg="mod">
          <ac:chgData name="Mikael Fallgren" userId="ab456d1c-2302-4190-9959-8d142411eadc" providerId="ADAL" clId="{A9DF35E0-B208-4D22-8A38-6D1884078BB3}" dt="2023-05-25T06:22:38.310" v="2640" actId="20577"/>
          <ac:spMkLst>
            <pc:docMk/>
            <pc:sldMk cId="1344552829" sldId="833"/>
            <ac:spMk id="6" creationId="{00000000-0000-0000-0000-000000000000}"/>
          </ac:spMkLst>
        </pc:spChg>
      </pc:sldChg>
      <pc:sldChg chg="add del">
        <pc:chgData name="Mikael Fallgren" userId="ab456d1c-2302-4190-9959-8d142411eadc" providerId="ADAL" clId="{A9DF35E0-B208-4D22-8A38-6D1884078BB3}" dt="2023-05-23T14:38:12.026" v="49"/>
        <pc:sldMkLst>
          <pc:docMk/>
          <pc:sldMk cId="2028675370" sldId="834"/>
        </pc:sldMkLst>
      </pc:sldChg>
      <pc:sldChg chg="modSp add mod">
        <pc:chgData name="Mikael Fallgren" userId="ab456d1c-2302-4190-9959-8d142411eadc" providerId="ADAL" clId="{A9DF35E0-B208-4D22-8A38-6D1884078BB3}" dt="2023-05-25T06:05:08.320" v="2616" actId="20577"/>
        <pc:sldMkLst>
          <pc:docMk/>
          <pc:sldMk cId="2675978365" sldId="834"/>
        </pc:sldMkLst>
        <pc:spChg chg="mod">
          <ac:chgData name="Mikael Fallgren" userId="ab456d1c-2302-4190-9959-8d142411eadc" providerId="ADAL" clId="{A9DF35E0-B208-4D22-8A38-6D1884078BB3}" dt="2023-05-23T14:40:51.176" v="63" actId="20577"/>
          <ac:spMkLst>
            <pc:docMk/>
            <pc:sldMk cId="2675978365" sldId="834"/>
            <ac:spMk id="5" creationId="{00000000-0000-0000-0000-000000000000}"/>
          </ac:spMkLst>
        </pc:spChg>
        <pc:spChg chg="mod">
          <ac:chgData name="Mikael Fallgren" userId="ab456d1c-2302-4190-9959-8d142411eadc" providerId="ADAL" clId="{A9DF35E0-B208-4D22-8A38-6D1884078BB3}" dt="2023-05-25T06:05:08.320" v="2616" actId="20577"/>
          <ac:spMkLst>
            <pc:docMk/>
            <pc:sldMk cId="2675978365" sldId="834"/>
            <ac:spMk id="6" creationId="{00000000-0000-0000-0000-000000000000}"/>
          </ac:spMkLst>
        </pc:spChg>
      </pc:sldChg>
      <pc:sldChg chg="add del">
        <pc:chgData name="Mikael Fallgren" userId="ab456d1c-2302-4190-9959-8d142411eadc" providerId="ADAL" clId="{A9DF35E0-B208-4D22-8A38-6D1884078BB3}" dt="2023-05-23T14:38:06.025" v="47"/>
        <pc:sldMkLst>
          <pc:docMk/>
          <pc:sldMk cId="2811364300" sldId="834"/>
        </pc:sldMkLst>
      </pc:sldChg>
      <pc:sldChg chg="add del">
        <pc:chgData name="Mikael Fallgren" userId="ab456d1c-2302-4190-9959-8d142411eadc" providerId="ADAL" clId="{A9DF35E0-B208-4D22-8A38-6D1884078BB3}" dt="2023-05-24T09:27:07.217" v="1909" actId="47"/>
        <pc:sldMkLst>
          <pc:docMk/>
          <pc:sldMk cId="856773044" sldId="835"/>
        </pc:sldMkLst>
      </pc:sldChg>
      <pc:sldChg chg="addSp delSp modSp add mod modAnim">
        <pc:chgData name="Mikael Fallgren" userId="ab456d1c-2302-4190-9959-8d142411eadc" providerId="ADAL" clId="{A9DF35E0-B208-4D22-8A38-6D1884078BB3}" dt="2023-05-24T09:45:09.050" v="2433" actId="1035"/>
        <pc:sldMkLst>
          <pc:docMk/>
          <pc:sldMk cId="1420957671" sldId="835"/>
        </pc:sldMkLst>
        <pc:spChg chg="mod">
          <ac:chgData name="Mikael Fallgren" userId="ab456d1c-2302-4190-9959-8d142411eadc" providerId="ADAL" clId="{A9DF35E0-B208-4D22-8A38-6D1884078BB3}" dt="2023-05-24T09:28:48.541" v="1918" actId="20577"/>
          <ac:spMkLst>
            <pc:docMk/>
            <pc:sldMk cId="1420957671" sldId="835"/>
            <ac:spMk id="5" creationId="{00000000-0000-0000-0000-000000000000}"/>
          </ac:spMkLst>
        </pc:spChg>
        <pc:spChg chg="mod">
          <ac:chgData name="Mikael Fallgren" userId="ab456d1c-2302-4190-9959-8d142411eadc" providerId="ADAL" clId="{A9DF35E0-B208-4D22-8A38-6D1884078BB3}" dt="2023-05-24T09:45:09.050" v="2433" actId="1035"/>
          <ac:spMkLst>
            <pc:docMk/>
            <pc:sldMk cId="1420957671" sldId="835"/>
            <ac:spMk id="6" creationId="{00000000-0000-0000-0000-000000000000}"/>
          </ac:spMkLst>
        </pc:spChg>
        <pc:spChg chg="add mod">
          <ac:chgData name="Mikael Fallgren" userId="ab456d1c-2302-4190-9959-8d142411eadc" providerId="ADAL" clId="{A9DF35E0-B208-4D22-8A38-6D1884078BB3}" dt="2023-05-24T09:45:09.050" v="2433" actId="1035"/>
          <ac:spMkLst>
            <pc:docMk/>
            <pc:sldMk cId="1420957671" sldId="835"/>
            <ac:spMk id="7" creationId="{46CB0653-EFD7-EC5D-6CD9-57F606AEF475}"/>
          </ac:spMkLst>
        </pc:spChg>
        <pc:spChg chg="add mod">
          <ac:chgData name="Mikael Fallgren" userId="ab456d1c-2302-4190-9959-8d142411eadc" providerId="ADAL" clId="{A9DF35E0-B208-4D22-8A38-6D1884078BB3}" dt="2023-05-24T09:45:09.050" v="2433" actId="1035"/>
          <ac:spMkLst>
            <pc:docMk/>
            <pc:sldMk cId="1420957671" sldId="835"/>
            <ac:spMk id="13" creationId="{51CE31C2-C062-766D-32D1-A56C1EC444FF}"/>
          </ac:spMkLst>
        </pc:spChg>
        <pc:picChg chg="add mod">
          <ac:chgData name="Mikael Fallgren" userId="ab456d1c-2302-4190-9959-8d142411eadc" providerId="ADAL" clId="{A9DF35E0-B208-4D22-8A38-6D1884078BB3}" dt="2023-05-24T09:29:13.610" v="2040"/>
          <ac:picMkLst>
            <pc:docMk/>
            <pc:sldMk cId="1420957671" sldId="835"/>
            <ac:picMk id="2" creationId="{EFBD5A32-6118-0B4E-8343-11790ECE8E43}"/>
          </ac:picMkLst>
        </pc:picChg>
        <pc:picChg chg="add mod">
          <ac:chgData name="Mikael Fallgren" userId="ab456d1c-2302-4190-9959-8d142411eadc" providerId="ADAL" clId="{A9DF35E0-B208-4D22-8A38-6D1884078BB3}" dt="2023-05-24T09:45:09.050" v="2433" actId="1035"/>
          <ac:picMkLst>
            <pc:docMk/>
            <pc:sldMk cId="1420957671" sldId="835"/>
            <ac:picMk id="4" creationId="{20D76FD7-0172-971A-40AD-E194C00E2072}"/>
          </ac:picMkLst>
        </pc:picChg>
        <pc:picChg chg="mod">
          <ac:chgData name="Mikael Fallgren" userId="ab456d1c-2302-4190-9959-8d142411eadc" providerId="ADAL" clId="{A9DF35E0-B208-4D22-8A38-6D1884078BB3}" dt="2023-05-24T09:42:13.839" v="2396" actId="1037"/>
          <ac:picMkLst>
            <pc:docMk/>
            <pc:sldMk cId="1420957671" sldId="835"/>
            <ac:picMk id="8" creationId="{00000000-0000-0000-0000-000000000000}"/>
          </ac:picMkLst>
        </pc:picChg>
        <pc:picChg chg="add del mod">
          <ac:chgData name="Mikael Fallgren" userId="ab456d1c-2302-4190-9959-8d142411eadc" providerId="ADAL" clId="{A9DF35E0-B208-4D22-8A38-6D1884078BB3}" dt="2023-05-24T09:33:49.751" v="2211" actId="478"/>
          <ac:picMkLst>
            <pc:docMk/>
            <pc:sldMk cId="1420957671" sldId="835"/>
            <ac:picMk id="11" creationId="{2161ADB5-5FA9-088F-A2C7-8A35B520F832}"/>
          </ac:picMkLst>
        </pc:picChg>
        <pc:picChg chg="add mod">
          <ac:chgData name="Mikael Fallgren" userId="ab456d1c-2302-4190-9959-8d142411eadc" providerId="ADAL" clId="{A9DF35E0-B208-4D22-8A38-6D1884078BB3}" dt="2023-05-24T09:45:09.050" v="2433" actId="1035"/>
          <ac:picMkLst>
            <pc:docMk/>
            <pc:sldMk cId="1420957671" sldId="835"/>
            <ac:picMk id="12" creationId="{5BB2582C-99C4-627D-C2F8-B78A63CA476B}"/>
          </ac:picMkLst>
        </pc:picChg>
      </pc:sldChg>
      <pc:sldChg chg="add del">
        <pc:chgData name="Mikael Fallgren" userId="ab456d1c-2302-4190-9959-8d142411eadc" providerId="ADAL" clId="{A9DF35E0-B208-4D22-8A38-6D1884078BB3}" dt="2023-05-23T14:38:06.025" v="47"/>
        <pc:sldMkLst>
          <pc:docMk/>
          <pc:sldMk cId="1833020501" sldId="835"/>
        </pc:sldMkLst>
      </pc:sldChg>
      <pc:sldChg chg="add del">
        <pc:chgData name="Mikael Fallgren" userId="ab456d1c-2302-4190-9959-8d142411eadc" providerId="ADAL" clId="{A9DF35E0-B208-4D22-8A38-6D1884078BB3}" dt="2023-05-24T09:27:07.217" v="1909" actId="47"/>
        <pc:sldMkLst>
          <pc:docMk/>
          <pc:sldMk cId="1630812102" sldId="836"/>
        </pc:sldMkLst>
      </pc:sldChg>
      <pc:sldChg chg="add del">
        <pc:chgData name="Mikael Fallgren" userId="ab456d1c-2302-4190-9959-8d142411eadc" providerId="ADAL" clId="{A9DF35E0-B208-4D22-8A38-6D1884078BB3}" dt="2023-05-23T14:38:06.025" v="47"/>
        <pc:sldMkLst>
          <pc:docMk/>
          <pc:sldMk cId="3424010229" sldId="836"/>
        </pc:sldMkLst>
      </pc:sldChg>
      <pc:sldChg chg="add del">
        <pc:chgData name="Mikael Fallgren" userId="ab456d1c-2302-4190-9959-8d142411eadc" providerId="ADAL" clId="{A9DF35E0-B208-4D22-8A38-6D1884078BB3}" dt="2023-05-24T09:27:07.217" v="1909" actId="47"/>
        <pc:sldMkLst>
          <pc:docMk/>
          <pc:sldMk cId="363725885" sldId="837"/>
        </pc:sldMkLst>
      </pc:sldChg>
      <pc:sldChg chg="add del">
        <pc:chgData name="Mikael Fallgren" userId="ab456d1c-2302-4190-9959-8d142411eadc" providerId="ADAL" clId="{A9DF35E0-B208-4D22-8A38-6D1884078BB3}" dt="2023-05-23T14:38:06.025" v="47"/>
        <pc:sldMkLst>
          <pc:docMk/>
          <pc:sldMk cId="3750544540" sldId="83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fr-FR"/>
          </a:p>
        </p:txBody>
      </p:sp>
      <p:sp>
        <p:nvSpPr>
          <p:cNvPr id="3" name="Espace réservé de la date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BD4ABD5-A39B-4C2A-9C3A-C1163A85FAED}" type="datetimeFigureOut">
              <a:rPr lang="fr-FR" smtClean="0"/>
              <a:pPr/>
              <a:t>25/05/2023</a:t>
            </a:fld>
            <a:endParaRPr lang="fr-FR"/>
          </a:p>
        </p:txBody>
      </p:sp>
      <p:sp>
        <p:nvSpPr>
          <p:cNvPr id="4" name="Espace réservé de l'image des diapositives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fr-FR"/>
          </a:p>
        </p:txBody>
      </p:sp>
      <p:sp>
        <p:nvSpPr>
          <p:cNvPr id="5" name="Espace réservé des commentaires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18626398-1C20-4B8B-896B-E56FED6EEE7E}" type="slidenum">
              <a:rPr lang="fr-FR" smtClean="0"/>
              <a:pPr/>
              <a:t>‹#›</a:t>
            </a:fld>
            <a:endParaRPr lang="fr-FR"/>
          </a:p>
        </p:txBody>
      </p:sp>
    </p:spTree>
    <p:extLst>
      <p:ext uri="{BB962C8B-B14F-4D97-AF65-F5344CB8AC3E}">
        <p14:creationId xmlns:p14="http://schemas.microsoft.com/office/powerpoint/2010/main" val="694264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8626398-1C20-4B8B-896B-E56FED6EEE7E}" type="slidenum">
              <a:rPr lang="fr-FR" smtClean="0"/>
              <a:pPr/>
              <a:t>1</a:t>
            </a:fld>
            <a:endParaRPr lang="fr-FR"/>
          </a:p>
        </p:txBody>
      </p:sp>
    </p:spTree>
    <p:extLst>
      <p:ext uri="{BB962C8B-B14F-4D97-AF65-F5344CB8AC3E}">
        <p14:creationId xmlns:p14="http://schemas.microsoft.com/office/powerpoint/2010/main" val="1628996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626398-1C20-4B8B-896B-E56FED6EEE7E}"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4505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ZoneTexte 6"/>
          <p:cNvSpPr txBox="1"/>
          <p:nvPr userDrawn="1"/>
        </p:nvSpPr>
        <p:spPr>
          <a:xfrm>
            <a:off x="2159563" y="1763998"/>
            <a:ext cx="8064896" cy="1323439"/>
          </a:xfrm>
          <a:prstGeom prst="rect">
            <a:avLst/>
          </a:prstGeom>
          <a:noFill/>
        </p:spPr>
        <p:txBody>
          <a:bodyPr wrap="square" rtlCol="0">
            <a:spAutoFit/>
          </a:bodyPr>
          <a:lstStyle/>
          <a:p>
            <a:pPr algn="ctr"/>
            <a:r>
              <a:rPr lang="en-US" sz="4000" b="1" i="0" u="none" strike="noStrike" kern="1200" baseline="0" dirty="0">
                <a:solidFill>
                  <a:srgbClr val="002060"/>
                </a:solidFill>
                <a:latin typeface="+mn-lt"/>
                <a:ea typeface="+mn-ea"/>
                <a:cs typeface="+mn-cs"/>
              </a:rPr>
              <a:t>The 5G Infrastructure Public-Private Partnership</a:t>
            </a:r>
            <a:endParaRPr lang="fr-FR" sz="4000" b="1" dirty="0">
              <a:solidFill>
                <a:srgbClr val="002060"/>
              </a:solidFill>
            </a:endParaRPr>
          </a:p>
        </p:txBody>
      </p:sp>
    </p:spTree>
    <p:extLst>
      <p:ext uri="{BB962C8B-B14F-4D97-AF65-F5344CB8AC3E}">
        <p14:creationId xmlns:p14="http://schemas.microsoft.com/office/powerpoint/2010/main" val="210285644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dirty="0"/>
              <a:t>2015-09-24</a:t>
            </a:r>
          </a:p>
        </p:txBody>
      </p:sp>
      <p:sp>
        <p:nvSpPr>
          <p:cNvPr id="5" name="Espace réservé du pied de page 4"/>
          <p:cNvSpPr>
            <a:spLocks noGrp="1"/>
          </p:cNvSpPr>
          <p:nvPr>
            <p:ph type="ftr" sz="quarter" idx="11"/>
          </p:nvPr>
        </p:nvSpPr>
        <p:spPr/>
        <p:txBody>
          <a:bodyPr/>
          <a:lstStyle/>
          <a:p>
            <a:r>
              <a:rPr lang="en-US" dirty="0"/>
              <a:t>Architecture WG Call</a:t>
            </a:r>
            <a:endParaRPr lang="fr-FR" dirty="0"/>
          </a:p>
        </p:txBody>
      </p:sp>
      <p:sp>
        <p:nvSpPr>
          <p:cNvPr id="6" name="Espace réservé du numéro de diapositive 5"/>
          <p:cNvSpPr>
            <a:spLocks noGrp="1"/>
          </p:cNvSpPr>
          <p:nvPr>
            <p:ph type="sldNum" sz="quarter" idx="12"/>
          </p:nvPr>
        </p:nvSpPr>
        <p:spPr/>
        <p:txBody>
          <a:bodyPr/>
          <a:lstStyle/>
          <a:p>
            <a:fld id="{C6B49DDD-EB7E-43BB-87EF-AF97D554772E}" type="slidenum">
              <a:rPr lang="fr-FR" smtClean="0"/>
              <a:pPr/>
              <a:t>‹#›</a:t>
            </a:fld>
            <a:endParaRPr lang="fr-FR"/>
          </a:p>
        </p:txBody>
      </p:sp>
    </p:spTree>
    <p:extLst>
      <p:ext uri="{BB962C8B-B14F-4D97-AF65-F5344CB8AC3E}">
        <p14:creationId xmlns:p14="http://schemas.microsoft.com/office/powerpoint/2010/main" val="352863910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8" name="Espace réservé du pied de page 4"/>
          <p:cNvSpPr>
            <a:spLocks noGrp="1"/>
          </p:cNvSpPr>
          <p:nvPr>
            <p:ph type="ftr" sz="quarter" idx="3"/>
          </p:nvPr>
        </p:nvSpPr>
        <p:spPr>
          <a:xfrm>
            <a:off x="4195705" y="6356351"/>
            <a:ext cx="493468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Architecture WG Call</a:t>
            </a:r>
            <a:endParaRPr lang="fr-FR" dirty="0"/>
          </a:p>
        </p:txBody>
      </p:sp>
      <p:sp>
        <p:nvSpPr>
          <p:cNvPr id="9" name="Espace réservé du numéro de diapositive 5"/>
          <p:cNvSpPr>
            <a:spLocks noGrp="1"/>
          </p:cNvSpPr>
          <p:nvPr>
            <p:ph type="sldNum" sz="quarter" idx="4"/>
          </p:nvPr>
        </p:nvSpPr>
        <p:spPr>
          <a:xfrm>
            <a:off x="9555127" y="6356351"/>
            <a:ext cx="205562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03425-B7E0-46C9-8668-1D222311AF4A}" type="slidenum">
              <a:rPr lang="fr-FR" smtClean="0"/>
              <a:pPr/>
              <a:t>‹#›</a:t>
            </a:fld>
            <a:endParaRPr lang="fr-FR"/>
          </a:p>
        </p:txBody>
      </p:sp>
      <p:sp>
        <p:nvSpPr>
          <p:cNvPr id="10" name="Espace réservé de la date 3"/>
          <p:cNvSpPr>
            <a:spLocks noGrp="1"/>
          </p:cNvSpPr>
          <p:nvPr>
            <p:ph type="dt" sz="half" idx="2"/>
          </p:nvPr>
        </p:nvSpPr>
        <p:spPr>
          <a:xfrm>
            <a:off x="1757917" y="6356351"/>
            <a:ext cx="2013055"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dirty="0"/>
              <a:t>2015-09-24</a:t>
            </a:r>
          </a:p>
        </p:txBody>
      </p:sp>
      <p:sp>
        <p:nvSpPr>
          <p:cNvPr id="12" name="Title 11"/>
          <p:cNvSpPr>
            <a:spLocks noGrp="1"/>
          </p:cNvSpPr>
          <p:nvPr>
            <p:ph type="title"/>
          </p:nvPr>
        </p:nvSpPr>
        <p:spPr>
          <a:xfrm>
            <a:off x="1757916" y="189574"/>
            <a:ext cx="9144000" cy="1143000"/>
          </a:xfrm>
          <a:prstGeom prst="rect">
            <a:avLst/>
          </a:prstGeom>
        </p:spPr>
        <p:txBody>
          <a:bodyPr/>
          <a:lstStyle>
            <a:lvl1pPr>
              <a:defRPr sz="3600">
                <a:solidFill>
                  <a:srgbClr val="002060"/>
                </a:solidFill>
              </a:defRPr>
            </a:lvl1pPr>
          </a:lstStyle>
          <a:p>
            <a:r>
              <a:rPr lang="en-US" dirty="0"/>
              <a:t>Click to edit Master title style</a:t>
            </a:r>
          </a:p>
        </p:txBody>
      </p:sp>
      <p:sp>
        <p:nvSpPr>
          <p:cNvPr id="14" name="Text Placeholder 13"/>
          <p:cNvSpPr>
            <a:spLocks noGrp="1"/>
          </p:cNvSpPr>
          <p:nvPr>
            <p:ph type="body" sz="quarter" idx="10"/>
          </p:nvPr>
        </p:nvSpPr>
        <p:spPr>
          <a:xfrm>
            <a:off x="1757916" y="1477927"/>
            <a:ext cx="9852837" cy="4688957"/>
          </a:xfrm>
          <a:prstGeom prst="rect">
            <a:avLst/>
          </a:prstGeom>
        </p:spPr>
        <p:txBody>
          <a:bodyPr/>
          <a:lstStyle>
            <a:lvl1pPr>
              <a:spcBef>
                <a:spcPts val="300"/>
              </a:spcBef>
              <a:defRPr sz="2800">
                <a:solidFill>
                  <a:srgbClr val="002060"/>
                </a:solidFill>
              </a:defRPr>
            </a:lvl1pPr>
            <a:lvl2pPr>
              <a:spcBef>
                <a:spcPts val="200"/>
              </a:spcBef>
              <a:defRPr sz="2400">
                <a:solidFill>
                  <a:srgbClr val="002060"/>
                </a:solidFill>
              </a:defRPr>
            </a:lvl2pPr>
            <a:lvl3pPr>
              <a:spcBef>
                <a:spcPts val="200"/>
              </a:spcBef>
              <a:defRPr sz="2000">
                <a:solidFill>
                  <a:srgbClr val="002060"/>
                </a:solidFill>
              </a:defRPr>
            </a:lvl3pPr>
            <a:lvl4pPr>
              <a:spcBef>
                <a:spcPts val="100"/>
              </a:spcBef>
              <a:defRPr sz="1800">
                <a:solidFill>
                  <a:srgbClr val="002060"/>
                </a:solidFill>
              </a:defRPr>
            </a:lvl4pPr>
            <a:lvl5pPr>
              <a:spcBef>
                <a:spcPts val="100"/>
              </a:spcBef>
              <a:defRPr sz="1800">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5026486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sp>
        <p:nvSpPr>
          <p:cNvPr id="8" name="Espace réservé du pied de page 4"/>
          <p:cNvSpPr>
            <a:spLocks noGrp="1"/>
          </p:cNvSpPr>
          <p:nvPr>
            <p:ph type="ftr" sz="quarter" idx="3"/>
          </p:nvPr>
        </p:nvSpPr>
        <p:spPr>
          <a:xfrm>
            <a:off x="4195705" y="6356351"/>
            <a:ext cx="493468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Architecture WG Call</a:t>
            </a:r>
            <a:endParaRPr lang="fr-FR" dirty="0"/>
          </a:p>
        </p:txBody>
      </p:sp>
      <p:sp>
        <p:nvSpPr>
          <p:cNvPr id="9" name="Espace réservé du numéro de diapositive 5"/>
          <p:cNvSpPr>
            <a:spLocks noGrp="1"/>
          </p:cNvSpPr>
          <p:nvPr>
            <p:ph type="sldNum" sz="quarter" idx="4"/>
          </p:nvPr>
        </p:nvSpPr>
        <p:spPr>
          <a:xfrm>
            <a:off x="9555127" y="6356351"/>
            <a:ext cx="205562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03425-B7E0-46C9-8668-1D222311AF4A}" type="slidenum">
              <a:rPr lang="fr-FR" smtClean="0"/>
              <a:pPr/>
              <a:t>‹#›</a:t>
            </a:fld>
            <a:endParaRPr lang="fr-FR"/>
          </a:p>
        </p:txBody>
      </p:sp>
      <p:sp>
        <p:nvSpPr>
          <p:cNvPr id="10" name="Espace réservé de la date 3"/>
          <p:cNvSpPr>
            <a:spLocks noGrp="1"/>
          </p:cNvSpPr>
          <p:nvPr>
            <p:ph type="dt" sz="half" idx="2"/>
          </p:nvPr>
        </p:nvSpPr>
        <p:spPr>
          <a:xfrm>
            <a:off x="1757917" y="6356351"/>
            <a:ext cx="2013055"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dirty="0"/>
              <a:t>2015-09-24</a:t>
            </a:r>
          </a:p>
        </p:txBody>
      </p:sp>
      <p:sp>
        <p:nvSpPr>
          <p:cNvPr id="12" name="Title 11"/>
          <p:cNvSpPr>
            <a:spLocks noGrp="1"/>
          </p:cNvSpPr>
          <p:nvPr>
            <p:ph type="title"/>
          </p:nvPr>
        </p:nvSpPr>
        <p:spPr>
          <a:xfrm>
            <a:off x="1757916" y="189574"/>
            <a:ext cx="9144000" cy="1143000"/>
          </a:xfrm>
          <a:prstGeom prst="rect">
            <a:avLst/>
          </a:prstGeom>
        </p:spPr>
        <p:txBody>
          <a:bodyPr/>
          <a:lstStyle>
            <a:lvl1pPr>
              <a:defRPr sz="3600">
                <a:solidFill>
                  <a:srgbClr val="002060"/>
                </a:solidFill>
              </a:defRPr>
            </a:lvl1pPr>
          </a:lstStyle>
          <a:p>
            <a:r>
              <a:rPr lang="en-US" dirty="0"/>
              <a:t>Click to edit Master title style</a:t>
            </a:r>
          </a:p>
        </p:txBody>
      </p:sp>
      <p:sp>
        <p:nvSpPr>
          <p:cNvPr id="14" name="Text Placeholder 13"/>
          <p:cNvSpPr>
            <a:spLocks noGrp="1"/>
          </p:cNvSpPr>
          <p:nvPr>
            <p:ph type="body" sz="quarter" idx="10"/>
          </p:nvPr>
        </p:nvSpPr>
        <p:spPr>
          <a:xfrm>
            <a:off x="1757917" y="1477927"/>
            <a:ext cx="4749209" cy="4688957"/>
          </a:xfrm>
          <a:prstGeom prst="rect">
            <a:avLst/>
          </a:prstGeom>
        </p:spPr>
        <p:txBody>
          <a:bodyPr/>
          <a:lstStyle>
            <a:lvl1pPr>
              <a:spcBef>
                <a:spcPts val="300"/>
              </a:spcBef>
              <a:defRPr sz="2800">
                <a:solidFill>
                  <a:srgbClr val="002060"/>
                </a:solidFill>
              </a:defRPr>
            </a:lvl1pPr>
            <a:lvl2pPr>
              <a:spcBef>
                <a:spcPts val="200"/>
              </a:spcBef>
              <a:defRPr sz="2400">
                <a:solidFill>
                  <a:srgbClr val="002060"/>
                </a:solidFill>
              </a:defRPr>
            </a:lvl2pPr>
            <a:lvl3pPr>
              <a:spcBef>
                <a:spcPts val="200"/>
              </a:spcBef>
              <a:defRPr sz="2000">
                <a:solidFill>
                  <a:srgbClr val="002060"/>
                </a:solidFill>
              </a:defRPr>
            </a:lvl3pPr>
            <a:lvl4pPr>
              <a:spcBef>
                <a:spcPts val="100"/>
              </a:spcBef>
              <a:defRPr sz="1800">
                <a:solidFill>
                  <a:srgbClr val="002060"/>
                </a:solidFill>
              </a:defRPr>
            </a:lvl4pPr>
            <a:lvl5pPr>
              <a:spcBef>
                <a:spcPts val="100"/>
              </a:spcBef>
              <a:defRPr sz="1800">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3"/>
          <p:cNvSpPr>
            <a:spLocks noGrp="1"/>
          </p:cNvSpPr>
          <p:nvPr>
            <p:ph type="body" sz="quarter" idx="11"/>
          </p:nvPr>
        </p:nvSpPr>
        <p:spPr>
          <a:xfrm>
            <a:off x="6861545" y="1477927"/>
            <a:ext cx="4749209" cy="4688957"/>
          </a:xfrm>
          <a:prstGeom prst="rect">
            <a:avLst/>
          </a:prstGeom>
        </p:spPr>
        <p:txBody>
          <a:bodyPr/>
          <a:lstStyle>
            <a:lvl1pPr>
              <a:spcBef>
                <a:spcPts val="300"/>
              </a:spcBef>
              <a:defRPr sz="2800">
                <a:solidFill>
                  <a:srgbClr val="002060"/>
                </a:solidFill>
              </a:defRPr>
            </a:lvl1pPr>
            <a:lvl2pPr>
              <a:spcBef>
                <a:spcPts val="200"/>
              </a:spcBef>
              <a:defRPr sz="2400">
                <a:solidFill>
                  <a:srgbClr val="002060"/>
                </a:solidFill>
              </a:defRPr>
            </a:lvl2pPr>
            <a:lvl3pPr>
              <a:spcBef>
                <a:spcPts val="200"/>
              </a:spcBef>
              <a:defRPr sz="2000">
                <a:solidFill>
                  <a:srgbClr val="002060"/>
                </a:solidFill>
              </a:defRPr>
            </a:lvl3pPr>
            <a:lvl4pPr>
              <a:spcBef>
                <a:spcPts val="100"/>
              </a:spcBef>
              <a:defRPr sz="1800">
                <a:solidFill>
                  <a:srgbClr val="002060"/>
                </a:solidFill>
              </a:defRPr>
            </a:lvl4pPr>
            <a:lvl5pPr>
              <a:spcBef>
                <a:spcPts val="100"/>
              </a:spcBef>
              <a:defRPr sz="1800">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963764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iapositive de titre">
    <p:spTree>
      <p:nvGrpSpPr>
        <p:cNvPr id="1" name=""/>
        <p:cNvGrpSpPr/>
        <p:nvPr/>
      </p:nvGrpSpPr>
      <p:grpSpPr>
        <a:xfrm>
          <a:off x="0" y="0"/>
          <a:ext cx="0" cy="0"/>
          <a:chOff x="0" y="0"/>
          <a:chExt cx="0" cy="0"/>
        </a:xfrm>
      </p:grpSpPr>
      <p:sp>
        <p:nvSpPr>
          <p:cNvPr id="8" name="Espace réservé du pied de page 4"/>
          <p:cNvSpPr>
            <a:spLocks noGrp="1"/>
          </p:cNvSpPr>
          <p:nvPr>
            <p:ph type="ftr" sz="quarter" idx="3"/>
          </p:nvPr>
        </p:nvSpPr>
        <p:spPr>
          <a:xfrm>
            <a:off x="4195705" y="6356351"/>
            <a:ext cx="493468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‘Passing the Torch</a:t>
            </a:r>
            <a:endParaRPr lang="fr-FR" dirty="0"/>
          </a:p>
        </p:txBody>
      </p:sp>
      <p:sp>
        <p:nvSpPr>
          <p:cNvPr id="9" name="Espace réservé du numéro de diapositive 5"/>
          <p:cNvSpPr>
            <a:spLocks noGrp="1"/>
          </p:cNvSpPr>
          <p:nvPr>
            <p:ph type="sldNum" sz="quarter" idx="4"/>
          </p:nvPr>
        </p:nvSpPr>
        <p:spPr>
          <a:xfrm>
            <a:off x="9555127" y="6356351"/>
            <a:ext cx="205562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03425-B7E0-46C9-8668-1D222311AF4A}" type="slidenum">
              <a:rPr lang="fr-FR" smtClean="0"/>
              <a:pPr/>
              <a:t>‹#›</a:t>
            </a:fld>
            <a:endParaRPr lang="fr-FR"/>
          </a:p>
        </p:txBody>
      </p:sp>
      <p:sp>
        <p:nvSpPr>
          <p:cNvPr id="10" name="Espace réservé de la date 3"/>
          <p:cNvSpPr>
            <a:spLocks noGrp="1"/>
          </p:cNvSpPr>
          <p:nvPr>
            <p:ph type="dt" sz="half" idx="2"/>
          </p:nvPr>
        </p:nvSpPr>
        <p:spPr>
          <a:xfrm>
            <a:off x="1757917" y="6356351"/>
            <a:ext cx="2013055"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dirty="0"/>
              <a:t>2015-09-24</a:t>
            </a:r>
          </a:p>
        </p:txBody>
      </p:sp>
      <p:sp>
        <p:nvSpPr>
          <p:cNvPr id="12" name="Title 11"/>
          <p:cNvSpPr>
            <a:spLocks noGrp="1"/>
          </p:cNvSpPr>
          <p:nvPr>
            <p:ph type="title"/>
          </p:nvPr>
        </p:nvSpPr>
        <p:spPr>
          <a:xfrm>
            <a:off x="1757916" y="189574"/>
            <a:ext cx="9144000" cy="1143000"/>
          </a:xfrm>
          <a:prstGeom prst="rect">
            <a:avLst/>
          </a:prstGeom>
        </p:spPr>
        <p:txBody>
          <a:bodyPr/>
          <a:lstStyle>
            <a:lvl1pPr>
              <a:defRPr sz="3600">
                <a:solidFill>
                  <a:srgbClr val="002060"/>
                </a:solidFill>
              </a:defRPr>
            </a:lvl1pPr>
          </a:lstStyle>
          <a:p>
            <a:r>
              <a:rPr lang="en-US" dirty="0"/>
              <a:t>Click to edit Master title style</a:t>
            </a:r>
          </a:p>
        </p:txBody>
      </p:sp>
    </p:spTree>
    <p:extLst>
      <p:ext uri="{BB962C8B-B14F-4D97-AF65-F5344CB8AC3E}">
        <p14:creationId xmlns:p14="http://schemas.microsoft.com/office/powerpoint/2010/main" val="3458638087"/>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dirty="0"/>
              <a:t>2023-05-25</a:t>
            </a: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Passing the Torch</a:t>
            </a:r>
            <a:endParaRPr lang="fr-FR" dirty="0"/>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B49DDD-EB7E-43BB-87EF-AF97D554772E}" type="slidenum">
              <a:rPr lang="fr-FR" smtClean="0"/>
              <a:pPr/>
              <a:t>‹#›</a:t>
            </a:fld>
            <a:endParaRPr lang="fr-FR"/>
          </a:p>
        </p:txBody>
      </p:sp>
      <p:pic>
        <p:nvPicPr>
          <p:cNvPr id="2050" name="Picture 2"/>
          <p:cNvPicPr>
            <a:picLocks noChangeAspect="1" noChangeArrowheads="1"/>
          </p:cNvPicPr>
          <p:nvPr userDrawn="1"/>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196752"/>
            <a:ext cx="12191999"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64262" y="104216"/>
            <a:ext cx="2738967" cy="159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5894720"/>
      </p:ext>
    </p:extLst>
  </p:cSld>
  <p:clrMap bg1="lt1" tx1="dk1" bg2="lt2" tx2="dk2" accent1="accent1" accent2="accent2" accent3="accent3" accent4="accent4" accent5="accent5" accent6="accent6" hlink="hlink" folHlink="folHlink"/>
  <p:sldLayoutIdLst>
    <p:sldLayoutId id="2147483673" r:id="rId1"/>
    <p:sldLayoutId id="2147483674" r:id="rId2"/>
  </p:sldLayoutIdLst>
  <p:transition/>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4136877" y="6356351"/>
            <a:ext cx="548758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Passing The Torch</a:t>
            </a:r>
            <a:endParaRPr lang="fr-FR" dirty="0"/>
          </a:p>
        </p:txBody>
      </p:sp>
      <p:sp>
        <p:nvSpPr>
          <p:cNvPr id="6" name="Espace réservé du numéro de diapositive 5"/>
          <p:cNvSpPr>
            <a:spLocks noGrp="1"/>
          </p:cNvSpPr>
          <p:nvPr>
            <p:ph type="sldNum" sz="quarter" idx="4"/>
          </p:nvPr>
        </p:nvSpPr>
        <p:spPr>
          <a:xfrm>
            <a:off x="9867028" y="6356351"/>
            <a:ext cx="205562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03425-B7E0-46C9-8668-1D222311AF4A}" type="slidenum">
              <a:rPr lang="fr-FR" smtClean="0"/>
              <a:pPr/>
              <a:t>‹#›</a:t>
            </a:fld>
            <a:endParaRPr lang="fr-FR"/>
          </a:p>
        </p:txBody>
      </p:sp>
      <p:sp>
        <p:nvSpPr>
          <p:cNvPr id="4" name="Espace réservé de la date 3"/>
          <p:cNvSpPr>
            <a:spLocks noGrp="1"/>
          </p:cNvSpPr>
          <p:nvPr>
            <p:ph type="dt" sz="half" idx="2"/>
          </p:nvPr>
        </p:nvSpPr>
        <p:spPr>
          <a:xfrm>
            <a:off x="1814674" y="6356351"/>
            <a:ext cx="2065453"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dirty="0"/>
              <a:t>2023-05-25</a:t>
            </a:r>
          </a:p>
        </p:txBody>
      </p:sp>
      <p:sp>
        <p:nvSpPr>
          <p:cNvPr id="10" name="Titre 1"/>
          <p:cNvSpPr txBox="1">
            <a:spLocks/>
          </p:cNvSpPr>
          <p:nvPr userDrawn="1"/>
        </p:nvSpPr>
        <p:spPr>
          <a:xfrm>
            <a:off x="1583500" y="19238"/>
            <a:ext cx="10363200" cy="103349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sz="4400" dirty="0">
              <a:solidFill>
                <a:srgbClr val="002060"/>
              </a:solidFill>
              <a:latin typeface="+mn-lt"/>
            </a:endParaRPr>
          </a:p>
        </p:txBody>
      </p:sp>
      <p:pic>
        <p:nvPicPr>
          <p:cNvPr id="12"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035870" y="175585"/>
            <a:ext cx="910829" cy="530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rot="16200000">
            <a:off x="-2664145" y="2622571"/>
            <a:ext cx="6861904" cy="1608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4660104"/>
      </p:ext>
    </p:extLst>
  </p:cSld>
  <p:clrMap bg1="lt1" tx1="dk1" bg2="lt2" tx2="dk2" accent1="accent1" accent2="accent2" accent3="accent3" accent4="accent4" accent5="accent5" accent6="accent6" hlink="hlink" folHlink="folHlink"/>
  <p:sldLayoutIdLst>
    <p:sldLayoutId id="2147483649" r:id="rId1"/>
    <p:sldLayoutId id="2147483685" r:id="rId2"/>
    <p:sldLayoutId id="2147483686" r:id="rId3"/>
  </p:sldLayoutIdLst>
  <p:transition/>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hyperlink" Target="https://5g-ppp.eu/white-papers/" TargetMode="External"/><Relationship Id="rId3" Type="http://schemas.openxmlformats.org/officeDocument/2006/relationships/image" Target="../media/image6.jpeg"/><Relationship Id="rId7" Type="http://schemas.openxmlformats.org/officeDocument/2006/relationships/image" Target="../media/image8.png"/><Relationship Id="rId2" Type="http://schemas.openxmlformats.org/officeDocument/2006/relationships/hyperlink" Target="https://5g-ppp.eu/5g-ppp-reference-figure-2023/" TargetMode="External"/><Relationship Id="rId1" Type="http://schemas.openxmlformats.org/officeDocument/2006/relationships/slideLayout" Target="../slideLayouts/slideLayout3.xml"/><Relationship Id="rId6" Type="http://schemas.openxmlformats.org/officeDocument/2006/relationships/hyperlink" Target="https://5g-ppp.eu/phase-3-key-achievements-3-2/" TargetMode="External"/><Relationship Id="rId5" Type="http://schemas.openxmlformats.org/officeDocument/2006/relationships/image" Target="../media/image7.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6B49DDD-EB7E-43BB-87EF-AF97D554772E}" type="slidenum">
              <a:rPr lang="en-GB" smtClean="0"/>
              <a:pPr/>
              <a:t>1</a:t>
            </a:fld>
            <a:endParaRPr lang="en-GB" dirty="0"/>
          </a:p>
        </p:txBody>
      </p:sp>
      <p:sp>
        <p:nvSpPr>
          <p:cNvPr id="6" name="Sous-titre 2"/>
          <p:cNvSpPr txBox="1">
            <a:spLocks/>
          </p:cNvSpPr>
          <p:nvPr/>
        </p:nvSpPr>
        <p:spPr>
          <a:xfrm>
            <a:off x="1703512" y="1627098"/>
            <a:ext cx="8784976" cy="194421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400" kern="1200">
                <a:solidFill>
                  <a:schemeClr val="accent5"/>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spcBef>
                <a:spcPts val="0"/>
              </a:spcBef>
            </a:pPr>
            <a:r>
              <a:rPr lang="en-GB" sz="5400" b="1" dirty="0">
                <a:solidFill>
                  <a:srgbClr val="002060"/>
                </a:solidFill>
              </a:rPr>
              <a:t>Technology Board</a:t>
            </a:r>
          </a:p>
          <a:p>
            <a:pPr algn="ctr">
              <a:spcBef>
                <a:spcPts val="0"/>
              </a:spcBef>
            </a:pPr>
            <a:r>
              <a:rPr lang="en-GB" sz="2800" dirty="0">
                <a:solidFill>
                  <a:srgbClr val="002060"/>
                </a:solidFill>
              </a:rPr>
              <a:t>Passing the Torch</a:t>
            </a:r>
          </a:p>
          <a:p>
            <a:pPr algn="ctr">
              <a:spcBef>
                <a:spcPts val="0"/>
              </a:spcBef>
            </a:pPr>
            <a:endParaRPr lang="en-GB" sz="3200" b="1" dirty="0">
              <a:solidFill>
                <a:srgbClr val="002060"/>
              </a:solidFill>
            </a:endParaRPr>
          </a:p>
          <a:p>
            <a:pPr algn="ctr">
              <a:spcBef>
                <a:spcPts val="0"/>
              </a:spcBef>
            </a:pPr>
            <a:r>
              <a:rPr lang="en-GB" sz="3200" b="1" dirty="0" err="1">
                <a:solidFill>
                  <a:schemeClr val="tx2">
                    <a:lumMod val="75000"/>
                  </a:schemeClr>
                </a:solidFill>
              </a:rPr>
              <a:t>Dr.</a:t>
            </a:r>
            <a:r>
              <a:rPr lang="en-GB" sz="3200" b="1" dirty="0">
                <a:solidFill>
                  <a:schemeClr val="tx2">
                    <a:lumMod val="75000"/>
                  </a:schemeClr>
                </a:solidFill>
              </a:rPr>
              <a:t> Mikael Fallgren</a:t>
            </a:r>
          </a:p>
          <a:p>
            <a:pPr algn="ctr">
              <a:spcBef>
                <a:spcPts val="0"/>
              </a:spcBef>
            </a:pPr>
            <a:r>
              <a:rPr lang="en-GB" sz="3200" b="1" dirty="0">
                <a:solidFill>
                  <a:schemeClr val="tx2">
                    <a:lumMod val="75000"/>
                  </a:schemeClr>
                </a:solidFill>
              </a:rPr>
              <a:t>Ericsson Research</a:t>
            </a:r>
          </a:p>
          <a:p>
            <a:pPr algn="ctr">
              <a:spcBef>
                <a:spcPts val="0"/>
              </a:spcBef>
            </a:pPr>
            <a:endParaRPr lang="en-GB" sz="2800" b="1" dirty="0">
              <a:solidFill>
                <a:schemeClr val="tx2">
                  <a:lumMod val="75000"/>
                </a:schemeClr>
              </a:solidFill>
            </a:endParaRPr>
          </a:p>
          <a:p>
            <a:pPr algn="ctr">
              <a:spcBef>
                <a:spcPts val="0"/>
              </a:spcBef>
            </a:pPr>
            <a:r>
              <a:rPr lang="en-GB" sz="2800" b="1" dirty="0">
                <a:solidFill>
                  <a:schemeClr val="tx2">
                    <a:lumMod val="75000"/>
                  </a:schemeClr>
                </a:solidFill>
              </a:rPr>
              <a:t>May 25</a:t>
            </a:r>
            <a:r>
              <a:rPr lang="en-GB" sz="2800" b="1" baseline="30000" dirty="0">
                <a:solidFill>
                  <a:schemeClr val="tx2">
                    <a:lumMod val="75000"/>
                  </a:schemeClr>
                </a:solidFill>
              </a:rPr>
              <a:t>th</a:t>
            </a:r>
            <a:r>
              <a:rPr lang="en-GB" sz="2800" b="1" dirty="0">
                <a:solidFill>
                  <a:schemeClr val="tx2">
                    <a:lumMod val="75000"/>
                  </a:schemeClr>
                </a:solidFill>
              </a:rPr>
              <a:t> 2023</a:t>
            </a:r>
          </a:p>
          <a:p>
            <a:pPr>
              <a:spcBef>
                <a:spcPts val="0"/>
              </a:spcBef>
            </a:pPr>
            <a:endParaRPr lang="en-GB" sz="1400" dirty="0"/>
          </a:p>
        </p:txBody>
      </p:sp>
    </p:spTree>
    <p:extLst>
      <p:ext uri="{BB962C8B-B14F-4D97-AF65-F5344CB8AC3E}">
        <p14:creationId xmlns:p14="http://schemas.microsoft.com/office/powerpoint/2010/main" val="229830765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07403425-B7E0-46C9-8668-1D222311AF4A}" type="slidenum">
              <a:rPr lang="fr-FR" smtClean="0"/>
              <a:pPr/>
              <a:t>2</a:t>
            </a:fld>
            <a:endParaRPr lang="fr-FR"/>
          </a:p>
        </p:txBody>
      </p:sp>
      <p:sp>
        <p:nvSpPr>
          <p:cNvPr id="5" name="Title 4"/>
          <p:cNvSpPr>
            <a:spLocks noGrp="1"/>
          </p:cNvSpPr>
          <p:nvPr>
            <p:ph type="title"/>
          </p:nvPr>
        </p:nvSpPr>
        <p:spPr/>
        <p:txBody>
          <a:bodyPr/>
          <a:lstStyle/>
          <a:p>
            <a:r>
              <a:rPr lang="en-GB" dirty="0"/>
              <a:t>5G-PPP Technology Board</a:t>
            </a:r>
          </a:p>
        </p:txBody>
      </p:sp>
      <p:sp>
        <p:nvSpPr>
          <p:cNvPr id="6" name="Text Placeholder 5"/>
          <p:cNvSpPr>
            <a:spLocks noGrp="1"/>
          </p:cNvSpPr>
          <p:nvPr>
            <p:ph type="body" sz="quarter" idx="10"/>
          </p:nvPr>
        </p:nvSpPr>
        <p:spPr>
          <a:xfrm>
            <a:off x="1757916" y="1013255"/>
            <a:ext cx="10285803" cy="5153630"/>
          </a:xfrm>
        </p:spPr>
        <p:txBody>
          <a:bodyPr/>
          <a:lstStyle/>
          <a:p>
            <a:r>
              <a:rPr lang="en-GB" dirty="0"/>
              <a:t>Membership – project leads for all active projects</a:t>
            </a:r>
          </a:p>
          <a:p>
            <a:pPr lvl="1"/>
            <a:r>
              <a:rPr lang="en-GB" dirty="0"/>
              <a:t>PL’s for expired projects are invited to ‘observe’.</a:t>
            </a:r>
          </a:p>
          <a:p>
            <a:pPr lvl="1"/>
            <a:r>
              <a:rPr lang="en-GB" dirty="0"/>
              <a:t>By invitation other entities can join occasionally to share information.</a:t>
            </a:r>
          </a:p>
          <a:p>
            <a:r>
              <a:rPr lang="en-GB" dirty="0"/>
              <a:t>Role – technical co-ordination of cross-project activities</a:t>
            </a:r>
          </a:p>
          <a:p>
            <a:pPr lvl="1"/>
            <a:r>
              <a:rPr lang="en-GB" dirty="0"/>
              <a:t>Platform for technical discussions. To share and learn, to identify opportunities, and to drive selected TB activities forward.</a:t>
            </a:r>
          </a:p>
          <a:p>
            <a:pPr lvl="1"/>
            <a:r>
              <a:rPr lang="en-GB" dirty="0"/>
              <a:t>Co-ordinate efforts with SB to handle opportunities and challenges.</a:t>
            </a:r>
          </a:p>
          <a:p>
            <a:pPr marL="457200" lvl="1" indent="0">
              <a:buNone/>
            </a:pPr>
            <a:endParaRPr lang="en-GB" dirty="0"/>
          </a:p>
          <a:p>
            <a:r>
              <a:rPr lang="en-GB" dirty="0"/>
              <a:t>Current status – graceful retirement</a:t>
            </a:r>
          </a:p>
          <a:p>
            <a:pPr lvl="1"/>
            <a:r>
              <a:rPr lang="en-GB" dirty="0"/>
              <a:t>TB will close before the end of 2023.</a:t>
            </a:r>
          </a:p>
          <a:p>
            <a:pPr lvl="1"/>
            <a:r>
              <a:rPr lang="en-GB" dirty="0"/>
              <a:t>SB+TB preparing a whitepaper to capture achievements of 5G-PPP as a whole, and reflect on the mission at the outset.</a:t>
            </a:r>
          </a:p>
          <a:p>
            <a:pPr lvl="1"/>
            <a:endParaRPr lang="en-GB" dirty="0"/>
          </a:p>
        </p:txBody>
      </p:sp>
      <p:sp>
        <p:nvSpPr>
          <p:cNvPr id="8" name="Date Placeholder 3"/>
          <p:cNvSpPr>
            <a:spLocks noGrp="1"/>
          </p:cNvSpPr>
          <p:nvPr>
            <p:ph type="dt" sz="half" idx="2"/>
          </p:nvPr>
        </p:nvSpPr>
        <p:spPr>
          <a:xfrm>
            <a:off x="1757917" y="6356351"/>
            <a:ext cx="2013055" cy="365125"/>
          </a:xfrm>
        </p:spPr>
        <p:txBody>
          <a:bodyPr/>
          <a:lstStyle/>
          <a:p>
            <a:r>
              <a:rPr lang="fr-FR" dirty="0"/>
              <a:t>2023-05-25</a:t>
            </a:r>
          </a:p>
        </p:txBody>
      </p:sp>
      <p:sp>
        <p:nvSpPr>
          <p:cNvPr id="9" name="Footer Placeholder 1"/>
          <p:cNvSpPr>
            <a:spLocks noGrp="1"/>
          </p:cNvSpPr>
          <p:nvPr>
            <p:ph type="ftr" sz="quarter" idx="3"/>
          </p:nvPr>
        </p:nvSpPr>
        <p:spPr>
          <a:xfrm>
            <a:off x="4195705" y="6356351"/>
            <a:ext cx="4934689" cy="365125"/>
          </a:xfrm>
        </p:spPr>
        <p:txBody>
          <a:bodyPr/>
          <a:lstStyle/>
          <a:p>
            <a:r>
              <a:rPr lang="en-US" dirty="0"/>
              <a:t>Passing the Torch</a:t>
            </a:r>
            <a:endParaRPr lang="fr-FR" dirty="0"/>
          </a:p>
        </p:txBody>
      </p:sp>
    </p:spTree>
    <p:extLst>
      <p:ext uri="{BB962C8B-B14F-4D97-AF65-F5344CB8AC3E}">
        <p14:creationId xmlns:p14="http://schemas.microsoft.com/office/powerpoint/2010/main" val="267597836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07403425-B7E0-46C9-8668-1D222311AF4A}" type="slidenum">
              <a:rPr lang="fr-FR" smtClean="0"/>
              <a:pPr/>
              <a:t>3</a:t>
            </a:fld>
            <a:endParaRPr lang="fr-FR"/>
          </a:p>
        </p:txBody>
      </p:sp>
      <p:sp>
        <p:nvSpPr>
          <p:cNvPr id="5" name="Title 4"/>
          <p:cNvSpPr>
            <a:spLocks noGrp="1"/>
          </p:cNvSpPr>
          <p:nvPr>
            <p:ph type="title"/>
          </p:nvPr>
        </p:nvSpPr>
        <p:spPr/>
        <p:txBody>
          <a:bodyPr/>
          <a:lstStyle/>
          <a:p>
            <a:r>
              <a:rPr lang="en-GB" dirty="0"/>
              <a:t>Transferrable Best Practise</a:t>
            </a:r>
            <a:br>
              <a:rPr lang="en-GB" dirty="0"/>
            </a:br>
            <a:r>
              <a:rPr lang="en-GB" sz="2000" dirty="0"/>
              <a:t>Guidance to Projects</a:t>
            </a:r>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0517" y="121877"/>
            <a:ext cx="1452262" cy="1356050"/>
          </a:xfrm>
          <a:prstGeom prst="rect">
            <a:avLst/>
          </a:prstGeom>
        </p:spPr>
      </p:pic>
      <p:sp>
        <p:nvSpPr>
          <p:cNvPr id="8" name="Footer Placeholder 1"/>
          <p:cNvSpPr>
            <a:spLocks noGrp="1"/>
          </p:cNvSpPr>
          <p:nvPr>
            <p:ph type="ftr" sz="quarter" idx="3"/>
          </p:nvPr>
        </p:nvSpPr>
        <p:spPr>
          <a:xfrm>
            <a:off x="4195705" y="6356351"/>
            <a:ext cx="4934689" cy="365125"/>
          </a:xfrm>
        </p:spPr>
        <p:txBody>
          <a:bodyPr/>
          <a:lstStyle/>
          <a:p>
            <a:r>
              <a:rPr lang="en-US" dirty="0"/>
              <a:t>Passing the Torch</a:t>
            </a:r>
            <a:endParaRPr lang="fr-FR" dirty="0"/>
          </a:p>
        </p:txBody>
      </p:sp>
      <p:sp>
        <p:nvSpPr>
          <p:cNvPr id="9" name="Date Placeholder 3"/>
          <p:cNvSpPr>
            <a:spLocks noGrp="1"/>
          </p:cNvSpPr>
          <p:nvPr>
            <p:ph type="dt" sz="half" idx="2"/>
          </p:nvPr>
        </p:nvSpPr>
        <p:spPr>
          <a:xfrm>
            <a:off x="1757917" y="6356351"/>
            <a:ext cx="2013055" cy="365125"/>
          </a:xfrm>
        </p:spPr>
        <p:txBody>
          <a:bodyPr/>
          <a:lstStyle/>
          <a:p>
            <a:r>
              <a:rPr lang="fr-FR" dirty="0"/>
              <a:t>2023-05-25</a:t>
            </a:r>
          </a:p>
        </p:txBody>
      </p:sp>
      <p:sp>
        <p:nvSpPr>
          <p:cNvPr id="11" name="Text Placeholder 5"/>
          <p:cNvSpPr txBox="1">
            <a:spLocks/>
          </p:cNvSpPr>
          <p:nvPr/>
        </p:nvSpPr>
        <p:spPr>
          <a:xfrm>
            <a:off x="1757916" y="1250195"/>
            <a:ext cx="10294041" cy="4834310"/>
          </a:xfrm>
          <a:prstGeom prst="rect">
            <a:avLst/>
          </a:prstGeom>
        </p:spPr>
        <p:txBody>
          <a:bodyPr/>
          <a:lstStyle>
            <a:lvl1pPr marL="342900" indent="-342900" algn="l" defTabSz="914400" rtl="0" eaLnBrk="1" latinLnBrk="0" hangingPunct="1">
              <a:spcBef>
                <a:spcPts val="300"/>
              </a:spcBef>
              <a:buFont typeface="Arial" panose="020B0604020202020204" pitchFamily="34" charset="0"/>
              <a:buChar char="•"/>
              <a:defRPr sz="2800" kern="1200">
                <a:solidFill>
                  <a:srgbClr val="002060"/>
                </a:solidFill>
                <a:latin typeface="+mn-lt"/>
                <a:ea typeface="+mn-ea"/>
                <a:cs typeface="+mn-cs"/>
              </a:defRPr>
            </a:lvl1pPr>
            <a:lvl2pPr marL="742950" indent="-285750" algn="l" defTabSz="914400" rtl="0" eaLnBrk="1" latinLnBrk="0" hangingPunct="1">
              <a:spcBef>
                <a:spcPts val="2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spcBef>
                <a:spcPts val="2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spcBef>
                <a:spcPts val="1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spcBef>
                <a:spcPts val="1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Co-operation in a ‘safe space’</a:t>
            </a:r>
          </a:p>
          <a:p>
            <a:pPr lvl="1"/>
            <a:r>
              <a:rPr lang="en-GB" dirty="0"/>
              <a:t>Enable co-operation through periodically reoccurring TB meetings. Keep main contact point(s) to each project visible and up to date.</a:t>
            </a:r>
          </a:p>
          <a:p>
            <a:pPr lvl="1"/>
            <a:r>
              <a:rPr lang="en-GB" dirty="0"/>
              <a:t>Discuss identified opportunities and take actions. Is it an activity within TB? Is it broader than TB? Is it outside of TB? Interact with SB and Working Groups. For any TB activity, identify driver(s) and contributors.</a:t>
            </a:r>
          </a:p>
          <a:p>
            <a:r>
              <a:rPr lang="en-GB" dirty="0"/>
              <a:t>Good things happen when we co-operate, for example</a:t>
            </a:r>
          </a:p>
          <a:p>
            <a:pPr lvl="1"/>
            <a:r>
              <a:rPr lang="en-GB" dirty="0"/>
              <a:t>Reference Figures, Key Achievements, Cartographies and Whitepapers.</a:t>
            </a:r>
          </a:p>
          <a:p>
            <a:pPr lvl="1"/>
            <a:r>
              <a:rPr lang="en-US" dirty="0"/>
              <a:t>Contribute to other relevant work that, e.g., is taking place in Working Groups (WGs) and in Coordination &amp; Support Actions (CSAs).</a:t>
            </a:r>
          </a:p>
          <a:p>
            <a:pPr lvl="1"/>
            <a:r>
              <a:rPr lang="en-GB" dirty="0"/>
              <a:t>“Publicise what you are doing – commonality in agenda is widespread and collaboration opportunities are there for the taking.</a:t>
            </a:r>
          </a:p>
        </p:txBody>
      </p:sp>
      <p:sp>
        <p:nvSpPr>
          <p:cNvPr id="12" name="TextBox 11"/>
          <p:cNvSpPr txBox="1"/>
          <p:nvPr/>
        </p:nvSpPr>
        <p:spPr>
          <a:xfrm>
            <a:off x="2126859" y="5987019"/>
            <a:ext cx="9992497" cy="369332"/>
          </a:xfrm>
          <a:prstGeom prst="rect">
            <a:avLst/>
          </a:prstGeom>
          <a:noFill/>
        </p:spPr>
        <p:txBody>
          <a:bodyPr wrap="square" rtlCol="0">
            <a:spAutoFit/>
          </a:bodyPr>
          <a:lstStyle/>
          <a:p>
            <a:r>
              <a:rPr lang="en-GB" dirty="0">
                <a:solidFill>
                  <a:srgbClr val="FF0000"/>
                </a:solidFill>
              </a:rPr>
              <a:t>Push your project partners to sign the Collaboration Agreement so you can get involved ASAP!”</a:t>
            </a:r>
          </a:p>
        </p:txBody>
      </p:sp>
    </p:spTree>
    <p:extLst>
      <p:ext uri="{BB962C8B-B14F-4D97-AF65-F5344CB8AC3E}">
        <p14:creationId xmlns:p14="http://schemas.microsoft.com/office/powerpoint/2010/main" val="21050512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07403425-B7E0-46C9-8668-1D222311AF4A}" type="slidenum">
              <a:rPr lang="fr-FR" smtClean="0"/>
              <a:pPr/>
              <a:t>4</a:t>
            </a:fld>
            <a:endParaRPr lang="fr-FR"/>
          </a:p>
        </p:txBody>
      </p:sp>
      <p:sp>
        <p:nvSpPr>
          <p:cNvPr id="5" name="Title 4"/>
          <p:cNvSpPr>
            <a:spLocks noGrp="1"/>
          </p:cNvSpPr>
          <p:nvPr>
            <p:ph type="title"/>
          </p:nvPr>
        </p:nvSpPr>
        <p:spPr/>
        <p:txBody>
          <a:bodyPr/>
          <a:lstStyle/>
          <a:p>
            <a:r>
              <a:rPr lang="en-GB" dirty="0"/>
              <a:t>Examples</a:t>
            </a:r>
          </a:p>
        </p:txBody>
      </p:sp>
      <p:sp>
        <p:nvSpPr>
          <p:cNvPr id="6" name="Text Placeholder 5"/>
          <p:cNvSpPr>
            <a:spLocks noGrp="1"/>
          </p:cNvSpPr>
          <p:nvPr>
            <p:ph type="body" sz="quarter" idx="10"/>
          </p:nvPr>
        </p:nvSpPr>
        <p:spPr>
          <a:xfrm>
            <a:off x="1974046" y="1355792"/>
            <a:ext cx="4338084" cy="4688955"/>
          </a:xfrm>
        </p:spPr>
        <p:txBody>
          <a:bodyPr/>
          <a:lstStyle/>
          <a:p>
            <a:r>
              <a:rPr lang="en-US" dirty="0"/>
              <a:t>Reference Figure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1400" dirty="0"/>
          </a:p>
          <a:p>
            <a:r>
              <a:rPr lang="en-US" sz="1400" dirty="0"/>
              <a:t> </a:t>
            </a:r>
            <a:r>
              <a:rPr lang="en-SE" sz="1400" dirty="0">
                <a:hlinkClick r:id="rId2"/>
              </a:rPr>
              <a:t>https://5g-ppp.eu/5g-ppp-reference-figure-2023/</a:t>
            </a:r>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3487" y="177406"/>
            <a:ext cx="1746778" cy="1163375"/>
          </a:xfrm>
          <a:prstGeom prst="rect">
            <a:avLst/>
          </a:prstGeom>
        </p:spPr>
      </p:pic>
      <p:sp>
        <p:nvSpPr>
          <p:cNvPr id="9" name="Footer Placeholder 1"/>
          <p:cNvSpPr>
            <a:spLocks noGrp="1"/>
          </p:cNvSpPr>
          <p:nvPr>
            <p:ph type="ftr" sz="quarter" idx="3"/>
          </p:nvPr>
        </p:nvSpPr>
        <p:spPr>
          <a:xfrm>
            <a:off x="4195705" y="6356351"/>
            <a:ext cx="4934689" cy="365125"/>
          </a:xfrm>
        </p:spPr>
        <p:txBody>
          <a:bodyPr/>
          <a:lstStyle/>
          <a:p>
            <a:r>
              <a:rPr lang="en-US" dirty="0"/>
              <a:t>Passing the Torch</a:t>
            </a:r>
            <a:endParaRPr lang="fr-FR" dirty="0"/>
          </a:p>
        </p:txBody>
      </p:sp>
      <p:sp>
        <p:nvSpPr>
          <p:cNvPr id="10" name="Date Placeholder 3"/>
          <p:cNvSpPr>
            <a:spLocks noGrp="1"/>
          </p:cNvSpPr>
          <p:nvPr>
            <p:ph type="dt" sz="half" idx="2"/>
          </p:nvPr>
        </p:nvSpPr>
        <p:spPr>
          <a:xfrm>
            <a:off x="1757917" y="6356351"/>
            <a:ext cx="2013055" cy="365125"/>
          </a:xfrm>
        </p:spPr>
        <p:txBody>
          <a:bodyPr/>
          <a:lstStyle/>
          <a:p>
            <a:r>
              <a:rPr lang="fr-FR" dirty="0"/>
              <a:t>2023-05-25</a:t>
            </a:r>
          </a:p>
        </p:txBody>
      </p:sp>
      <p:pic>
        <p:nvPicPr>
          <p:cNvPr id="2" name="Picture 1">
            <a:extLst>
              <a:ext uri="{FF2B5EF4-FFF2-40B4-BE49-F238E27FC236}">
                <a16:creationId xmlns:a16="http://schemas.microsoft.com/office/drawing/2014/main" id="{EFBD5A32-6118-0B4E-8343-11790ECE8E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0517" y="121877"/>
            <a:ext cx="1452262" cy="1356050"/>
          </a:xfrm>
          <a:prstGeom prst="rect">
            <a:avLst/>
          </a:prstGeom>
        </p:spPr>
      </p:pic>
      <p:pic>
        <p:nvPicPr>
          <p:cNvPr id="4" name="Picture 3">
            <a:extLst>
              <a:ext uri="{FF2B5EF4-FFF2-40B4-BE49-F238E27FC236}">
                <a16:creationId xmlns:a16="http://schemas.microsoft.com/office/drawing/2014/main" id="{20D76FD7-0172-971A-40AD-E194C00E2072}"/>
              </a:ext>
            </a:extLst>
          </p:cNvPr>
          <p:cNvPicPr>
            <a:picLocks noChangeAspect="1"/>
          </p:cNvPicPr>
          <p:nvPr/>
        </p:nvPicPr>
        <p:blipFill>
          <a:blip r:embed="rId5"/>
          <a:stretch>
            <a:fillRect/>
          </a:stretch>
        </p:blipFill>
        <p:spPr>
          <a:xfrm>
            <a:off x="2129495" y="1814383"/>
            <a:ext cx="4237070" cy="3921403"/>
          </a:xfrm>
          <a:prstGeom prst="rect">
            <a:avLst/>
          </a:prstGeom>
        </p:spPr>
      </p:pic>
      <p:sp>
        <p:nvSpPr>
          <p:cNvPr id="7" name="Text Placeholder 5">
            <a:extLst>
              <a:ext uri="{FF2B5EF4-FFF2-40B4-BE49-F238E27FC236}">
                <a16:creationId xmlns:a16="http://schemas.microsoft.com/office/drawing/2014/main" id="{46CB0653-EFD7-EC5D-6CD9-57F606AEF475}"/>
              </a:ext>
            </a:extLst>
          </p:cNvPr>
          <p:cNvSpPr txBox="1">
            <a:spLocks/>
          </p:cNvSpPr>
          <p:nvPr/>
        </p:nvSpPr>
        <p:spPr>
          <a:xfrm>
            <a:off x="7127949" y="1355792"/>
            <a:ext cx="4338084" cy="3149711"/>
          </a:xfrm>
          <a:prstGeom prst="rect">
            <a:avLst/>
          </a:prstGeom>
        </p:spPr>
        <p:txBody>
          <a:bodyPr/>
          <a:lstStyle>
            <a:lvl1pPr marL="342900" indent="-342900" algn="l" defTabSz="914400" rtl="0" eaLnBrk="1" latinLnBrk="0" hangingPunct="1">
              <a:spcBef>
                <a:spcPts val="300"/>
              </a:spcBef>
              <a:buFont typeface="Arial" panose="020B0604020202020204" pitchFamily="34" charset="0"/>
              <a:buChar char="•"/>
              <a:defRPr sz="2800" kern="1200">
                <a:solidFill>
                  <a:srgbClr val="002060"/>
                </a:solidFill>
                <a:latin typeface="+mn-lt"/>
                <a:ea typeface="+mn-ea"/>
                <a:cs typeface="+mn-cs"/>
              </a:defRPr>
            </a:lvl1pPr>
            <a:lvl2pPr marL="742950" indent="-285750" algn="l" defTabSz="914400" rtl="0" eaLnBrk="1" latinLnBrk="0" hangingPunct="1">
              <a:spcBef>
                <a:spcPts val="2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spcBef>
                <a:spcPts val="2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spcBef>
                <a:spcPts val="1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spcBef>
                <a:spcPts val="1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Key Achievements v3.2</a:t>
            </a:r>
          </a:p>
          <a:p>
            <a:endParaRPr lang="en-US" dirty="0"/>
          </a:p>
          <a:p>
            <a:endParaRPr lang="en-US" dirty="0"/>
          </a:p>
          <a:p>
            <a:endParaRPr lang="en-US" dirty="0"/>
          </a:p>
          <a:p>
            <a:endParaRPr lang="en-US" dirty="0"/>
          </a:p>
          <a:p>
            <a:endParaRPr lang="en-US" dirty="0"/>
          </a:p>
          <a:p>
            <a:r>
              <a:rPr lang="en-SE" sz="1400" dirty="0">
                <a:hlinkClick r:id="rId6"/>
              </a:rPr>
              <a:t>https://5g-ppp.eu/phase-3-key-achievements-3-2/</a:t>
            </a:r>
            <a:endParaRPr lang="en-US" sz="1400" dirty="0"/>
          </a:p>
        </p:txBody>
      </p:sp>
      <p:pic>
        <p:nvPicPr>
          <p:cNvPr id="12" name="Picture 11">
            <a:extLst>
              <a:ext uri="{FF2B5EF4-FFF2-40B4-BE49-F238E27FC236}">
                <a16:creationId xmlns:a16="http://schemas.microsoft.com/office/drawing/2014/main" id="{5BB2582C-99C4-627D-C2F8-B78A63CA476B}"/>
              </a:ext>
            </a:extLst>
          </p:cNvPr>
          <p:cNvPicPr>
            <a:picLocks noChangeAspect="1"/>
          </p:cNvPicPr>
          <p:nvPr/>
        </p:nvPicPr>
        <p:blipFill>
          <a:blip r:embed="rId7"/>
          <a:stretch>
            <a:fillRect/>
          </a:stretch>
        </p:blipFill>
        <p:spPr>
          <a:xfrm>
            <a:off x="7120232" y="1819646"/>
            <a:ext cx="4338084" cy="2300662"/>
          </a:xfrm>
          <a:prstGeom prst="rect">
            <a:avLst/>
          </a:prstGeom>
        </p:spPr>
      </p:pic>
      <p:sp>
        <p:nvSpPr>
          <p:cNvPr id="13" name="Text Placeholder 5">
            <a:extLst>
              <a:ext uri="{FF2B5EF4-FFF2-40B4-BE49-F238E27FC236}">
                <a16:creationId xmlns:a16="http://schemas.microsoft.com/office/drawing/2014/main" id="{51CE31C2-C062-766D-32D1-A56C1EC444FF}"/>
              </a:ext>
            </a:extLst>
          </p:cNvPr>
          <p:cNvSpPr txBox="1">
            <a:spLocks/>
          </p:cNvSpPr>
          <p:nvPr/>
        </p:nvSpPr>
        <p:spPr>
          <a:xfrm>
            <a:off x="7134864" y="4648665"/>
            <a:ext cx="4338084" cy="1906562"/>
          </a:xfrm>
          <a:prstGeom prst="rect">
            <a:avLst/>
          </a:prstGeom>
        </p:spPr>
        <p:txBody>
          <a:bodyPr/>
          <a:lstStyle>
            <a:lvl1pPr marL="342900" indent="-342900" algn="l" defTabSz="914400" rtl="0" eaLnBrk="1" latinLnBrk="0" hangingPunct="1">
              <a:spcBef>
                <a:spcPts val="300"/>
              </a:spcBef>
              <a:buFont typeface="Arial" panose="020B0604020202020204" pitchFamily="34" charset="0"/>
              <a:buChar char="•"/>
              <a:defRPr sz="2800" kern="1200">
                <a:solidFill>
                  <a:srgbClr val="002060"/>
                </a:solidFill>
                <a:latin typeface="+mn-lt"/>
                <a:ea typeface="+mn-ea"/>
                <a:cs typeface="+mn-cs"/>
              </a:defRPr>
            </a:lvl1pPr>
            <a:lvl2pPr marL="742950" indent="-285750" algn="l" defTabSz="914400" rtl="0" eaLnBrk="1" latinLnBrk="0" hangingPunct="1">
              <a:spcBef>
                <a:spcPts val="2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spcBef>
                <a:spcPts val="2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spcBef>
                <a:spcPts val="1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spcBef>
                <a:spcPts val="1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5G-PPP whitepapers </a:t>
            </a:r>
            <a:r>
              <a:rPr lang="en-US" sz="2000" dirty="0"/>
              <a:t>(</a:t>
            </a:r>
            <a:r>
              <a:rPr lang="en-US" sz="2000" dirty="0">
                <a:hlinkClick r:id="rId8"/>
              </a:rPr>
              <a:t>https://5g-ppp.eu/white-papers/</a:t>
            </a:r>
            <a:r>
              <a:rPr lang="en-US" sz="2000" dirty="0"/>
              <a:t>)</a:t>
            </a:r>
            <a:endParaRPr lang="en-US" dirty="0"/>
          </a:p>
          <a:p>
            <a:pPr lvl="1"/>
            <a:r>
              <a:rPr lang="en-US" dirty="0"/>
              <a:t>TB: Non-Public-Networks – State of the art and way forward, Nov. 2022.</a:t>
            </a:r>
          </a:p>
          <a:p>
            <a:endParaRPr lang="en-US" dirty="0"/>
          </a:p>
          <a:p>
            <a:endParaRPr lang="en-US" dirty="0"/>
          </a:p>
        </p:txBody>
      </p:sp>
    </p:spTree>
    <p:extLst>
      <p:ext uri="{BB962C8B-B14F-4D97-AF65-F5344CB8AC3E}">
        <p14:creationId xmlns:p14="http://schemas.microsoft.com/office/powerpoint/2010/main" val="14209576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07403425-B7E0-46C9-8668-1D222311AF4A}" type="slidenum">
              <a:rPr lang="fr-FR" smtClean="0"/>
              <a:pPr/>
              <a:t>5</a:t>
            </a:fld>
            <a:endParaRPr lang="fr-FR"/>
          </a:p>
        </p:txBody>
      </p:sp>
      <p:sp>
        <p:nvSpPr>
          <p:cNvPr id="5" name="Title 4"/>
          <p:cNvSpPr>
            <a:spLocks noGrp="1"/>
          </p:cNvSpPr>
          <p:nvPr>
            <p:ph type="title"/>
          </p:nvPr>
        </p:nvSpPr>
        <p:spPr/>
        <p:txBody>
          <a:bodyPr/>
          <a:lstStyle/>
          <a:p>
            <a:r>
              <a:rPr lang="en-GB" dirty="0"/>
              <a:t>Finding the path ahead</a:t>
            </a:r>
          </a:p>
        </p:txBody>
      </p:sp>
      <p:sp>
        <p:nvSpPr>
          <p:cNvPr id="6" name="Text Placeholder 5"/>
          <p:cNvSpPr>
            <a:spLocks noGrp="1"/>
          </p:cNvSpPr>
          <p:nvPr>
            <p:ph type="body" sz="quarter" idx="10"/>
          </p:nvPr>
        </p:nvSpPr>
        <p:spPr>
          <a:xfrm>
            <a:off x="1757916" y="1332575"/>
            <a:ext cx="9981003" cy="4834310"/>
          </a:xfrm>
        </p:spPr>
        <p:txBody>
          <a:bodyPr/>
          <a:lstStyle/>
          <a:p>
            <a:r>
              <a:rPr lang="en-US" dirty="0"/>
              <a:t>Every new journey is different, make the best out of this one</a:t>
            </a:r>
            <a:endParaRPr lang="en-GB" dirty="0"/>
          </a:p>
          <a:p>
            <a:r>
              <a:rPr lang="en-GB" dirty="0"/>
              <a:t>Be open to, search for, and create opportunities together</a:t>
            </a:r>
          </a:p>
          <a:p>
            <a:pPr lvl="1"/>
            <a:r>
              <a:rPr lang="en-GB" dirty="0"/>
              <a:t>Build a solid foundation</a:t>
            </a:r>
          </a:p>
          <a:p>
            <a:pPr lvl="2"/>
            <a:r>
              <a:rPr lang="en-GB" dirty="0"/>
              <a:t>Active participation in TB. Collaborative environment with </a:t>
            </a:r>
            <a:r>
              <a:rPr lang="en-US" dirty="0"/>
              <a:t>high visibility to be gained while high project load is a challenge. Dedicate project resources for TB.</a:t>
            </a:r>
            <a:endParaRPr lang="en-GB" dirty="0"/>
          </a:p>
          <a:p>
            <a:pPr lvl="2"/>
            <a:r>
              <a:rPr lang="en-GB" dirty="0"/>
              <a:t>Establish good working relations within TB.</a:t>
            </a:r>
          </a:p>
          <a:p>
            <a:pPr lvl="2"/>
            <a:r>
              <a:rPr lang="en-GB" dirty="0"/>
              <a:t>Establish good working relations with SB and WGs.</a:t>
            </a:r>
          </a:p>
          <a:p>
            <a:pPr lvl="2"/>
            <a:r>
              <a:rPr lang="en-GB" dirty="0"/>
              <a:t>Establish other relevant connections and relations.</a:t>
            </a:r>
          </a:p>
          <a:p>
            <a:pPr lvl="1"/>
            <a:r>
              <a:rPr lang="en-GB" dirty="0"/>
              <a:t>Be involved by bringing contributions to the evolving research agenda.</a:t>
            </a:r>
          </a:p>
          <a:p>
            <a:pPr lvl="1"/>
            <a:r>
              <a:rPr lang="en-GB" dirty="0"/>
              <a:t>Time resources are limited, be ready to prioritize and focus the efforts. </a:t>
            </a:r>
          </a:p>
          <a:p>
            <a:pPr lvl="1"/>
            <a:r>
              <a:rPr lang="en-GB" dirty="0"/>
              <a:t>Stay engaged, rise to the challenging curve balls, build solutions.</a:t>
            </a:r>
          </a:p>
          <a:p>
            <a:r>
              <a:rPr lang="en-GB" dirty="0"/>
              <a:t>SNS-JU TB has the opportunity to write its own formula.</a:t>
            </a:r>
          </a:p>
          <a:p>
            <a:endParaRPr lang="en-GB" dirty="0"/>
          </a:p>
          <a:p>
            <a:pPr lvl="1"/>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3069" y="106"/>
            <a:ext cx="1746778" cy="1163375"/>
          </a:xfrm>
          <a:prstGeom prst="rect">
            <a:avLst/>
          </a:prstGeom>
        </p:spPr>
      </p:pic>
      <p:sp>
        <p:nvSpPr>
          <p:cNvPr id="9" name="Footer Placeholder 1"/>
          <p:cNvSpPr>
            <a:spLocks noGrp="1"/>
          </p:cNvSpPr>
          <p:nvPr>
            <p:ph type="ftr" sz="quarter" idx="3"/>
          </p:nvPr>
        </p:nvSpPr>
        <p:spPr>
          <a:xfrm>
            <a:off x="4195705" y="6356351"/>
            <a:ext cx="4934689" cy="365125"/>
          </a:xfrm>
        </p:spPr>
        <p:txBody>
          <a:bodyPr/>
          <a:lstStyle/>
          <a:p>
            <a:r>
              <a:rPr lang="en-US" dirty="0"/>
              <a:t>Passing the Torch</a:t>
            </a:r>
            <a:endParaRPr lang="fr-FR" dirty="0"/>
          </a:p>
        </p:txBody>
      </p:sp>
      <p:sp>
        <p:nvSpPr>
          <p:cNvPr id="10" name="Date Placeholder 3"/>
          <p:cNvSpPr>
            <a:spLocks noGrp="1"/>
          </p:cNvSpPr>
          <p:nvPr>
            <p:ph type="dt" sz="half" idx="2"/>
          </p:nvPr>
        </p:nvSpPr>
        <p:spPr>
          <a:xfrm>
            <a:off x="1757917" y="6356351"/>
            <a:ext cx="2013055" cy="365125"/>
          </a:xfrm>
        </p:spPr>
        <p:txBody>
          <a:bodyPr/>
          <a:lstStyle/>
          <a:p>
            <a:r>
              <a:rPr lang="fr-FR" dirty="0"/>
              <a:t>2023-05-25</a:t>
            </a:r>
          </a:p>
        </p:txBody>
      </p:sp>
    </p:spTree>
    <p:extLst>
      <p:ext uri="{BB962C8B-B14F-4D97-AF65-F5344CB8AC3E}">
        <p14:creationId xmlns:p14="http://schemas.microsoft.com/office/powerpoint/2010/main" val="13445528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C6B49DDD-EB7E-43BB-87EF-AF97D554772E}" type="slidenum">
              <a:rPr lang="en-GB">
                <a:solidFill>
                  <a:prstClr val="black">
                    <a:tint val="75000"/>
                  </a:prstClr>
                </a:solidFill>
                <a:latin typeface="Calibri"/>
              </a:rPr>
              <a:pPr>
                <a:defRPr/>
              </a:pPr>
              <a:t>6</a:t>
            </a:fld>
            <a:endParaRPr lang="en-GB" dirty="0">
              <a:solidFill>
                <a:prstClr val="black">
                  <a:tint val="75000"/>
                </a:prstClr>
              </a:solidFill>
              <a:latin typeface="Calibri"/>
            </a:endParaRPr>
          </a:p>
        </p:txBody>
      </p:sp>
      <p:sp>
        <p:nvSpPr>
          <p:cNvPr id="5" name="ZoneTexte 4">
            <a:extLst>
              <a:ext uri="{FF2B5EF4-FFF2-40B4-BE49-F238E27FC236}">
                <a16:creationId xmlns:a16="http://schemas.microsoft.com/office/drawing/2014/main" id="{296D6AB0-29DF-4695-9C79-D9977278331F}"/>
              </a:ext>
            </a:extLst>
          </p:cNvPr>
          <p:cNvSpPr txBox="1"/>
          <p:nvPr/>
        </p:nvSpPr>
        <p:spPr>
          <a:xfrm>
            <a:off x="2896397" y="2060848"/>
            <a:ext cx="6264696" cy="1631216"/>
          </a:xfrm>
          <a:prstGeom prst="rect">
            <a:avLst/>
          </a:prstGeom>
          <a:noFill/>
        </p:spPr>
        <p:txBody>
          <a:bodyPr wrap="square" rtlCol="0">
            <a:spAutoFit/>
          </a:bodyPr>
          <a:lstStyle/>
          <a:p>
            <a:pPr algn="ctr">
              <a:defRPr/>
            </a:pPr>
            <a:r>
              <a:rPr lang="en-GB" sz="4000" b="1" dirty="0">
                <a:solidFill>
                  <a:srgbClr val="002060"/>
                </a:solidFill>
                <a:latin typeface="Calibri"/>
              </a:rPr>
              <a:t>Good luck to the SNS-JU</a:t>
            </a:r>
          </a:p>
          <a:p>
            <a:pPr algn="ctr">
              <a:defRPr/>
            </a:pPr>
            <a:r>
              <a:rPr lang="en-GB" sz="4000" b="1" dirty="0">
                <a:solidFill>
                  <a:srgbClr val="002060"/>
                </a:solidFill>
                <a:latin typeface="Calibri"/>
              </a:rPr>
              <a:t>Technology Board!</a:t>
            </a:r>
          </a:p>
          <a:p>
            <a:pPr algn="ctr">
              <a:defRPr/>
            </a:pPr>
            <a:endParaRPr lang="fr-FR" sz="2000" b="1" dirty="0">
              <a:solidFill>
                <a:srgbClr val="002060"/>
              </a:solidFill>
              <a:latin typeface="Calibri"/>
            </a:endParaRPr>
          </a:p>
        </p:txBody>
      </p:sp>
    </p:spTree>
    <p:extLst>
      <p:ext uri="{BB962C8B-B14F-4D97-AF65-F5344CB8AC3E}">
        <p14:creationId xmlns:p14="http://schemas.microsoft.com/office/powerpoint/2010/main" val="1318868207"/>
      </p:ext>
    </p:extLst>
  </p:cSld>
  <p:clrMapOvr>
    <a:masterClrMapping/>
  </p:clrMapOvr>
  <p:transition/>
</p:sld>
</file>

<file path=ppt/theme/theme1.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23900</TotalTime>
  <Words>505</Words>
  <Application>Microsoft Office PowerPoint</Application>
  <PresentationFormat>Widescreen</PresentationFormat>
  <Paragraphs>78</Paragraphs>
  <Slides>6</Slides>
  <Notes>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6</vt:i4>
      </vt:variant>
    </vt:vector>
  </HeadingPairs>
  <TitlesOfParts>
    <vt:vector size="10" baseType="lpstr">
      <vt:lpstr>Arial</vt:lpstr>
      <vt:lpstr>Calibri</vt:lpstr>
      <vt:lpstr>1_Conception personnalisée</vt:lpstr>
      <vt:lpstr>Thème Office</vt:lpstr>
      <vt:lpstr>PowerPoint Presentation</vt:lpstr>
      <vt:lpstr>5G-PPP Technology Board</vt:lpstr>
      <vt:lpstr>Transferrable Best Practise Guidance to Projects</vt:lpstr>
      <vt:lpstr>Examples</vt:lpstr>
      <vt:lpstr>Finding the path ahead</vt:lpstr>
      <vt:lpstr>PowerPoint Presentation</vt:lpstr>
    </vt:vector>
  </TitlesOfParts>
  <Company>5G-PPP WG Pre-Standardization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Hugo Tullberg</dc:creator>
  <cp:lastModifiedBy>Mikael Fallgren</cp:lastModifiedBy>
  <cp:revision>303</cp:revision>
  <dcterms:created xsi:type="dcterms:W3CDTF">2014-06-02T09:56:34Z</dcterms:created>
  <dcterms:modified xsi:type="dcterms:W3CDTF">2023-05-25T06:22:47Z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SCPROP">
    <vt:lpwstr>NSCCustomProperty</vt:lpwstr>
  </property>
</Properties>
</file>