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86" r:id="rId3"/>
    <p:sldMasterId id="2147483692" r:id="rId4"/>
    <p:sldMasterId id="2147483702" r:id="rId5"/>
    <p:sldMasterId id="2147483705" r:id="rId6"/>
  </p:sldMasterIdLst>
  <p:notesMasterIdLst>
    <p:notesMasterId r:id="rId22"/>
  </p:notesMasterIdLst>
  <p:sldIdLst>
    <p:sldId id="270" r:id="rId7"/>
    <p:sldId id="6303" r:id="rId8"/>
    <p:sldId id="14996" r:id="rId9"/>
    <p:sldId id="14997" r:id="rId10"/>
    <p:sldId id="14998" r:id="rId11"/>
    <p:sldId id="15002" r:id="rId12"/>
    <p:sldId id="15000" r:id="rId13"/>
    <p:sldId id="15001" r:id="rId14"/>
    <p:sldId id="15007" r:id="rId15"/>
    <p:sldId id="14993" r:id="rId16"/>
    <p:sldId id="15014" r:id="rId17"/>
    <p:sldId id="15008" r:id="rId18"/>
    <p:sldId id="15011" r:id="rId19"/>
    <p:sldId id="15012" r:id="rId20"/>
    <p:sldId id="14991"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e cathy" initials="lc" lastIdx="2" clrIdx="0">
    <p:extLst>
      <p:ext uri="{19B8F6BF-5375-455C-9EA6-DF929625EA0E}">
        <p15:presenceInfo xmlns:p15="http://schemas.microsoft.com/office/powerpoint/2012/main" userId="d74348d38495394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A6EB4"/>
    <a:srgbClr val="D3E5F1"/>
    <a:srgbClr val="FADEB8"/>
    <a:srgbClr val="DDE2E6"/>
    <a:srgbClr val="C8C8C8"/>
    <a:srgbClr val="003C82"/>
    <a:srgbClr val="605E5D"/>
    <a:srgbClr val="0D4688"/>
    <a:srgbClr val="ED7D31"/>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16" autoAdjust="0"/>
    <p:restoredTop sz="94143" autoAdjust="0"/>
  </p:normalViewPr>
  <p:slideViewPr>
    <p:cSldViewPr snapToGrid="0">
      <p:cViewPr varScale="1">
        <p:scale>
          <a:sx n="77" d="100"/>
          <a:sy n="77" d="100"/>
        </p:scale>
        <p:origin x="50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 YJ" userId="b742429da30441cc" providerId="LiveId" clId="{D1327EC0-EBC1-4F44-B544-2ED3ECCDCFFF}"/>
    <pc:docChg chg="modSld">
      <pc:chgData name="Ji YJ" userId="b742429da30441cc" providerId="LiveId" clId="{D1327EC0-EBC1-4F44-B544-2ED3ECCDCFFF}" dt="2022-10-22T05:22:21.104" v="1" actId="13926"/>
      <pc:docMkLst>
        <pc:docMk/>
      </pc:docMkLst>
      <pc:sldChg chg="modSp mod">
        <pc:chgData name="Ji YJ" userId="b742429da30441cc" providerId="LiveId" clId="{D1327EC0-EBC1-4F44-B544-2ED3ECCDCFFF}" dt="2022-10-22T05:22:21.104" v="1" actId="13926"/>
        <pc:sldMkLst>
          <pc:docMk/>
          <pc:sldMk cId="1248740162" sldId="6937"/>
        </pc:sldMkLst>
        <pc:spChg chg="mod">
          <ac:chgData name="Ji YJ" userId="b742429da30441cc" providerId="LiveId" clId="{D1327EC0-EBC1-4F44-B544-2ED3ECCDCFFF}" dt="2022-10-22T05:22:21.104" v="1" actId="13926"/>
          <ac:spMkLst>
            <pc:docMk/>
            <pc:sldMk cId="1248740162" sldId="6937"/>
            <ac:spMk id="7" creationId="{61904D9E-E7AD-481C-B82A-2881BC8FE31E}"/>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image" Target="../media/image21.jpg"/><Relationship Id="rId5" Type="http://schemas.openxmlformats.org/officeDocument/2006/relationships/image" Target="../media/image25.jpg"/><Relationship Id="rId4" Type="http://schemas.openxmlformats.org/officeDocument/2006/relationships/image" Target="../media/image2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image" Target="../media/image21.jpg"/><Relationship Id="rId5" Type="http://schemas.openxmlformats.org/officeDocument/2006/relationships/image" Target="../media/image25.jpg"/><Relationship Id="rId4" Type="http://schemas.openxmlformats.org/officeDocument/2006/relationships/image" Target="../media/image24.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15C881-4E82-4A53-8E57-92F8809A5D29}" type="doc">
      <dgm:prSet loTypeId="urn:microsoft.com/office/officeart/2008/layout/HexagonCluster" loCatId="relationship" qsTypeId="urn:microsoft.com/office/officeart/2005/8/quickstyle/simple1" qsCatId="simple" csTypeId="urn:microsoft.com/office/officeart/2005/8/colors/colorful5" csCatId="colorful" phldr="1"/>
      <dgm:spPr/>
      <dgm:t>
        <a:bodyPr/>
        <a:lstStyle/>
        <a:p>
          <a:endParaRPr lang="zh-CN" altLang="en-US"/>
        </a:p>
      </dgm:t>
    </dgm:pt>
    <dgm:pt modelId="{F0CB203E-B300-4875-BFEB-2B3E02DAFED6}">
      <dgm:prSet phldrT="[文本]" custT="1"/>
      <dgm:spPr>
        <a:xfrm>
          <a:off x="1409484" y="3162615"/>
          <a:ext cx="1808703" cy="1463411"/>
        </a:xfrm>
        <a:prstGeom prst="hexagon">
          <a:avLst>
            <a:gd name="adj" fmla="val 25000"/>
            <a:gd name="vf" fmla="val 115470"/>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gm:spPr>
      <dgm: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200" b="1" dirty="0">
              <a:solidFill>
                <a:schemeClr val="tx1"/>
              </a:solidFill>
              <a:latin typeface="微软雅黑" pitchFamily="34" charset="-122"/>
              <a:ea typeface="微软雅黑" pitchFamily="34" charset="-122"/>
              <a:cs typeface="+mn-cs"/>
            </a:rPr>
            <a:t>Efficiency</a:t>
          </a:r>
        </a:p>
        <a:p>
          <a:pPr marL="0" lvl="0" algn="ctr" defTabSz="622300">
            <a:lnSpc>
              <a:spcPct val="100000"/>
            </a:lnSpc>
            <a:spcBef>
              <a:spcPts val="0"/>
            </a:spcBef>
            <a:spcAft>
              <a:spcPts val="0"/>
            </a:spcAft>
            <a:buNone/>
          </a:pPr>
          <a:r>
            <a:rPr lang="en-US" sz="1000" b="1" dirty="0">
              <a:solidFill>
                <a:sysClr val="window" lastClr="FFFFFF"/>
              </a:solidFill>
              <a:latin typeface="微软雅黑" pitchFamily="34" charset="-122"/>
              <a:ea typeface="微软雅黑" pitchFamily="34" charset="-122"/>
              <a:cs typeface="+mn-cs"/>
            </a:rPr>
            <a:t>Significantly improve the operating efficiency of transportation and cities.</a:t>
          </a:r>
        </a:p>
      </dgm:t>
    </dgm:pt>
    <dgm:pt modelId="{A4E87436-D9D9-4850-A9C6-C4D170C2B5A7}" type="parTrans" cxnId="{B495B3FB-EABA-4F57-AB0E-37D63EAF7601}">
      <dgm:prSet/>
      <dgm:spPr/>
      <dgm:t>
        <a:bodyPr/>
        <a:lstStyle/>
        <a:p>
          <a:pPr>
            <a:lnSpc>
              <a:spcPct val="100000"/>
            </a:lnSpc>
            <a:spcBef>
              <a:spcPts val="0"/>
            </a:spcBef>
            <a:spcAft>
              <a:spcPts val="0"/>
            </a:spcAft>
          </a:pPr>
          <a:endParaRPr lang="zh-CN" altLang="en-US" sz="4800"/>
        </a:p>
      </dgm:t>
    </dgm:pt>
    <dgm:pt modelId="{E2DF4005-7E4E-48D0-9127-6CFE035E1FDE}" type="sibTrans" cxnId="{B495B3FB-EABA-4F57-AB0E-37D63EAF7601}">
      <dgm:prSet/>
      <dgm:spPr>
        <a:xfrm>
          <a:off x="0" y="2357110"/>
          <a:ext cx="1700660" cy="1460068"/>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rgbClr val="4472C4">
              <a:hueOff val="0"/>
              <a:satOff val="0"/>
              <a:lumOff val="0"/>
              <a:alphaOff val="0"/>
            </a:srgbClr>
          </a:solidFill>
          <a:prstDash val="solid"/>
          <a:miter lim="800000"/>
        </a:ln>
        <a:effectLst/>
      </dgm:spPr>
      <dgm:t>
        <a:bodyPr/>
        <a:lstStyle/>
        <a:p>
          <a:pPr>
            <a:lnSpc>
              <a:spcPct val="100000"/>
            </a:lnSpc>
            <a:spcBef>
              <a:spcPts val="0"/>
            </a:spcBef>
            <a:spcAft>
              <a:spcPts val="0"/>
            </a:spcAft>
          </a:pPr>
          <a:endParaRPr lang="zh-CN" altLang="en-US" sz="4800"/>
        </a:p>
      </dgm:t>
    </dgm:pt>
    <dgm:pt modelId="{F21AAE98-74EB-415A-A315-ACFF70F74475}">
      <dgm:prSet phldrT="[文本]" custT="1"/>
      <dgm:spPr>
        <a:xfrm>
          <a:off x="2927012" y="2352447"/>
          <a:ext cx="1700660" cy="1460068"/>
        </a:xfrm>
        <a:prstGeom prst="hexagon">
          <a:avLst>
            <a:gd name="adj" fmla="val 25000"/>
            <a:gd name="vf" fmla="val 115470"/>
          </a:avLst>
        </a:prstGeom>
        <a:solidFill>
          <a:srgbClr val="4472C4">
            <a:hueOff val="-1838336"/>
            <a:satOff val="-2557"/>
            <a:lumOff val="-981"/>
            <a:alphaOff val="0"/>
          </a:srgbClr>
        </a:solidFill>
        <a:ln w="12700" cap="flat" cmpd="sng" algn="ctr">
          <a:solidFill>
            <a:srgbClr val="4472C4">
              <a:hueOff val="-1838336"/>
              <a:satOff val="-2557"/>
              <a:lumOff val="-981"/>
              <a:alphaOff val="0"/>
            </a:srgbClr>
          </a:solidFill>
          <a:prstDash val="solid"/>
          <a:miter lim="800000"/>
        </a:ln>
        <a:effectLst/>
      </dgm:spPr>
      <dgm: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200" b="1" dirty="0">
              <a:solidFill>
                <a:schemeClr val="tx1"/>
              </a:solidFill>
              <a:latin typeface="微软雅黑" pitchFamily="34" charset="-122"/>
              <a:ea typeface="微软雅黑" pitchFamily="34" charset="-122"/>
              <a:cs typeface="+mn-cs"/>
            </a:rPr>
            <a:t>Energy conservation and emission reduction</a:t>
          </a:r>
        </a:p>
      </dgm:t>
    </dgm:pt>
    <dgm:pt modelId="{9A3A1239-FAC4-4D4F-9CBA-E49765F35ABA}" type="parTrans" cxnId="{7160337B-4B61-466B-8A5C-2FA88D186878}">
      <dgm:prSet/>
      <dgm:spPr/>
      <dgm:t>
        <a:bodyPr/>
        <a:lstStyle/>
        <a:p>
          <a:pPr>
            <a:lnSpc>
              <a:spcPct val="100000"/>
            </a:lnSpc>
            <a:spcBef>
              <a:spcPts val="0"/>
            </a:spcBef>
            <a:spcAft>
              <a:spcPts val="0"/>
            </a:spcAft>
          </a:pPr>
          <a:endParaRPr lang="zh-CN" altLang="en-US" sz="4800"/>
        </a:p>
      </dgm:t>
    </dgm:pt>
    <dgm:pt modelId="{1983222E-143C-45D3-9655-FD6EA1458A0C}" type="sibTrans" cxnId="{7160337B-4B61-466B-8A5C-2FA88D186878}">
      <dgm:prSet/>
      <dgm:spPr>
        <a:xfrm>
          <a:off x="4389616" y="3161178"/>
          <a:ext cx="1700660" cy="1460068"/>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8000" r="-18000"/>
          </a:stretch>
        </a:blipFill>
        <a:ln w="12700" cap="flat" cmpd="sng" algn="ctr">
          <a:solidFill>
            <a:srgbClr val="4472C4">
              <a:hueOff val="-1838336"/>
              <a:satOff val="-2557"/>
              <a:lumOff val="-981"/>
              <a:alphaOff val="0"/>
            </a:srgbClr>
          </a:solidFill>
          <a:prstDash val="solid"/>
          <a:miter lim="800000"/>
        </a:ln>
        <a:effectLst/>
      </dgm:spPr>
      <dgm:t>
        <a:bodyPr/>
        <a:lstStyle/>
        <a:p>
          <a:pPr>
            <a:lnSpc>
              <a:spcPct val="100000"/>
            </a:lnSpc>
            <a:spcBef>
              <a:spcPts val="0"/>
            </a:spcBef>
            <a:spcAft>
              <a:spcPts val="0"/>
            </a:spcAft>
          </a:pPr>
          <a:endParaRPr lang="zh-CN" altLang="en-US" sz="4800"/>
        </a:p>
      </dgm:t>
    </dgm:pt>
    <dgm:pt modelId="{9ED7985F-61E9-4865-B023-ED98A17C95C7}">
      <dgm:prSet phldrT="[文本]" custT="1"/>
      <dgm:spPr>
        <a:xfrm>
          <a:off x="1463506" y="1549934"/>
          <a:ext cx="1700660" cy="1460068"/>
        </a:xfrm>
        <a:prstGeom prst="hexagon">
          <a:avLst>
            <a:gd name="adj" fmla="val 25000"/>
            <a:gd name="vf" fmla="val 115470"/>
          </a:avLst>
        </a:prstGeom>
        <a:solidFill>
          <a:srgbClr val="4472C4">
            <a:hueOff val="-3676672"/>
            <a:satOff val="-5114"/>
            <a:lumOff val="-1961"/>
            <a:alphaOff val="0"/>
          </a:srgbClr>
        </a:solidFill>
        <a:ln w="12700" cap="flat" cmpd="sng" algn="ctr">
          <a:solidFill>
            <a:srgbClr val="4472C4">
              <a:hueOff val="-3676672"/>
              <a:satOff val="-5114"/>
              <a:lumOff val="-1961"/>
              <a:alphaOff val="0"/>
            </a:srgbClr>
          </a:solidFill>
          <a:prstDash val="solid"/>
          <a:miter lim="800000"/>
        </a:ln>
        <a:effectL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微软雅黑" pitchFamily="34" charset="-122"/>
              <a:ea typeface="微软雅黑" pitchFamily="34" charset="-122"/>
              <a:cs typeface="+mn-cs"/>
            </a:rPr>
            <a:t>Safety</a:t>
          </a:r>
        </a:p>
        <a:p>
          <a:pPr marL="0" marR="0" lvl="0" indent="0" defTabSz="914400" eaLnBrk="1" fontAlgn="auto" latinLnBrk="0" hangingPunct="1">
            <a:lnSpc>
              <a:spcPct val="100000"/>
            </a:lnSpc>
            <a:spcBef>
              <a:spcPts val="0"/>
            </a:spcBef>
            <a:spcAft>
              <a:spcPts val="0"/>
            </a:spcAft>
            <a:buClrTx/>
            <a:buSzTx/>
            <a:buFontTx/>
            <a:buNone/>
            <a:tabLst/>
            <a:defRPr/>
          </a:pPr>
          <a:r>
            <a:rPr lang="en-US" sz="1000" b="1" dirty="0">
              <a:solidFill>
                <a:sysClr val="window" lastClr="FFFFFF"/>
              </a:solidFill>
              <a:latin typeface="微软雅黑" pitchFamily="34" charset="-122"/>
              <a:ea typeface="微软雅黑" pitchFamily="34" charset="-122"/>
              <a:cs typeface="+mn-cs"/>
            </a:rPr>
            <a:t>Significantly reduces the number of traffic accidents and casualties.</a:t>
          </a:r>
        </a:p>
      </dgm:t>
    </dgm:pt>
    <dgm:pt modelId="{B7F40460-2EBF-4149-B2AC-8DEF312EBDDC}" type="parTrans" cxnId="{F22380FC-B282-49AD-9F79-394827A313AF}">
      <dgm:prSet/>
      <dgm:spPr/>
      <dgm:t>
        <a:bodyPr/>
        <a:lstStyle/>
        <a:p>
          <a:pPr>
            <a:lnSpc>
              <a:spcPct val="100000"/>
            </a:lnSpc>
            <a:spcBef>
              <a:spcPts val="0"/>
            </a:spcBef>
            <a:spcAft>
              <a:spcPts val="0"/>
            </a:spcAft>
          </a:pPr>
          <a:endParaRPr lang="zh-CN" altLang="en-US" sz="4800"/>
        </a:p>
      </dgm:t>
    </dgm:pt>
    <dgm:pt modelId="{CE5F1AFC-5A34-4A2E-BC37-75480A74CEEF}" type="sibTrans" cxnId="{F22380FC-B282-49AD-9F79-394827A313AF}">
      <dgm:prSet/>
      <dgm:spPr>
        <a:xfrm>
          <a:off x="2927012" y="738094"/>
          <a:ext cx="1700660" cy="1460068"/>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a:ln w="12700" cap="flat" cmpd="sng" algn="ctr">
          <a:solidFill>
            <a:srgbClr val="4472C4">
              <a:hueOff val="-3676672"/>
              <a:satOff val="-5114"/>
              <a:lumOff val="-1961"/>
              <a:alphaOff val="0"/>
            </a:srgbClr>
          </a:solidFill>
          <a:prstDash val="solid"/>
          <a:miter lim="800000"/>
        </a:ln>
        <a:effectLst/>
      </dgm:spPr>
      <dgm:t>
        <a:bodyPr/>
        <a:lstStyle/>
        <a:p>
          <a:pPr>
            <a:lnSpc>
              <a:spcPct val="100000"/>
            </a:lnSpc>
            <a:spcBef>
              <a:spcPts val="0"/>
            </a:spcBef>
            <a:spcAft>
              <a:spcPts val="0"/>
            </a:spcAft>
          </a:pPr>
          <a:endParaRPr lang="zh-CN" altLang="en-US" sz="4800"/>
        </a:p>
      </dgm:t>
    </dgm:pt>
    <dgm:pt modelId="{1CB2FCA4-0676-43FA-BC3B-3FD02EA61CFE}">
      <dgm:prSet phldrT="[文本]" custT="1"/>
      <dgm:spPr>
        <a:xfrm>
          <a:off x="4301343" y="1481326"/>
          <a:ext cx="1877206" cy="1591065"/>
        </a:xfrm>
        <a:prstGeom prst="hexagon">
          <a:avLst>
            <a:gd name="adj" fmla="val 25000"/>
            <a:gd name="vf" fmla="val 115470"/>
          </a:avLst>
        </a:prstGeom>
        <a:solidFill>
          <a:srgbClr val="4472C4">
            <a:hueOff val="-5515009"/>
            <a:satOff val="-7671"/>
            <a:lumOff val="-2942"/>
            <a:alphaOff val="0"/>
          </a:srgbClr>
        </a:solidFill>
        <a:ln w="12700" cap="flat" cmpd="sng" algn="ctr">
          <a:solidFill>
            <a:srgbClr val="4472C4">
              <a:hueOff val="-5515009"/>
              <a:satOff val="-7671"/>
              <a:lumOff val="-2942"/>
              <a:alphaOff val="0"/>
            </a:srgbClr>
          </a:solidFill>
          <a:prstDash val="solid"/>
          <a:miter lim="800000"/>
        </a:ln>
        <a:effectLst/>
      </dgm:spPr>
      <dgm: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200" b="1" dirty="0">
              <a:solidFill>
                <a:schemeClr val="tx1"/>
              </a:solidFill>
              <a:latin typeface="微软雅黑" pitchFamily="34" charset="-122"/>
              <a:ea typeface="微软雅黑" pitchFamily="34" charset="-122"/>
              <a:cs typeface="+mn-cs"/>
            </a:rPr>
            <a:t>Comfort and convenience</a:t>
          </a:r>
        </a:p>
        <a:p>
          <a:pPr marL="0" marR="0" lvl="0" indent="0" algn="ctr" defTabSz="914400" eaLnBrk="1" fontAlgn="auto" latinLnBrk="0" hangingPunct="1">
            <a:lnSpc>
              <a:spcPct val="100000"/>
            </a:lnSpc>
            <a:spcBef>
              <a:spcPts val="0"/>
            </a:spcBef>
            <a:spcAft>
              <a:spcPts val="0"/>
            </a:spcAft>
            <a:buClrTx/>
            <a:buSzTx/>
            <a:buFontTx/>
            <a:buNone/>
            <a:tabLst/>
            <a:defRPr/>
          </a:pPr>
          <a:r>
            <a:rPr lang="en-US" sz="1000" b="1" dirty="0">
              <a:solidFill>
                <a:sysClr val="window" lastClr="FFFFFF"/>
              </a:solidFill>
              <a:latin typeface="微软雅黑" pitchFamily="34" charset="-122"/>
              <a:ea typeface="微软雅黑" pitchFamily="34" charset="-122"/>
              <a:cs typeface="+mn-cs"/>
            </a:rPr>
            <a:t>Improve driving comfort and make the driver feel relaxed.</a:t>
          </a:r>
        </a:p>
      </dgm:t>
    </dgm:pt>
    <dgm:pt modelId="{3F3136C9-4F44-45CE-B3A5-C8CAAC5EFAD6}" type="parTrans" cxnId="{694FC543-9C2D-4439-B5ED-D27DC3FE6EE2}">
      <dgm:prSet/>
      <dgm:spPr/>
      <dgm:t>
        <a:bodyPr/>
        <a:lstStyle/>
        <a:p>
          <a:pPr>
            <a:lnSpc>
              <a:spcPct val="100000"/>
            </a:lnSpc>
            <a:spcBef>
              <a:spcPts val="0"/>
            </a:spcBef>
            <a:spcAft>
              <a:spcPts val="0"/>
            </a:spcAft>
          </a:pPr>
          <a:endParaRPr lang="zh-CN" altLang="en-US" sz="4800"/>
        </a:p>
      </dgm:t>
    </dgm:pt>
    <dgm:pt modelId="{2B4265C3-1328-4482-9179-54BB969FABCA}" type="sibTrans" cxnId="{694FC543-9C2D-4439-B5ED-D27DC3FE6EE2}">
      <dgm:prSet/>
      <dgm:spPr>
        <a:xfrm>
          <a:off x="5882612" y="2367603"/>
          <a:ext cx="1700660" cy="1460068"/>
        </a:xfrm>
        <a:prstGeom prst="hexagon">
          <a:avLst>
            <a:gd name="adj" fmla="val 25000"/>
            <a:gd name="vf" fmla="val 11547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4000" r="-14000"/>
          </a:stretch>
        </a:blipFill>
        <a:ln w="12700" cap="flat" cmpd="sng" algn="ctr">
          <a:solidFill>
            <a:srgbClr val="4472C4">
              <a:hueOff val="-5515009"/>
              <a:satOff val="-7671"/>
              <a:lumOff val="-2942"/>
              <a:alphaOff val="0"/>
            </a:srgbClr>
          </a:solidFill>
          <a:prstDash val="solid"/>
          <a:miter lim="800000"/>
        </a:ln>
        <a:effectLst/>
      </dgm:spPr>
      <dgm:t>
        <a:bodyPr/>
        <a:lstStyle/>
        <a:p>
          <a:pPr>
            <a:lnSpc>
              <a:spcPct val="100000"/>
            </a:lnSpc>
            <a:spcBef>
              <a:spcPts val="0"/>
            </a:spcBef>
            <a:spcAft>
              <a:spcPts val="0"/>
            </a:spcAft>
          </a:pPr>
          <a:endParaRPr lang="zh-CN" altLang="en-US" sz="4800"/>
        </a:p>
      </dgm:t>
    </dgm:pt>
    <dgm:pt modelId="{D6F49C85-F1F7-4DD5-B20F-124E8A5CFB06}">
      <dgm:prSet phldrT="[文本]" custT="1"/>
      <dgm:spPr>
        <a:xfrm>
          <a:off x="5871379" y="686637"/>
          <a:ext cx="1841084" cy="1594073"/>
        </a:xfrm>
        <a:prstGeom prst="hexagon">
          <a:avLst>
            <a:gd name="adj" fmla="val 25000"/>
            <a:gd name="vf" fmla="val 115470"/>
          </a:avLst>
        </a:prstGeom>
        <a:solidFill>
          <a:srgbClr val="4472C4">
            <a:hueOff val="-7353344"/>
            <a:satOff val="-10228"/>
            <a:lumOff val="-3922"/>
            <a:alphaOff val="0"/>
          </a:srgbClr>
        </a:solidFill>
        <a:ln w="12700" cap="flat" cmpd="sng" algn="ctr">
          <a:solidFill>
            <a:srgbClr val="4472C4">
              <a:hueOff val="-7353344"/>
              <a:satOff val="-10228"/>
              <a:lumOff val="-3922"/>
              <a:alphaOff val="0"/>
            </a:srgbClr>
          </a:solidFill>
          <a:prstDash val="solid"/>
          <a:miter lim="800000"/>
        </a:ln>
        <a:effectLst/>
      </dgm:spPr>
      <dgm: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200" b="1" dirty="0">
              <a:solidFill>
                <a:schemeClr val="tx1"/>
              </a:solidFill>
              <a:latin typeface="微软雅黑" pitchFamily="34" charset="-122"/>
              <a:ea typeface="微软雅黑" pitchFamily="34" charset="-122"/>
              <a:cs typeface="+mn-cs"/>
            </a:rPr>
            <a:t>User-friendliness</a:t>
          </a:r>
          <a:r>
            <a:rPr lang="en-US" sz="1000" b="1" dirty="0">
              <a:solidFill>
                <a:srgbClr val="FF0000"/>
              </a:solidFill>
              <a:latin typeface="微软雅黑" pitchFamily="34" charset="-122"/>
              <a:ea typeface="微软雅黑" pitchFamily="34" charset="-122"/>
              <a:cs typeface="+mn-cs"/>
            </a:rPr>
            <a:t> </a:t>
          </a:r>
        </a:p>
        <a:p>
          <a:pPr marL="0" marR="0" lvl="0" indent="0" algn="ctr" defTabSz="914400" eaLnBrk="1" fontAlgn="auto" latinLnBrk="0" hangingPunct="1">
            <a:lnSpc>
              <a:spcPct val="100000"/>
            </a:lnSpc>
            <a:spcBef>
              <a:spcPts val="0"/>
            </a:spcBef>
            <a:spcAft>
              <a:spcPts val="0"/>
            </a:spcAft>
            <a:buClrTx/>
            <a:buSzTx/>
            <a:buFontTx/>
            <a:buNone/>
            <a:tabLst/>
            <a:defRPr/>
          </a:pPr>
          <a:r>
            <a:rPr lang="en-US" sz="1000" b="1" dirty="0">
              <a:solidFill>
                <a:schemeClr val="bg1"/>
              </a:solidFill>
              <a:latin typeface="微软雅黑" pitchFamily="34" charset="-122"/>
              <a:ea typeface="微软雅黑" pitchFamily="34" charset="-122"/>
              <a:cs typeface="+mn-cs"/>
            </a:rPr>
            <a:t>Enable</a:t>
          </a:r>
          <a:r>
            <a:rPr lang="en-US" sz="1000" b="1" dirty="0">
              <a:solidFill>
                <a:schemeClr val="tx1"/>
              </a:solidFill>
              <a:latin typeface="微软雅黑" pitchFamily="34" charset="-122"/>
              <a:ea typeface="微软雅黑" pitchFamily="34" charset="-122"/>
              <a:cs typeface="+mn-cs"/>
            </a:rPr>
            <a:t> </a:t>
          </a:r>
          <a:r>
            <a:rPr lang="en-US" sz="1000" b="1" dirty="0">
              <a:solidFill>
                <a:sysClr val="window" lastClr="FFFFFF"/>
              </a:solidFill>
              <a:latin typeface="微软雅黑" pitchFamily="34" charset="-122"/>
              <a:ea typeface="微软雅黑" pitchFamily="34" charset="-122"/>
              <a:cs typeface="+mn-cs"/>
            </a:rPr>
            <a:t>the elderly and the disabled to travel.</a:t>
          </a:r>
        </a:p>
      </dgm:t>
    </dgm:pt>
    <dgm:pt modelId="{6FD7B74C-AD0A-49A9-A2D5-686C4C80F32A}" type="parTrans" cxnId="{FF6CC83C-DCE9-4259-9F31-86A404753502}">
      <dgm:prSet/>
      <dgm:spPr/>
      <dgm:t>
        <a:bodyPr/>
        <a:lstStyle/>
        <a:p>
          <a:pPr>
            <a:lnSpc>
              <a:spcPct val="100000"/>
            </a:lnSpc>
            <a:spcBef>
              <a:spcPts val="0"/>
            </a:spcBef>
            <a:spcAft>
              <a:spcPts val="0"/>
            </a:spcAft>
          </a:pPr>
          <a:endParaRPr lang="zh-CN" altLang="en-US" sz="4800"/>
        </a:p>
      </dgm:t>
    </dgm:pt>
    <dgm:pt modelId="{636136FB-F433-4F7D-872C-D2CD31073DFD}" type="sibTrans" cxnId="{FF6CC83C-DCE9-4259-9F31-86A404753502}">
      <dgm:prSet/>
      <dgm:spPr>
        <a:xfrm>
          <a:off x="7316629" y="1641947"/>
          <a:ext cx="1700660" cy="1460068"/>
        </a:xfrm>
        <a:prstGeom prst="hexagon">
          <a:avLst>
            <a:gd name="adj" fmla="val 25000"/>
            <a:gd name="vf" fmla="val 11547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7000" r="-7000"/>
          </a:stretch>
        </a:blipFill>
        <a:ln w="12700" cap="flat" cmpd="sng" algn="ctr">
          <a:solidFill>
            <a:srgbClr val="4472C4">
              <a:hueOff val="-7353344"/>
              <a:satOff val="-10228"/>
              <a:lumOff val="-3922"/>
              <a:alphaOff val="0"/>
            </a:srgbClr>
          </a:solidFill>
          <a:prstDash val="solid"/>
          <a:miter lim="800000"/>
        </a:ln>
        <a:effectLst/>
      </dgm:spPr>
      <dgm:t>
        <a:bodyPr/>
        <a:lstStyle/>
        <a:p>
          <a:pPr>
            <a:lnSpc>
              <a:spcPct val="100000"/>
            </a:lnSpc>
            <a:spcBef>
              <a:spcPts val="0"/>
            </a:spcBef>
            <a:spcAft>
              <a:spcPts val="0"/>
            </a:spcAft>
          </a:pPr>
          <a:endParaRPr lang="zh-CN" altLang="en-US" sz="4800"/>
        </a:p>
      </dgm:t>
    </dgm:pt>
    <dgm:pt modelId="{E3C06DC6-FCD6-446B-9AEC-C379C6A084BD}" type="pres">
      <dgm:prSet presAssocID="{A815C881-4E82-4A53-8E57-92F8809A5D29}" presName="Name0" presStyleCnt="0">
        <dgm:presLayoutVars>
          <dgm:chMax val="21"/>
          <dgm:chPref val="21"/>
        </dgm:presLayoutVars>
      </dgm:prSet>
      <dgm:spPr/>
    </dgm:pt>
    <dgm:pt modelId="{58FEF204-62C5-469C-85D5-D6DD450ED5E7}" type="pres">
      <dgm:prSet presAssocID="{F0CB203E-B300-4875-BFEB-2B3E02DAFED6}" presName="text1" presStyleCnt="0"/>
      <dgm:spPr/>
    </dgm:pt>
    <dgm:pt modelId="{AF3380BC-C7A3-40BF-AC00-0659CD090A51}" type="pres">
      <dgm:prSet presAssocID="{F0CB203E-B300-4875-BFEB-2B3E02DAFED6}" presName="textRepeatNode" presStyleLbl="alignNode1" presStyleIdx="0" presStyleCnt="5" custScaleX="106353" custScaleY="100229">
        <dgm:presLayoutVars>
          <dgm:chMax val="0"/>
          <dgm:chPref val="0"/>
          <dgm:bulletEnabled val="1"/>
        </dgm:presLayoutVars>
      </dgm:prSet>
      <dgm:spPr/>
    </dgm:pt>
    <dgm:pt modelId="{4E6BA72D-CBF5-47DB-88A3-DC4C9FBDDC18}" type="pres">
      <dgm:prSet presAssocID="{F0CB203E-B300-4875-BFEB-2B3E02DAFED6}" presName="textaccent1" presStyleCnt="0"/>
      <dgm:spPr/>
    </dgm:pt>
    <dgm:pt modelId="{D245A845-F530-44AE-A893-4533CDBA2A90}" type="pres">
      <dgm:prSet presAssocID="{F0CB203E-B300-4875-BFEB-2B3E02DAFED6}" presName="accentRepeatNode" presStyleLbl="solidAlignAcc1" presStyleIdx="0" presStyleCnt="10"/>
      <dgm:spPr>
        <a:xfrm>
          <a:off x="1504083" y="3817178"/>
          <a:ext cx="198380" cy="170995"/>
        </a:xfrm>
        <a:prstGeom prst="hexagon">
          <a:avLst>
            <a:gd name="adj" fmla="val 25000"/>
            <a:gd name="vf" fmla="val 115470"/>
          </a:avLst>
        </a:prstGeom>
        <a:solidFill>
          <a:sysClr val="window" lastClr="FFFFFF">
            <a:hueOff val="0"/>
            <a:satOff val="0"/>
            <a:lumOff val="0"/>
            <a:alphaOff val="0"/>
          </a:sysClr>
        </a:solidFill>
        <a:ln w="12700" cap="flat" cmpd="sng" algn="ctr">
          <a:solidFill>
            <a:srgbClr val="4472C4">
              <a:hueOff val="0"/>
              <a:satOff val="0"/>
              <a:lumOff val="0"/>
              <a:alphaOff val="0"/>
            </a:srgbClr>
          </a:solidFill>
          <a:prstDash val="solid"/>
          <a:miter lim="800000"/>
        </a:ln>
        <a:effectLst/>
      </dgm:spPr>
    </dgm:pt>
    <dgm:pt modelId="{2F93ED2C-63FA-4F28-AD12-98B8C3327CEC}" type="pres">
      <dgm:prSet presAssocID="{E2DF4005-7E4E-48D0-9127-6CFE035E1FDE}" presName="image1" presStyleCnt="0"/>
      <dgm:spPr/>
    </dgm:pt>
    <dgm:pt modelId="{C84E2483-B82C-45CD-9B5C-F39F386CDBC7}" type="pres">
      <dgm:prSet presAssocID="{E2DF4005-7E4E-48D0-9127-6CFE035E1FDE}" presName="imageRepeatNode" presStyleLbl="alignAcc1" presStyleIdx="0" presStyleCnt="5"/>
      <dgm:spPr/>
    </dgm:pt>
    <dgm:pt modelId="{A6A131B5-5070-4973-9261-8358A6AF56BE}" type="pres">
      <dgm:prSet presAssocID="{E2DF4005-7E4E-48D0-9127-6CFE035E1FDE}" presName="imageaccent1" presStyleCnt="0"/>
      <dgm:spPr/>
    </dgm:pt>
    <dgm:pt modelId="{92C59B26-A6C1-4F51-8FA4-41CF60D3366E}" type="pres">
      <dgm:prSet presAssocID="{E2DF4005-7E4E-48D0-9127-6CFE035E1FDE}" presName="accentRepeatNode" presStyleLbl="solidAlignAcc1" presStyleIdx="1" presStyleCnt="10"/>
      <dgm:spPr>
        <a:xfrm>
          <a:off x="1165033" y="3623254"/>
          <a:ext cx="198380" cy="170995"/>
        </a:xfrm>
        <a:prstGeom prst="hexagon">
          <a:avLst>
            <a:gd name="adj" fmla="val 25000"/>
            <a:gd name="vf" fmla="val 115470"/>
          </a:avLst>
        </a:prstGeom>
        <a:solidFill>
          <a:sysClr val="window" lastClr="FFFFFF">
            <a:hueOff val="0"/>
            <a:satOff val="0"/>
            <a:lumOff val="0"/>
            <a:alphaOff val="0"/>
          </a:sysClr>
        </a:solidFill>
        <a:ln w="12700" cap="flat" cmpd="sng" algn="ctr">
          <a:solidFill>
            <a:srgbClr val="4472C4">
              <a:hueOff val="-817038"/>
              <a:satOff val="-1136"/>
              <a:lumOff val="-436"/>
              <a:alphaOff val="0"/>
            </a:srgbClr>
          </a:solidFill>
          <a:prstDash val="solid"/>
          <a:miter lim="800000"/>
        </a:ln>
        <a:effectLst/>
      </dgm:spPr>
    </dgm:pt>
    <dgm:pt modelId="{95F17236-1A36-43FF-93AC-9A1C50FD5D67}" type="pres">
      <dgm:prSet presAssocID="{F21AAE98-74EB-415A-A315-ACFF70F74475}" presName="text2" presStyleCnt="0"/>
      <dgm:spPr/>
    </dgm:pt>
    <dgm:pt modelId="{98C61180-D866-47D3-B02D-01AEB5AF064F}" type="pres">
      <dgm:prSet presAssocID="{F21AAE98-74EB-415A-A315-ACFF70F74475}" presName="textRepeatNode" presStyleLbl="alignNode1" presStyleIdx="1" presStyleCnt="5">
        <dgm:presLayoutVars>
          <dgm:chMax val="0"/>
          <dgm:chPref val="0"/>
          <dgm:bulletEnabled val="1"/>
        </dgm:presLayoutVars>
      </dgm:prSet>
      <dgm:spPr/>
    </dgm:pt>
    <dgm:pt modelId="{194B407D-D2A5-465D-A6BB-5592F5EB1415}" type="pres">
      <dgm:prSet presAssocID="{F21AAE98-74EB-415A-A315-ACFF70F74475}" presName="textaccent2" presStyleCnt="0"/>
      <dgm:spPr/>
    </dgm:pt>
    <dgm:pt modelId="{4A21710B-2A30-4516-9937-AE085FDD7A95}" type="pres">
      <dgm:prSet presAssocID="{F21AAE98-74EB-415A-A315-ACFF70F74475}" presName="accentRepeatNode" presStyleLbl="solidAlignAcc1" presStyleIdx="2" presStyleCnt="10"/>
      <dgm:spPr>
        <a:xfrm>
          <a:off x="4097456" y="3615481"/>
          <a:ext cx="198380" cy="170995"/>
        </a:xfrm>
        <a:prstGeom prst="hexagon">
          <a:avLst>
            <a:gd name="adj" fmla="val 25000"/>
            <a:gd name="vf" fmla="val 115470"/>
          </a:avLst>
        </a:prstGeom>
        <a:solidFill>
          <a:sysClr val="window" lastClr="FFFFFF">
            <a:hueOff val="0"/>
            <a:satOff val="0"/>
            <a:lumOff val="0"/>
            <a:alphaOff val="0"/>
          </a:sysClr>
        </a:solidFill>
        <a:ln w="12700" cap="flat" cmpd="sng" algn="ctr">
          <a:solidFill>
            <a:srgbClr val="4472C4">
              <a:hueOff val="-1634077"/>
              <a:satOff val="-2273"/>
              <a:lumOff val="-872"/>
              <a:alphaOff val="0"/>
            </a:srgbClr>
          </a:solidFill>
          <a:prstDash val="solid"/>
          <a:miter lim="800000"/>
        </a:ln>
        <a:effectLst/>
      </dgm:spPr>
    </dgm:pt>
    <dgm:pt modelId="{60F2BF89-6A33-4A55-8736-CE05ED9C6897}" type="pres">
      <dgm:prSet presAssocID="{1983222E-143C-45D3-9655-FD6EA1458A0C}" presName="image2" presStyleCnt="0"/>
      <dgm:spPr/>
    </dgm:pt>
    <dgm:pt modelId="{948D7C55-B036-4650-989F-F2EBC8BF07F4}" type="pres">
      <dgm:prSet presAssocID="{1983222E-143C-45D3-9655-FD6EA1458A0C}" presName="imageRepeatNode" presStyleLbl="alignAcc1" presStyleIdx="1" presStyleCnt="5"/>
      <dgm:spPr/>
    </dgm:pt>
    <dgm:pt modelId="{00D2545F-C9A0-4502-A1EC-71956A430E03}" type="pres">
      <dgm:prSet presAssocID="{1983222E-143C-45D3-9655-FD6EA1458A0C}" presName="imageaccent2" presStyleCnt="0"/>
      <dgm:spPr/>
    </dgm:pt>
    <dgm:pt modelId="{2BA41D8A-D221-4AFE-9A6D-04CB3E24F0FF}" type="pres">
      <dgm:prSet presAssocID="{1983222E-143C-45D3-9655-FD6EA1458A0C}" presName="accentRepeatNode" presStyleLbl="solidAlignAcc1" presStyleIdx="3" presStyleCnt="10"/>
      <dgm:spPr>
        <a:xfrm>
          <a:off x="4431096" y="3810960"/>
          <a:ext cx="198380" cy="170995"/>
        </a:xfrm>
        <a:prstGeom prst="hexagon">
          <a:avLst>
            <a:gd name="adj" fmla="val 25000"/>
            <a:gd name="vf" fmla="val 115470"/>
          </a:avLst>
        </a:prstGeom>
        <a:solidFill>
          <a:sysClr val="window" lastClr="FFFFFF">
            <a:hueOff val="0"/>
            <a:satOff val="0"/>
            <a:lumOff val="0"/>
            <a:alphaOff val="0"/>
          </a:sysClr>
        </a:solidFill>
        <a:ln w="12700" cap="flat" cmpd="sng" algn="ctr">
          <a:solidFill>
            <a:srgbClr val="4472C4">
              <a:hueOff val="-2451115"/>
              <a:satOff val="-3409"/>
              <a:lumOff val="-1307"/>
              <a:alphaOff val="0"/>
            </a:srgbClr>
          </a:solidFill>
          <a:prstDash val="solid"/>
          <a:miter lim="800000"/>
        </a:ln>
        <a:effectLst/>
      </dgm:spPr>
    </dgm:pt>
    <dgm:pt modelId="{F7E7157E-AC04-4D3C-9B43-CDE8618F9C18}" type="pres">
      <dgm:prSet presAssocID="{9ED7985F-61E9-4865-B023-ED98A17C95C7}" presName="text3" presStyleCnt="0"/>
      <dgm:spPr/>
    </dgm:pt>
    <dgm:pt modelId="{D7BED3C0-2C26-4A32-B7B3-38639788C7D9}" type="pres">
      <dgm:prSet presAssocID="{9ED7985F-61E9-4865-B023-ED98A17C95C7}" presName="textRepeatNode" presStyleLbl="alignNode1" presStyleIdx="2" presStyleCnt="5">
        <dgm:presLayoutVars>
          <dgm:chMax val="0"/>
          <dgm:chPref val="0"/>
          <dgm:bulletEnabled val="1"/>
        </dgm:presLayoutVars>
      </dgm:prSet>
      <dgm:spPr/>
    </dgm:pt>
    <dgm:pt modelId="{9C757438-1D8B-4EC1-AA89-544D6FCB987F}" type="pres">
      <dgm:prSet presAssocID="{9ED7985F-61E9-4865-B023-ED98A17C95C7}" presName="textaccent3" presStyleCnt="0"/>
      <dgm:spPr/>
    </dgm:pt>
    <dgm:pt modelId="{8F18E8F5-253F-461A-A4F7-DB023FE83244}" type="pres">
      <dgm:prSet presAssocID="{9ED7985F-61E9-4865-B023-ED98A17C95C7}" presName="accentRepeatNode" presStyleLbl="solidAlignAcc1" presStyleIdx="4" presStyleCnt="10"/>
      <dgm:spPr>
        <a:xfrm>
          <a:off x="2628540" y="1577526"/>
          <a:ext cx="198380" cy="170995"/>
        </a:xfrm>
        <a:prstGeom prst="hexagon">
          <a:avLst>
            <a:gd name="adj" fmla="val 25000"/>
            <a:gd name="vf" fmla="val 115470"/>
          </a:avLst>
        </a:prstGeom>
        <a:solidFill>
          <a:sysClr val="window" lastClr="FFFFFF">
            <a:hueOff val="0"/>
            <a:satOff val="0"/>
            <a:lumOff val="0"/>
            <a:alphaOff val="0"/>
          </a:sysClr>
        </a:solidFill>
        <a:ln w="12700" cap="flat" cmpd="sng" algn="ctr">
          <a:solidFill>
            <a:srgbClr val="4472C4">
              <a:hueOff val="-3268153"/>
              <a:satOff val="-4546"/>
              <a:lumOff val="-1743"/>
              <a:alphaOff val="0"/>
            </a:srgbClr>
          </a:solidFill>
          <a:prstDash val="solid"/>
          <a:miter lim="800000"/>
        </a:ln>
        <a:effectLst/>
      </dgm:spPr>
    </dgm:pt>
    <dgm:pt modelId="{3BF2DB21-093E-4752-AA60-A58713AE57C5}" type="pres">
      <dgm:prSet presAssocID="{CE5F1AFC-5A34-4A2E-BC37-75480A74CEEF}" presName="image3" presStyleCnt="0"/>
      <dgm:spPr/>
    </dgm:pt>
    <dgm:pt modelId="{C4F2C814-A863-4107-9544-C7D50CA092B3}" type="pres">
      <dgm:prSet presAssocID="{CE5F1AFC-5A34-4A2E-BC37-75480A74CEEF}" presName="imageRepeatNode" presStyleLbl="alignAcc1" presStyleIdx="2" presStyleCnt="5"/>
      <dgm:spPr/>
    </dgm:pt>
    <dgm:pt modelId="{C380D416-5AE2-413B-AD92-966BF2F38639}" type="pres">
      <dgm:prSet presAssocID="{CE5F1AFC-5A34-4A2E-BC37-75480A74CEEF}" presName="imageaccent3" presStyleCnt="0"/>
      <dgm:spPr/>
    </dgm:pt>
    <dgm:pt modelId="{A1C10299-4ED7-4A2D-B86D-C325492A6235}" type="pres">
      <dgm:prSet presAssocID="{CE5F1AFC-5A34-4A2E-BC37-75480A74CEEF}" presName="accentRepeatNode" presStyleLbl="solidAlignAcc1" presStyleIdx="5" presStyleCnt="10"/>
      <dgm:spPr>
        <a:xfrm>
          <a:off x="2974803" y="1385157"/>
          <a:ext cx="198380" cy="170995"/>
        </a:xfrm>
        <a:prstGeom prst="hexagon">
          <a:avLst>
            <a:gd name="adj" fmla="val 25000"/>
            <a:gd name="vf" fmla="val 115470"/>
          </a:avLst>
        </a:prstGeom>
        <a:solidFill>
          <a:sysClr val="window" lastClr="FFFFFF">
            <a:hueOff val="0"/>
            <a:satOff val="0"/>
            <a:lumOff val="0"/>
            <a:alphaOff val="0"/>
          </a:sysClr>
        </a:solidFill>
        <a:ln w="12700" cap="flat" cmpd="sng" algn="ctr">
          <a:solidFill>
            <a:srgbClr val="4472C4">
              <a:hueOff val="-4085191"/>
              <a:satOff val="-5682"/>
              <a:lumOff val="-2179"/>
              <a:alphaOff val="0"/>
            </a:srgbClr>
          </a:solidFill>
          <a:prstDash val="solid"/>
          <a:miter lim="800000"/>
        </a:ln>
        <a:effectLst/>
      </dgm:spPr>
    </dgm:pt>
    <dgm:pt modelId="{753637A2-B2DD-4BE1-98F3-B49A9FA18BFA}" type="pres">
      <dgm:prSet presAssocID="{1CB2FCA4-0676-43FA-BC3B-3FD02EA61CFE}" presName="text4" presStyleCnt="0"/>
      <dgm:spPr/>
    </dgm:pt>
    <dgm:pt modelId="{81D74FC7-23B3-4782-9FBB-23C9A73C562A}" type="pres">
      <dgm:prSet presAssocID="{1CB2FCA4-0676-43FA-BC3B-3FD02EA61CFE}" presName="textRepeatNode" presStyleLbl="alignNode1" presStyleIdx="3" presStyleCnt="5" custScaleX="108714" custScaleY="108972">
        <dgm:presLayoutVars>
          <dgm:chMax val="0"/>
          <dgm:chPref val="0"/>
          <dgm:bulletEnabled val="1"/>
        </dgm:presLayoutVars>
      </dgm:prSet>
      <dgm:spPr/>
    </dgm:pt>
    <dgm:pt modelId="{0018F71B-8B78-4B1B-8C8B-9860124EA170}" type="pres">
      <dgm:prSet presAssocID="{1CB2FCA4-0676-43FA-BC3B-3FD02EA61CFE}" presName="textaccent4" presStyleCnt="0"/>
      <dgm:spPr/>
    </dgm:pt>
    <dgm:pt modelId="{39B52043-1663-4465-826A-EB8AAB147074}" type="pres">
      <dgm:prSet presAssocID="{1CB2FCA4-0676-43FA-BC3B-3FD02EA61CFE}" presName="accentRepeatNode" presStyleLbl="solidAlignAcc1" presStyleIdx="6" presStyleCnt="10"/>
      <dgm:spPr>
        <a:xfrm>
          <a:off x="5861238" y="2193887"/>
          <a:ext cx="198380" cy="170995"/>
        </a:xfrm>
        <a:prstGeom prst="hexagon">
          <a:avLst>
            <a:gd name="adj" fmla="val 25000"/>
            <a:gd name="vf" fmla="val 115470"/>
          </a:avLst>
        </a:prstGeom>
        <a:solidFill>
          <a:sysClr val="window" lastClr="FFFFFF">
            <a:hueOff val="0"/>
            <a:satOff val="0"/>
            <a:lumOff val="0"/>
            <a:alphaOff val="0"/>
          </a:sysClr>
        </a:solidFill>
        <a:ln w="12700" cap="flat" cmpd="sng" algn="ctr">
          <a:solidFill>
            <a:srgbClr val="4472C4">
              <a:hueOff val="-4902230"/>
              <a:satOff val="-6819"/>
              <a:lumOff val="-2615"/>
              <a:alphaOff val="0"/>
            </a:srgbClr>
          </a:solidFill>
          <a:prstDash val="solid"/>
          <a:miter lim="800000"/>
        </a:ln>
        <a:effectLst/>
      </dgm:spPr>
    </dgm:pt>
    <dgm:pt modelId="{F977979D-4297-493E-A10E-9F75BBB767D1}" type="pres">
      <dgm:prSet presAssocID="{2B4265C3-1328-4482-9179-54BB969FABCA}" presName="image4" presStyleCnt="0"/>
      <dgm:spPr/>
    </dgm:pt>
    <dgm:pt modelId="{FABE732B-5E92-4831-9EB8-EC30B48BD36B}" type="pres">
      <dgm:prSet presAssocID="{2B4265C3-1328-4482-9179-54BB969FABCA}" presName="imageRepeatNode" presStyleLbl="alignAcc1" presStyleIdx="3" presStyleCnt="5" custLinFactNeighborX="1734"/>
      <dgm:spPr/>
    </dgm:pt>
    <dgm:pt modelId="{7759A1FA-3A3F-4231-B68A-0985C411525F}" type="pres">
      <dgm:prSet presAssocID="{2B4265C3-1328-4482-9179-54BB969FABCA}" presName="imageaccent4" presStyleCnt="0"/>
      <dgm:spPr/>
    </dgm:pt>
    <dgm:pt modelId="{0A67B76B-FFBD-4F3E-941E-23B9D980CDC2}" type="pres">
      <dgm:prSet presAssocID="{2B4265C3-1328-4482-9179-54BB969FABCA}" presName="accentRepeatNode" presStyleLbl="solidAlignAcc1" presStyleIdx="7" presStyleCnt="10" custLinFactNeighborX="81776" custLinFactNeighborY="17250"/>
      <dgm:spPr>
        <a:xfrm>
          <a:off x="6347186" y="2423526"/>
          <a:ext cx="198380" cy="170995"/>
        </a:xfrm>
        <a:prstGeom prst="hexagon">
          <a:avLst>
            <a:gd name="adj" fmla="val 25000"/>
            <a:gd name="vf" fmla="val 115470"/>
          </a:avLst>
        </a:prstGeom>
        <a:solidFill>
          <a:sysClr val="window" lastClr="FFFFFF">
            <a:hueOff val="0"/>
            <a:satOff val="0"/>
            <a:lumOff val="0"/>
            <a:alphaOff val="0"/>
          </a:sysClr>
        </a:solidFill>
        <a:ln w="12700" cap="flat" cmpd="sng" algn="ctr">
          <a:solidFill>
            <a:srgbClr val="4472C4">
              <a:hueOff val="-5719268"/>
              <a:satOff val="-7955"/>
              <a:lumOff val="-3050"/>
              <a:alphaOff val="0"/>
            </a:srgbClr>
          </a:solidFill>
          <a:prstDash val="solid"/>
          <a:miter lim="800000"/>
        </a:ln>
        <a:effectLst/>
      </dgm:spPr>
    </dgm:pt>
    <dgm:pt modelId="{559AD228-FE14-4A74-9C24-78182CC97174}" type="pres">
      <dgm:prSet presAssocID="{D6F49C85-F1F7-4DD5-B20F-124E8A5CFB06}" presName="text5" presStyleCnt="0"/>
      <dgm:spPr/>
    </dgm:pt>
    <dgm:pt modelId="{C3EF9A11-F68F-40BF-8434-023A277E292E}" type="pres">
      <dgm:prSet presAssocID="{D6F49C85-F1F7-4DD5-B20F-124E8A5CFB06}" presName="textRepeatNode" presStyleLbl="alignNode1" presStyleIdx="4" presStyleCnt="5" custScaleX="108257" custScaleY="109178" custLinFactNeighborX="5202">
        <dgm:presLayoutVars>
          <dgm:chMax val="0"/>
          <dgm:chPref val="0"/>
          <dgm:bulletEnabled val="1"/>
        </dgm:presLayoutVars>
      </dgm:prSet>
      <dgm:spPr/>
    </dgm:pt>
    <dgm:pt modelId="{E8D07D8F-D3DF-4CED-810E-1682149ACA53}" type="pres">
      <dgm:prSet presAssocID="{D6F49C85-F1F7-4DD5-B20F-124E8A5CFB06}" presName="textaccent5" presStyleCnt="0"/>
      <dgm:spPr/>
    </dgm:pt>
    <dgm:pt modelId="{FBE805EA-EA4E-4FE6-B9C4-3E0CD559CB63}" type="pres">
      <dgm:prSet presAssocID="{D6F49C85-F1F7-4DD5-B20F-124E8A5CFB06}" presName="accentRepeatNode" presStyleLbl="solidAlignAcc1" presStyleIdx="8" presStyleCnt="10" custLinFactNeighborX="52476" custLinFactNeighborY="-2852"/>
      <dgm:spPr>
        <a:xfrm>
          <a:off x="7413230" y="1408085"/>
          <a:ext cx="198380" cy="170995"/>
        </a:xfrm>
        <a:prstGeom prst="hexagon">
          <a:avLst>
            <a:gd name="adj" fmla="val 25000"/>
            <a:gd name="vf" fmla="val 115470"/>
          </a:avLst>
        </a:prstGeom>
        <a:solidFill>
          <a:sysClr val="window" lastClr="FFFFFF">
            <a:hueOff val="0"/>
            <a:satOff val="0"/>
            <a:lumOff val="0"/>
            <a:alphaOff val="0"/>
          </a:sysClr>
        </a:solidFill>
        <a:ln w="12700" cap="flat" cmpd="sng" algn="ctr">
          <a:solidFill>
            <a:srgbClr val="4472C4">
              <a:hueOff val="-6536306"/>
              <a:satOff val="-9092"/>
              <a:lumOff val="-3486"/>
              <a:alphaOff val="0"/>
            </a:srgbClr>
          </a:solidFill>
          <a:prstDash val="solid"/>
          <a:miter lim="800000"/>
        </a:ln>
        <a:effectLst/>
      </dgm:spPr>
    </dgm:pt>
    <dgm:pt modelId="{A7AB7978-3382-47D9-9F87-04970DB0D395}" type="pres">
      <dgm:prSet presAssocID="{636136FB-F433-4F7D-872C-D2CD31073DFD}" presName="image5" presStyleCnt="0"/>
      <dgm:spPr/>
    </dgm:pt>
    <dgm:pt modelId="{CA7730EB-991A-4337-9F00-A5398C0B9886}" type="pres">
      <dgm:prSet presAssocID="{636136FB-F433-4F7D-872C-D2CD31073DFD}" presName="imageRepeatNode" presStyleLbl="alignAcc1" presStyleIdx="4" presStyleCnt="5" custLinFactNeighborY="5051"/>
      <dgm:spPr/>
    </dgm:pt>
    <dgm:pt modelId="{1946F094-70CC-4EA0-8F26-21EE2CBD9940}" type="pres">
      <dgm:prSet presAssocID="{636136FB-F433-4F7D-872C-D2CD31073DFD}" presName="imageaccent5" presStyleCnt="0"/>
      <dgm:spPr/>
    </dgm:pt>
    <dgm:pt modelId="{C4047BAB-66BC-42DA-AEA6-0796A0D35245}" type="pres">
      <dgm:prSet presAssocID="{636136FB-F433-4F7D-872C-D2CD31073DFD}" presName="accentRepeatNode" presStyleLbl="solidAlignAcc1" presStyleIdx="9" presStyleCnt="10" custLinFactNeighborY="51750"/>
      <dgm:spPr>
        <a:xfrm>
          <a:off x="7655679" y="1689334"/>
          <a:ext cx="198380" cy="170995"/>
        </a:xfrm>
        <a:prstGeom prst="hexagon">
          <a:avLst>
            <a:gd name="adj" fmla="val 25000"/>
            <a:gd name="vf" fmla="val 115470"/>
          </a:avLst>
        </a:prstGeom>
        <a:solidFill>
          <a:sysClr val="window" lastClr="FFFFFF">
            <a:hueOff val="0"/>
            <a:satOff val="0"/>
            <a:lumOff val="0"/>
            <a:alphaOff val="0"/>
          </a:sysClr>
        </a:solidFill>
        <a:ln w="12700" cap="flat" cmpd="sng" algn="ctr">
          <a:solidFill>
            <a:srgbClr val="4472C4">
              <a:hueOff val="-7353344"/>
              <a:satOff val="-10228"/>
              <a:lumOff val="-3922"/>
              <a:alphaOff val="0"/>
            </a:srgbClr>
          </a:solidFill>
          <a:prstDash val="solid"/>
          <a:miter lim="800000"/>
        </a:ln>
        <a:effectLst/>
      </dgm:spPr>
    </dgm:pt>
  </dgm:ptLst>
  <dgm:cxnLst>
    <dgm:cxn modelId="{B917A729-A532-424B-BFD5-C883C566F1E5}" type="presOf" srcId="{F0CB203E-B300-4875-BFEB-2B3E02DAFED6}" destId="{AF3380BC-C7A3-40BF-AC00-0659CD090A51}" srcOrd="0" destOrd="0" presId="urn:microsoft.com/office/officeart/2008/layout/HexagonCluster"/>
    <dgm:cxn modelId="{FF6CC83C-DCE9-4259-9F31-86A404753502}" srcId="{A815C881-4E82-4A53-8E57-92F8809A5D29}" destId="{D6F49C85-F1F7-4DD5-B20F-124E8A5CFB06}" srcOrd="4" destOrd="0" parTransId="{6FD7B74C-AD0A-49A9-A2D5-686C4C80F32A}" sibTransId="{636136FB-F433-4F7D-872C-D2CD31073DFD}"/>
    <dgm:cxn modelId="{694FC543-9C2D-4439-B5ED-D27DC3FE6EE2}" srcId="{A815C881-4E82-4A53-8E57-92F8809A5D29}" destId="{1CB2FCA4-0676-43FA-BC3B-3FD02EA61CFE}" srcOrd="3" destOrd="0" parTransId="{3F3136C9-4F44-45CE-B3A5-C8CAAC5EFAD6}" sibTransId="{2B4265C3-1328-4482-9179-54BB969FABCA}"/>
    <dgm:cxn modelId="{DD147748-608F-4D01-AD19-5D19EFA081C3}" type="presOf" srcId="{636136FB-F433-4F7D-872C-D2CD31073DFD}" destId="{CA7730EB-991A-4337-9F00-A5398C0B9886}" srcOrd="0" destOrd="0" presId="urn:microsoft.com/office/officeart/2008/layout/HexagonCluster"/>
    <dgm:cxn modelId="{181DA15E-A13F-47A3-A76D-3E9D3FCBCAA1}" type="presOf" srcId="{1983222E-143C-45D3-9655-FD6EA1458A0C}" destId="{948D7C55-B036-4650-989F-F2EBC8BF07F4}" srcOrd="0" destOrd="0" presId="urn:microsoft.com/office/officeart/2008/layout/HexagonCluster"/>
    <dgm:cxn modelId="{E16C2A7B-E536-420F-91C2-B5D4DBE68B6B}" type="presOf" srcId="{CE5F1AFC-5A34-4A2E-BC37-75480A74CEEF}" destId="{C4F2C814-A863-4107-9544-C7D50CA092B3}" srcOrd="0" destOrd="0" presId="urn:microsoft.com/office/officeart/2008/layout/HexagonCluster"/>
    <dgm:cxn modelId="{7160337B-4B61-466B-8A5C-2FA88D186878}" srcId="{A815C881-4E82-4A53-8E57-92F8809A5D29}" destId="{F21AAE98-74EB-415A-A315-ACFF70F74475}" srcOrd="1" destOrd="0" parTransId="{9A3A1239-FAC4-4D4F-9CBA-E49765F35ABA}" sibTransId="{1983222E-143C-45D3-9655-FD6EA1458A0C}"/>
    <dgm:cxn modelId="{B6EB2A81-AE30-4610-8293-E9BB72BA61A2}" type="presOf" srcId="{9ED7985F-61E9-4865-B023-ED98A17C95C7}" destId="{D7BED3C0-2C26-4A32-B7B3-38639788C7D9}" srcOrd="0" destOrd="0" presId="urn:microsoft.com/office/officeart/2008/layout/HexagonCluster"/>
    <dgm:cxn modelId="{ACD785A0-D698-4193-B384-E385F02AEBB7}" type="presOf" srcId="{A815C881-4E82-4A53-8E57-92F8809A5D29}" destId="{E3C06DC6-FCD6-446B-9AEC-C379C6A084BD}" srcOrd="0" destOrd="0" presId="urn:microsoft.com/office/officeart/2008/layout/HexagonCluster"/>
    <dgm:cxn modelId="{444353A4-1886-4656-B4A8-EDE624929477}" type="presOf" srcId="{F21AAE98-74EB-415A-A315-ACFF70F74475}" destId="{98C61180-D866-47D3-B02D-01AEB5AF064F}" srcOrd="0" destOrd="0" presId="urn:microsoft.com/office/officeart/2008/layout/HexagonCluster"/>
    <dgm:cxn modelId="{2E4E13BA-21DD-48A3-9B16-F5A1B630CECD}" type="presOf" srcId="{1CB2FCA4-0676-43FA-BC3B-3FD02EA61CFE}" destId="{81D74FC7-23B3-4782-9FBB-23C9A73C562A}" srcOrd="0" destOrd="0" presId="urn:microsoft.com/office/officeart/2008/layout/HexagonCluster"/>
    <dgm:cxn modelId="{9F7D89BF-701D-43A7-BD2D-AF904B57D3EE}" type="presOf" srcId="{E2DF4005-7E4E-48D0-9127-6CFE035E1FDE}" destId="{C84E2483-B82C-45CD-9B5C-F39F386CDBC7}" srcOrd="0" destOrd="0" presId="urn:microsoft.com/office/officeart/2008/layout/HexagonCluster"/>
    <dgm:cxn modelId="{672692D0-E3DE-46C4-AC52-E926FECE4A5B}" type="presOf" srcId="{D6F49C85-F1F7-4DD5-B20F-124E8A5CFB06}" destId="{C3EF9A11-F68F-40BF-8434-023A277E292E}" srcOrd="0" destOrd="0" presId="urn:microsoft.com/office/officeart/2008/layout/HexagonCluster"/>
    <dgm:cxn modelId="{84D2EAE3-7242-4630-9004-D570AEC495FD}" type="presOf" srcId="{2B4265C3-1328-4482-9179-54BB969FABCA}" destId="{FABE732B-5E92-4831-9EB8-EC30B48BD36B}" srcOrd="0" destOrd="0" presId="urn:microsoft.com/office/officeart/2008/layout/HexagonCluster"/>
    <dgm:cxn modelId="{B495B3FB-EABA-4F57-AB0E-37D63EAF7601}" srcId="{A815C881-4E82-4A53-8E57-92F8809A5D29}" destId="{F0CB203E-B300-4875-BFEB-2B3E02DAFED6}" srcOrd="0" destOrd="0" parTransId="{A4E87436-D9D9-4850-A9C6-C4D170C2B5A7}" sibTransId="{E2DF4005-7E4E-48D0-9127-6CFE035E1FDE}"/>
    <dgm:cxn modelId="{F22380FC-B282-49AD-9F79-394827A313AF}" srcId="{A815C881-4E82-4A53-8E57-92F8809A5D29}" destId="{9ED7985F-61E9-4865-B023-ED98A17C95C7}" srcOrd="2" destOrd="0" parTransId="{B7F40460-2EBF-4149-B2AC-8DEF312EBDDC}" sibTransId="{CE5F1AFC-5A34-4A2E-BC37-75480A74CEEF}"/>
    <dgm:cxn modelId="{9FB1321D-A93C-4F84-A2D6-216B8D395BFD}" type="presParOf" srcId="{E3C06DC6-FCD6-446B-9AEC-C379C6A084BD}" destId="{58FEF204-62C5-469C-85D5-D6DD450ED5E7}" srcOrd="0" destOrd="0" presId="urn:microsoft.com/office/officeart/2008/layout/HexagonCluster"/>
    <dgm:cxn modelId="{EB4AD8B2-33C3-4C56-905E-B0DDF1376EF4}" type="presParOf" srcId="{58FEF204-62C5-469C-85D5-D6DD450ED5E7}" destId="{AF3380BC-C7A3-40BF-AC00-0659CD090A51}" srcOrd="0" destOrd="0" presId="urn:microsoft.com/office/officeart/2008/layout/HexagonCluster"/>
    <dgm:cxn modelId="{98B476F1-3CED-427F-A52E-3F4E12D1D5FF}" type="presParOf" srcId="{E3C06DC6-FCD6-446B-9AEC-C379C6A084BD}" destId="{4E6BA72D-CBF5-47DB-88A3-DC4C9FBDDC18}" srcOrd="1" destOrd="0" presId="urn:microsoft.com/office/officeart/2008/layout/HexagonCluster"/>
    <dgm:cxn modelId="{8D67CC91-1595-428D-A99E-7A42A6B03202}" type="presParOf" srcId="{4E6BA72D-CBF5-47DB-88A3-DC4C9FBDDC18}" destId="{D245A845-F530-44AE-A893-4533CDBA2A90}" srcOrd="0" destOrd="0" presId="urn:microsoft.com/office/officeart/2008/layout/HexagonCluster"/>
    <dgm:cxn modelId="{1604D2D3-7D03-4811-9FB0-D4A98D19D135}" type="presParOf" srcId="{E3C06DC6-FCD6-446B-9AEC-C379C6A084BD}" destId="{2F93ED2C-63FA-4F28-AD12-98B8C3327CEC}" srcOrd="2" destOrd="0" presId="urn:microsoft.com/office/officeart/2008/layout/HexagonCluster"/>
    <dgm:cxn modelId="{4122A719-3C9C-4DA8-A6ED-2CB32F88F15E}" type="presParOf" srcId="{2F93ED2C-63FA-4F28-AD12-98B8C3327CEC}" destId="{C84E2483-B82C-45CD-9B5C-F39F386CDBC7}" srcOrd="0" destOrd="0" presId="urn:microsoft.com/office/officeart/2008/layout/HexagonCluster"/>
    <dgm:cxn modelId="{F287C6A6-0A3E-4930-9430-C12C0AB827D6}" type="presParOf" srcId="{E3C06DC6-FCD6-446B-9AEC-C379C6A084BD}" destId="{A6A131B5-5070-4973-9261-8358A6AF56BE}" srcOrd="3" destOrd="0" presId="urn:microsoft.com/office/officeart/2008/layout/HexagonCluster"/>
    <dgm:cxn modelId="{07EFFBB1-81CA-4329-8D05-3F018C8BFA2D}" type="presParOf" srcId="{A6A131B5-5070-4973-9261-8358A6AF56BE}" destId="{92C59B26-A6C1-4F51-8FA4-41CF60D3366E}" srcOrd="0" destOrd="0" presId="urn:microsoft.com/office/officeart/2008/layout/HexagonCluster"/>
    <dgm:cxn modelId="{B42978C7-B9D0-4CA0-8E3B-C2CE19518FA6}" type="presParOf" srcId="{E3C06DC6-FCD6-446B-9AEC-C379C6A084BD}" destId="{95F17236-1A36-43FF-93AC-9A1C50FD5D67}" srcOrd="4" destOrd="0" presId="urn:microsoft.com/office/officeart/2008/layout/HexagonCluster"/>
    <dgm:cxn modelId="{D6B93BF3-43E0-4C60-A587-22EA3440A27F}" type="presParOf" srcId="{95F17236-1A36-43FF-93AC-9A1C50FD5D67}" destId="{98C61180-D866-47D3-B02D-01AEB5AF064F}" srcOrd="0" destOrd="0" presId="urn:microsoft.com/office/officeart/2008/layout/HexagonCluster"/>
    <dgm:cxn modelId="{9DA9418D-3974-42AC-9A07-BDA37D6CC6C7}" type="presParOf" srcId="{E3C06DC6-FCD6-446B-9AEC-C379C6A084BD}" destId="{194B407D-D2A5-465D-A6BB-5592F5EB1415}" srcOrd="5" destOrd="0" presId="urn:microsoft.com/office/officeart/2008/layout/HexagonCluster"/>
    <dgm:cxn modelId="{FB9B455C-2B64-498E-B336-0A3CCCF56C90}" type="presParOf" srcId="{194B407D-D2A5-465D-A6BB-5592F5EB1415}" destId="{4A21710B-2A30-4516-9937-AE085FDD7A95}" srcOrd="0" destOrd="0" presId="urn:microsoft.com/office/officeart/2008/layout/HexagonCluster"/>
    <dgm:cxn modelId="{D4BD5693-9D62-4D0A-A86B-311E58E66B58}" type="presParOf" srcId="{E3C06DC6-FCD6-446B-9AEC-C379C6A084BD}" destId="{60F2BF89-6A33-4A55-8736-CE05ED9C6897}" srcOrd="6" destOrd="0" presId="urn:microsoft.com/office/officeart/2008/layout/HexagonCluster"/>
    <dgm:cxn modelId="{08005B6C-0E13-4EBF-8718-8E7F002B93A5}" type="presParOf" srcId="{60F2BF89-6A33-4A55-8736-CE05ED9C6897}" destId="{948D7C55-B036-4650-989F-F2EBC8BF07F4}" srcOrd="0" destOrd="0" presId="urn:microsoft.com/office/officeart/2008/layout/HexagonCluster"/>
    <dgm:cxn modelId="{FA03604D-643F-4543-BADC-D8517A208729}" type="presParOf" srcId="{E3C06DC6-FCD6-446B-9AEC-C379C6A084BD}" destId="{00D2545F-C9A0-4502-A1EC-71956A430E03}" srcOrd="7" destOrd="0" presId="urn:microsoft.com/office/officeart/2008/layout/HexagonCluster"/>
    <dgm:cxn modelId="{F548F43E-7083-4AA2-9647-69177B512B2E}" type="presParOf" srcId="{00D2545F-C9A0-4502-A1EC-71956A430E03}" destId="{2BA41D8A-D221-4AFE-9A6D-04CB3E24F0FF}" srcOrd="0" destOrd="0" presId="urn:microsoft.com/office/officeart/2008/layout/HexagonCluster"/>
    <dgm:cxn modelId="{61E9B3CC-8C1D-4736-99A0-723BA2F2FE1A}" type="presParOf" srcId="{E3C06DC6-FCD6-446B-9AEC-C379C6A084BD}" destId="{F7E7157E-AC04-4D3C-9B43-CDE8618F9C18}" srcOrd="8" destOrd="0" presId="urn:microsoft.com/office/officeart/2008/layout/HexagonCluster"/>
    <dgm:cxn modelId="{633FE4E2-C1DC-464E-834B-973CDDB298E9}" type="presParOf" srcId="{F7E7157E-AC04-4D3C-9B43-CDE8618F9C18}" destId="{D7BED3C0-2C26-4A32-B7B3-38639788C7D9}" srcOrd="0" destOrd="0" presId="urn:microsoft.com/office/officeart/2008/layout/HexagonCluster"/>
    <dgm:cxn modelId="{785A0F56-301B-41ED-905F-039014DCB3ED}" type="presParOf" srcId="{E3C06DC6-FCD6-446B-9AEC-C379C6A084BD}" destId="{9C757438-1D8B-4EC1-AA89-544D6FCB987F}" srcOrd="9" destOrd="0" presId="urn:microsoft.com/office/officeart/2008/layout/HexagonCluster"/>
    <dgm:cxn modelId="{FA81068A-C56A-4DB0-8B46-3D4A75D96054}" type="presParOf" srcId="{9C757438-1D8B-4EC1-AA89-544D6FCB987F}" destId="{8F18E8F5-253F-461A-A4F7-DB023FE83244}" srcOrd="0" destOrd="0" presId="urn:microsoft.com/office/officeart/2008/layout/HexagonCluster"/>
    <dgm:cxn modelId="{4BB12F52-4D32-41D2-A504-D158196CC25D}" type="presParOf" srcId="{E3C06DC6-FCD6-446B-9AEC-C379C6A084BD}" destId="{3BF2DB21-093E-4752-AA60-A58713AE57C5}" srcOrd="10" destOrd="0" presId="urn:microsoft.com/office/officeart/2008/layout/HexagonCluster"/>
    <dgm:cxn modelId="{0EF998BC-98FB-4308-9268-A85DDDEBADB8}" type="presParOf" srcId="{3BF2DB21-093E-4752-AA60-A58713AE57C5}" destId="{C4F2C814-A863-4107-9544-C7D50CA092B3}" srcOrd="0" destOrd="0" presId="urn:microsoft.com/office/officeart/2008/layout/HexagonCluster"/>
    <dgm:cxn modelId="{C9DE82F5-0AE3-419F-9609-D163F737C17E}" type="presParOf" srcId="{E3C06DC6-FCD6-446B-9AEC-C379C6A084BD}" destId="{C380D416-5AE2-413B-AD92-966BF2F38639}" srcOrd="11" destOrd="0" presId="urn:microsoft.com/office/officeart/2008/layout/HexagonCluster"/>
    <dgm:cxn modelId="{ADDF1D76-FAA8-4719-83AB-07C038CE736F}" type="presParOf" srcId="{C380D416-5AE2-413B-AD92-966BF2F38639}" destId="{A1C10299-4ED7-4A2D-B86D-C325492A6235}" srcOrd="0" destOrd="0" presId="urn:microsoft.com/office/officeart/2008/layout/HexagonCluster"/>
    <dgm:cxn modelId="{DA1AC7BB-BF04-4E49-A877-B81889F4C100}" type="presParOf" srcId="{E3C06DC6-FCD6-446B-9AEC-C379C6A084BD}" destId="{753637A2-B2DD-4BE1-98F3-B49A9FA18BFA}" srcOrd="12" destOrd="0" presId="urn:microsoft.com/office/officeart/2008/layout/HexagonCluster"/>
    <dgm:cxn modelId="{ECBCCC88-4850-4A9F-A3D2-05CBD0B8D7FC}" type="presParOf" srcId="{753637A2-B2DD-4BE1-98F3-B49A9FA18BFA}" destId="{81D74FC7-23B3-4782-9FBB-23C9A73C562A}" srcOrd="0" destOrd="0" presId="urn:microsoft.com/office/officeart/2008/layout/HexagonCluster"/>
    <dgm:cxn modelId="{B7372B25-F883-4A8E-8508-7CD875760495}" type="presParOf" srcId="{E3C06DC6-FCD6-446B-9AEC-C379C6A084BD}" destId="{0018F71B-8B78-4B1B-8C8B-9860124EA170}" srcOrd="13" destOrd="0" presId="urn:microsoft.com/office/officeart/2008/layout/HexagonCluster"/>
    <dgm:cxn modelId="{3D906B9C-2F93-44A7-BBD6-ED38A0EFBE90}" type="presParOf" srcId="{0018F71B-8B78-4B1B-8C8B-9860124EA170}" destId="{39B52043-1663-4465-826A-EB8AAB147074}" srcOrd="0" destOrd="0" presId="urn:microsoft.com/office/officeart/2008/layout/HexagonCluster"/>
    <dgm:cxn modelId="{2367B94C-896B-4756-8F14-B3B6A4AF8305}" type="presParOf" srcId="{E3C06DC6-FCD6-446B-9AEC-C379C6A084BD}" destId="{F977979D-4297-493E-A10E-9F75BBB767D1}" srcOrd="14" destOrd="0" presId="urn:microsoft.com/office/officeart/2008/layout/HexagonCluster"/>
    <dgm:cxn modelId="{9E794C06-8FF9-4945-B179-573DAEB98A13}" type="presParOf" srcId="{F977979D-4297-493E-A10E-9F75BBB767D1}" destId="{FABE732B-5E92-4831-9EB8-EC30B48BD36B}" srcOrd="0" destOrd="0" presId="urn:microsoft.com/office/officeart/2008/layout/HexagonCluster"/>
    <dgm:cxn modelId="{7EA5D5FD-3CD1-4E8A-BC60-152A3581C422}" type="presParOf" srcId="{E3C06DC6-FCD6-446B-9AEC-C379C6A084BD}" destId="{7759A1FA-3A3F-4231-B68A-0985C411525F}" srcOrd="15" destOrd="0" presId="urn:microsoft.com/office/officeart/2008/layout/HexagonCluster"/>
    <dgm:cxn modelId="{F78D5188-F153-443A-974E-3B364A4318EA}" type="presParOf" srcId="{7759A1FA-3A3F-4231-B68A-0985C411525F}" destId="{0A67B76B-FFBD-4F3E-941E-23B9D980CDC2}" srcOrd="0" destOrd="0" presId="urn:microsoft.com/office/officeart/2008/layout/HexagonCluster"/>
    <dgm:cxn modelId="{D27BA5E7-8AC1-470D-AFA7-ACDAEC243C7A}" type="presParOf" srcId="{E3C06DC6-FCD6-446B-9AEC-C379C6A084BD}" destId="{559AD228-FE14-4A74-9C24-78182CC97174}" srcOrd="16" destOrd="0" presId="urn:microsoft.com/office/officeart/2008/layout/HexagonCluster"/>
    <dgm:cxn modelId="{97618301-E0D6-4A8D-8589-35BC6E815C5E}" type="presParOf" srcId="{559AD228-FE14-4A74-9C24-78182CC97174}" destId="{C3EF9A11-F68F-40BF-8434-023A277E292E}" srcOrd="0" destOrd="0" presId="urn:microsoft.com/office/officeart/2008/layout/HexagonCluster"/>
    <dgm:cxn modelId="{110B41E4-86F1-40C9-8E82-C7D055F5DDD6}" type="presParOf" srcId="{E3C06DC6-FCD6-446B-9AEC-C379C6A084BD}" destId="{E8D07D8F-D3DF-4CED-810E-1682149ACA53}" srcOrd="17" destOrd="0" presId="urn:microsoft.com/office/officeart/2008/layout/HexagonCluster"/>
    <dgm:cxn modelId="{A0D4DF0E-B6BB-4EE9-9936-C7EB666DB357}" type="presParOf" srcId="{E8D07D8F-D3DF-4CED-810E-1682149ACA53}" destId="{FBE805EA-EA4E-4FE6-B9C4-3E0CD559CB63}" srcOrd="0" destOrd="0" presId="urn:microsoft.com/office/officeart/2008/layout/HexagonCluster"/>
    <dgm:cxn modelId="{AA2C2311-3741-41E9-AEAB-E8822DF0D026}" type="presParOf" srcId="{E3C06DC6-FCD6-446B-9AEC-C379C6A084BD}" destId="{A7AB7978-3382-47D9-9F87-04970DB0D395}" srcOrd="18" destOrd="0" presId="urn:microsoft.com/office/officeart/2008/layout/HexagonCluster"/>
    <dgm:cxn modelId="{7D2BE4ED-B9C3-4D35-9F8B-157E7C616D4F}" type="presParOf" srcId="{A7AB7978-3382-47D9-9F87-04970DB0D395}" destId="{CA7730EB-991A-4337-9F00-A5398C0B9886}" srcOrd="0" destOrd="0" presId="urn:microsoft.com/office/officeart/2008/layout/HexagonCluster"/>
    <dgm:cxn modelId="{4EF2A3C2-35EB-417C-9BE9-5A0749600131}" type="presParOf" srcId="{E3C06DC6-FCD6-446B-9AEC-C379C6A084BD}" destId="{1946F094-70CC-4EA0-8F26-21EE2CBD9940}" srcOrd="19" destOrd="0" presId="urn:microsoft.com/office/officeart/2008/layout/HexagonCluster"/>
    <dgm:cxn modelId="{CD48D996-2FAB-4538-8681-9A40CCC42165}" type="presParOf" srcId="{1946F094-70CC-4EA0-8F26-21EE2CBD9940}" destId="{C4047BAB-66BC-42DA-AEA6-0796A0D35245}"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744D6B-D0DB-4C17-B203-F2C94B04DD1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zh-CN" altLang="en-US"/>
        </a:p>
      </dgm:t>
    </dgm:pt>
    <dgm:pt modelId="{BCBEEB4D-87A3-45B8-841B-B6D7CF8506BC}">
      <dgm:prSet/>
      <dgm:spPr>
        <a:solidFill>
          <a:srgbClr val="003C82"/>
        </a:solidFill>
      </dgm:spPr>
      <dgm:t>
        <a:bodyPr/>
        <a:lstStyle/>
        <a:p>
          <a:pPr rtl="0"/>
          <a:r>
            <a:rPr lang="en-US" dirty="0"/>
            <a:t>Test &amp; Verification Activity</a:t>
          </a:r>
          <a:endParaRPr lang="zh-CN" dirty="0"/>
        </a:p>
      </dgm:t>
    </dgm:pt>
    <dgm:pt modelId="{598C25B8-4F73-42F4-9D08-B331963491B7}" type="parTrans" cxnId="{AF067484-4B3A-48E0-8C7F-0F9393E8E369}">
      <dgm:prSet/>
      <dgm:spPr/>
      <dgm:t>
        <a:bodyPr/>
        <a:lstStyle/>
        <a:p>
          <a:endParaRPr lang="zh-CN" altLang="en-US"/>
        </a:p>
      </dgm:t>
    </dgm:pt>
    <dgm:pt modelId="{755AB832-0748-45F6-B1FF-C1983D2ED122}" type="sibTrans" cxnId="{AF067484-4B3A-48E0-8C7F-0F9393E8E369}">
      <dgm:prSet/>
      <dgm:spPr/>
      <dgm:t>
        <a:bodyPr/>
        <a:lstStyle/>
        <a:p>
          <a:endParaRPr lang="zh-CN" altLang="en-US"/>
        </a:p>
      </dgm:t>
    </dgm:pt>
    <dgm:pt modelId="{571B9701-5480-45D3-9B7A-A87E23D1AB01}">
      <dgm:prSet/>
      <dgm:spPr>
        <a:solidFill>
          <a:srgbClr val="003C82"/>
        </a:solidFill>
      </dgm:spPr>
      <dgm:t>
        <a:bodyPr/>
        <a:lstStyle/>
        <a:p>
          <a:pPr rtl="0"/>
          <a:r>
            <a:rPr lang="en-US" dirty="0"/>
            <a:t>17 National ICV Demonstration Areas</a:t>
          </a:r>
          <a:endParaRPr lang="zh-CN" dirty="0"/>
        </a:p>
      </dgm:t>
    </dgm:pt>
    <dgm:pt modelId="{235A94AA-68C1-4280-ADC5-B76B2B602DFC}" type="parTrans" cxnId="{D552C0DF-A713-4BE3-A275-99FC26CAFC22}">
      <dgm:prSet/>
      <dgm:spPr/>
      <dgm:t>
        <a:bodyPr/>
        <a:lstStyle/>
        <a:p>
          <a:endParaRPr lang="zh-CN" altLang="en-US"/>
        </a:p>
      </dgm:t>
    </dgm:pt>
    <dgm:pt modelId="{36472AB7-57DB-45E4-AAAB-BD6C6A1F5390}" type="sibTrans" cxnId="{D552C0DF-A713-4BE3-A275-99FC26CAFC22}">
      <dgm:prSet/>
      <dgm:spPr/>
      <dgm:t>
        <a:bodyPr/>
        <a:lstStyle/>
        <a:p>
          <a:endParaRPr lang="zh-CN" altLang="en-US"/>
        </a:p>
      </dgm:t>
    </dgm:pt>
    <dgm:pt modelId="{6A3143C3-1C63-4904-B850-DE5DB18A9027}">
      <dgm:prSet/>
      <dgm:spPr>
        <a:solidFill>
          <a:srgbClr val="003C82"/>
        </a:solidFill>
      </dgm:spPr>
      <dgm:t>
        <a:bodyPr/>
        <a:lstStyle/>
        <a:p>
          <a:pPr rtl="0"/>
          <a:r>
            <a:rPr lang="en-US" dirty="0"/>
            <a:t>4 National </a:t>
          </a:r>
          <a:r>
            <a:rPr lang="en-US" dirty="0" err="1"/>
            <a:t>IoV</a:t>
          </a:r>
          <a:r>
            <a:rPr lang="en-US" dirty="0"/>
            <a:t> Pilot Areas</a:t>
          </a:r>
          <a:endParaRPr lang="zh-CN" dirty="0"/>
        </a:p>
      </dgm:t>
    </dgm:pt>
    <dgm:pt modelId="{7DF9D2F1-1A00-4008-A7CD-90FBDA44BE36}" type="parTrans" cxnId="{AC28F885-3951-4E08-8188-F6EBA8262302}">
      <dgm:prSet/>
      <dgm:spPr/>
      <dgm:t>
        <a:bodyPr/>
        <a:lstStyle/>
        <a:p>
          <a:endParaRPr lang="zh-CN" altLang="en-US"/>
        </a:p>
      </dgm:t>
    </dgm:pt>
    <dgm:pt modelId="{1BDF6C01-53AC-4912-9D64-CA40A92AD9EE}" type="sibTrans" cxnId="{AC28F885-3951-4E08-8188-F6EBA8262302}">
      <dgm:prSet/>
      <dgm:spPr/>
      <dgm:t>
        <a:bodyPr/>
        <a:lstStyle/>
        <a:p>
          <a:endParaRPr lang="zh-CN" altLang="en-US"/>
        </a:p>
      </dgm:t>
    </dgm:pt>
    <dgm:pt modelId="{186E3C70-0786-4EDF-B404-E5A28E33F9E4}">
      <dgm:prSet/>
      <dgm:spPr>
        <a:solidFill>
          <a:srgbClr val="003C82"/>
        </a:solidFill>
      </dgm:spPr>
      <dgm:t>
        <a:bodyPr/>
        <a:lstStyle/>
        <a:p>
          <a:pPr rtl="0"/>
          <a:r>
            <a:rPr lang="en-US" dirty="0"/>
            <a:t>16 Smart Infrastructure &amp; Smart Vehicle Pilot Cities</a:t>
          </a:r>
          <a:endParaRPr lang="zh-CN" dirty="0"/>
        </a:p>
      </dgm:t>
    </dgm:pt>
    <dgm:pt modelId="{A8F9DCF5-85BF-483D-A91F-815EA7202AFA}" type="parTrans" cxnId="{5399A064-5919-4C79-9914-89F7D768F1FE}">
      <dgm:prSet/>
      <dgm:spPr/>
      <dgm:t>
        <a:bodyPr/>
        <a:lstStyle/>
        <a:p>
          <a:endParaRPr lang="zh-CN" altLang="en-US"/>
        </a:p>
      </dgm:t>
    </dgm:pt>
    <dgm:pt modelId="{FDAE83B7-3F13-4CBB-B35F-F4F071BF63CD}" type="sibTrans" cxnId="{5399A064-5919-4C79-9914-89F7D768F1FE}">
      <dgm:prSet/>
      <dgm:spPr/>
      <dgm:t>
        <a:bodyPr/>
        <a:lstStyle/>
        <a:p>
          <a:endParaRPr lang="zh-CN" altLang="en-US"/>
        </a:p>
      </dgm:t>
    </dgm:pt>
    <dgm:pt modelId="{DD99469E-9F54-4FFA-B6C0-1560CAD2943E}" type="pres">
      <dgm:prSet presAssocID="{29744D6B-D0DB-4C17-B203-F2C94B04DD16}" presName="Name0" presStyleCnt="0">
        <dgm:presLayoutVars>
          <dgm:chMax val="7"/>
          <dgm:chPref val="7"/>
          <dgm:dir/>
        </dgm:presLayoutVars>
      </dgm:prSet>
      <dgm:spPr/>
    </dgm:pt>
    <dgm:pt modelId="{5EF703D0-B755-42F9-B45D-DFBE36776872}" type="pres">
      <dgm:prSet presAssocID="{29744D6B-D0DB-4C17-B203-F2C94B04DD16}" presName="Name1" presStyleCnt="0"/>
      <dgm:spPr/>
    </dgm:pt>
    <dgm:pt modelId="{69AC0D64-FE22-492B-8576-FBBCD6F85FFA}" type="pres">
      <dgm:prSet presAssocID="{29744D6B-D0DB-4C17-B203-F2C94B04DD16}" presName="cycle" presStyleCnt="0"/>
      <dgm:spPr/>
    </dgm:pt>
    <dgm:pt modelId="{760E96B9-0866-4525-852D-6B99EE712F55}" type="pres">
      <dgm:prSet presAssocID="{29744D6B-D0DB-4C17-B203-F2C94B04DD16}" presName="srcNode" presStyleLbl="node1" presStyleIdx="0" presStyleCnt="4"/>
      <dgm:spPr/>
    </dgm:pt>
    <dgm:pt modelId="{CE167994-D89F-4106-BBB7-3422380F3E9C}" type="pres">
      <dgm:prSet presAssocID="{29744D6B-D0DB-4C17-B203-F2C94B04DD16}" presName="conn" presStyleLbl="parChTrans1D2" presStyleIdx="0" presStyleCnt="1"/>
      <dgm:spPr/>
    </dgm:pt>
    <dgm:pt modelId="{40B7A882-1436-4226-92D3-174146403409}" type="pres">
      <dgm:prSet presAssocID="{29744D6B-D0DB-4C17-B203-F2C94B04DD16}" presName="extraNode" presStyleLbl="node1" presStyleIdx="0" presStyleCnt="4"/>
      <dgm:spPr/>
    </dgm:pt>
    <dgm:pt modelId="{21984D78-B9D1-4890-BFC3-01A13F16A0BD}" type="pres">
      <dgm:prSet presAssocID="{29744D6B-D0DB-4C17-B203-F2C94B04DD16}" presName="dstNode" presStyleLbl="node1" presStyleIdx="0" presStyleCnt="4"/>
      <dgm:spPr/>
    </dgm:pt>
    <dgm:pt modelId="{FA7EFC24-FFF0-47B9-BC47-1A27A14D2AFC}" type="pres">
      <dgm:prSet presAssocID="{BCBEEB4D-87A3-45B8-841B-B6D7CF8506BC}" presName="text_1" presStyleLbl="node1" presStyleIdx="0" presStyleCnt="4">
        <dgm:presLayoutVars>
          <dgm:bulletEnabled val="1"/>
        </dgm:presLayoutVars>
      </dgm:prSet>
      <dgm:spPr/>
    </dgm:pt>
    <dgm:pt modelId="{DCA2957F-8DBF-46F3-A2D1-5F87754D4527}" type="pres">
      <dgm:prSet presAssocID="{BCBEEB4D-87A3-45B8-841B-B6D7CF8506BC}" presName="accent_1" presStyleCnt="0"/>
      <dgm:spPr/>
    </dgm:pt>
    <dgm:pt modelId="{49861BFC-F7AC-435F-9D78-EE569EECF328}" type="pres">
      <dgm:prSet presAssocID="{BCBEEB4D-87A3-45B8-841B-B6D7CF8506BC}" presName="accentRepeatNode" presStyleLbl="solidFgAcc1" presStyleIdx="0" presStyleCnt="4"/>
      <dgm:spPr/>
    </dgm:pt>
    <dgm:pt modelId="{34CC2FBF-5812-49E9-A2C6-471B47B7C9EB}" type="pres">
      <dgm:prSet presAssocID="{571B9701-5480-45D3-9B7A-A87E23D1AB01}" presName="text_2" presStyleLbl="node1" presStyleIdx="1" presStyleCnt="4">
        <dgm:presLayoutVars>
          <dgm:bulletEnabled val="1"/>
        </dgm:presLayoutVars>
      </dgm:prSet>
      <dgm:spPr/>
    </dgm:pt>
    <dgm:pt modelId="{0A934785-B202-4F6D-8F0D-BC1A99FAF4EF}" type="pres">
      <dgm:prSet presAssocID="{571B9701-5480-45D3-9B7A-A87E23D1AB01}" presName="accent_2" presStyleCnt="0"/>
      <dgm:spPr/>
    </dgm:pt>
    <dgm:pt modelId="{70109F0C-815E-411D-9163-A301FB40C032}" type="pres">
      <dgm:prSet presAssocID="{571B9701-5480-45D3-9B7A-A87E23D1AB01}" presName="accentRepeatNode" presStyleLbl="solidFgAcc1" presStyleIdx="1" presStyleCnt="4"/>
      <dgm:spPr/>
    </dgm:pt>
    <dgm:pt modelId="{63EC9C3E-72BE-4322-9C39-B7F5BA1CAC8C}" type="pres">
      <dgm:prSet presAssocID="{6A3143C3-1C63-4904-B850-DE5DB18A9027}" presName="text_3" presStyleLbl="node1" presStyleIdx="2" presStyleCnt="4" custLinFactNeighborY="-3442">
        <dgm:presLayoutVars>
          <dgm:bulletEnabled val="1"/>
        </dgm:presLayoutVars>
      </dgm:prSet>
      <dgm:spPr/>
    </dgm:pt>
    <dgm:pt modelId="{7CD8B893-FCC7-4DDA-81D2-23CB2F45DCEF}" type="pres">
      <dgm:prSet presAssocID="{6A3143C3-1C63-4904-B850-DE5DB18A9027}" presName="accent_3" presStyleCnt="0"/>
      <dgm:spPr/>
    </dgm:pt>
    <dgm:pt modelId="{32C37E41-5B44-411E-9313-2DF24202C59D}" type="pres">
      <dgm:prSet presAssocID="{6A3143C3-1C63-4904-B850-DE5DB18A9027}" presName="accentRepeatNode" presStyleLbl="solidFgAcc1" presStyleIdx="2" presStyleCnt="4"/>
      <dgm:spPr/>
    </dgm:pt>
    <dgm:pt modelId="{5C79C1B9-09B8-45FB-A1B2-699EC7B41C16}" type="pres">
      <dgm:prSet presAssocID="{186E3C70-0786-4EDF-B404-E5A28E33F9E4}" presName="text_4" presStyleLbl="node1" presStyleIdx="3" presStyleCnt="4">
        <dgm:presLayoutVars>
          <dgm:bulletEnabled val="1"/>
        </dgm:presLayoutVars>
      </dgm:prSet>
      <dgm:spPr/>
    </dgm:pt>
    <dgm:pt modelId="{145B9D35-EDC0-4ED0-AE36-F2BC1AD38CA0}" type="pres">
      <dgm:prSet presAssocID="{186E3C70-0786-4EDF-B404-E5A28E33F9E4}" presName="accent_4" presStyleCnt="0"/>
      <dgm:spPr/>
    </dgm:pt>
    <dgm:pt modelId="{3578915B-1532-4DA4-9D98-96C0B88BE241}" type="pres">
      <dgm:prSet presAssocID="{186E3C70-0786-4EDF-B404-E5A28E33F9E4}" presName="accentRepeatNode" presStyleLbl="solidFgAcc1" presStyleIdx="3" presStyleCnt="4"/>
      <dgm:spPr/>
    </dgm:pt>
  </dgm:ptLst>
  <dgm:cxnLst>
    <dgm:cxn modelId="{CCCDBD38-2375-4DB9-B70A-D38465338368}" type="presOf" srcId="{186E3C70-0786-4EDF-B404-E5A28E33F9E4}" destId="{5C79C1B9-09B8-45FB-A1B2-699EC7B41C16}" srcOrd="0" destOrd="0" presId="urn:microsoft.com/office/officeart/2008/layout/VerticalCurvedList"/>
    <dgm:cxn modelId="{016B7655-85B0-4970-B225-EC39228239A6}" type="presOf" srcId="{29744D6B-D0DB-4C17-B203-F2C94B04DD16}" destId="{DD99469E-9F54-4FFA-B6C0-1560CAD2943E}" srcOrd="0" destOrd="0" presId="urn:microsoft.com/office/officeart/2008/layout/VerticalCurvedList"/>
    <dgm:cxn modelId="{5399A064-5919-4C79-9914-89F7D768F1FE}" srcId="{29744D6B-D0DB-4C17-B203-F2C94B04DD16}" destId="{186E3C70-0786-4EDF-B404-E5A28E33F9E4}" srcOrd="3" destOrd="0" parTransId="{A8F9DCF5-85BF-483D-A91F-815EA7202AFA}" sibTransId="{FDAE83B7-3F13-4CBB-B35F-F4F071BF63CD}"/>
    <dgm:cxn modelId="{391B2169-8E67-445A-B995-FFFAC881CE5E}" type="presOf" srcId="{755AB832-0748-45F6-B1FF-C1983D2ED122}" destId="{CE167994-D89F-4106-BBB7-3422380F3E9C}" srcOrd="0" destOrd="0" presId="urn:microsoft.com/office/officeart/2008/layout/VerticalCurvedList"/>
    <dgm:cxn modelId="{AF067484-4B3A-48E0-8C7F-0F9393E8E369}" srcId="{29744D6B-D0DB-4C17-B203-F2C94B04DD16}" destId="{BCBEEB4D-87A3-45B8-841B-B6D7CF8506BC}" srcOrd="0" destOrd="0" parTransId="{598C25B8-4F73-42F4-9D08-B331963491B7}" sibTransId="{755AB832-0748-45F6-B1FF-C1983D2ED122}"/>
    <dgm:cxn modelId="{AC28F885-3951-4E08-8188-F6EBA8262302}" srcId="{29744D6B-D0DB-4C17-B203-F2C94B04DD16}" destId="{6A3143C3-1C63-4904-B850-DE5DB18A9027}" srcOrd="2" destOrd="0" parTransId="{7DF9D2F1-1A00-4008-A7CD-90FBDA44BE36}" sibTransId="{1BDF6C01-53AC-4912-9D64-CA40A92AD9EE}"/>
    <dgm:cxn modelId="{03571F8A-2CB1-4688-A55C-EE901D323913}" type="presOf" srcId="{6A3143C3-1C63-4904-B850-DE5DB18A9027}" destId="{63EC9C3E-72BE-4322-9C39-B7F5BA1CAC8C}" srcOrd="0" destOrd="0" presId="urn:microsoft.com/office/officeart/2008/layout/VerticalCurvedList"/>
    <dgm:cxn modelId="{24F39DD8-9105-4259-84AC-F7DD50DB7963}" type="presOf" srcId="{BCBEEB4D-87A3-45B8-841B-B6D7CF8506BC}" destId="{FA7EFC24-FFF0-47B9-BC47-1A27A14D2AFC}" srcOrd="0" destOrd="0" presId="urn:microsoft.com/office/officeart/2008/layout/VerticalCurvedList"/>
    <dgm:cxn modelId="{3B1175DC-63C1-42E2-B53E-8D53A0C40C6B}" type="presOf" srcId="{571B9701-5480-45D3-9B7A-A87E23D1AB01}" destId="{34CC2FBF-5812-49E9-A2C6-471B47B7C9EB}" srcOrd="0" destOrd="0" presId="urn:microsoft.com/office/officeart/2008/layout/VerticalCurvedList"/>
    <dgm:cxn modelId="{D552C0DF-A713-4BE3-A275-99FC26CAFC22}" srcId="{29744D6B-D0DB-4C17-B203-F2C94B04DD16}" destId="{571B9701-5480-45D3-9B7A-A87E23D1AB01}" srcOrd="1" destOrd="0" parTransId="{235A94AA-68C1-4280-ADC5-B76B2B602DFC}" sibTransId="{36472AB7-57DB-45E4-AAAB-BD6C6A1F5390}"/>
    <dgm:cxn modelId="{14052A3E-CB79-4FDB-861B-708B3E3DFE1D}" type="presParOf" srcId="{DD99469E-9F54-4FFA-B6C0-1560CAD2943E}" destId="{5EF703D0-B755-42F9-B45D-DFBE36776872}" srcOrd="0" destOrd="0" presId="urn:microsoft.com/office/officeart/2008/layout/VerticalCurvedList"/>
    <dgm:cxn modelId="{3D8A0DFB-4BF3-4EA4-9492-61827DAE092B}" type="presParOf" srcId="{5EF703D0-B755-42F9-B45D-DFBE36776872}" destId="{69AC0D64-FE22-492B-8576-FBBCD6F85FFA}" srcOrd="0" destOrd="0" presId="urn:microsoft.com/office/officeart/2008/layout/VerticalCurvedList"/>
    <dgm:cxn modelId="{3173594C-7E4F-41DC-83C8-E8C93CE64BB2}" type="presParOf" srcId="{69AC0D64-FE22-492B-8576-FBBCD6F85FFA}" destId="{760E96B9-0866-4525-852D-6B99EE712F55}" srcOrd="0" destOrd="0" presId="urn:microsoft.com/office/officeart/2008/layout/VerticalCurvedList"/>
    <dgm:cxn modelId="{A1C694E0-535F-44DF-979F-0640EA722699}" type="presParOf" srcId="{69AC0D64-FE22-492B-8576-FBBCD6F85FFA}" destId="{CE167994-D89F-4106-BBB7-3422380F3E9C}" srcOrd="1" destOrd="0" presId="urn:microsoft.com/office/officeart/2008/layout/VerticalCurvedList"/>
    <dgm:cxn modelId="{C40B1289-907C-46DD-97B7-B61FB3CF5FFF}" type="presParOf" srcId="{69AC0D64-FE22-492B-8576-FBBCD6F85FFA}" destId="{40B7A882-1436-4226-92D3-174146403409}" srcOrd="2" destOrd="0" presId="urn:microsoft.com/office/officeart/2008/layout/VerticalCurvedList"/>
    <dgm:cxn modelId="{32547860-8CBE-4E7B-9C8B-DACB1B9A217A}" type="presParOf" srcId="{69AC0D64-FE22-492B-8576-FBBCD6F85FFA}" destId="{21984D78-B9D1-4890-BFC3-01A13F16A0BD}" srcOrd="3" destOrd="0" presId="urn:microsoft.com/office/officeart/2008/layout/VerticalCurvedList"/>
    <dgm:cxn modelId="{89C3921D-D686-4DA9-8293-11EC1BAB2F69}" type="presParOf" srcId="{5EF703D0-B755-42F9-B45D-DFBE36776872}" destId="{FA7EFC24-FFF0-47B9-BC47-1A27A14D2AFC}" srcOrd="1" destOrd="0" presId="urn:microsoft.com/office/officeart/2008/layout/VerticalCurvedList"/>
    <dgm:cxn modelId="{37DE8FDF-C8B9-410A-BE39-4A112F58ADAF}" type="presParOf" srcId="{5EF703D0-B755-42F9-B45D-DFBE36776872}" destId="{DCA2957F-8DBF-46F3-A2D1-5F87754D4527}" srcOrd="2" destOrd="0" presId="urn:microsoft.com/office/officeart/2008/layout/VerticalCurvedList"/>
    <dgm:cxn modelId="{1A70DAE9-3B9E-423E-8755-52651165CE42}" type="presParOf" srcId="{DCA2957F-8DBF-46F3-A2D1-5F87754D4527}" destId="{49861BFC-F7AC-435F-9D78-EE569EECF328}" srcOrd="0" destOrd="0" presId="urn:microsoft.com/office/officeart/2008/layout/VerticalCurvedList"/>
    <dgm:cxn modelId="{8D3FF3F5-AE4F-48DE-8C2B-2B5F8FE4C217}" type="presParOf" srcId="{5EF703D0-B755-42F9-B45D-DFBE36776872}" destId="{34CC2FBF-5812-49E9-A2C6-471B47B7C9EB}" srcOrd="3" destOrd="0" presId="urn:microsoft.com/office/officeart/2008/layout/VerticalCurvedList"/>
    <dgm:cxn modelId="{21C3C7FB-4601-48CC-95A4-97636ABA269C}" type="presParOf" srcId="{5EF703D0-B755-42F9-B45D-DFBE36776872}" destId="{0A934785-B202-4F6D-8F0D-BC1A99FAF4EF}" srcOrd="4" destOrd="0" presId="urn:microsoft.com/office/officeart/2008/layout/VerticalCurvedList"/>
    <dgm:cxn modelId="{88DBCDD1-F55D-4D2B-87A7-A26119909318}" type="presParOf" srcId="{0A934785-B202-4F6D-8F0D-BC1A99FAF4EF}" destId="{70109F0C-815E-411D-9163-A301FB40C032}" srcOrd="0" destOrd="0" presId="urn:microsoft.com/office/officeart/2008/layout/VerticalCurvedList"/>
    <dgm:cxn modelId="{577FFB8E-5137-4839-B19C-D66AA4C3DAA5}" type="presParOf" srcId="{5EF703D0-B755-42F9-B45D-DFBE36776872}" destId="{63EC9C3E-72BE-4322-9C39-B7F5BA1CAC8C}" srcOrd="5" destOrd="0" presId="urn:microsoft.com/office/officeart/2008/layout/VerticalCurvedList"/>
    <dgm:cxn modelId="{F696608C-486B-4E6F-BAE4-AB9B6D1D8CF6}" type="presParOf" srcId="{5EF703D0-B755-42F9-B45D-DFBE36776872}" destId="{7CD8B893-FCC7-4DDA-81D2-23CB2F45DCEF}" srcOrd="6" destOrd="0" presId="urn:microsoft.com/office/officeart/2008/layout/VerticalCurvedList"/>
    <dgm:cxn modelId="{2E3BCD97-7BDC-4D0E-BB85-FA6D55256C17}" type="presParOf" srcId="{7CD8B893-FCC7-4DDA-81D2-23CB2F45DCEF}" destId="{32C37E41-5B44-411E-9313-2DF24202C59D}" srcOrd="0" destOrd="0" presId="urn:microsoft.com/office/officeart/2008/layout/VerticalCurvedList"/>
    <dgm:cxn modelId="{E90FB637-33D4-4600-92D2-6D4D02ADCFD5}" type="presParOf" srcId="{5EF703D0-B755-42F9-B45D-DFBE36776872}" destId="{5C79C1B9-09B8-45FB-A1B2-699EC7B41C16}" srcOrd="7" destOrd="0" presId="urn:microsoft.com/office/officeart/2008/layout/VerticalCurvedList"/>
    <dgm:cxn modelId="{BB28E2BF-573F-4E6C-8190-B1ABD34ACC62}" type="presParOf" srcId="{5EF703D0-B755-42F9-B45D-DFBE36776872}" destId="{145B9D35-EDC0-4ED0-AE36-F2BC1AD38CA0}" srcOrd="8" destOrd="0" presId="urn:microsoft.com/office/officeart/2008/layout/VerticalCurvedList"/>
    <dgm:cxn modelId="{5F99B902-7C79-4923-B6DF-06471307B254}" type="presParOf" srcId="{145B9D35-EDC0-4ED0-AE36-F2BC1AD38CA0}" destId="{3578915B-1532-4DA4-9D98-96C0B88BE24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1C87A0-14D8-46B9-AD11-16523F0EC68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13B01112-51B3-4B95-831C-A4AD99E44CE5}">
      <dgm:prSet/>
      <dgm:spPr>
        <a:solidFill>
          <a:srgbClr val="003C82"/>
        </a:solidFill>
        <a:ln>
          <a:noFill/>
        </a:ln>
      </dgm:spPr>
      <dgm:t>
        <a:bodyPr/>
        <a:lstStyle/>
        <a:p>
          <a:pPr rtl="0"/>
          <a:r>
            <a:rPr lang="en-US"/>
            <a:t>Infrastructure side </a:t>
          </a:r>
          <a:endParaRPr lang="zh-CN"/>
        </a:p>
      </dgm:t>
    </dgm:pt>
    <dgm:pt modelId="{2E5C6ACD-325B-4595-BA57-595B2C471792}" type="parTrans" cxnId="{028E2D73-3680-4ED9-9C99-4774A61DE8E5}">
      <dgm:prSet/>
      <dgm:spPr/>
      <dgm:t>
        <a:bodyPr/>
        <a:lstStyle/>
        <a:p>
          <a:endParaRPr lang="zh-CN" altLang="en-US"/>
        </a:p>
      </dgm:t>
    </dgm:pt>
    <dgm:pt modelId="{EBFFE40F-0931-44BB-80AD-6CBC669AD0F3}" type="sibTrans" cxnId="{028E2D73-3680-4ED9-9C99-4774A61DE8E5}">
      <dgm:prSet/>
      <dgm:spPr/>
      <dgm:t>
        <a:bodyPr/>
        <a:lstStyle/>
        <a:p>
          <a:endParaRPr lang="zh-CN" altLang="en-US"/>
        </a:p>
      </dgm:t>
    </dgm:pt>
    <dgm:pt modelId="{06BBDACF-495A-4D2D-BB3A-7EEC17D9AE52}">
      <dgm:prSet/>
      <dgm:spPr>
        <a:noFill/>
      </dgm:spPr>
      <dgm:t>
        <a:bodyPr/>
        <a:lstStyle/>
        <a:p>
          <a:pPr rtl="0"/>
          <a:r>
            <a:rPr lang="en-US" dirty="0"/>
            <a:t>Roadside infrastructure need time &amp;  money to build or upgrade</a:t>
          </a:r>
          <a:endParaRPr lang="zh-CN" dirty="0"/>
        </a:p>
      </dgm:t>
    </dgm:pt>
    <dgm:pt modelId="{D04710B5-BFCD-4B4C-A357-BB19F4E44EA5}" type="parTrans" cxnId="{25520021-1E77-4FC8-AC0D-C98217757AEE}">
      <dgm:prSet/>
      <dgm:spPr/>
      <dgm:t>
        <a:bodyPr/>
        <a:lstStyle/>
        <a:p>
          <a:endParaRPr lang="zh-CN" altLang="en-US"/>
        </a:p>
      </dgm:t>
    </dgm:pt>
    <dgm:pt modelId="{36053B7F-DAB2-4BA8-982B-8C8536487DB0}" type="sibTrans" cxnId="{25520021-1E77-4FC8-AC0D-C98217757AEE}">
      <dgm:prSet/>
      <dgm:spPr/>
      <dgm:t>
        <a:bodyPr/>
        <a:lstStyle/>
        <a:p>
          <a:endParaRPr lang="zh-CN" altLang="en-US"/>
        </a:p>
      </dgm:t>
    </dgm:pt>
    <dgm:pt modelId="{C61A1037-409B-4A00-8B50-E13F1B388518}">
      <dgm:prSet/>
      <dgm:spPr>
        <a:noFill/>
      </dgm:spPr>
      <dgm:t>
        <a:bodyPr/>
        <a:lstStyle/>
        <a:p>
          <a:pPr rtl="0"/>
          <a:r>
            <a:rPr lang="en-US"/>
            <a:t>C-V2X deployments need to be improved, RSU coverage especially for intersections and important sites</a:t>
          </a:r>
          <a:endParaRPr lang="zh-CN"/>
        </a:p>
      </dgm:t>
    </dgm:pt>
    <dgm:pt modelId="{A66ED93A-D701-40A6-B788-D4C217A07D5E}" type="parTrans" cxnId="{0586F10F-9B23-48D3-A6D6-0B7B09CFFB57}">
      <dgm:prSet/>
      <dgm:spPr/>
      <dgm:t>
        <a:bodyPr/>
        <a:lstStyle/>
        <a:p>
          <a:endParaRPr lang="zh-CN" altLang="en-US"/>
        </a:p>
      </dgm:t>
    </dgm:pt>
    <dgm:pt modelId="{C913EA5B-FF00-4CDB-93DD-C12513CE8DA0}" type="sibTrans" cxnId="{0586F10F-9B23-48D3-A6D6-0B7B09CFFB57}">
      <dgm:prSet/>
      <dgm:spPr/>
      <dgm:t>
        <a:bodyPr/>
        <a:lstStyle/>
        <a:p>
          <a:endParaRPr lang="zh-CN" altLang="en-US"/>
        </a:p>
      </dgm:t>
    </dgm:pt>
    <dgm:pt modelId="{7EBE2136-9D08-411E-9A6F-E30941BCD3A9}">
      <dgm:prSet/>
      <dgm:spPr>
        <a:noFill/>
      </dgm:spPr>
      <dgm:t>
        <a:bodyPr/>
        <a:lstStyle/>
        <a:p>
          <a:pPr rtl="0"/>
          <a:r>
            <a:rPr lang="en-US" dirty="0"/>
            <a:t>Reliable information can be accessed , for example Traffic light, dynamic road info…</a:t>
          </a:r>
          <a:endParaRPr lang="zh-CN" dirty="0"/>
        </a:p>
      </dgm:t>
    </dgm:pt>
    <dgm:pt modelId="{893B2173-D484-4DFE-A0AA-2E50E3C86915}" type="parTrans" cxnId="{C496590B-6FF8-4702-A406-40C3469B5461}">
      <dgm:prSet/>
      <dgm:spPr/>
      <dgm:t>
        <a:bodyPr/>
        <a:lstStyle/>
        <a:p>
          <a:endParaRPr lang="zh-CN" altLang="en-US"/>
        </a:p>
      </dgm:t>
    </dgm:pt>
    <dgm:pt modelId="{BDF7E9A1-3AB5-4D64-A819-F2C7E03D23AD}" type="sibTrans" cxnId="{C496590B-6FF8-4702-A406-40C3469B5461}">
      <dgm:prSet/>
      <dgm:spPr/>
      <dgm:t>
        <a:bodyPr/>
        <a:lstStyle/>
        <a:p>
          <a:endParaRPr lang="zh-CN" altLang="en-US"/>
        </a:p>
      </dgm:t>
    </dgm:pt>
    <dgm:pt modelId="{961EF59D-EF2F-4A16-B2D5-D9C8B15DF585}">
      <dgm:prSet/>
      <dgm:spPr>
        <a:solidFill>
          <a:srgbClr val="003C82"/>
        </a:solidFill>
        <a:ln>
          <a:noFill/>
        </a:ln>
      </dgm:spPr>
      <dgm:t>
        <a:bodyPr/>
        <a:lstStyle/>
        <a:p>
          <a:pPr rtl="0"/>
          <a:r>
            <a:rPr lang="en-US"/>
            <a:t>Vehicle side </a:t>
          </a:r>
          <a:endParaRPr lang="zh-CN"/>
        </a:p>
      </dgm:t>
    </dgm:pt>
    <dgm:pt modelId="{CBC93C79-E900-4D0E-97D0-232EB214D087}" type="parTrans" cxnId="{95C9364D-2646-41C3-90C1-12EF1FC8CADD}">
      <dgm:prSet/>
      <dgm:spPr/>
      <dgm:t>
        <a:bodyPr/>
        <a:lstStyle/>
        <a:p>
          <a:endParaRPr lang="zh-CN" altLang="en-US"/>
        </a:p>
      </dgm:t>
    </dgm:pt>
    <dgm:pt modelId="{319B0E04-087F-46EC-ACF8-F0D3369B9CE3}" type="sibTrans" cxnId="{95C9364D-2646-41C3-90C1-12EF1FC8CADD}">
      <dgm:prSet/>
      <dgm:spPr/>
      <dgm:t>
        <a:bodyPr/>
        <a:lstStyle/>
        <a:p>
          <a:endParaRPr lang="zh-CN" altLang="en-US"/>
        </a:p>
      </dgm:t>
    </dgm:pt>
    <dgm:pt modelId="{84C9C8EC-6CDB-45B9-9B64-784C593ADD63}">
      <dgm:prSet/>
      <dgm:spPr>
        <a:noFill/>
      </dgm:spPr>
      <dgm:t>
        <a:bodyPr/>
        <a:lstStyle/>
        <a:p>
          <a:pPr rtl="0"/>
          <a:r>
            <a:rPr lang="en-US"/>
            <a:t>Long lifecycle , need more time to introduce new feature</a:t>
          </a:r>
          <a:endParaRPr lang="zh-CN"/>
        </a:p>
      </dgm:t>
    </dgm:pt>
    <dgm:pt modelId="{6B9043F0-9ABE-4E82-9352-0D3676D33541}" type="parTrans" cxnId="{0025453D-211F-4061-8723-8092D4EE3307}">
      <dgm:prSet/>
      <dgm:spPr/>
      <dgm:t>
        <a:bodyPr/>
        <a:lstStyle/>
        <a:p>
          <a:endParaRPr lang="zh-CN" altLang="en-US"/>
        </a:p>
      </dgm:t>
    </dgm:pt>
    <dgm:pt modelId="{B7150756-F8B0-40B6-97DF-F6060A08A7FA}" type="sibTrans" cxnId="{0025453D-211F-4061-8723-8092D4EE3307}">
      <dgm:prSet/>
      <dgm:spPr/>
      <dgm:t>
        <a:bodyPr/>
        <a:lstStyle/>
        <a:p>
          <a:endParaRPr lang="zh-CN" altLang="en-US"/>
        </a:p>
      </dgm:t>
    </dgm:pt>
    <dgm:pt modelId="{0C3618C5-5843-4DDB-A450-231393FCF2AF}">
      <dgm:prSet/>
      <dgm:spPr>
        <a:noFill/>
      </dgm:spPr>
      <dgm:t>
        <a:bodyPr/>
        <a:lstStyle/>
        <a:p>
          <a:pPr rtl="0"/>
          <a:r>
            <a:rPr lang="en-US" dirty="0"/>
            <a:t>OBU penetration need to be improved</a:t>
          </a:r>
          <a:endParaRPr lang="zh-CN" dirty="0"/>
        </a:p>
      </dgm:t>
    </dgm:pt>
    <dgm:pt modelId="{C2FD0BE0-82A9-4555-8B3A-6346C2D776B8}" type="parTrans" cxnId="{EE637209-6F3C-4A39-A5A0-6C5BE0472A8F}">
      <dgm:prSet/>
      <dgm:spPr/>
      <dgm:t>
        <a:bodyPr/>
        <a:lstStyle/>
        <a:p>
          <a:endParaRPr lang="zh-CN" altLang="en-US"/>
        </a:p>
      </dgm:t>
    </dgm:pt>
    <dgm:pt modelId="{F5B3FC6A-F025-4220-A0BA-84E7020DF3EB}" type="sibTrans" cxnId="{EE637209-6F3C-4A39-A5A0-6C5BE0472A8F}">
      <dgm:prSet/>
      <dgm:spPr/>
      <dgm:t>
        <a:bodyPr/>
        <a:lstStyle/>
        <a:p>
          <a:endParaRPr lang="zh-CN" altLang="en-US"/>
        </a:p>
      </dgm:t>
    </dgm:pt>
    <dgm:pt modelId="{2E0AD203-2779-459F-A123-3C236CED5291}">
      <dgm:prSet/>
      <dgm:spPr>
        <a:noFill/>
      </dgm:spPr>
      <dgm:t>
        <a:bodyPr/>
        <a:lstStyle/>
        <a:p>
          <a:pPr rtl="0"/>
          <a:r>
            <a:rPr lang="en-US" dirty="0"/>
            <a:t>Evaluation system for communication component </a:t>
          </a:r>
          <a:endParaRPr lang="zh-CN" dirty="0"/>
        </a:p>
      </dgm:t>
    </dgm:pt>
    <dgm:pt modelId="{F9D25D02-5A14-497D-9E9E-91E84F9D06DA}" type="parTrans" cxnId="{A360676E-3090-488C-9B59-CC77485AAFE7}">
      <dgm:prSet/>
      <dgm:spPr/>
      <dgm:t>
        <a:bodyPr/>
        <a:lstStyle/>
        <a:p>
          <a:endParaRPr lang="zh-CN" altLang="en-US"/>
        </a:p>
      </dgm:t>
    </dgm:pt>
    <dgm:pt modelId="{D37A77B6-F9A7-450F-814E-F4AD40338921}" type="sibTrans" cxnId="{A360676E-3090-488C-9B59-CC77485AAFE7}">
      <dgm:prSet/>
      <dgm:spPr/>
      <dgm:t>
        <a:bodyPr/>
        <a:lstStyle/>
        <a:p>
          <a:endParaRPr lang="zh-CN" altLang="en-US"/>
        </a:p>
      </dgm:t>
    </dgm:pt>
    <dgm:pt modelId="{F58258FD-C873-46DC-810D-7C4B07303665}">
      <dgm:prSet/>
      <dgm:spPr>
        <a:noFill/>
      </dgm:spPr>
      <dgm:t>
        <a:bodyPr/>
        <a:lstStyle/>
        <a:p>
          <a:pPr rtl="0"/>
          <a:r>
            <a:rPr lang="en-US" dirty="0"/>
            <a:t>Killer application ?</a:t>
          </a:r>
          <a:endParaRPr lang="zh-CN" dirty="0"/>
        </a:p>
      </dgm:t>
    </dgm:pt>
    <dgm:pt modelId="{FD346470-5D5F-4935-9074-B571D23EA426}" type="parTrans" cxnId="{6546C921-DEAA-4F3B-8E1A-0833CCBB16F5}">
      <dgm:prSet/>
      <dgm:spPr/>
      <dgm:t>
        <a:bodyPr/>
        <a:lstStyle/>
        <a:p>
          <a:endParaRPr lang="zh-CN" altLang="en-US"/>
        </a:p>
      </dgm:t>
    </dgm:pt>
    <dgm:pt modelId="{84FDC0C1-4D4A-47BE-9FF2-5D6CF1DE65C3}" type="sibTrans" cxnId="{6546C921-DEAA-4F3B-8E1A-0833CCBB16F5}">
      <dgm:prSet/>
      <dgm:spPr/>
      <dgm:t>
        <a:bodyPr/>
        <a:lstStyle/>
        <a:p>
          <a:endParaRPr lang="zh-CN" altLang="en-US"/>
        </a:p>
      </dgm:t>
    </dgm:pt>
    <dgm:pt modelId="{57C3FAD2-AC66-4881-B5A0-77E56CD1A7D6}" type="pres">
      <dgm:prSet presAssocID="{3A1C87A0-14D8-46B9-AD11-16523F0EC68A}" presName="Name0" presStyleCnt="0">
        <dgm:presLayoutVars>
          <dgm:dir/>
          <dgm:animLvl val="lvl"/>
          <dgm:resizeHandles val="exact"/>
        </dgm:presLayoutVars>
      </dgm:prSet>
      <dgm:spPr/>
    </dgm:pt>
    <dgm:pt modelId="{1588FCA6-9421-40A1-9600-1758B9887632}" type="pres">
      <dgm:prSet presAssocID="{13B01112-51B3-4B95-831C-A4AD99E44CE5}" presName="composite" presStyleCnt="0"/>
      <dgm:spPr/>
    </dgm:pt>
    <dgm:pt modelId="{14C9DD82-6E04-4038-9EF8-A8AEC6E57365}" type="pres">
      <dgm:prSet presAssocID="{13B01112-51B3-4B95-831C-A4AD99E44CE5}" presName="parTx" presStyleLbl="alignNode1" presStyleIdx="0" presStyleCnt="2">
        <dgm:presLayoutVars>
          <dgm:chMax val="0"/>
          <dgm:chPref val="0"/>
          <dgm:bulletEnabled val="1"/>
        </dgm:presLayoutVars>
      </dgm:prSet>
      <dgm:spPr/>
    </dgm:pt>
    <dgm:pt modelId="{C83B6BE2-BE00-4884-B681-C1136518E76E}" type="pres">
      <dgm:prSet presAssocID="{13B01112-51B3-4B95-831C-A4AD99E44CE5}" presName="desTx" presStyleLbl="alignAccFollowNode1" presStyleIdx="0" presStyleCnt="2">
        <dgm:presLayoutVars>
          <dgm:bulletEnabled val="1"/>
        </dgm:presLayoutVars>
      </dgm:prSet>
      <dgm:spPr/>
    </dgm:pt>
    <dgm:pt modelId="{A8693552-E11A-47CD-92F4-974627DFAD0D}" type="pres">
      <dgm:prSet presAssocID="{EBFFE40F-0931-44BB-80AD-6CBC669AD0F3}" presName="space" presStyleCnt="0"/>
      <dgm:spPr/>
    </dgm:pt>
    <dgm:pt modelId="{C76509A8-0300-40A7-B86C-2444F10AD145}" type="pres">
      <dgm:prSet presAssocID="{961EF59D-EF2F-4A16-B2D5-D9C8B15DF585}" presName="composite" presStyleCnt="0"/>
      <dgm:spPr/>
    </dgm:pt>
    <dgm:pt modelId="{75B1AB10-7C22-4055-B4B7-0B9EEC0931B1}" type="pres">
      <dgm:prSet presAssocID="{961EF59D-EF2F-4A16-B2D5-D9C8B15DF585}" presName="parTx" presStyleLbl="alignNode1" presStyleIdx="1" presStyleCnt="2">
        <dgm:presLayoutVars>
          <dgm:chMax val="0"/>
          <dgm:chPref val="0"/>
          <dgm:bulletEnabled val="1"/>
        </dgm:presLayoutVars>
      </dgm:prSet>
      <dgm:spPr/>
    </dgm:pt>
    <dgm:pt modelId="{1D720AA3-F1E1-4846-B9E5-84C4C6A8B6C9}" type="pres">
      <dgm:prSet presAssocID="{961EF59D-EF2F-4A16-B2D5-D9C8B15DF585}" presName="desTx" presStyleLbl="alignAccFollowNode1" presStyleIdx="1" presStyleCnt="2">
        <dgm:presLayoutVars>
          <dgm:bulletEnabled val="1"/>
        </dgm:presLayoutVars>
      </dgm:prSet>
      <dgm:spPr/>
    </dgm:pt>
  </dgm:ptLst>
  <dgm:cxnLst>
    <dgm:cxn modelId="{EE637209-6F3C-4A39-A5A0-6C5BE0472A8F}" srcId="{961EF59D-EF2F-4A16-B2D5-D9C8B15DF585}" destId="{0C3618C5-5843-4DDB-A450-231393FCF2AF}" srcOrd="1" destOrd="0" parTransId="{C2FD0BE0-82A9-4555-8B3A-6346C2D776B8}" sibTransId="{F5B3FC6A-F025-4220-A0BA-84E7020DF3EB}"/>
    <dgm:cxn modelId="{C496590B-6FF8-4702-A406-40C3469B5461}" srcId="{13B01112-51B3-4B95-831C-A4AD99E44CE5}" destId="{7EBE2136-9D08-411E-9A6F-E30941BCD3A9}" srcOrd="2" destOrd="0" parTransId="{893B2173-D484-4DFE-A0AA-2E50E3C86915}" sibTransId="{BDF7E9A1-3AB5-4D64-A819-F2C7E03D23AD}"/>
    <dgm:cxn modelId="{0586F10F-9B23-48D3-A6D6-0B7B09CFFB57}" srcId="{13B01112-51B3-4B95-831C-A4AD99E44CE5}" destId="{C61A1037-409B-4A00-8B50-E13F1B388518}" srcOrd="1" destOrd="0" parTransId="{A66ED93A-D701-40A6-B788-D4C217A07D5E}" sibTransId="{C913EA5B-FF00-4CDB-93DD-C12513CE8DA0}"/>
    <dgm:cxn modelId="{25520021-1E77-4FC8-AC0D-C98217757AEE}" srcId="{13B01112-51B3-4B95-831C-A4AD99E44CE5}" destId="{06BBDACF-495A-4D2D-BB3A-7EEC17D9AE52}" srcOrd="0" destOrd="0" parTransId="{D04710B5-BFCD-4B4C-A357-BB19F4E44EA5}" sibTransId="{36053B7F-DAB2-4BA8-982B-8C8536487DB0}"/>
    <dgm:cxn modelId="{6546C921-DEAA-4F3B-8E1A-0833CCBB16F5}" srcId="{961EF59D-EF2F-4A16-B2D5-D9C8B15DF585}" destId="{F58258FD-C873-46DC-810D-7C4B07303665}" srcOrd="2" destOrd="0" parTransId="{FD346470-5D5F-4935-9074-B571D23EA426}" sibTransId="{84FDC0C1-4D4A-47BE-9FF2-5D6CF1DE65C3}"/>
    <dgm:cxn modelId="{459B3B23-A38F-42EF-925B-3661CC80A458}" type="presOf" srcId="{C61A1037-409B-4A00-8B50-E13F1B388518}" destId="{C83B6BE2-BE00-4884-B681-C1136518E76E}" srcOrd="0" destOrd="1" presId="urn:microsoft.com/office/officeart/2005/8/layout/hList1"/>
    <dgm:cxn modelId="{31493026-7E5E-402E-A20A-7EEE9F0BCC5E}" type="presOf" srcId="{2E0AD203-2779-459F-A123-3C236CED5291}" destId="{1D720AA3-F1E1-4846-B9E5-84C4C6A8B6C9}" srcOrd="0" destOrd="3" presId="urn:microsoft.com/office/officeart/2005/8/layout/hList1"/>
    <dgm:cxn modelId="{0025453D-211F-4061-8723-8092D4EE3307}" srcId="{961EF59D-EF2F-4A16-B2D5-D9C8B15DF585}" destId="{84C9C8EC-6CDB-45B9-9B64-784C593ADD63}" srcOrd="0" destOrd="0" parTransId="{6B9043F0-9ABE-4E82-9352-0D3676D33541}" sibTransId="{B7150756-F8B0-40B6-97DF-F6060A08A7FA}"/>
    <dgm:cxn modelId="{95C9364D-2646-41C3-90C1-12EF1FC8CADD}" srcId="{3A1C87A0-14D8-46B9-AD11-16523F0EC68A}" destId="{961EF59D-EF2F-4A16-B2D5-D9C8B15DF585}" srcOrd="1" destOrd="0" parTransId="{CBC93C79-E900-4D0E-97D0-232EB214D087}" sibTransId="{319B0E04-087F-46EC-ACF8-F0D3369B9CE3}"/>
    <dgm:cxn modelId="{490CB450-8C68-4D9B-BCD8-830AB9DFC0F6}" type="presOf" srcId="{7EBE2136-9D08-411E-9A6F-E30941BCD3A9}" destId="{C83B6BE2-BE00-4884-B681-C1136518E76E}" srcOrd="0" destOrd="2" presId="urn:microsoft.com/office/officeart/2005/8/layout/hList1"/>
    <dgm:cxn modelId="{996CBD6C-C078-49FA-8B94-A6ACFA3C4CD1}" type="presOf" srcId="{3A1C87A0-14D8-46B9-AD11-16523F0EC68A}" destId="{57C3FAD2-AC66-4881-B5A0-77E56CD1A7D6}" srcOrd="0" destOrd="0" presId="urn:microsoft.com/office/officeart/2005/8/layout/hList1"/>
    <dgm:cxn modelId="{A360676E-3090-488C-9B59-CC77485AAFE7}" srcId="{961EF59D-EF2F-4A16-B2D5-D9C8B15DF585}" destId="{2E0AD203-2779-459F-A123-3C236CED5291}" srcOrd="3" destOrd="0" parTransId="{F9D25D02-5A14-497D-9E9E-91E84F9D06DA}" sibTransId="{D37A77B6-F9A7-450F-814E-F4AD40338921}"/>
    <dgm:cxn modelId="{028E2D73-3680-4ED9-9C99-4774A61DE8E5}" srcId="{3A1C87A0-14D8-46B9-AD11-16523F0EC68A}" destId="{13B01112-51B3-4B95-831C-A4AD99E44CE5}" srcOrd="0" destOrd="0" parTransId="{2E5C6ACD-325B-4595-BA57-595B2C471792}" sibTransId="{EBFFE40F-0931-44BB-80AD-6CBC669AD0F3}"/>
    <dgm:cxn modelId="{700CF679-A377-4EB2-9570-509E424373EB}" type="presOf" srcId="{0C3618C5-5843-4DDB-A450-231393FCF2AF}" destId="{1D720AA3-F1E1-4846-B9E5-84C4C6A8B6C9}" srcOrd="0" destOrd="1" presId="urn:microsoft.com/office/officeart/2005/8/layout/hList1"/>
    <dgm:cxn modelId="{4C20B09C-498D-4E42-AEBF-E24D7EA225BD}" type="presOf" srcId="{13B01112-51B3-4B95-831C-A4AD99E44CE5}" destId="{14C9DD82-6E04-4038-9EF8-A8AEC6E57365}" srcOrd="0" destOrd="0" presId="urn:microsoft.com/office/officeart/2005/8/layout/hList1"/>
    <dgm:cxn modelId="{75AA5FA9-4384-4B88-A723-49A09430745A}" type="presOf" srcId="{961EF59D-EF2F-4A16-B2D5-D9C8B15DF585}" destId="{75B1AB10-7C22-4055-B4B7-0B9EEC0931B1}" srcOrd="0" destOrd="0" presId="urn:microsoft.com/office/officeart/2005/8/layout/hList1"/>
    <dgm:cxn modelId="{FC9D5DCA-199D-42F4-BFC7-5D2D34B02B68}" type="presOf" srcId="{06BBDACF-495A-4D2D-BB3A-7EEC17D9AE52}" destId="{C83B6BE2-BE00-4884-B681-C1136518E76E}" srcOrd="0" destOrd="0" presId="urn:microsoft.com/office/officeart/2005/8/layout/hList1"/>
    <dgm:cxn modelId="{F581C0D4-6A63-4988-BBA4-332C59960BF9}" type="presOf" srcId="{84C9C8EC-6CDB-45B9-9B64-784C593ADD63}" destId="{1D720AA3-F1E1-4846-B9E5-84C4C6A8B6C9}" srcOrd="0" destOrd="0" presId="urn:microsoft.com/office/officeart/2005/8/layout/hList1"/>
    <dgm:cxn modelId="{23B841EA-9B0F-4AFC-9789-BE6766AA2F0C}" type="presOf" srcId="{F58258FD-C873-46DC-810D-7C4B07303665}" destId="{1D720AA3-F1E1-4846-B9E5-84C4C6A8B6C9}" srcOrd="0" destOrd="2" presId="urn:microsoft.com/office/officeart/2005/8/layout/hList1"/>
    <dgm:cxn modelId="{8A6ED723-B94E-44B2-B4DC-562B21AEA88F}" type="presParOf" srcId="{57C3FAD2-AC66-4881-B5A0-77E56CD1A7D6}" destId="{1588FCA6-9421-40A1-9600-1758B9887632}" srcOrd="0" destOrd="0" presId="urn:microsoft.com/office/officeart/2005/8/layout/hList1"/>
    <dgm:cxn modelId="{589BA33B-FDC7-426B-803F-E9FA485D5843}" type="presParOf" srcId="{1588FCA6-9421-40A1-9600-1758B9887632}" destId="{14C9DD82-6E04-4038-9EF8-A8AEC6E57365}" srcOrd="0" destOrd="0" presId="urn:microsoft.com/office/officeart/2005/8/layout/hList1"/>
    <dgm:cxn modelId="{A7F8D535-AF54-479F-B9DA-FBD0306ACA84}" type="presParOf" srcId="{1588FCA6-9421-40A1-9600-1758B9887632}" destId="{C83B6BE2-BE00-4884-B681-C1136518E76E}" srcOrd="1" destOrd="0" presId="urn:microsoft.com/office/officeart/2005/8/layout/hList1"/>
    <dgm:cxn modelId="{01D000CE-14B0-43E9-A60E-09E6D1308A68}" type="presParOf" srcId="{57C3FAD2-AC66-4881-B5A0-77E56CD1A7D6}" destId="{A8693552-E11A-47CD-92F4-974627DFAD0D}" srcOrd="1" destOrd="0" presId="urn:microsoft.com/office/officeart/2005/8/layout/hList1"/>
    <dgm:cxn modelId="{C9E57038-7A5E-402D-8631-3187C02375B2}" type="presParOf" srcId="{57C3FAD2-AC66-4881-B5A0-77E56CD1A7D6}" destId="{C76509A8-0300-40A7-B86C-2444F10AD145}" srcOrd="2" destOrd="0" presId="urn:microsoft.com/office/officeart/2005/8/layout/hList1"/>
    <dgm:cxn modelId="{94FD503A-906B-414F-9A88-AE7EF0267FA3}" type="presParOf" srcId="{C76509A8-0300-40A7-B86C-2444F10AD145}" destId="{75B1AB10-7C22-4055-B4B7-0B9EEC0931B1}" srcOrd="0" destOrd="0" presId="urn:microsoft.com/office/officeart/2005/8/layout/hList1"/>
    <dgm:cxn modelId="{1CF0D653-FDF3-46C1-BB60-D032B1461B1A}" type="presParOf" srcId="{C76509A8-0300-40A7-B86C-2444F10AD145}" destId="{1D720AA3-F1E1-4846-B9E5-84C4C6A8B6C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E8073E-BDFA-484E-9BF8-47F6C693891F}"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zh-CN" altLang="en-US"/>
        </a:p>
      </dgm:t>
    </dgm:pt>
    <dgm:pt modelId="{5A577737-4DA0-4AF1-AAD8-D25BB7A0C7C3}">
      <dgm:prSet/>
      <dgm:spPr>
        <a:solidFill>
          <a:srgbClr val="003C82"/>
        </a:solidFill>
      </dgm:spPr>
      <dgm:t>
        <a:bodyPr/>
        <a:lstStyle/>
        <a:p>
          <a:pPr rtl="0"/>
          <a:r>
            <a:rPr lang="en-US" dirty="0"/>
            <a:t>V2X Direct Communication enhancement </a:t>
          </a:r>
          <a:endParaRPr lang="zh-CN" dirty="0"/>
        </a:p>
      </dgm:t>
    </dgm:pt>
    <dgm:pt modelId="{A2D9C9D0-B500-4C1C-B2C5-4D99105B0069}" type="parTrans" cxnId="{32C1AF8D-96E8-47EB-A3BF-F4595029922B}">
      <dgm:prSet/>
      <dgm:spPr/>
      <dgm:t>
        <a:bodyPr/>
        <a:lstStyle/>
        <a:p>
          <a:endParaRPr lang="zh-CN" altLang="en-US"/>
        </a:p>
      </dgm:t>
    </dgm:pt>
    <dgm:pt modelId="{F760488F-B0A0-47D2-AD20-923EB3A27E9F}" type="sibTrans" cxnId="{32C1AF8D-96E8-47EB-A3BF-F4595029922B}">
      <dgm:prSet/>
      <dgm:spPr/>
      <dgm:t>
        <a:bodyPr/>
        <a:lstStyle/>
        <a:p>
          <a:endParaRPr lang="zh-CN" altLang="en-US"/>
        </a:p>
      </dgm:t>
    </dgm:pt>
    <dgm:pt modelId="{2C943575-2368-486A-A32F-05AE620D9E31}">
      <dgm:prSet/>
      <dgm:spPr>
        <a:solidFill>
          <a:srgbClr val="003C82"/>
        </a:solidFill>
      </dgm:spPr>
      <dgm:t>
        <a:bodyPr/>
        <a:lstStyle/>
        <a:p>
          <a:pPr rtl="0"/>
          <a:r>
            <a:rPr lang="en-US" dirty="0"/>
            <a:t>Native requirements of high precise positioning</a:t>
          </a:r>
          <a:endParaRPr lang="zh-CN" dirty="0"/>
        </a:p>
      </dgm:t>
    </dgm:pt>
    <dgm:pt modelId="{F978938E-37A7-46B9-B05D-35A6E0CA6BFC}" type="parTrans" cxnId="{AF47419E-9731-4833-AB4C-825EFA3C37FF}">
      <dgm:prSet/>
      <dgm:spPr/>
      <dgm:t>
        <a:bodyPr/>
        <a:lstStyle/>
        <a:p>
          <a:endParaRPr lang="zh-CN" altLang="en-US"/>
        </a:p>
      </dgm:t>
    </dgm:pt>
    <dgm:pt modelId="{958334EE-2F32-41A1-A885-71ACA474F405}" type="sibTrans" cxnId="{AF47419E-9731-4833-AB4C-825EFA3C37FF}">
      <dgm:prSet/>
      <dgm:spPr/>
      <dgm:t>
        <a:bodyPr/>
        <a:lstStyle/>
        <a:p>
          <a:endParaRPr lang="zh-CN" altLang="en-US"/>
        </a:p>
      </dgm:t>
    </dgm:pt>
    <dgm:pt modelId="{69336374-8740-4992-A1FF-38D033116EE5}">
      <dgm:prSet/>
      <dgm:spPr>
        <a:solidFill>
          <a:srgbClr val="003C82"/>
        </a:solidFill>
      </dgm:spPr>
      <dgm:t>
        <a:bodyPr/>
        <a:lstStyle/>
        <a:p>
          <a:pPr rtl="0"/>
          <a:r>
            <a:rPr lang="en-US" dirty="0"/>
            <a:t>Vehicular environment specific consideration ,such as antenna deployment</a:t>
          </a:r>
          <a:endParaRPr lang="zh-CN" dirty="0"/>
        </a:p>
      </dgm:t>
    </dgm:pt>
    <dgm:pt modelId="{53A6E4E1-AD03-4575-8340-2CB0C2FCDFE3}" type="parTrans" cxnId="{020FF995-E2F6-4A9D-8F4C-7024B8E06C38}">
      <dgm:prSet/>
      <dgm:spPr/>
      <dgm:t>
        <a:bodyPr/>
        <a:lstStyle/>
        <a:p>
          <a:endParaRPr lang="zh-CN" altLang="en-US"/>
        </a:p>
      </dgm:t>
    </dgm:pt>
    <dgm:pt modelId="{45A6FDE9-59DF-4B1C-890B-B1C46808C526}" type="sibTrans" cxnId="{020FF995-E2F6-4A9D-8F4C-7024B8E06C38}">
      <dgm:prSet/>
      <dgm:spPr/>
      <dgm:t>
        <a:bodyPr/>
        <a:lstStyle/>
        <a:p>
          <a:endParaRPr lang="zh-CN" altLang="en-US"/>
        </a:p>
      </dgm:t>
    </dgm:pt>
    <dgm:pt modelId="{B376CCAF-0E74-416A-A7BC-6B826C451EBB}">
      <dgm:prSet/>
      <dgm:spPr>
        <a:solidFill>
          <a:srgbClr val="003C82"/>
        </a:solidFill>
      </dgm:spPr>
      <dgm:t>
        <a:bodyPr/>
        <a:lstStyle/>
        <a:p>
          <a:pPr rtl="0"/>
          <a:r>
            <a:rPr lang="en-US" dirty="0"/>
            <a:t>Joint communication and sensing</a:t>
          </a:r>
          <a:endParaRPr lang="zh-CN" dirty="0"/>
        </a:p>
      </dgm:t>
    </dgm:pt>
    <dgm:pt modelId="{799D0560-EE5E-44F0-AE36-59978FD72828}" type="parTrans" cxnId="{9FEB5C53-936C-4213-AA52-587CAF5DFE43}">
      <dgm:prSet/>
      <dgm:spPr/>
      <dgm:t>
        <a:bodyPr/>
        <a:lstStyle/>
        <a:p>
          <a:endParaRPr lang="zh-CN" altLang="en-US"/>
        </a:p>
      </dgm:t>
    </dgm:pt>
    <dgm:pt modelId="{984FE2ED-D4A8-43EF-ADA5-155401DA2489}" type="sibTrans" cxnId="{9FEB5C53-936C-4213-AA52-587CAF5DFE43}">
      <dgm:prSet/>
      <dgm:spPr/>
      <dgm:t>
        <a:bodyPr/>
        <a:lstStyle/>
        <a:p>
          <a:endParaRPr lang="zh-CN" altLang="en-US"/>
        </a:p>
      </dgm:t>
    </dgm:pt>
    <dgm:pt modelId="{1A04D1A1-756C-41E1-8DFF-9756E660F04C}">
      <dgm:prSet/>
      <dgm:spPr/>
      <dgm:t>
        <a:bodyPr/>
        <a:lstStyle/>
        <a:p>
          <a:pPr rtl="0"/>
          <a:r>
            <a:rPr lang="en-US" dirty="0"/>
            <a:t>Vehicular sensors to help communication</a:t>
          </a:r>
          <a:endParaRPr lang="zh-CN" dirty="0"/>
        </a:p>
      </dgm:t>
    </dgm:pt>
    <dgm:pt modelId="{0E696BBE-C648-4B17-900F-B76172D71AFF}" type="parTrans" cxnId="{975DD877-CA35-4971-8560-0866C543BFA0}">
      <dgm:prSet/>
      <dgm:spPr/>
      <dgm:t>
        <a:bodyPr/>
        <a:lstStyle/>
        <a:p>
          <a:endParaRPr lang="zh-CN" altLang="en-US"/>
        </a:p>
      </dgm:t>
    </dgm:pt>
    <dgm:pt modelId="{413D1DB4-6F13-4983-807C-D68384C72DC7}" type="sibTrans" cxnId="{975DD877-CA35-4971-8560-0866C543BFA0}">
      <dgm:prSet/>
      <dgm:spPr/>
      <dgm:t>
        <a:bodyPr/>
        <a:lstStyle/>
        <a:p>
          <a:endParaRPr lang="zh-CN" altLang="en-US"/>
        </a:p>
      </dgm:t>
    </dgm:pt>
    <dgm:pt modelId="{9F085DF3-F6E1-43D2-8642-6A17439A5006}">
      <dgm:prSet/>
      <dgm:spPr/>
      <dgm:t>
        <a:bodyPr/>
        <a:lstStyle/>
        <a:p>
          <a:pPr rtl="0"/>
          <a:r>
            <a:rPr lang="en-US" dirty="0"/>
            <a:t>Communication waveform help sensing</a:t>
          </a:r>
          <a:endParaRPr lang="zh-CN" dirty="0"/>
        </a:p>
      </dgm:t>
    </dgm:pt>
    <dgm:pt modelId="{F7B451B6-4EAE-4A6D-8396-9C4528B322E2}" type="parTrans" cxnId="{4FE2C313-5130-474F-BDE3-63C571A95DF4}">
      <dgm:prSet/>
      <dgm:spPr/>
      <dgm:t>
        <a:bodyPr/>
        <a:lstStyle/>
        <a:p>
          <a:endParaRPr lang="zh-CN" altLang="en-US"/>
        </a:p>
      </dgm:t>
    </dgm:pt>
    <dgm:pt modelId="{2E3B4F2F-56A8-4399-8823-DD8FA7B34439}" type="sibTrans" cxnId="{4FE2C313-5130-474F-BDE3-63C571A95DF4}">
      <dgm:prSet/>
      <dgm:spPr/>
      <dgm:t>
        <a:bodyPr/>
        <a:lstStyle/>
        <a:p>
          <a:endParaRPr lang="zh-CN" altLang="en-US"/>
        </a:p>
      </dgm:t>
    </dgm:pt>
    <dgm:pt modelId="{B7051E0F-71AA-4CF5-BE6E-2305A0D817DF}">
      <dgm:prSet/>
      <dgm:spPr>
        <a:solidFill>
          <a:srgbClr val="003C82"/>
        </a:solidFill>
      </dgm:spPr>
      <dgm:t>
        <a:bodyPr/>
        <a:lstStyle/>
        <a:p>
          <a:pPr rtl="0"/>
          <a:r>
            <a:rPr lang="en-US" dirty="0"/>
            <a:t>AI introduced in V2X communication</a:t>
          </a:r>
          <a:endParaRPr lang="zh-CN" dirty="0"/>
        </a:p>
      </dgm:t>
    </dgm:pt>
    <dgm:pt modelId="{6E30315B-D3F6-4167-92A8-EDA5AE0220D9}" type="parTrans" cxnId="{360F1FE5-501E-4180-A7EC-FD4783400142}">
      <dgm:prSet/>
      <dgm:spPr/>
      <dgm:t>
        <a:bodyPr/>
        <a:lstStyle/>
        <a:p>
          <a:endParaRPr lang="zh-CN" altLang="en-US"/>
        </a:p>
      </dgm:t>
    </dgm:pt>
    <dgm:pt modelId="{FA679655-7F82-46F5-9AE0-A840C91A30B0}" type="sibTrans" cxnId="{360F1FE5-501E-4180-A7EC-FD4783400142}">
      <dgm:prSet/>
      <dgm:spPr/>
      <dgm:t>
        <a:bodyPr/>
        <a:lstStyle/>
        <a:p>
          <a:endParaRPr lang="zh-CN" altLang="en-US"/>
        </a:p>
      </dgm:t>
    </dgm:pt>
    <dgm:pt modelId="{CDFBE670-22F4-4D48-84B2-71590865F710}" type="pres">
      <dgm:prSet presAssocID="{5BE8073E-BDFA-484E-9BF8-47F6C693891F}" presName="linear" presStyleCnt="0">
        <dgm:presLayoutVars>
          <dgm:dir/>
          <dgm:animLvl val="lvl"/>
          <dgm:resizeHandles val="exact"/>
        </dgm:presLayoutVars>
      </dgm:prSet>
      <dgm:spPr/>
    </dgm:pt>
    <dgm:pt modelId="{E2F50784-3D6F-4708-AA94-C2B9052F282A}" type="pres">
      <dgm:prSet presAssocID="{5A577737-4DA0-4AF1-AAD8-D25BB7A0C7C3}" presName="parentLin" presStyleCnt="0"/>
      <dgm:spPr/>
    </dgm:pt>
    <dgm:pt modelId="{D7042521-7A8D-4895-97F8-4BBC2F470906}" type="pres">
      <dgm:prSet presAssocID="{5A577737-4DA0-4AF1-AAD8-D25BB7A0C7C3}" presName="parentLeftMargin" presStyleLbl="node1" presStyleIdx="0" presStyleCnt="5"/>
      <dgm:spPr/>
    </dgm:pt>
    <dgm:pt modelId="{B0884228-D543-44D2-8109-E6B8E77F04D9}" type="pres">
      <dgm:prSet presAssocID="{5A577737-4DA0-4AF1-AAD8-D25BB7A0C7C3}" presName="parentText" presStyleLbl="node1" presStyleIdx="0" presStyleCnt="5">
        <dgm:presLayoutVars>
          <dgm:chMax val="0"/>
          <dgm:bulletEnabled val="1"/>
        </dgm:presLayoutVars>
      </dgm:prSet>
      <dgm:spPr/>
    </dgm:pt>
    <dgm:pt modelId="{0F2F8D37-815A-4F6F-8EFB-7E8C41E5A1AF}" type="pres">
      <dgm:prSet presAssocID="{5A577737-4DA0-4AF1-AAD8-D25BB7A0C7C3}" presName="negativeSpace" presStyleCnt="0"/>
      <dgm:spPr/>
    </dgm:pt>
    <dgm:pt modelId="{8833F202-EAFD-4597-80DD-9A162AA2442F}" type="pres">
      <dgm:prSet presAssocID="{5A577737-4DA0-4AF1-AAD8-D25BB7A0C7C3}" presName="childText" presStyleLbl="conFgAcc1" presStyleIdx="0" presStyleCnt="5">
        <dgm:presLayoutVars>
          <dgm:bulletEnabled val="1"/>
        </dgm:presLayoutVars>
      </dgm:prSet>
      <dgm:spPr/>
    </dgm:pt>
    <dgm:pt modelId="{8FDF0791-6666-497E-BA3A-B761189AFDFA}" type="pres">
      <dgm:prSet presAssocID="{F760488F-B0A0-47D2-AD20-923EB3A27E9F}" presName="spaceBetweenRectangles" presStyleCnt="0"/>
      <dgm:spPr/>
    </dgm:pt>
    <dgm:pt modelId="{654A9485-D7AA-4FC0-9361-650DE3095C08}" type="pres">
      <dgm:prSet presAssocID="{2C943575-2368-486A-A32F-05AE620D9E31}" presName="parentLin" presStyleCnt="0"/>
      <dgm:spPr/>
    </dgm:pt>
    <dgm:pt modelId="{02F58377-DE1C-4420-BAC6-4DCA3618AC38}" type="pres">
      <dgm:prSet presAssocID="{2C943575-2368-486A-A32F-05AE620D9E31}" presName="parentLeftMargin" presStyleLbl="node1" presStyleIdx="0" presStyleCnt="5"/>
      <dgm:spPr/>
    </dgm:pt>
    <dgm:pt modelId="{E1D0539F-8398-4CFE-8D81-0A137BC444B8}" type="pres">
      <dgm:prSet presAssocID="{2C943575-2368-486A-A32F-05AE620D9E31}" presName="parentText" presStyleLbl="node1" presStyleIdx="1" presStyleCnt="5">
        <dgm:presLayoutVars>
          <dgm:chMax val="0"/>
          <dgm:bulletEnabled val="1"/>
        </dgm:presLayoutVars>
      </dgm:prSet>
      <dgm:spPr/>
    </dgm:pt>
    <dgm:pt modelId="{50AF6BD3-A09F-4E1F-87EC-14552C2DE444}" type="pres">
      <dgm:prSet presAssocID="{2C943575-2368-486A-A32F-05AE620D9E31}" presName="negativeSpace" presStyleCnt="0"/>
      <dgm:spPr/>
    </dgm:pt>
    <dgm:pt modelId="{77CE1379-B21D-4EED-A8E1-523F3D1B0E0F}" type="pres">
      <dgm:prSet presAssocID="{2C943575-2368-486A-A32F-05AE620D9E31}" presName="childText" presStyleLbl="conFgAcc1" presStyleIdx="1" presStyleCnt="5">
        <dgm:presLayoutVars>
          <dgm:bulletEnabled val="1"/>
        </dgm:presLayoutVars>
      </dgm:prSet>
      <dgm:spPr/>
    </dgm:pt>
    <dgm:pt modelId="{77D67F4E-576E-4289-AC0D-7D236D228F22}" type="pres">
      <dgm:prSet presAssocID="{958334EE-2F32-41A1-A885-71ACA474F405}" presName="spaceBetweenRectangles" presStyleCnt="0"/>
      <dgm:spPr/>
    </dgm:pt>
    <dgm:pt modelId="{7D176F86-79BD-4516-A8DB-458E32235D3B}" type="pres">
      <dgm:prSet presAssocID="{69336374-8740-4992-A1FF-38D033116EE5}" presName="parentLin" presStyleCnt="0"/>
      <dgm:spPr/>
    </dgm:pt>
    <dgm:pt modelId="{F3145282-02A6-4727-9490-7ECC83721C49}" type="pres">
      <dgm:prSet presAssocID="{69336374-8740-4992-A1FF-38D033116EE5}" presName="parentLeftMargin" presStyleLbl="node1" presStyleIdx="1" presStyleCnt="5"/>
      <dgm:spPr/>
    </dgm:pt>
    <dgm:pt modelId="{2D720EDE-2A20-47FF-AC9F-7E9DDDA9DE92}" type="pres">
      <dgm:prSet presAssocID="{69336374-8740-4992-A1FF-38D033116EE5}" presName="parentText" presStyleLbl="node1" presStyleIdx="2" presStyleCnt="5">
        <dgm:presLayoutVars>
          <dgm:chMax val="0"/>
          <dgm:bulletEnabled val="1"/>
        </dgm:presLayoutVars>
      </dgm:prSet>
      <dgm:spPr/>
    </dgm:pt>
    <dgm:pt modelId="{23C783B6-8EAA-4AB3-8B7E-81C018D78F7D}" type="pres">
      <dgm:prSet presAssocID="{69336374-8740-4992-A1FF-38D033116EE5}" presName="negativeSpace" presStyleCnt="0"/>
      <dgm:spPr/>
    </dgm:pt>
    <dgm:pt modelId="{C0230563-734F-47A7-939B-6052B46FACAC}" type="pres">
      <dgm:prSet presAssocID="{69336374-8740-4992-A1FF-38D033116EE5}" presName="childText" presStyleLbl="conFgAcc1" presStyleIdx="2" presStyleCnt="5">
        <dgm:presLayoutVars>
          <dgm:bulletEnabled val="1"/>
        </dgm:presLayoutVars>
      </dgm:prSet>
      <dgm:spPr/>
    </dgm:pt>
    <dgm:pt modelId="{BDC7C5D8-8B71-4C0D-B157-5545D699D941}" type="pres">
      <dgm:prSet presAssocID="{45A6FDE9-59DF-4B1C-890B-B1C46808C526}" presName="spaceBetweenRectangles" presStyleCnt="0"/>
      <dgm:spPr/>
    </dgm:pt>
    <dgm:pt modelId="{3EBD7DF9-E5DD-4B99-90BD-C0A6386807BB}" type="pres">
      <dgm:prSet presAssocID="{B376CCAF-0E74-416A-A7BC-6B826C451EBB}" presName="parentLin" presStyleCnt="0"/>
      <dgm:spPr/>
    </dgm:pt>
    <dgm:pt modelId="{16C43F65-83EB-474A-B703-0E5DB545FAD8}" type="pres">
      <dgm:prSet presAssocID="{B376CCAF-0E74-416A-A7BC-6B826C451EBB}" presName="parentLeftMargin" presStyleLbl="node1" presStyleIdx="2" presStyleCnt="5"/>
      <dgm:spPr/>
    </dgm:pt>
    <dgm:pt modelId="{A749901C-22E2-4BA9-A824-8B830722ADE5}" type="pres">
      <dgm:prSet presAssocID="{B376CCAF-0E74-416A-A7BC-6B826C451EBB}" presName="parentText" presStyleLbl="node1" presStyleIdx="3" presStyleCnt="5">
        <dgm:presLayoutVars>
          <dgm:chMax val="0"/>
          <dgm:bulletEnabled val="1"/>
        </dgm:presLayoutVars>
      </dgm:prSet>
      <dgm:spPr/>
    </dgm:pt>
    <dgm:pt modelId="{19B96D32-BE1B-4FF9-992B-3B9BE77CF282}" type="pres">
      <dgm:prSet presAssocID="{B376CCAF-0E74-416A-A7BC-6B826C451EBB}" presName="negativeSpace" presStyleCnt="0"/>
      <dgm:spPr/>
    </dgm:pt>
    <dgm:pt modelId="{1E3BD8B9-03C1-49AA-B002-BD5F202C2358}" type="pres">
      <dgm:prSet presAssocID="{B376CCAF-0E74-416A-A7BC-6B826C451EBB}" presName="childText" presStyleLbl="conFgAcc1" presStyleIdx="3" presStyleCnt="5">
        <dgm:presLayoutVars>
          <dgm:bulletEnabled val="1"/>
        </dgm:presLayoutVars>
      </dgm:prSet>
      <dgm:spPr/>
    </dgm:pt>
    <dgm:pt modelId="{45C937E1-A8F5-4D8F-AABC-5851A2A627D4}" type="pres">
      <dgm:prSet presAssocID="{984FE2ED-D4A8-43EF-ADA5-155401DA2489}" presName="spaceBetweenRectangles" presStyleCnt="0"/>
      <dgm:spPr/>
    </dgm:pt>
    <dgm:pt modelId="{ED07F0B4-86B0-4654-8E63-A6AB53AED0C6}" type="pres">
      <dgm:prSet presAssocID="{B7051E0F-71AA-4CF5-BE6E-2305A0D817DF}" presName="parentLin" presStyleCnt="0"/>
      <dgm:spPr/>
    </dgm:pt>
    <dgm:pt modelId="{CDD433EC-D0BA-41B7-9C95-0309C8B0E89A}" type="pres">
      <dgm:prSet presAssocID="{B7051E0F-71AA-4CF5-BE6E-2305A0D817DF}" presName="parentLeftMargin" presStyleLbl="node1" presStyleIdx="3" presStyleCnt="5"/>
      <dgm:spPr/>
    </dgm:pt>
    <dgm:pt modelId="{1CA346F4-0D84-4958-8D4F-4B718B4469E6}" type="pres">
      <dgm:prSet presAssocID="{B7051E0F-71AA-4CF5-BE6E-2305A0D817DF}" presName="parentText" presStyleLbl="node1" presStyleIdx="4" presStyleCnt="5">
        <dgm:presLayoutVars>
          <dgm:chMax val="0"/>
          <dgm:bulletEnabled val="1"/>
        </dgm:presLayoutVars>
      </dgm:prSet>
      <dgm:spPr/>
    </dgm:pt>
    <dgm:pt modelId="{CBCD4939-606F-44DF-971C-8F958A3350A1}" type="pres">
      <dgm:prSet presAssocID="{B7051E0F-71AA-4CF5-BE6E-2305A0D817DF}" presName="negativeSpace" presStyleCnt="0"/>
      <dgm:spPr/>
    </dgm:pt>
    <dgm:pt modelId="{CC437112-268B-4E28-8182-F7CB1E5ED5A4}" type="pres">
      <dgm:prSet presAssocID="{B7051E0F-71AA-4CF5-BE6E-2305A0D817DF}" presName="childText" presStyleLbl="conFgAcc1" presStyleIdx="4" presStyleCnt="5">
        <dgm:presLayoutVars>
          <dgm:bulletEnabled val="1"/>
        </dgm:presLayoutVars>
      </dgm:prSet>
      <dgm:spPr/>
    </dgm:pt>
  </dgm:ptLst>
  <dgm:cxnLst>
    <dgm:cxn modelId="{4FE2C313-5130-474F-BDE3-63C571A95DF4}" srcId="{B376CCAF-0E74-416A-A7BC-6B826C451EBB}" destId="{9F085DF3-F6E1-43D2-8642-6A17439A5006}" srcOrd="1" destOrd="0" parTransId="{F7B451B6-4EAE-4A6D-8396-9C4528B322E2}" sibTransId="{2E3B4F2F-56A8-4399-8823-DD8FA7B34439}"/>
    <dgm:cxn modelId="{9C768F2B-04A6-4AC2-A5CB-17FAA127B3D8}" type="presOf" srcId="{5A577737-4DA0-4AF1-AAD8-D25BB7A0C7C3}" destId="{D7042521-7A8D-4895-97F8-4BBC2F470906}" srcOrd="0" destOrd="0" presId="urn:microsoft.com/office/officeart/2005/8/layout/list1"/>
    <dgm:cxn modelId="{1D811546-FE00-4302-AFAE-97FFC2D089AE}" type="presOf" srcId="{B376CCAF-0E74-416A-A7BC-6B826C451EBB}" destId="{16C43F65-83EB-474A-B703-0E5DB545FAD8}" srcOrd="0" destOrd="0" presId="urn:microsoft.com/office/officeart/2005/8/layout/list1"/>
    <dgm:cxn modelId="{9FEB5C53-936C-4213-AA52-587CAF5DFE43}" srcId="{5BE8073E-BDFA-484E-9BF8-47F6C693891F}" destId="{B376CCAF-0E74-416A-A7BC-6B826C451EBB}" srcOrd="3" destOrd="0" parTransId="{799D0560-EE5E-44F0-AE36-59978FD72828}" sibTransId="{984FE2ED-D4A8-43EF-ADA5-155401DA2489}"/>
    <dgm:cxn modelId="{E1B5E658-DC9E-4D6D-8D89-BBD9BA55CF64}" type="presOf" srcId="{69336374-8740-4992-A1FF-38D033116EE5}" destId="{2D720EDE-2A20-47FF-AC9F-7E9DDDA9DE92}" srcOrd="1" destOrd="0" presId="urn:microsoft.com/office/officeart/2005/8/layout/list1"/>
    <dgm:cxn modelId="{FA203C5D-FB98-43EA-B512-C1D3BCC5754F}" type="presOf" srcId="{B7051E0F-71AA-4CF5-BE6E-2305A0D817DF}" destId="{CDD433EC-D0BA-41B7-9C95-0309C8B0E89A}" srcOrd="0" destOrd="0" presId="urn:microsoft.com/office/officeart/2005/8/layout/list1"/>
    <dgm:cxn modelId="{794C6D62-9B00-46CE-B67B-CC20E0ADDB16}" type="presOf" srcId="{5BE8073E-BDFA-484E-9BF8-47F6C693891F}" destId="{CDFBE670-22F4-4D48-84B2-71590865F710}" srcOrd="0" destOrd="0" presId="urn:microsoft.com/office/officeart/2005/8/layout/list1"/>
    <dgm:cxn modelId="{65659964-6985-4DC1-8678-29B26FC1F1C4}" type="presOf" srcId="{9F085DF3-F6E1-43D2-8642-6A17439A5006}" destId="{1E3BD8B9-03C1-49AA-B002-BD5F202C2358}" srcOrd="0" destOrd="1" presId="urn:microsoft.com/office/officeart/2005/8/layout/list1"/>
    <dgm:cxn modelId="{975DD877-CA35-4971-8560-0866C543BFA0}" srcId="{B376CCAF-0E74-416A-A7BC-6B826C451EBB}" destId="{1A04D1A1-756C-41E1-8DFF-9756E660F04C}" srcOrd="0" destOrd="0" parTransId="{0E696BBE-C648-4B17-900F-B76172D71AFF}" sibTransId="{413D1DB4-6F13-4983-807C-D68384C72DC7}"/>
    <dgm:cxn modelId="{32C1AF8D-96E8-47EB-A3BF-F4595029922B}" srcId="{5BE8073E-BDFA-484E-9BF8-47F6C693891F}" destId="{5A577737-4DA0-4AF1-AAD8-D25BB7A0C7C3}" srcOrd="0" destOrd="0" parTransId="{A2D9C9D0-B500-4C1C-B2C5-4D99105B0069}" sibTransId="{F760488F-B0A0-47D2-AD20-923EB3A27E9F}"/>
    <dgm:cxn modelId="{020FF995-E2F6-4A9D-8F4C-7024B8E06C38}" srcId="{5BE8073E-BDFA-484E-9BF8-47F6C693891F}" destId="{69336374-8740-4992-A1FF-38D033116EE5}" srcOrd="2" destOrd="0" parTransId="{53A6E4E1-AD03-4575-8340-2CB0C2FCDFE3}" sibTransId="{45A6FDE9-59DF-4B1C-890B-B1C46808C526}"/>
    <dgm:cxn modelId="{21CB5599-EB98-4C6E-87C6-A302CD99EAB4}" type="presOf" srcId="{69336374-8740-4992-A1FF-38D033116EE5}" destId="{F3145282-02A6-4727-9490-7ECC83721C49}" srcOrd="0" destOrd="0" presId="urn:microsoft.com/office/officeart/2005/8/layout/list1"/>
    <dgm:cxn modelId="{AF47419E-9731-4833-AB4C-825EFA3C37FF}" srcId="{5BE8073E-BDFA-484E-9BF8-47F6C693891F}" destId="{2C943575-2368-486A-A32F-05AE620D9E31}" srcOrd="1" destOrd="0" parTransId="{F978938E-37A7-46B9-B05D-35A6E0CA6BFC}" sibTransId="{958334EE-2F32-41A1-A885-71ACA474F405}"/>
    <dgm:cxn modelId="{EFA711A8-5A0F-4890-AADA-D4690E209CF7}" type="presOf" srcId="{B376CCAF-0E74-416A-A7BC-6B826C451EBB}" destId="{A749901C-22E2-4BA9-A824-8B830722ADE5}" srcOrd="1" destOrd="0" presId="urn:microsoft.com/office/officeart/2005/8/layout/list1"/>
    <dgm:cxn modelId="{6B132CAE-1B7E-4C91-B70A-076ABE422B1A}" type="presOf" srcId="{2C943575-2368-486A-A32F-05AE620D9E31}" destId="{02F58377-DE1C-4420-BAC6-4DCA3618AC38}" srcOrd="0" destOrd="0" presId="urn:microsoft.com/office/officeart/2005/8/layout/list1"/>
    <dgm:cxn modelId="{4B18A9E0-B4B7-4639-9A8B-214B30442E31}" type="presOf" srcId="{5A577737-4DA0-4AF1-AAD8-D25BB7A0C7C3}" destId="{B0884228-D543-44D2-8109-E6B8E77F04D9}" srcOrd="1" destOrd="0" presId="urn:microsoft.com/office/officeart/2005/8/layout/list1"/>
    <dgm:cxn modelId="{360F1FE5-501E-4180-A7EC-FD4783400142}" srcId="{5BE8073E-BDFA-484E-9BF8-47F6C693891F}" destId="{B7051E0F-71AA-4CF5-BE6E-2305A0D817DF}" srcOrd="4" destOrd="0" parTransId="{6E30315B-D3F6-4167-92A8-EDA5AE0220D9}" sibTransId="{FA679655-7F82-46F5-9AE0-A840C91A30B0}"/>
    <dgm:cxn modelId="{A71AE0E8-0B0E-42FB-BFF0-926B1386735A}" type="presOf" srcId="{1A04D1A1-756C-41E1-8DFF-9756E660F04C}" destId="{1E3BD8B9-03C1-49AA-B002-BD5F202C2358}" srcOrd="0" destOrd="0" presId="urn:microsoft.com/office/officeart/2005/8/layout/list1"/>
    <dgm:cxn modelId="{67AC6FF5-4C69-4B3E-A919-0214749AB55F}" type="presOf" srcId="{2C943575-2368-486A-A32F-05AE620D9E31}" destId="{E1D0539F-8398-4CFE-8D81-0A137BC444B8}" srcOrd="1" destOrd="0" presId="urn:microsoft.com/office/officeart/2005/8/layout/list1"/>
    <dgm:cxn modelId="{CB0F5BF7-E86E-4048-80A6-0E14CB1235F4}" type="presOf" srcId="{B7051E0F-71AA-4CF5-BE6E-2305A0D817DF}" destId="{1CA346F4-0D84-4958-8D4F-4B718B4469E6}" srcOrd="1" destOrd="0" presId="urn:microsoft.com/office/officeart/2005/8/layout/list1"/>
    <dgm:cxn modelId="{848910B5-9A67-41C1-8E96-7397FCB9AF13}" type="presParOf" srcId="{CDFBE670-22F4-4D48-84B2-71590865F710}" destId="{E2F50784-3D6F-4708-AA94-C2B9052F282A}" srcOrd="0" destOrd="0" presId="urn:microsoft.com/office/officeart/2005/8/layout/list1"/>
    <dgm:cxn modelId="{12A9AC77-4B34-4348-B0ED-1BB45DC47F44}" type="presParOf" srcId="{E2F50784-3D6F-4708-AA94-C2B9052F282A}" destId="{D7042521-7A8D-4895-97F8-4BBC2F470906}" srcOrd="0" destOrd="0" presId="urn:microsoft.com/office/officeart/2005/8/layout/list1"/>
    <dgm:cxn modelId="{F872CB50-F7F0-4279-99C0-5AC3EBB26A05}" type="presParOf" srcId="{E2F50784-3D6F-4708-AA94-C2B9052F282A}" destId="{B0884228-D543-44D2-8109-E6B8E77F04D9}" srcOrd="1" destOrd="0" presId="urn:microsoft.com/office/officeart/2005/8/layout/list1"/>
    <dgm:cxn modelId="{940FCC3A-770F-4673-BF4C-09160FD46CD9}" type="presParOf" srcId="{CDFBE670-22F4-4D48-84B2-71590865F710}" destId="{0F2F8D37-815A-4F6F-8EFB-7E8C41E5A1AF}" srcOrd="1" destOrd="0" presId="urn:microsoft.com/office/officeart/2005/8/layout/list1"/>
    <dgm:cxn modelId="{857F1BA3-8632-4640-8455-71A9C244DCAD}" type="presParOf" srcId="{CDFBE670-22F4-4D48-84B2-71590865F710}" destId="{8833F202-EAFD-4597-80DD-9A162AA2442F}" srcOrd="2" destOrd="0" presId="urn:microsoft.com/office/officeart/2005/8/layout/list1"/>
    <dgm:cxn modelId="{15047668-22D0-43BF-A2D3-AB7F4EC0C510}" type="presParOf" srcId="{CDFBE670-22F4-4D48-84B2-71590865F710}" destId="{8FDF0791-6666-497E-BA3A-B761189AFDFA}" srcOrd="3" destOrd="0" presId="urn:microsoft.com/office/officeart/2005/8/layout/list1"/>
    <dgm:cxn modelId="{4B796191-3998-406A-A7AB-529372CE4410}" type="presParOf" srcId="{CDFBE670-22F4-4D48-84B2-71590865F710}" destId="{654A9485-D7AA-4FC0-9361-650DE3095C08}" srcOrd="4" destOrd="0" presId="urn:microsoft.com/office/officeart/2005/8/layout/list1"/>
    <dgm:cxn modelId="{0A3851C0-5794-475F-885E-14523CCC708E}" type="presParOf" srcId="{654A9485-D7AA-4FC0-9361-650DE3095C08}" destId="{02F58377-DE1C-4420-BAC6-4DCA3618AC38}" srcOrd="0" destOrd="0" presId="urn:microsoft.com/office/officeart/2005/8/layout/list1"/>
    <dgm:cxn modelId="{5D47B4FB-6939-40CB-ABE3-B57E4F0A42A7}" type="presParOf" srcId="{654A9485-D7AA-4FC0-9361-650DE3095C08}" destId="{E1D0539F-8398-4CFE-8D81-0A137BC444B8}" srcOrd="1" destOrd="0" presId="urn:microsoft.com/office/officeart/2005/8/layout/list1"/>
    <dgm:cxn modelId="{5795A3F4-A2B5-4466-8EEE-1B78C702BCE8}" type="presParOf" srcId="{CDFBE670-22F4-4D48-84B2-71590865F710}" destId="{50AF6BD3-A09F-4E1F-87EC-14552C2DE444}" srcOrd="5" destOrd="0" presId="urn:microsoft.com/office/officeart/2005/8/layout/list1"/>
    <dgm:cxn modelId="{A3BCC47C-3B80-413D-872E-8769B65566E4}" type="presParOf" srcId="{CDFBE670-22F4-4D48-84B2-71590865F710}" destId="{77CE1379-B21D-4EED-A8E1-523F3D1B0E0F}" srcOrd="6" destOrd="0" presId="urn:microsoft.com/office/officeart/2005/8/layout/list1"/>
    <dgm:cxn modelId="{908B4341-28BF-4548-80E5-E7B986B49CCE}" type="presParOf" srcId="{CDFBE670-22F4-4D48-84B2-71590865F710}" destId="{77D67F4E-576E-4289-AC0D-7D236D228F22}" srcOrd="7" destOrd="0" presId="urn:microsoft.com/office/officeart/2005/8/layout/list1"/>
    <dgm:cxn modelId="{553E5E33-E6EE-4EE9-82BA-61F32AC94CAD}" type="presParOf" srcId="{CDFBE670-22F4-4D48-84B2-71590865F710}" destId="{7D176F86-79BD-4516-A8DB-458E32235D3B}" srcOrd="8" destOrd="0" presId="urn:microsoft.com/office/officeart/2005/8/layout/list1"/>
    <dgm:cxn modelId="{3180BFF5-A467-44C8-A040-FA80B61258A9}" type="presParOf" srcId="{7D176F86-79BD-4516-A8DB-458E32235D3B}" destId="{F3145282-02A6-4727-9490-7ECC83721C49}" srcOrd="0" destOrd="0" presId="urn:microsoft.com/office/officeart/2005/8/layout/list1"/>
    <dgm:cxn modelId="{44916F26-CA43-4E40-80CF-47EC970335D3}" type="presParOf" srcId="{7D176F86-79BD-4516-A8DB-458E32235D3B}" destId="{2D720EDE-2A20-47FF-AC9F-7E9DDDA9DE92}" srcOrd="1" destOrd="0" presId="urn:microsoft.com/office/officeart/2005/8/layout/list1"/>
    <dgm:cxn modelId="{F21C0E4F-61B2-4C3F-8378-718FDCB676C9}" type="presParOf" srcId="{CDFBE670-22F4-4D48-84B2-71590865F710}" destId="{23C783B6-8EAA-4AB3-8B7E-81C018D78F7D}" srcOrd="9" destOrd="0" presId="urn:microsoft.com/office/officeart/2005/8/layout/list1"/>
    <dgm:cxn modelId="{E4BFAA16-364A-4D4E-B931-37B8E1F98C50}" type="presParOf" srcId="{CDFBE670-22F4-4D48-84B2-71590865F710}" destId="{C0230563-734F-47A7-939B-6052B46FACAC}" srcOrd="10" destOrd="0" presId="urn:microsoft.com/office/officeart/2005/8/layout/list1"/>
    <dgm:cxn modelId="{3223A997-93B8-4FB0-84E8-5C0053F6EFDE}" type="presParOf" srcId="{CDFBE670-22F4-4D48-84B2-71590865F710}" destId="{BDC7C5D8-8B71-4C0D-B157-5545D699D941}" srcOrd="11" destOrd="0" presId="urn:microsoft.com/office/officeart/2005/8/layout/list1"/>
    <dgm:cxn modelId="{BBC00F3D-D42C-471A-9BA4-5A1C09424790}" type="presParOf" srcId="{CDFBE670-22F4-4D48-84B2-71590865F710}" destId="{3EBD7DF9-E5DD-4B99-90BD-C0A6386807BB}" srcOrd="12" destOrd="0" presId="urn:microsoft.com/office/officeart/2005/8/layout/list1"/>
    <dgm:cxn modelId="{68028A40-0AA9-4C78-8F3B-C1B92152453E}" type="presParOf" srcId="{3EBD7DF9-E5DD-4B99-90BD-C0A6386807BB}" destId="{16C43F65-83EB-474A-B703-0E5DB545FAD8}" srcOrd="0" destOrd="0" presId="urn:microsoft.com/office/officeart/2005/8/layout/list1"/>
    <dgm:cxn modelId="{E72E0108-D207-49EE-9BA0-DE7CDD663E1D}" type="presParOf" srcId="{3EBD7DF9-E5DD-4B99-90BD-C0A6386807BB}" destId="{A749901C-22E2-4BA9-A824-8B830722ADE5}" srcOrd="1" destOrd="0" presId="urn:microsoft.com/office/officeart/2005/8/layout/list1"/>
    <dgm:cxn modelId="{629AC30B-8B39-4BC0-ABD7-0D668226F342}" type="presParOf" srcId="{CDFBE670-22F4-4D48-84B2-71590865F710}" destId="{19B96D32-BE1B-4FF9-992B-3B9BE77CF282}" srcOrd="13" destOrd="0" presId="urn:microsoft.com/office/officeart/2005/8/layout/list1"/>
    <dgm:cxn modelId="{40E2CFCB-8CB9-416C-8787-E0F3CA1094AD}" type="presParOf" srcId="{CDFBE670-22F4-4D48-84B2-71590865F710}" destId="{1E3BD8B9-03C1-49AA-B002-BD5F202C2358}" srcOrd="14" destOrd="0" presId="urn:microsoft.com/office/officeart/2005/8/layout/list1"/>
    <dgm:cxn modelId="{0AA8F072-5663-4657-BBA3-F30498EE2518}" type="presParOf" srcId="{CDFBE670-22F4-4D48-84B2-71590865F710}" destId="{45C937E1-A8F5-4D8F-AABC-5851A2A627D4}" srcOrd="15" destOrd="0" presId="urn:microsoft.com/office/officeart/2005/8/layout/list1"/>
    <dgm:cxn modelId="{AA6DF573-FAE2-42D7-A309-9AE9DB59696F}" type="presParOf" srcId="{CDFBE670-22F4-4D48-84B2-71590865F710}" destId="{ED07F0B4-86B0-4654-8E63-A6AB53AED0C6}" srcOrd="16" destOrd="0" presId="urn:microsoft.com/office/officeart/2005/8/layout/list1"/>
    <dgm:cxn modelId="{4A1698AA-8864-48F8-88A2-5B2A10176E10}" type="presParOf" srcId="{ED07F0B4-86B0-4654-8E63-A6AB53AED0C6}" destId="{CDD433EC-D0BA-41B7-9C95-0309C8B0E89A}" srcOrd="0" destOrd="0" presId="urn:microsoft.com/office/officeart/2005/8/layout/list1"/>
    <dgm:cxn modelId="{EA7D0A2D-29B6-4582-A8ED-763EEBFFE23D}" type="presParOf" srcId="{ED07F0B4-86B0-4654-8E63-A6AB53AED0C6}" destId="{1CA346F4-0D84-4958-8D4F-4B718B4469E6}" srcOrd="1" destOrd="0" presId="urn:microsoft.com/office/officeart/2005/8/layout/list1"/>
    <dgm:cxn modelId="{1C741F8B-25BF-4185-99DF-B37049A930B1}" type="presParOf" srcId="{CDFBE670-22F4-4D48-84B2-71590865F710}" destId="{CBCD4939-606F-44DF-971C-8F958A3350A1}" srcOrd="17" destOrd="0" presId="urn:microsoft.com/office/officeart/2005/8/layout/list1"/>
    <dgm:cxn modelId="{75F18ACA-8475-4AAF-A70B-0C844E21189D}" type="presParOf" srcId="{CDFBE670-22F4-4D48-84B2-71590865F710}" destId="{CC437112-268B-4E28-8182-F7CB1E5ED5A4}"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3380BC-C7A3-40BF-AC00-0659CD090A51}">
      <dsp:nvSpPr>
        <dsp:cNvPr id="0" name=""/>
        <dsp:cNvSpPr/>
      </dsp:nvSpPr>
      <dsp:spPr>
        <a:xfrm>
          <a:off x="1536197" y="3269389"/>
          <a:ext cx="1971306" cy="1594972"/>
        </a:xfrm>
        <a:prstGeom prst="hexagon">
          <a:avLst>
            <a:gd name="adj" fmla="val 25000"/>
            <a:gd name="vf" fmla="val 115470"/>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200" b="1" kern="1200" dirty="0">
              <a:solidFill>
                <a:schemeClr val="tx1"/>
              </a:solidFill>
              <a:latin typeface="微软雅黑" pitchFamily="34" charset="-122"/>
              <a:ea typeface="微软雅黑" pitchFamily="34" charset="-122"/>
              <a:cs typeface="+mn-cs"/>
            </a:rPr>
            <a:t>Efficiency</a:t>
          </a:r>
        </a:p>
        <a:p>
          <a:pPr marL="0" lvl="0" algn="ctr" defTabSz="622300">
            <a:lnSpc>
              <a:spcPct val="100000"/>
            </a:lnSpc>
            <a:spcBef>
              <a:spcPct val="0"/>
            </a:spcBef>
            <a:spcAft>
              <a:spcPts val="0"/>
            </a:spcAft>
            <a:buNone/>
          </a:pPr>
          <a:r>
            <a:rPr lang="en-US" sz="1000" b="1" kern="1200" dirty="0">
              <a:solidFill>
                <a:sysClr val="window" lastClr="FFFFFF"/>
              </a:solidFill>
              <a:latin typeface="微软雅黑" pitchFamily="34" charset="-122"/>
              <a:ea typeface="微软雅黑" pitchFamily="34" charset="-122"/>
              <a:cs typeface="+mn-cs"/>
            </a:rPr>
            <a:t>Significantly improve the operating efficiency of transportation and cities.</a:t>
          </a:r>
        </a:p>
      </dsp:txBody>
      <dsp:txXfrm>
        <a:off x="1833387" y="3509844"/>
        <a:ext cx="1376926" cy="1114062"/>
      </dsp:txXfrm>
    </dsp:sp>
    <dsp:sp modelId="{D245A845-F530-44AE-A893-4533CDBA2A90}">
      <dsp:nvSpPr>
        <dsp:cNvPr id="0" name=""/>
        <dsp:cNvSpPr/>
      </dsp:nvSpPr>
      <dsp:spPr>
        <a:xfrm>
          <a:off x="1639301" y="3982798"/>
          <a:ext cx="216214" cy="186367"/>
        </a:xfrm>
        <a:prstGeom prst="hexagon">
          <a:avLst>
            <a:gd name="adj" fmla="val 25000"/>
            <a:gd name="vf" fmla="val 115470"/>
          </a:avLst>
        </a:prstGeom>
        <a:solidFill>
          <a:sysClr val="window" lastClr="FFFFFF">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C84E2483-B82C-45CD-9B5C-F39F386CDBC7}">
      <dsp:nvSpPr>
        <dsp:cNvPr id="0" name=""/>
        <dsp:cNvSpPr/>
      </dsp:nvSpPr>
      <dsp:spPr>
        <a:xfrm>
          <a:off x="0" y="2391469"/>
          <a:ext cx="1853550" cy="1591328"/>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92C59B26-A6C1-4F51-8FA4-41CF60D3366E}">
      <dsp:nvSpPr>
        <dsp:cNvPr id="0" name=""/>
        <dsp:cNvSpPr/>
      </dsp:nvSpPr>
      <dsp:spPr>
        <a:xfrm>
          <a:off x="1269770" y="3771439"/>
          <a:ext cx="216214" cy="186367"/>
        </a:xfrm>
        <a:prstGeom prst="hexagon">
          <a:avLst>
            <a:gd name="adj" fmla="val 25000"/>
            <a:gd name="vf" fmla="val 115470"/>
          </a:avLst>
        </a:prstGeom>
        <a:solidFill>
          <a:sysClr val="window" lastClr="FFFFFF">
            <a:hueOff val="0"/>
            <a:satOff val="0"/>
            <a:lumOff val="0"/>
            <a:alphaOff val="0"/>
          </a:sysClr>
        </a:solidFill>
        <a:ln w="12700" cap="flat" cmpd="sng" algn="ctr">
          <a:solidFill>
            <a:srgbClr val="4472C4">
              <a:hueOff val="-817038"/>
              <a:satOff val="-1136"/>
              <a:lumOff val="-436"/>
              <a:alphaOff val="0"/>
            </a:srgbClr>
          </a:solidFill>
          <a:prstDash val="solid"/>
          <a:miter lim="800000"/>
        </a:ln>
        <a:effectLst/>
      </dsp:spPr>
      <dsp:style>
        <a:lnRef idx="2">
          <a:scrgbClr r="0" g="0" b="0"/>
        </a:lnRef>
        <a:fillRef idx="1">
          <a:scrgbClr r="0" g="0" b="0"/>
        </a:fillRef>
        <a:effectRef idx="0">
          <a:scrgbClr r="0" g="0" b="0"/>
        </a:effectRef>
        <a:fontRef idx="minor"/>
      </dsp:style>
    </dsp:sp>
    <dsp:sp modelId="{98C61180-D866-47D3-B02D-01AEB5AF064F}">
      <dsp:nvSpPr>
        <dsp:cNvPr id="0" name=""/>
        <dsp:cNvSpPr/>
      </dsp:nvSpPr>
      <dsp:spPr>
        <a:xfrm>
          <a:off x="3190151" y="2386386"/>
          <a:ext cx="1853550" cy="1591328"/>
        </a:xfrm>
        <a:prstGeom prst="hexagon">
          <a:avLst>
            <a:gd name="adj" fmla="val 25000"/>
            <a:gd name="vf" fmla="val 115470"/>
          </a:avLst>
        </a:prstGeom>
        <a:solidFill>
          <a:srgbClr val="4472C4">
            <a:hueOff val="-1838336"/>
            <a:satOff val="-2557"/>
            <a:lumOff val="-981"/>
            <a:alphaOff val="0"/>
          </a:srgbClr>
        </a:solidFill>
        <a:ln w="12700" cap="flat" cmpd="sng" algn="ctr">
          <a:solidFill>
            <a:srgbClr val="4472C4">
              <a:hueOff val="-1838336"/>
              <a:satOff val="-2557"/>
              <a:lumOff val="-981"/>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200" b="1" kern="1200" dirty="0">
              <a:solidFill>
                <a:schemeClr val="tx1"/>
              </a:solidFill>
              <a:latin typeface="微软雅黑" pitchFamily="34" charset="-122"/>
              <a:ea typeface="微软雅黑" pitchFamily="34" charset="-122"/>
              <a:cs typeface="+mn-cs"/>
            </a:rPr>
            <a:t>Energy conservation and emission reduction</a:t>
          </a:r>
        </a:p>
      </dsp:txBody>
      <dsp:txXfrm>
        <a:off x="3477224" y="2632847"/>
        <a:ext cx="1279404" cy="1098406"/>
      </dsp:txXfrm>
    </dsp:sp>
    <dsp:sp modelId="{4A21710B-2A30-4516-9937-AE085FDD7A95}">
      <dsp:nvSpPr>
        <dsp:cNvPr id="0" name=""/>
        <dsp:cNvSpPr/>
      </dsp:nvSpPr>
      <dsp:spPr>
        <a:xfrm>
          <a:off x="4465819" y="3762968"/>
          <a:ext cx="216214" cy="186367"/>
        </a:xfrm>
        <a:prstGeom prst="hexagon">
          <a:avLst>
            <a:gd name="adj" fmla="val 25000"/>
            <a:gd name="vf" fmla="val 115470"/>
          </a:avLst>
        </a:prstGeom>
        <a:solidFill>
          <a:sysClr val="window" lastClr="FFFFFF">
            <a:hueOff val="0"/>
            <a:satOff val="0"/>
            <a:lumOff val="0"/>
            <a:alphaOff val="0"/>
          </a:sysClr>
        </a:solidFill>
        <a:ln w="12700" cap="flat" cmpd="sng" algn="ctr">
          <a:solidFill>
            <a:srgbClr val="4472C4">
              <a:hueOff val="-1634077"/>
              <a:satOff val="-2273"/>
              <a:lumOff val="-872"/>
              <a:alphaOff val="0"/>
            </a:srgbClr>
          </a:solidFill>
          <a:prstDash val="solid"/>
          <a:miter lim="800000"/>
        </a:ln>
        <a:effectLst/>
      </dsp:spPr>
      <dsp:style>
        <a:lnRef idx="2">
          <a:scrgbClr r="0" g="0" b="0"/>
        </a:lnRef>
        <a:fillRef idx="1">
          <a:scrgbClr r="0" g="0" b="0"/>
        </a:fillRef>
        <a:effectRef idx="0">
          <a:scrgbClr r="0" g="0" b="0"/>
        </a:effectRef>
        <a:fontRef idx="minor"/>
      </dsp:style>
    </dsp:sp>
    <dsp:sp modelId="{948D7C55-B036-4650-989F-F2EBC8BF07F4}">
      <dsp:nvSpPr>
        <dsp:cNvPr id="0" name=""/>
        <dsp:cNvSpPr/>
      </dsp:nvSpPr>
      <dsp:spPr>
        <a:xfrm>
          <a:off x="4784244" y="3267822"/>
          <a:ext cx="1853550" cy="1591328"/>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8000" r="-18000"/>
          </a:stretch>
        </a:blipFill>
        <a:ln w="12700" cap="flat" cmpd="sng" algn="ctr">
          <a:solidFill>
            <a:srgbClr val="4472C4">
              <a:hueOff val="-1838336"/>
              <a:satOff val="-2557"/>
              <a:lumOff val="-981"/>
              <a:alphaOff val="0"/>
            </a:srgbClr>
          </a:solidFill>
          <a:prstDash val="solid"/>
          <a:miter lim="800000"/>
        </a:ln>
        <a:effectLst/>
      </dsp:spPr>
      <dsp:style>
        <a:lnRef idx="2">
          <a:scrgbClr r="0" g="0" b="0"/>
        </a:lnRef>
        <a:fillRef idx="1">
          <a:scrgbClr r="0" g="0" b="0"/>
        </a:fillRef>
        <a:effectRef idx="0">
          <a:scrgbClr r="0" g="0" b="0"/>
        </a:effectRef>
        <a:fontRef idx="minor"/>
      </dsp:style>
    </dsp:sp>
    <dsp:sp modelId="{2BA41D8A-D221-4AFE-9A6D-04CB3E24F0FF}">
      <dsp:nvSpPr>
        <dsp:cNvPr id="0" name=""/>
        <dsp:cNvSpPr/>
      </dsp:nvSpPr>
      <dsp:spPr>
        <a:xfrm>
          <a:off x="4829453" y="3976021"/>
          <a:ext cx="216214" cy="186367"/>
        </a:xfrm>
        <a:prstGeom prst="hexagon">
          <a:avLst>
            <a:gd name="adj" fmla="val 25000"/>
            <a:gd name="vf" fmla="val 115470"/>
          </a:avLst>
        </a:prstGeom>
        <a:solidFill>
          <a:sysClr val="window" lastClr="FFFFFF">
            <a:hueOff val="0"/>
            <a:satOff val="0"/>
            <a:lumOff val="0"/>
            <a:alphaOff val="0"/>
          </a:sysClr>
        </a:solidFill>
        <a:ln w="12700" cap="flat" cmpd="sng" algn="ctr">
          <a:solidFill>
            <a:srgbClr val="4472C4">
              <a:hueOff val="-2451115"/>
              <a:satOff val="-3409"/>
              <a:lumOff val="-1307"/>
              <a:alphaOff val="0"/>
            </a:srgbClr>
          </a:solidFill>
          <a:prstDash val="solid"/>
          <a:miter lim="800000"/>
        </a:ln>
        <a:effectLst/>
      </dsp:spPr>
      <dsp:style>
        <a:lnRef idx="2">
          <a:scrgbClr r="0" g="0" b="0"/>
        </a:lnRef>
        <a:fillRef idx="1">
          <a:scrgbClr r="0" g="0" b="0"/>
        </a:fillRef>
        <a:effectRef idx="0">
          <a:scrgbClr r="0" g="0" b="0"/>
        </a:effectRef>
        <a:fontRef idx="minor"/>
      </dsp:style>
    </dsp:sp>
    <dsp:sp modelId="{D7BED3C0-2C26-4A32-B7B3-38639788C7D9}">
      <dsp:nvSpPr>
        <dsp:cNvPr id="0" name=""/>
        <dsp:cNvSpPr/>
      </dsp:nvSpPr>
      <dsp:spPr>
        <a:xfrm>
          <a:off x="1595075" y="1511727"/>
          <a:ext cx="1853550" cy="1591328"/>
        </a:xfrm>
        <a:prstGeom prst="hexagon">
          <a:avLst>
            <a:gd name="adj" fmla="val 25000"/>
            <a:gd name="vf" fmla="val 115470"/>
          </a:avLst>
        </a:prstGeom>
        <a:solidFill>
          <a:srgbClr val="4472C4">
            <a:hueOff val="-3676672"/>
            <a:satOff val="-5114"/>
            <a:lumOff val="-1961"/>
            <a:alphaOff val="0"/>
          </a:srgbClr>
        </a:solidFill>
        <a:ln w="12700" cap="flat" cmpd="sng" algn="ctr">
          <a:solidFill>
            <a:srgbClr val="4472C4">
              <a:hueOff val="-3676672"/>
              <a:satOff val="-5114"/>
              <a:lumOff val="-1961"/>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200" b="1" kern="1200" dirty="0">
              <a:solidFill>
                <a:schemeClr val="tx1"/>
              </a:solidFill>
              <a:latin typeface="微软雅黑" pitchFamily="34" charset="-122"/>
              <a:ea typeface="微软雅黑" pitchFamily="34" charset="-122"/>
              <a:cs typeface="+mn-cs"/>
            </a:rPr>
            <a:t>Safety</a:t>
          </a:r>
        </a:p>
        <a:p>
          <a:pPr marL="0" marR="0" lvl="0" indent="0" algn="ctr" defTabSz="914400" eaLnBrk="1" fontAlgn="auto" latinLnBrk="0" hangingPunct="1">
            <a:lnSpc>
              <a:spcPct val="100000"/>
            </a:lnSpc>
            <a:spcBef>
              <a:spcPct val="0"/>
            </a:spcBef>
            <a:spcAft>
              <a:spcPts val="0"/>
            </a:spcAft>
            <a:buClrTx/>
            <a:buSzTx/>
            <a:buFontTx/>
            <a:buNone/>
            <a:tabLst/>
            <a:defRPr/>
          </a:pPr>
          <a:r>
            <a:rPr lang="en-US" sz="1000" b="1" kern="1200" dirty="0">
              <a:solidFill>
                <a:sysClr val="window" lastClr="FFFFFF"/>
              </a:solidFill>
              <a:latin typeface="微软雅黑" pitchFamily="34" charset="-122"/>
              <a:ea typeface="微软雅黑" pitchFamily="34" charset="-122"/>
              <a:cs typeface="+mn-cs"/>
            </a:rPr>
            <a:t>Significantly reduces the number of traffic accidents and casualties.</a:t>
          </a:r>
        </a:p>
      </dsp:txBody>
      <dsp:txXfrm>
        <a:off x="1882148" y="1758188"/>
        <a:ext cx="1279404" cy="1098406"/>
      </dsp:txXfrm>
    </dsp:sp>
    <dsp:sp modelId="{8F18E8F5-253F-461A-A4F7-DB023FE83244}">
      <dsp:nvSpPr>
        <dsp:cNvPr id="0" name=""/>
        <dsp:cNvSpPr/>
      </dsp:nvSpPr>
      <dsp:spPr>
        <a:xfrm>
          <a:off x="2864846" y="1541801"/>
          <a:ext cx="216214" cy="186367"/>
        </a:xfrm>
        <a:prstGeom prst="hexagon">
          <a:avLst>
            <a:gd name="adj" fmla="val 25000"/>
            <a:gd name="vf" fmla="val 115470"/>
          </a:avLst>
        </a:prstGeom>
        <a:solidFill>
          <a:sysClr val="window" lastClr="FFFFFF">
            <a:hueOff val="0"/>
            <a:satOff val="0"/>
            <a:lumOff val="0"/>
            <a:alphaOff val="0"/>
          </a:sysClr>
        </a:solidFill>
        <a:ln w="12700" cap="flat" cmpd="sng" algn="ctr">
          <a:solidFill>
            <a:srgbClr val="4472C4">
              <a:hueOff val="-3268153"/>
              <a:satOff val="-4546"/>
              <a:lumOff val="-1743"/>
              <a:alphaOff val="0"/>
            </a:srgbClr>
          </a:solidFill>
          <a:prstDash val="solid"/>
          <a:miter lim="800000"/>
        </a:ln>
        <a:effectLst/>
      </dsp:spPr>
      <dsp:style>
        <a:lnRef idx="2">
          <a:scrgbClr r="0" g="0" b="0"/>
        </a:lnRef>
        <a:fillRef idx="1">
          <a:scrgbClr r="0" g="0" b="0"/>
        </a:fillRef>
        <a:effectRef idx="0">
          <a:scrgbClr r="0" g="0" b="0"/>
        </a:effectRef>
        <a:fontRef idx="minor"/>
      </dsp:style>
    </dsp:sp>
    <dsp:sp modelId="{C4F2C814-A863-4107-9544-C7D50CA092B3}">
      <dsp:nvSpPr>
        <dsp:cNvPr id="0" name=""/>
        <dsp:cNvSpPr/>
      </dsp:nvSpPr>
      <dsp:spPr>
        <a:xfrm>
          <a:off x="3190151" y="626903"/>
          <a:ext cx="1853550" cy="1591328"/>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a:ln w="12700" cap="flat" cmpd="sng" algn="ctr">
          <a:solidFill>
            <a:srgbClr val="4472C4">
              <a:hueOff val="-3676672"/>
              <a:satOff val="-5114"/>
              <a:lumOff val="-1961"/>
              <a:alphaOff val="0"/>
            </a:srgbClr>
          </a:solidFill>
          <a:prstDash val="solid"/>
          <a:miter lim="800000"/>
        </a:ln>
        <a:effectLst/>
      </dsp:spPr>
      <dsp:style>
        <a:lnRef idx="2">
          <a:scrgbClr r="0" g="0" b="0"/>
        </a:lnRef>
        <a:fillRef idx="1">
          <a:scrgbClr r="0" g="0" b="0"/>
        </a:fillRef>
        <a:effectRef idx="0">
          <a:scrgbClr r="0" g="0" b="0"/>
        </a:effectRef>
        <a:fontRef idx="minor"/>
      </dsp:style>
    </dsp:sp>
    <dsp:sp modelId="{A1C10299-4ED7-4A2D-B86D-C325492A6235}">
      <dsp:nvSpPr>
        <dsp:cNvPr id="0" name=""/>
        <dsp:cNvSpPr/>
      </dsp:nvSpPr>
      <dsp:spPr>
        <a:xfrm>
          <a:off x="3242239" y="1332137"/>
          <a:ext cx="216214" cy="186367"/>
        </a:xfrm>
        <a:prstGeom prst="hexagon">
          <a:avLst>
            <a:gd name="adj" fmla="val 25000"/>
            <a:gd name="vf" fmla="val 115470"/>
          </a:avLst>
        </a:prstGeom>
        <a:solidFill>
          <a:sysClr val="window" lastClr="FFFFFF">
            <a:hueOff val="0"/>
            <a:satOff val="0"/>
            <a:lumOff val="0"/>
            <a:alphaOff val="0"/>
          </a:sysClr>
        </a:solidFill>
        <a:ln w="12700" cap="flat" cmpd="sng" algn="ctr">
          <a:solidFill>
            <a:srgbClr val="4472C4">
              <a:hueOff val="-4085191"/>
              <a:satOff val="-5682"/>
              <a:lumOff val="-2179"/>
              <a:alphaOff val="0"/>
            </a:srgbClr>
          </a:solidFill>
          <a:prstDash val="solid"/>
          <a:miter lim="800000"/>
        </a:ln>
        <a:effectLst/>
      </dsp:spPr>
      <dsp:style>
        <a:lnRef idx="2">
          <a:scrgbClr r="0" g="0" b="0"/>
        </a:lnRef>
        <a:fillRef idx="1">
          <a:scrgbClr r="0" g="0" b="0"/>
        </a:fillRef>
        <a:effectRef idx="0">
          <a:scrgbClr r="0" g="0" b="0"/>
        </a:effectRef>
        <a:fontRef idx="minor"/>
      </dsp:style>
    </dsp:sp>
    <dsp:sp modelId="{81D74FC7-23B3-4782-9FBB-23C9A73C562A}">
      <dsp:nvSpPr>
        <dsp:cNvPr id="0" name=""/>
        <dsp:cNvSpPr/>
      </dsp:nvSpPr>
      <dsp:spPr>
        <a:xfrm>
          <a:off x="4703485" y="1436952"/>
          <a:ext cx="2015069" cy="1734102"/>
        </a:xfrm>
        <a:prstGeom prst="hexagon">
          <a:avLst>
            <a:gd name="adj" fmla="val 25000"/>
            <a:gd name="vf" fmla="val 115470"/>
          </a:avLst>
        </a:prstGeom>
        <a:solidFill>
          <a:srgbClr val="4472C4">
            <a:hueOff val="-5515009"/>
            <a:satOff val="-7671"/>
            <a:lumOff val="-2942"/>
            <a:alphaOff val="0"/>
          </a:srgbClr>
        </a:solidFill>
        <a:ln w="12700" cap="flat" cmpd="sng" algn="ctr">
          <a:solidFill>
            <a:srgbClr val="4472C4">
              <a:hueOff val="-5515009"/>
              <a:satOff val="-7671"/>
              <a:lumOff val="-2942"/>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200" b="1" kern="1200" dirty="0">
              <a:solidFill>
                <a:schemeClr val="tx1"/>
              </a:solidFill>
              <a:latin typeface="微软雅黑" pitchFamily="34" charset="-122"/>
              <a:ea typeface="微软雅黑" pitchFamily="34" charset="-122"/>
              <a:cs typeface="+mn-cs"/>
            </a:rPr>
            <a:t>Comfort and convenience</a:t>
          </a:r>
        </a:p>
        <a:p>
          <a:pPr marL="0" marR="0" lvl="0" indent="0" algn="ctr" defTabSz="914400" eaLnBrk="1" fontAlgn="auto" latinLnBrk="0" hangingPunct="1">
            <a:lnSpc>
              <a:spcPct val="100000"/>
            </a:lnSpc>
            <a:spcBef>
              <a:spcPct val="0"/>
            </a:spcBef>
            <a:spcAft>
              <a:spcPts val="0"/>
            </a:spcAft>
            <a:buClrTx/>
            <a:buSzTx/>
            <a:buFontTx/>
            <a:buNone/>
            <a:tabLst/>
            <a:defRPr/>
          </a:pPr>
          <a:r>
            <a:rPr lang="en-US" sz="1000" b="1" kern="1200" dirty="0">
              <a:solidFill>
                <a:sysClr val="window" lastClr="FFFFFF"/>
              </a:solidFill>
              <a:latin typeface="微软雅黑" pitchFamily="34" charset="-122"/>
              <a:ea typeface="微软雅黑" pitchFamily="34" charset="-122"/>
              <a:cs typeface="+mn-cs"/>
            </a:rPr>
            <a:t>Improve driving comfort and make the driver feel relaxed.</a:t>
          </a:r>
        </a:p>
      </dsp:txBody>
      <dsp:txXfrm>
        <a:off x="5015916" y="1705820"/>
        <a:ext cx="1390207" cy="1196366"/>
      </dsp:txXfrm>
    </dsp:sp>
    <dsp:sp modelId="{39B52043-1663-4465-826A-EB8AAB147074}">
      <dsp:nvSpPr>
        <dsp:cNvPr id="0" name=""/>
        <dsp:cNvSpPr/>
      </dsp:nvSpPr>
      <dsp:spPr>
        <a:xfrm>
          <a:off x="6388165" y="2213572"/>
          <a:ext cx="216214" cy="186367"/>
        </a:xfrm>
        <a:prstGeom prst="hexagon">
          <a:avLst>
            <a:gd name="adj" fmla="val 25000"/>
            <a:gd name="vf" fmla="val 115470"/>
          </a:avLst>
        </a:prstGeom>
        <a:solidFill>
          <a:sysClr val="window" lastClr="FFFFFF">
            <a:hueOff val="0"/>
            <a:satOff val="0"/>
            <a:lumOff val="0"/>
            <a:alphaOff val="0"/>
          </a:sysClr>
        </a:solidFill>
        <a:ln w="12700" cap="flat" cmpd="sng" algn="ctr">
          <a:solidFill>
            <a:srgbClr val="4472C4">
              <a:hueOff val="-4902230"/>
              <a:satOff val="-6819"/>
              <a:lumOff val="-2615"/>
              <a:alphaOff val="0"/>
            </a:srgbClr>
          </a:solidFill>
          <a:prstDash val="solid"/>
          <a:miter lim="800000"/>
        </a:ln>
        <a:effectLst/>
      </dsp:spPr>
      <dsp:style>
        <a:lnRef idx="2">
          <a:scrgbClr r="0" g="0" b="0"/>
        </a:lnRef>
        <a:fillRef idx="1">
          <a:scrgbClr r="0" g="0" b="0"/>
        </a:fillRef>
        <a:effectRef idx="0">
          <a:scrgbClr r="0" g="0" b="0"/>
        </a:effectRef>
        <a:fontRef idx="minor"/>
      </dsp:style>
    </dsp:sp>
    <dsp:sp modelId="{FABE732B-5E92-4831-9EB8-EC30B48BD36B}">
      <dsp:nvSpPr>
        <dsp:cNvPr id="0" name=""/>
        <dsp:cNvSpPr/>
      </dsp:nvSpPr>
      <dsp:spPr>
        <a:xfrm>
          <a:off x="6411460" y="2402905"/>
          <a:ext cx="1853550" cy="1591328"/>
        </a:xfrm>
        <a:prstGeom prst="hexagon">
          <a:avLst>
            <a:gd name="adj" fmla="val 25000"/>
            <a:gd name="vf" fmla="val 11547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4000" r="-14000"/>
          </a:stretch>
        </a:blipFill>
        <a:ln w="12700" cap="flat" cmpd="sng" algn="ctr">
          <a:solidFill>
            <a:srgbClr val="4472C4">
              <a:hueOff val="-5515009"/>
              <a:satOff val="-7671"/>
              <a:lumOff val="-2942"/>
              <a:alphaOff val="0"/>
            </a:srgbClr>
          </a:solidFill>
          <a:prstDash val="solid"/>
          <a:miter lim="800000"/>
        </a:ln>
        <a:effectLst/>
      </dsp:spPr>
      <dsp:style>
        <a:lnRef idx="2">
          <a:scrgbClr r="0" g="0" b="0"/>
        </a:lnRef>
        <a:fillRef idx="1">
          <a:scrgbClr r="0" g="0" b="0"/>
        </a:fillRef>
        <a:effectRef idx="0">
          <a:scrgbClr r="0" g="0" b="0"/>
        </a:effectRef>
        <a:fontRef idx="minor"/>
      </dsp:style>
    </dsp:sp>
    <dsp:sp modelId="{0A67B76B-FFBD-4F3E-941E-23B9D980CDC2}">
      <dsp:nvSpPr>
        <dsp:cNvPr id="0" name=""/>
        <dsp:cNvSpPr/>
      </dsp:nvSpPr>
      <dsp:spPr>
        <a:xfrm>
          <a:off x="6917800" y="2463856"/>
          <a:ext cx="216214" cy="186367"/>
        </a:xfrm>
        <a:prstGeom prst="hexagon">
          <a:avLst>
            <a:gd name="adj" fmla="val 25000"/>
            <a:gd name="vf" fmla="val 115470"/>
          </a:avLst>
        </a:prstGeom>
        <a:solidFill>
          <a:sysClr val="window" lastClr="FFFFFF">
            <a:hueOff val="0"/>
            <a:satOff val="0"/>
            <a:lumOff val="0"/>
            <a:alphaOff val="0"/>
          </a:sysClr>
        </a:solidFill>
        <a:ln w="12700" cap="flat" cmpd="sng" algn="ctr">
          <a:solidFill>
            <a:srgbClr val="4472C4">
              <a:hueOff val="-5719268"/>
              <a:satOff val="-7955"/>
              <a:lumOff val="-3050"/>
              <a:alphaOff val="0"/>
            </a:srgbClr>
          </a:solidFill>
          <a:prstDash val="solid"/>
          <a:miter lim="800000"/>
        </a:ln>
        <a:effectLst/>
      </dsp:spPr>
      <dsp:style>
        <a:lnRef idx="2">
          <a:scrgbClr r="0" g="0" b="0"/>
        </a:lnRef>
        <a:fillRef idx="1">
          <a:scrgbClr r="0" g="0" b="0"/>
        </a:fillRef>
        <a:effectRef idx="0">
          <a:scrgbClr r="0" g="0" b="0"/>
        </a:effectRef>
        <a:fontRef idx="minor"/>
      </dsp:style>
    </dsp:sp>
    <dsp:sp modelId="{C3EF9A11-F68F-40BF-8434-023A277E292E}">
      <dsp:nvSpPr>
        <dsp:cNvPr id="0" name=""/>
        <dsp:cNvSpPr/>
      </dsp:nvSpPr>
      <dsp:spPr>
        <a:xfrm>
          <a:off x="6399218" y="570820"/>
          <a:ext cx="2006598" cy="1737380"/>
        </a:xfrm>
        <a:prstGeom prst="hexagon">
          <a:avLst>
            <a:gd name="adj" fmla="val 25000"/>
            <a:gd name="vf" fmla="val 115470"/>
          </a:avLst>
        </a:prstGeom>
        <a:solidFill>
          <a:srgbClr val="4472C4">
            <a:hueOff val="-7353344"/>
            <a:satOff val="-10228"/>
            <a:lumOff val="-3922"/>
            <a:alphaOff val="0"/>
          </a:srgbClr>
        </a:solidFill>
        <a:ln w="12700" cap="flat" cmpd="sng" algn="ctr">
          <a:solidFill>
            <a:srgbClr val="4472C4">
              <a:hueOff val="-7353344"/>
              <a:satOff val="-10228"/>
              <a:lumOff val="-3922"/>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200" b="1" kern="1200" dirty="0">
              <a:solidFill>
                <a:schemeClr val="tx1"/>
              </a:solidFill>
              <a:latin typeface="微软雅黑" pitchFamily="34" charset="-122"/>
              <a:ea typeface="微软雅黑" pitchFamily="34" charset="-122"/>
              <a:cs typeface="+mn-cs"/>
            </a:rPr>
            <a:t>User-friendliness</a:t>
          </a:r>
          <a:r>
            <a:rPr lang="en-US" sz="1000" b="1" kern="1200" dirty="0">
              <a:solidFill>
                <a:srgbClr val="FF0000"/>
              </a:solidFill>
              <a:latin typeface="微软雅黑" pitchFamily="34" charset="-122"/>
              <a:ea typeface="微软雅黑" pitchFamily="34" charset="-122"/>
              <a:cs typeface="+mn-cs"/>
            </a:rPr>
            <a:t> </a:t>
          </a:r>
        </a:p>
        <a:p>
          <a:pPr marL="0" marR="0" lvl="0" indent="0" algn="ctr" defTabSz="914400" eaLnBrk="1" fontAlgn="auto" latinLnBrk="0" hangingPunct="1">
            <a:lnSpc>
              <a:spcPct val="100000"/>
            </a:lnSpc>
            <a:spcBef>
              <a:spcPct val="0"/>
            </a:spcBef>
            <a:spcAft>
              <a:spcPts val="0"/>
            </a:spcAft>
            <a:buClrTx/>
            <a:buSzTx/>
            <a:buFontTx/>
            <a:buNone/>
            <a:tabLst/>
            <a:defRPr/>
          </a:pPr>
          <a:r>
            <a:rPr lang="en-US" sz="1000" b="1" kern="1200" dirty="0">
              <a:solidFill>
                <a:schemeClr val="bg1"/>
              </a:solidFill>
              <a:latin typeface="微软雅黑" pitchFamily="34" charset="-122"/>
              <a:ea typeface="微软雅黑" pitchFamily="34" charset="-122"/>
              <a:cs typeface="+mn-cs"/>
            </a:rPr>
            <a:t>Enable</a:t>
          </a:r>
          <a:r>
            <a:rPr lang="en-US" sz="1000" b="1" kern="1200" dirty="0">
              <a:solidFill>
                <a:schemeClr val="tx1"/>
              </a:solidFill>
              <a:latin typeface="微软雅黑" pitchFamily="34" charset="-122"/>
              <a:ea typeface="微软雅黑" pitchFamily="34" charset="-122"/>
              <a:cs typeface="+mn-cs"/>
            </a:rPr>
            <a:t> </a:t>
          </a:r>
          <a:r>
            <a:rPr lang="en-US" sz="1000" b="1" kern="1200" dirty="0">
              <a:solidFill>
                <a:sysClr val="window" lastClr="FFFFFF"/>
              </a:solidFill>
              <a:latin typeface="微软雅黑" pitchFamily="34" charset="-122"/>
              <a:ea typeface="微软雅黑" pitchFamily="34" charset="-122"/>
              <a:cs typeface="+mn-cs"/>
            </a:rPr>
            <a:t>the elderly and the disabled to travel.</a:t>
          </a:r>
        </a:p>
      </dsp:txBody>
      <dsp:txXfrm>
        <a:off x="6711216" y="840959"/>
        <a:ext cx="1382602" cy="1197102"/>
      </dsp:txXfrm>
    </dsp:sp>
    <dsp:sp modelId="{FBE805EA-EA4E-4FE6-B9C4-3E0CD559CB63}">
      <dsp:nvSpPr>
        <dsp:cNvPr id="0" name=""/>
        <dsp:cNvSpPr/>
      </dsp:nvSpPr>
      <dsp:spPr>
        <a:xfrm>
          <a:off x="8096702" y="1351812"/>
          <a:ext cx="216214" cy="186367"/>
        </a:xfrm>
        <a:prstGeom prst="hexagon">
          <a:avLst>
            <a:gd name="adj" fmla="val 25000"/>
            <a:gd name="vf" fmla="val 115470"/>
          </a:avLst>
        </a:prstGeom>
        <a:solidFill>
          <a:sysClr val="window" lastClr="FFFFFF">
            <a:hueOff val="0"/>
            <a:satOff val="0"/>
            <a:lumOff val="0"/>
            <a:alphaOff val="0"/>
          </a:sysClr>
        </a:solidFill>
        <a:ln w="12700" cap="flat" cmpd="sng" algn="ctr">
          <a:solidFill>
            <a:srgbClr val="4472C4">
              <a:hueOff val="-6536306"/>
              <a:satOff val="-9092"/>
              <a:lumOff val="-3486"/>
              <a:alphaOff val="0"/>
            </a:srgbClr>
          </a:solidFill>
          <a:prstDash val="solid"/>
          <a:miter lim="800000"/>
        </a:ln>
        <a:effectLst/>
      </dsp:spPr>
      <dsp:style>
        <a:lnRef idx="2">
          <a:scrgbClr r="0" g="0" b="0"/>
        </a:lnRef>
        <a:fillRef idx="1">
          <a:scrgbClr r="0" g="0" b="0"/>
        </a:fillRef>
        <a:effectRef idx="0">
          <a:scrgbClr r="0" g="0" b="0"/>
        </a:effectRef>
        <a:fontRef idx="minor"/>
      </dsp:style>
    </dsp:sp>
    <dsp:sp modelId="{CA7730EB-991A-4337-9F00-A5398C0B9886}">
      <dsp:nvSpPr>
        <dsp:cNvPr id="0" name=""/>
        <dsp:cNvSpPr/>
      </dsp:nvSpPr>
      <dsp:spPr>
        <a:xfrm>
          <a:off x="7974396" y="1612013"/>
          <a:ext cx="1853550" cy="1591328"/>
        </a:xfrm>
        <a:prstGeom prst="hexagon">
          <a:avLst>
            <a:gd name="adj" fmla="val 25000"/>
            <a:gd name="vf" fmla="val 11547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7000" r="-7000"/>
          </a:stretch>
        </a:blipFill>
        <a:ln w="12700" cap="flat" cmpd="sng" algn="ctr">
          <a:solidFill>
            <a:srgbClr val="4472C4">
              <a:hueOff val="-7353344"/>
              <a:satOff val="-10228"/>
              <a:lumOff val="-3922"/>
              <a:alphaOff val="0"/>
            </a:srgbClr>
          </a:solidFill>
          <a:prstDash val="solid"/>
          <a:miter lim="800000"/>
        </a:ln>
        <a:effectLst/>
      </dsp:spPr>
      <dsp:style>
        <a:lnRef idx="2">
          <a:scrgbClr r="0" g="0" b="0"/>
        </a:lnRef>
        <a:fillRef idx="1">
          <a:scrgbClr r="0" g="0" b="0"/>
        </a:fillRef>
        <a:effectRef idx="0">
          <a:scrgbClr r="0" g="0" b="0"/>
        </a:effectRef>
        <a:fontRef idx="minor"/>
      </dsp:style>
    </dsp:sp>
    <dsp:sp modelId="{C4047BAB-66BC-42DA-AEA6-0796A0D35245}">
      <dsp:nvSpPr>
        <dsp:cNvPr id="0" name=""/>
        <dsp:cNvSpPr/>
      </dsp:nvSpPr>
      <dsp:spPr>
        <a:xfrm>
          <a:off x="8343927" y="1663660"/>
          <a:ext cx="216214" cy="186367"/>
        </a:xfrm>
        <a:prstGeom prst="hexagon">
          <a:avLst>
            <a:gd name="adj" fmla="val 25000"/>
            <a:gd name="vf" fmla="val 115470"/>
          </a:avLst>
        </a:prstGeom>
        <a:solidFill>
          <a:sysClr val="window" lastClr="FFFFFF">
            <a:hueOff val="0"/>
            <a:satOff val="0"/>
            <a:lumOff val="0"/>
            <a:alphaOff val="0"/>
          </a:sysClr>
        </a:solidFill>
        <a:ln w="12700" cap="flat" cmpd="sng" algn="ctr">
          <a:solidFill>
            <a:srgbClr val="4472C4">
              <a:hueOff val="-7353344"/>
              <a:satOff val="-10228"/>
              <a:lumOff val="-3922"/>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67994-D89F-4106-BBB7-3422380F3E9C}">
      <dsp:nvSpPr>
        <dsp:cNvPr id="0" name=""/>
        <dsp:cNvSpPr/>
      </dsp:nvSpPr>
      <dsp:spPr>
        <a:xfrm>
          <a:off x="-2469822" y="-381425"/>
          <a:ext cx="2949047" cy="2949047"/>
        </a:xfrm>
        <a:prstGeom prst="blockArc">
          <a:avLst>
            <a:gd name="adj1" fmla="val 18900000"/>
            <a:gd name="adj2" fmla="val 2700000"/>
            <a:gd name="adj3" fmla="val 732"/>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7EFC24-FFF0-47B9-BC47-1A27A14D2AFC}">
      <dsp:nvSpPr>
        <dsp:cNvPr id="0" name=""/>
        <dsp:cNvSpPr/>
      </dsp:nvSpPr>
      <dsp:spPr>
        <a:xfrm>
          <a:off x="251681" y="168074"/>
          <a:ext cx="4390219" cy="336324"/>
        </a:xfrm>
        <a:prstGeom prst="rect">
          <a:avLst/>
        </a:prstGeom>
        <a:solidFill>
          <a:srgbClr val="003C8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957" tIns="38100" rIns="38100" bIns="38100" numCol="1" spcCol="1270" anchor="ctr" anchorCtr="0">
          <a:noAutofit/>
        </a:bodyPr>
        <a:lstStyle/>
        <a:p>
          <a:pPr marL="0" lvl="0" indent="0" algn="l" defTabSz="666750" rtl="0">
            <a:lnSpc>
              <a:spcPct val="90000"/>
            </a:lnSpc>
            <a:spcBef>
              <a:spcPct val="0"/>
            </a:spcBef>
            <a:spcAft>
              <a:spcPct val="35000"/>
            </a:spcAft>
            <a:buNone/>
          </a:pPr>
          <a:r>
            <a:rPr lang="en-US" sz="1500" kern="1200" dirty="0"/>
            <a:t>Test &amp; Verification Activity</a:t>
          </a:r>
          <a:endParaRPr lang="zh-CN" sz="1500" kern="1200" dirty="0"/>
        </a:p>
      </dsp:txBody>
      <dsp:txXfrm>
        <a:off x="251681" y="168074"/>
        <a:ext cx="4390219" cy="336324"/>
      </dsp:txXfrm>
    </dsp:sp>
    <dsp:sp modelId="{49861BFC-F7AC-435F-9D78-EE569EECF328}">
      <dsp:nvSpPr>
        <dsp:cNvPr id="0" name=""/>
        <dsp:cNvSpPr/>
      </dsp:nvSpPr>
      <dsp:spPr>
        <a:xfrm>
          <a:off x="41478" y="126034"/>
          <a:ext cx="420405" cy="42040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CC2FBF-5812-49E9-A2C6-471B47B7C9EB}">
      <dsp:nvSpPr>
        <dsp:cNvPr id="0" name=""/>
        <dsp:cNvSpPr/>
      </dsp:nvSpPr>
      <dsp:spPr>
        <a:xfrm>
          <a:off x="444503" y="672648"/>
          <a:ext cx="4197396" cy="336324"/>
        </a:xfrm>
        <a:prstGeom prst="rect">
          <a:avLst/>
        </a:prstGeom>
        <a:solidFill>
          <a:srgbClr val="003C8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957" tIns="38100" rIns="38100" bIns="38100" numCol="1" spcCol="1270" anchor="ctr" anchorCtr="0">
          <a:noAutofit/>
        </a:bodyPr>
        <a:lstStyle/>
        <a:p>
          <a:pPr marL="0" lvl="0" indent="0" algn="l" defTabSz="666750" rtl="0">
            <a:lnSpc>
              <a:spcPct val="90000"/>
            </a:lnSpc>
            <a:spcBef>
              <a:spcPct val="0"/>
            </a:spcBef>
            <a:spcAft>
              <a:spcPct val="35000"/>
            </a:spcAft>
            <a:buNone/>
          </a:pPr>
          <a:r>
            <a:rPr lang="en-US" sz="1500" kern="1200" dirty="0"/>
            <a:t>17 National ICV Demonstration Areas</a:t>
          </a:r>
          <a:endParaRPr lang="zh-CN" sz="1500" kern="1200" dirty="0"/>
        </a:p>
      </dsp:txBody>
      <dsp:txXfrm>
        <a:off x="444503" y="672648"/>
        <a:ext cx="4197396" cy="336324"/>
      </dsp:txXfrm>
    </dsp:sp>
    <dsp:sp modelId="{70109F0C-815E-411D-9163-A301FB40C032}">
      <dsp:nvSpPr>
        <dsp:cNvPr id="0" name=""/>
        <dsp:cNvSpPr/>
      </dsp:nvSpPr>
      <dsp:spPr>
        <a:xfrm>
          <a:off x="234300" y="630608"/>
          <a:ext cx="420405" cy="42040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EC9C3E-72BE-4322-9C39-B7F5BA1CAC8C}">
      <dsp:nvSpPr>
        <dsp:cNvPr id="0" name=""/>
        <dsp:cNvSpPr/>
      </dsp:nvSpPr>
      <dsp:spPr>
        <a:xfrm>
          <a:off x="444503" y="1165646"/>
          <a:ext cx="4197396" cy="336324"/>
        </a:xfrm>
        <a:prstGeom prst="rect">
          <a:avLst/>
        </a:prstGeom>
        <a:solidFill>
          <a:srgbClr val="003C8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957" tIns="38100" rIns="38100" bIns="38100" numCol="1" spcCol="1270" anchor="ctr" anchorCtr="0">
          <a:noAutofit/>
        </a:bodyPr>
        <a:lstStyle/>
        <a:p>
          <a:pPr marL="0" lvl="0" indent="0" algn="l" defTabSz="666750" rtl="0">
            <a:lnSpc>
              <a:spcPct val="90000"/>
            </a:lnSpc>
            <a:spcBef>
              <a:spcPct val="0"/>
            </a:spcBef>
            <a:spcAft>
              <a:spcPct val="35000"/>
            </a:spcAft>
            <a:buNone/>
          </a:pPr>
          <a:r>
            <a:rPr lang="en-US" sz="1500" kern="1200" dirty="0"/>
            <a:t>4 National </a:t>
          </a:r>
          <a:r>
            <a:rPr lang="en-US" sz="1500" kern="1200" dirty="0" err="1"/>
            <a:t>IoV</a:t>
          </a:r>
          <a:r>
            <a:rPr lang="en-US" sz="1500" kern="1200" dirty="0"/>
            <a:t> Pilot Areas</a:t>
          </a:r>
          <a:endParaRPr lang="zh-CN" sz="1500" kern="1200" dirty="0"/>
        </a:p>
      </dsp:txBody>
      <dsp:txXfrm>
        <a:off x="444503" y="1165646"/>
        <a:ext cx="4197396" cy="336324"/>
      </dsp:txXfrm>
    </dsp:sp>
    <dsp:sp modelId="{32C37E41-5B44-411E-9313-2DF24202C59D}">
      <dsp:nvSpPr>
        <dsp:cNvPr id="0" name=""/>
        <dsp:cNvSpPr/>
      </dsp:nvSpPr>
      <dsp:spPr>
        <a:xfrm>
          <a:off x="234300" y="1135182"/>
          <a:ext cx="420405" cy="42040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79C1B9-09B8-45FB-A1B2-699EC7B41C16}">
      <dsp:nvSpPr>
        <dsp:cNvPr id="0" name=""/>
        <dsp:cNvSpPr/>
      </dsp:nvSpPr>
      <dsp:spPr>
        <a:xfrm>
          <a:off x="251681" y="1681796"/>
          <a:ext cx="4390219" cy="336324"/>
        </a:xfrm>
        <a:prstGeom prst="rect">
          <a:avLst/>
        </a:prstGeom>
        <a:solidFill>
          <a:srgbClr val="003C8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957" tIns="38100" rIns="38100" bIns="38100" numCol="1" spcCol="1270" anchor="ctr" anchorCtr="0">
          <a:noAutofit/>
        </a:bodyPr>
        <a:lstStyle/>
        <a:p>
          <a:pPr marL="0" lvl="0" indent="0" algn="l" defTabSz="666750" rtl="0">
            <a:lnSpc>
              <a:spcPct val="90000"/>
            </a:lnSpc>
            <a:spcBef>
              <a:spcPct val="0"/>
            </a:spcBef>
            <a:spcAft>
              <a:spcPct val="35000"/>
            </a:spcAft>
            <a:buNone/>
          </a:pPr>
          <a:r>
            <a:rPr lang="en-US" sz="1500" kern="1200" dirty="0"/>
            <a:t>16 Smart Infrastructure &amp; Smart Vehicle Pilot Cities</a:t>
          </a:r>
          <a:endParaRPr lang="zh-CN" sz="1500" kern="1200" dirty="0"/>
        </a:p>
      </dsp:txBody>
      <dsp:txXfrm>
        <a:off x="251681" y="1681796"/>
        <a:ext cx="4390219" cy="336324"/>
      </dsp:txXfrm>
    </dsp:sp>
    <dsp:sp modelId="{3578915B-1532-4DA4-9D98-96C0B88BE241}">
      <dsp:nvSpPr>
        <dsp:cNvPr id="0" name=""/>
        <dsp:cNvSpPr/>
      </dsp:nvSpPr>
      <dsp:spPr>
        <a:xfrm>
          <a:off x="41478" y="1639756"/>
          <a:ext cx="420405" cy="42040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C9DD82-6E04-4038-9EF8-A8AEC6E57365}">
      <dsp:nvSpPr>
        <dsp:cNvPr id="0" name=""/>
        <dsp:cNvSpPr/>
      </dsp:nvSpPr>
      <dsp:spPr>
        <a:xfrm>
          <a:off x="56" y="52588"/>
          <a:ext cx="5359999" cy="777600"/>
        </a:xfrm>
        <a:prstGeom prst="rect">
          <a:avLst/>
        </a:prstGeom>
        <a:solidFill>
          <a:srgbClr val="003C8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rtl="0">
            <a:lnSpc>
              <a:spcPct val="90000"/>
            </a:lnSpc>
            <a:spcBef>
              <a:spcPct val="0"/>
            </a:spcBef>
            <a:spcAft>
              <a:spcPct val="35000"/>
            </a:spcAft>
            <a:buNone/>
          </a:pPr>
          <a:r>
            <a:rPr lang="en-US" sz="2700" kern="1200"/>
            <a:t>Infrastructure side </a:t>
          </a:r>
          <a:endParaRPr lang="zh-CN" sz="2700" kern="1200"/>
        </a:p>
      </dsp:txBody>
      <dsp:txXfrm>
        <a:off x="56" y="52588"/>
        <a:ext cx="5359999" cy="777600"/>
      </dsp:txXfrm>
    </dsp:sp>
    <dsp:sp modelId="{C83B6BE2-BE00-4884-B681-C1136518E76E}">
      <dsp:nvSpPr>
        <dsp:cNvPr id="0" name=""/>
        <dsp:cNvSpPr/>
      </dsp:nvSpPr>
      <dsp:spPr>
        <a:xfrm>
          <a:off x="56" y="830188"/>
          <a:ext cx="5359999" cy="3557520"/>
        </a:xfrm>
        <a:prstGeom prst="rect">
          <a:avLst/>
        </a:prstGeom>
        <a:no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en-US" sz="2700" kern="1200" dirty="0"/>
            <a:t>Roadside infrastructure need time &amp;  money to build or upgrade</a:t>
          </a:r>
          <a:endParaRPr lang="zh-CN" sz="2700" kern="1200" dirty="0"/>
        </a:p>
        <a:p>
          <a:pPr marL="228600" lvl="1" indent="-228600" algn="l" defTabSz="1200150" rtl="0">
            <a:lnSpc>
              <a:spcPct val="90000"/>
            </a:lnSpc>
            <a:spcBef>
              <a:spcPct val="0"/>
            </a:spcBef>
            <a:spcAft>
              <a:spcPct val="15000"/>
            </a:spcAft>
            <a:buChar char="•"/>
          </a:pPr>
          <a:r>
            <a:rPr lang="en-US" sz="2700" kern="1200"/>
            <a:t>C-V2X deployments need to be improved, RSU coverage especially for intersections and important sites</a:t>
          </a:r>
          <a:endParaRPr lang="zh-CN" sz="2700" kern="1200"/>
        </a:p>
        <a:p>
          <a:pPr marL="228600" lvl="1" indent="-228600" algn="l" defTabSz="1200150" rtl="0">
            <a:lnSpc>
              <a:spcPct val="90000"/>
            </a:lnSpc>
            <a:spcBef>
              <a:spcPct val="0"/>
            </a:spcBef>
            <a:spcAft>
              <a:spcPct val="15000"/>
            </a:spcAft>
            <a:buChar char="•"/>
          </a:pPr>
          <a:r>
            <a:rPr lang="en-US" sz="2700" kern="1200" dirty="0"/>
            <a:t>Reliable information can be accessed , for example Traffic light, dynamic road info…</a:t>
          </a:r>
          <a:endParaRPr lang="zh-CN" sz="2700" kern="1200" dirty="0"/>
        </a:p>
      </dsp:txBody>
      <dsp:txXfrm>
        <a:off x="56" y="830188"/>
        <a:ext cx="5359999" cy="3557520"/>
      </dsp:txXfrm>
    </dsp:sp>
    <dsp:sp modelId="{75B1AB10-7C22-4055-B4B7-0B9EEC0931B1}">
      <dsp:nvSpPr>
        <dsp:cNvPr id="0" name=""/>
        <dsp:cNvSpPr/>
      </dsp:nvSpPr>
      <dsp:spPr>
        <a:xfrm>
          <a:off x="6110455" y="52588"/>
          <a:ext cx="5359999" cy="777600"/>
        </a:xfrm>
        <a:prstGeom prst="rect">
          <a:avLst/>
        </a:prstGeom>
        <a:solidFill>
          <a:srgbClr val="003C8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rtl="0">
            <a:lnSpc>
              <a:spcPct val="90000"/>
            </a:lnSpc>
            <a:spcBef>
              <a:spcPct val="0"/>
            </a:spcBef>
            <a:spcAft>
              <a:spcPct val="35000"/>
            </a:spcAft>
            <a:buNone/>
          </a:pPr>
          <a:r>
            <a:rPr lang="en-US" sz="2700" kern="1200"/>
            <a:t>Vehicle side </a:t>
          </a:r>
          <a:endParaRPr lang="zh-CN" sz="2700" kern="1200"/>
        </a:p>
      </dsp:txBody>
      <dsp:txXfrm>
        <a:off x="6110455" y="52588"/>
        <a:ext cx="5359999" cy="777600"/>
      </dsp:txXfrm>
    </dsp:sp>
    <dsp:sp modelId="{1D720AA3-F1E1-4846-B9E5-84C4C6A8B6C9}">
      <dsp:nvSpPr>
        <dsp:cNvPr id="0" name=""/>
        <dsp:cNvSpPr/>
      </dsp:nvSpPr>
      <dsp:spPr>
        <a:xfrm>
          <a:off x="6110455" y="830188"/>
          <a:ext cx="5359999" cy="3557520"/>
        </a:xfrm>
        <a:prstGeom prst="rect">
          <a:avLst/>
        </a:prstGeom>
        <a:no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en-US" sz="2700" kern="1200"/>
            <a:t>Long lifecycle , need more time to introduce new feature</a:t>
          </a:r>
          <a:endParaRPr lang="zh-CN" sz="2700" kern="1200"/>
        </a:p>
        <a:p>
          <a:pPr marL="228600" lvl="1" indent="-228600" algn="l" defTabSz="1200150" rtl="0">
            <a:lnSpc>
              <a:spcPct val="90000"/>
            </a:lnSpc>
            <a:spcBef>
              <a:spcPct val="0"/>
            </a:spcBef>
            <a:spcAft>
              <a:spcPct val="15000"/>
            </a:spcAft>
            <a:buChar char="•"/>
          </a:pPr>
          <a:r>
            <a:rPr lang="en-US" sz="2700" kern="1200" dirty="0"/>
            <a:t>OBU penetration need to be improved</a:t>
          </a:r>
          <a:endParaRPr lang="zh-CN" sz="2700" kern="1200" dirty="0"/>
        </a:p>
        <a:p>
          <a:pPr marL="228600" lvl="1" indent="-228600" algn="l" defTabSz="1200150" rtl="0">
            <a:lnSpc>
              <a:spcPct val="90000"/>
            </a:lnSpc>
            <a:spcBef>
              <a:spcPct val="0"/>
            </a:spcBef>
            <a:spcAft>
              <a:spcPct val="15000"/>
            </a:spcAft>
            <a:buChar char="•"/>
          </a:pPr>
          <a:r>
            <a:rPr lang="en-US" sz="2700" kern="1200" dirty="0"/>
            <a:t>Killer application ?</a:t>
          </a:r>
          <a:endParaRPr lang="zh-CN" sz="2700" kern="1200" dirty="0"/>
        </a:p>
        <a:p>
          <a:pPr marL="228600" lvl="1" indent="-228600" algn="l" defTabSz="1200150" rtl="0">
            <a:lnSpc>
              <a:spcPct val="90000"/>
            </a:lnSpc>
            <a:spcBef>
              <a:spcPct val="0"/>
            </a:spcBef>
            <a:spcAft>
              <a:spcPct val="15000"/>
            </a:spcAft>
            <a:buChar char="•"/>
          </a:pPr>
          <a:r>
            <a:rPr lang="en-US" sz="2700" kern="1200" dirty="0"/>
            <a:t>Evaluation system for communication component </a:t>
          </a:r>
          <a:endParaRPr lang="zh-CN" sz="2700" kern="1200" dirty="0"/>
        </a:p>
      </dsp:txBody>
      <dsp:txXfrm>
        <a:off x="6110455" y="830188"/>
        <a:ext cx="5359999" cy="35575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33F202-EAFD-4597-80DD-9A162AA2442F}">
      <dsp:nvSpPr>
        <dsp:cNvPr id="0" name=""/>
        <dsp:cNvSpPr/>
      </dsp:nvSpPr>
      <dsp:spPr>
        <a:xfrm>
          <a:off x="0" y="363427"/>
          <a:ext cx="11529630" cy="4284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884228-D543-44D2-8109-E6B8E77F04D9}">
      <dsp:nvSpPr>
        <dsp:cNvPr id="0" name=""/>
        <dsp:cNvSpPr/>
      </dsp:nvSpPr>
      <dsp:spPr>
        <a:xfrm>
          <a:off x="576481" y="112507"/>
          <a:ext cx="8070741" cy="501840"/>
        </a:xfrm>
        <a:prstGeom prst="roundRect">
          <a:avLst/>
        </a:prstGeom>
        <a:solidFill>
          <a:srgbClr val="003C8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055" tIns="0" rIns="305055" bIns="0" numCol="1" spcCol="1270" anchor="ctr" anchorCtr="0">
          <a:noAutofit/>
        </a:bodyPr>
        <a:lstStyle/>
        <a:p>
          <a:pPr marL="0" lvl="0" indent="0" algn="l" defTabSz="755650" rtl="0">
            <a:lnSpc>
              <a:spcPct val="90000"/>
            </a:lnSpc>
            <a:spcBef>
              <a:spcPct val="0"/>
            </a:spcBef>
            <a:spcAft>
              <a:spcPct val="35000"/>
            </a:spcAft>
            <a:buNone/>
          </a:pPr>
          <a:r>
            <a:rPr lang="en-US" sz="1700" kern="1200" dirty="0"/>
            <a:t>V2X Direct Communication enhancement </a:t>
          </a:r>
          <a:endParaRPr lang="zh-CN" sz="1700" kern="1200" dirty="0"/>
        </a:p>
      </dsp:txBody>
      <dsp:txXfrm>
        <a:off x="600979" y="137005"/>
        <a:ext cx="8021745" cy="452844"/>
      </dsp:txXfrm>
    </dsp:sp>
    <dsp:sp modelId="{77CE1379-B21D-4EED-A8E1-523F3D1B0E0F}">
      <dsp:nvSpPr>
        <dsp:cNvPr id="0" name=""/>
        <dsp:cNvSpPr/>
      </dsp:nvSpPr>
      <dsp:spPr>
        <a:xfrm>
          <a:off x="0" y="1134547"/>
          <a:ext cx="11529630" cy="4284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D0539F-8398-4CFE-8D81-0A137BC444B8}">
      <dsp:nvSpPr>
        <dsp:cNvPr id="0" name=""/>
        <dsp:cNvSpPr/>
      </dsp:nvSpPr>
      <dsp:spPr>
        <a:xfrm>
          <a:off x="576481" y="883627"/>
          <a:ext cx="8070741" cy="501840"/>
        </a:xfrm>
        <a:prstGeom prst="roundRect">
          <a:avLst/>
        </a:prstGeom>
        <a:solidFill>
          <a:srgbClr val="003C8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055" tIns="0" rIns="305055" bIns="0" numCol="1" spcCol="1270" anchor="ctr" anchorCtr="0">
          <a:noAutofit/>
        </a:bodyPr>
        <a:lstStyle/>
        <a:p>
          <a:pPr marL="0" lvl="0" indent="0" algn="l" defTabSz="755650" rtl="0">
            <a:lnSpc>
              <a:spcPct val="90000"/>
            </a:lnSpc>
            <a:spcBef>
              <a:spcPct val="0"/>
            </a:spcBef>
            <a:spcAft>
              <a:spcPct val="35000"/>
            </a:spcAft>
            <a:buNone/>
          </a:pPr>
          <a:r>
            <a:rPr lang="en-US" sz="1700" kern="1200" dirty="0"/>
            <a:t>Native requirements of high precise positioning</a:t>
          </a:r>
          <a:endParaRPr lang="zh-CN" sz="1700" kern="1200" dirty="0"/>
        </a:p>
      </dsp:txBody>
      <dsp:txXfrm>
        <a:off x="600979" y="908125"/>
        <a:ext cx="8021745" cy="452844"/>
      </dsp:txXfrm>
    </dsp:sp>
    <dsp:sp modelId="{C0230563-734F-47A7-939B-6052B46FACAC}">
      <dsp:nvSpPr>
        <dsp:cNvPr id="0" name=""/>
        <dsp:cNvSpPr/>
      </dsp:nvSpPr>
      <dsp:spPr>
        <a:xfrm>
          <a:off x="0" y="1905667"/>
          <a:ext cx="11529630" cy="4284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720EDE-2A20-47FF-AC9F-7E9DDDA9DE92}">
      <dsp:nvSpPr>
        <dsp:cNvPr id="0" name=""/>
        <dsp:cNvSpPr/>
      </dsp:nvSpPr>
      <dsp:spPr>
        <a:xfrm>
          <a:off x="576481" y="1654747"/>
          <a:ext cx="8070741" cy="501840"/>
        </a:xfrm>
        <a:prstGeom prst="roundRect">
          <a:avLst/>
        </a:prstGeom>
        <a:solidFill>
          <a:srgbClr val="003C8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055" tIns="0" rIns="305055" bIns="0" numCol="1" spcCol="1270" anchor="ctr" anchorCtr="0">
          <a:noAutofit/>
        </a:bodyPr>
        <a:lstStyle/>
        <a:p>
          <a:pPr marL="0" lvl="0" indent="0" algn="l" defTabSz="755650" rtl="0">
            <a:lnSpc>
              <a:spcPct val="90000"/>
            </a:lnSpc>
            <a:spcBef>
              <a:spcPct val="0"/>
            </a:spcBef>
            <a:spcAft>
              <a:spcPct val="35000"/>
            </a:spcAft>
            <a:buNone/>
          </a:pPr>
          <a:r>
            <a:rPr lang="en-US" sz="1700" kern="1200" dirty="0"/>
            <a:t>Vehicular environment specific consideration ,such as antenna deployment</a:t>
          </a:r>
          <a:endParaRPr lang="zh-CN" sz="1700" kern="1200" dirty="0"/>
        </a:p>
      </dsp:txBody>
      <dsp:txXfrm>
        <a:off x="600979" y="1679245"/>
        <a:ext cx="8021745" cy="452844"/>
      </dsp:txXfrm>
    </dsp:sp>
    <dsp:sp modelId="{1E3BD8B9-03C1-49AA-B002-BD5F202C2358}">
      <dsp:nvSpPr>
        <dsp:cNvPr id="0" name=""/>
        <dsp:cNvSpPr/>
      </dsp:nvSpPr>
      <dsp:spPr>
        <a:xfrm>
          <a:off x="0" y="2676787"/>
          <a:ext cx="11529630" cy="9639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4827" tIns="354076" rIns="894827" bIns="120904" numCol="1" spcCol="1270" anchor="t" anchorCtr="0">
          <a:noAutofit/>
        </a:bodyPr>
        <a:lstStyle/>
        <a:p>
          <a:pPr marL="171450" lvl="1" indent="-171450" algn="l" defTabSz="755650" rtl="0">
            <a:lnSpc>
              <a:spcPct val="90000"/>
            </a:lnSpc>
            <a:spcBef>
              <a:spcPct val="0"/>
            </a:spcBef>
            <a:spcAft>
              <a:spcPct val="15000"/>
            </a:spcAft>
            <a:buChar char="•"/>
          </a:pPr>
          <a:r>
            <a:rPr lang="en-US" sz="1700" kern="1200" dirty="0"/>
            <a:t>Vehicular sensors to help communication</a:t>
          </a:r>
          <a:endParaRPr lang="zh-CN" sz="1700" kern="1200" dirty="0"/>
        </a:p>
        <a:p>
          <a:pPr marL="171450" lvl="1" indent="-171450" algn="l" defTabSz="755650" rtl="0">
            <a:lnSpc>
              <a:spcPct val="90000"/>
            </a:lnSpc>
            <a:spcBef>
              <a:spcPct val="0"/>
            </a:spcBef>
            <a:spcAft>
              <a:spcPct val="15000"/>
            </a:spcAft>
            <a:buChar char="•"/>
          </a:pPr>
          <a:r>
            <a:rPr lang="en-US" sz="1700" kern="1200" dirty="0"/>
            <a:t>Communication waveform help sensing</a:t>
          </a:r>
          <a:endParaRPr lang="zh-CN" sz="1700" kern="1200" dirty="0"/>
        </a:p>
      </dsp:txBody>
      <dsp:txXfrm>
        <a:off x="0" y="2676787"/>
        <a:ext cx="11529630" cy="963900"/>
      </dsp:txXfrm>
    </dsp:sp>
    <dsp:sp modelId="{A749901C-22E2-4BA9-A824-8B830722ADE5}">
      <dsp:nvSpPr>
        <dsp:cNvPr id="0" name=""/>
        <dsp:cNvSpPr/>
      </dsp:nvSpPr>
      <dsp:spPr>
        <a:xfrm>
          <a:off x="576481" y="2425867"/>
          <a:ext cx="8070741" cy="501840"/>
        </a:xfrm>
        <a:prstGeom prst="roundRect">
          <a:avLst/>
        </a:prstGeom>
        <a:solidFill>
          <a:srgbClr val="003C8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055" tIns="0" rIns="305055" bIns="0" numCol="1" spcCol="1270" anchor="ctr" anchorCtr="0">
          <a:noAutofit/>
        </a:bodyPr>
        <a:lstStyle/>
        <a:p>
          <a:pPr marL="0" lvl="0" indent="0" algn="l" defTabSz="755650" rtl="0">
            <a:lnSpc>
              <a:spcPct val="90000"/>
            </a:lnSpc>
            <a:spcBef>
              <a:spcPct val="0"/>
            </a:spcBef>
            <a:spcAft>
              <a:spcPct val="35000"/>
            </a:spcAft>
            <a:buNone/>
          </a:pPr>
          <a:r>
            <a:rPr lang="en-US" sz="1700" kern="1200" dirty="0"/>
            <a:t>Joint communication and sensing</a:t>
          </a:r>
          <a:endParaRPr lang="zh-CN" sz="1700" kern="1200" dirty="0"/>
        </a:p>
      </dsp:txBody>
      <dsp:txXfrm>
        <a:off x="600979" y="2450365"/>
        <a:ext cx="8021745" cy="452844"/>
      </dsp:txXfrm>
    </dsp:sp>
    <dsp:sp modelId="{CC437112-268B-4E28-8182-F7CB1E5ED5A4}">
      <dsp:nvSpPr>
        <dsp:cNvPr id="0" name=""/>
        <dsp:cNvSpPr/>
      </dsp:nvSpPr>
      <dsp:spPr>
        <a:xfrm>
          <a:off x="0" y="3983407"/>
          <a:ext cx="11529630" cy="4284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A346F4-0D84-4958-8D4F-4B718B4469E6}">
      <dsp:nvSpPr>
        <dsp:cNvPr id="0" name=""/>
        <dsp:cNvSpPr/>
      </dsp:nvSpPr>
      <dsp:spPr>
        <a:xfrm>
          <a:off x="576481" y="3732487"/>
          <a:ext cx="8070741" cy="501840"/>
        </a:xfrm>
        <a:prstGeom prst="roundRect">
          <a:avLst/>
        </a:prstGeom>
        <a:solidFill>
          <a:srgbClr val="003C8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055" tIns="0" rIns="305055" bIns="0" numCol="1" spcCol="1270" anchor="ctr" anchorCtr="0">
          <a:noAutofit/>
        </a:bodyPr>
        <a:lstStyle/>
        <a:p>
          <a:pPr marL="0" lvl="0" indent="0" algn="l" defTabSz="755650" rtl="0">
            <a:lnSpc>
              <a:spcPct val="90000"/>
            </a:lnSpc>
            <a:spcBef>
              <a:spcPct val="0"/>
            </a:spcBef>
            <a:spcAft>
              <a:spcPct val="35000"/>
            </a:spcAft>
            <a:buNone/>
          </a:pPr>
          <a:r>
            <a:rPr lang="en-US" sz="1700" kern="1200" dirty="0"/>
            <a:t>AI introduced in V2X communication</a:t>
          </a:r>
          <a:endParaRPr lang="zh-CN" sz="1700" kern="1200" dirty="0"/>
        </a:p>
      </dsp:txBody>
      <dsp:txXfrm>
        <a:off x="600979" y="3756985"/>
        <a:ext cx="8021745" cy="452844"/>
      </dsp:txXfrm>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53F2C0-3C40-496D-95C2-C7B102559A9F}" type="datetimeFigureOut">
              <a:rPr lang="zh-CN" altLang="en-US" smtClean="0"/>
              <a:t>2022/11/24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19BC5E-121A-42FA-BC18-4DCFC3626F26}" type="slidenum">
              <a:rPr lang="zh-CN" altLang="en-US" smtClean="0"/>
              <a:t>‹#›</a:t>
            </a:fld>
            <a:endParaRPr lang="zh-CN" altLang="en-US"/>
          </a:p>
        </p:txBody>
      </p:sp>
    </p:spTree>
    <p:extLst>
      <p:ext uri="{BB962C8B-B14F-4D97-AF65-F5344CB8AC3E}">
        <p14:creationId xmlns:p14="http://schemas.microsoft.com/office/powerpoint/2010/main" val="380248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1" dirty="0">
              <a:solidFill>
                <a:srgbClr val="1F5199"/>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32DBD4-0EF0-4655-AEFE-5DAE25266EE8}" type="slidenum">
              <a:rPr kumimoji="0" lang="zh-CN" altLang="en-US" sz="1200" b="0" i="0" u="none" strike="noStrike" kern="120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19BC5E-121A-42FA-BC18-4DCFC3626F26}" type="slidenum">
              <a:rPr lang="zh-CN" altLang="en-US" smtClean="0"/>
              <a:t>13</a:t>
            </a:fld>
            <a:endParaRPr lang="zh-CN" altLang="en-US"/>
          </a:p>
        </p:txBody>
      </p:sp>
    </p:spTree>
    <p:extLst>
      <p:ext uri="{BB962C8B-B14F-4D97-AF65-F5344CB8AC3E}">
        <p14:creationId xmlns:p14="http://schemas.microsoft.com/office/powerpoint/2010/main" val="3117338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19BC5E-121A-42FA-BC18-4DCFC3626F26}" type="slidenum">
              <a:rPr lang="zh-CN" altLang="en-US" smtClean="0"/>
              <a:t>14</a:t>
            </a:fld>
            <a:endParaRPr lang="zh-CN" altLang="en-US"/>
          </a:p>
        </p:txBody>
      </p:sp>
    </p:spTree>
    <p:extLst>
      <p:ext uri="{BB962C8B-B14F-4D97-AF65-F5344CB8AC3E}">
        <p14:creationId xmlns:p14="http://schemas.microsoft.com/office/powerpoint/2010/main" val="2420239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19BC5E-121A-42FA-BC18-4DCFC3626F26}" type="slidenum">
              <a:rPr lang="zh-CN" altLang="en-US" smtClean="0"/>
              <a:t>15</a:t>
            </a:fld>
            <a:endParaRPr lang="zh-CN" altLang="en-US"/>
          </a:p>
        </p:txBody>
      </p:sp>
    </p:spTree>
    <p:extLst>
      <p:ext uri="{BB962C8B-B14F-4D97-AF65-F5344CB8AC3E}">
        <p14:creationId xmlns:p14="http://schemas.microsoft.com/office/powerpoint/2010/main" val="3870332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TextEdit="1"/>
          </p:cNvSpPr>
          <p:nvPr>
            <p:ph type="sldImg"/>
          </p:nvPr>
        </p:nvSpPr>
        <p:spPr>
          <a:ln>
            <a:solidFill>
              <a:srgbClr val="000000">
                <a:alpha val="100000"/>
              </a:srgbClr>
            </a:solidFill>
            <a:miter lim="800000"/>
          </a:ln>
        </p:spPr>
      </p:sp>
      <p:sp>
        <p:nvSpPr>
          <p:cNvPr id="8195" name="备注占位符 2"/>
          <p:cNvSpPr>
            <a:spLocks noGrp="1"/>
          </p:cNvSpPr>
          <p:nvPr>
            <p:ph type="body" idx="1"/>
          </p:nvPr>
        </p:nvSpPr>
        <p:spPr>
          <a:noFill/>
          <a:ln>
            <a:noFill/>
          </a:ln>
        </p:spPr>
        <p:txBody>
          <a:bodyPr wrap="square" lIns="91440" tIns="45720" rIns="91440" bIns="45720" anchor="t" anchorCtr="0"/>
          <a:lstStyle/>
          <a:p>
            <a:pPr lvl="0" eaLnBrk="1" hangingPunct="1">
              <a:spcBef>
                <a:spcPct val="0"/>
              </a:spcBef>
            </a:pPr>
            <a:endParaRPr lang="zh-CN" altLang="en-US" dirty="0"/>
          </a:p>
        </p:txBody>
      </p:sp>
      <p:sp>
        <p:nvSpPr>
          <p:cNvPr id="8196"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dirty="0">
                <a:latin typeface="Calibri" panose="020F0502020204030204" pitchFamily="34" charset="0"/>
              </a:rPr>
              <a:t>2</a:t>
            </a:fld>
            <a:endParaRPr lang="zh-CN" altLang="en-US" sz="1200" dirty="0">
              <a:latin typeface="Calibri" panose="020F0502020204030204" pitchFamily="34" charset="0"/>
            </a:endParaRPr>
          </a:p>
        </p:txBody>
      </p:sp>
    </p:spTree>
    <p:extLst>
      <p:ext uri="{BB962C8B-B14F-4D97-AF65-F5344CB8AC3E}">
        <p14:creationId xmlns:p14="http://schemas.microsoft.com/office/powerpoint/2010/main" val="3259743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noRot="1" noChangeAspect="1"/>
          </p:cNvSpPr>
          <p:nvPr>
            <p:ph type="sldImg"/>
          </p:nvPr>
        </p:nvSpPr>
        <p:spPr>
          <a:xfrm>
            <a:off x="381000" y="685800"/>
            <a:ext cx="6096000" cy="3429000"/>
          </a:xfrm>
          <a:prstGeom prst="rect">
            <a:avLst/>
          </a:prstGeom>
        </p:spPr>
        <p:txBody>
          <a:bodyPr/>
          <a:lstStyle/>
          <a:p>
            <a:endParaRPr/>
          </a:p>
        </p:txBody>
      </p:sp>
      <p:sp>
        <p:nvSpPr>
          <p:cNvPr id="144" name="Shape 144"/>
          <p:cNvSpPr>
            <a:spLocks noGrp="1"/>
          </p:cNvSpPr>
          <p:nvPr>
            <p:ph type="body" sz="quarter" idx="1"/>
          </p:nvPr>
        </p:nvSpPr>
        <p:spPr>
          <a:prstGeom prst="rect">
            <a:avLst/>
          </a:prstGeom>
        </p:spPr>
        <p:txBody>
          <a:bodyPr/>
          <a:lstStyle/>
          <a:p>
            <a:pPr>
              <a:defRPr b="1">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dirty="0"/>
          </a:p>
          <a:p>
            <a:endParaRPr dirty="0">
              <a:solidFill>
                <a:srgbClr val="262626"/>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Tree>
    <p:extLst>
      <p:ext uri="{BB962C8B-B14F-4D97-AF65-F5344CB8AC3E}">
        <p14:creationId xmlns:p14="http://schemas.microsoft.com/office/powerpoint/2010/main" val="2381453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32DBD4-0EF0-4655-AEFE-5DAE25266EE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81911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19BC5E-121A-42FA-BC18-4DCFC3626F2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78602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1D07AF-791A-4998-AEC8-20238EB79D30}" type="slidenum">
              <a:rPr lang="zh-CN" altLang="en-US" smtClean="0"/>
              <a:t>9</a:t>
            </a:fld>
            <a:endParaRPr lang="zh-CN" altLang="en-US"/>
          </a:p>
        </p:txBody>
      </p:sp>
    </p:spTree>
    <p:extLst>
      <p:ext uri="{BB962C8B-B14F-4D97-AF65-F5344CB8AC3E}">
        <p14:creationId xmlns:p14="http://schemas.microsoft.com/office/powerpoint/2010/main" val="3004353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19BC5E-121A-42FA-BC18-4DCFC3626F26}" type="slidenum">
              <a:rPr lang="zh-CN" altLang="en-US" smtClean="0"/>
              <a:t>10</a:t>
            </a:fld>
            <a:endParaRPr lang="zh-CN" altLang="en-US"/>
          </a:p>
        </p:txBody>
      </p:sp>
    </p:spTree>
    <p:extLst>
      <p:ext uri="{BB962C8B-B14F-4D97-AF65-F5344CB8AC3E}">
        <p14:creationId xmlns:p14="http://schemas.microsoft.com/office/powerpoint/2010/main" val="2087281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27D11-8C11-48A2-84F5-9B4BAF7CAEE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1828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19BC5E-121A-42FA-BC18-4DCFC3626F26}" type="slidenum">
              <a:rPr lang="zh-CN" altLang="en-US" smtClean="0"/>
              <a:t>12</a:t>
            </a:fld>
            <a:endParaRPr lang="zh-CN" altLang="en-US"/>
          </a:p>
        </p:txBody>
      </p:sp>
    </p:spTree>
    <p:extLst>
      <p:ext uri="{BB962C8B-B14F-4D97-AF65-F5344CB8AC3E}">
        <p14:creationId xmlns:p14="http://schemas.microsoft.com/office/powerpoint/2010/main" val="15871245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slideMaster" Target="../slideMasters/slideMaster3.xml"/><Relationship Id="rId4" Type="http://schemas.openxmlformats.org/officeDocument/2006/relationships/tags" Target="../tags/tag8.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slideMaster" Target="../slideMasters/slideMaster4.xml"/><Relationship Id="rId5" Type="http://schemas.openxmlformats.org/officeDocument/2006/relationships/tags" Target="../tags/tag14.xml"/><Relationship Id="rId4" Type="http://schemas.openxmlformats.org/officeDocument/2006/relationships/tags" Target="../tags/tag1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Master" Target="../slideMasters/slideMaster2.xml"/><Relationship Id="rId4" Type="http://schemas.openxmlformats.org/officeDocument/2006/relationships/tags" Target="../tags/tag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5"/>
          <p:cNvPicPr>
            <a:picLocks noChangeAspect="1"/>
          </p:cNvPicPr>
          <p:nvPr userDrawn="1"/>
        </p:nvPicPr>
        <p:blipFill>
          <a:blip r:embed="rId2">
            <a:extLst>
              <a:ext uri="{28A0092B-C50C-407E-A947-70E740481C1C}">
                <a14:useLocalDpi xmlns:a14="http://schemas.microsoft.com/office/drawing/2010/main" val="0"/>
              </a:ext>
            </a:extLst>
          </a:blip>
          <a:srcRect t="52376" b="-2"/>
          <a:stretch>
            <a:fillRect/>
          </a:stretch>
        </p:blipFill>
        <p:spPr bwMode="auto">
          <a:xfrm>
            <a:off x="-23816" y="0"/>
            <a:ext cx="1221581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2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814887" y="101531"/>
            <a:ext cx="7239000" cy="70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userDrawn="1"/>
        </p:nvSpPr>
        <p:spPr>
          <a:xfrm>
            <a:off x="-1608347" y="1435832"/>
            <a:ext cx="1584531" cy="433485"/>
          </a:xfrm>
          <a:prstGeom prst="rect">
            <a:avLst/>
          </a:prstGeom>
          <a:solidFill>
            <a:srgbClr val="003C8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zh-CN" sz="595" dirty="0">
                <a:solidFill>
                  <a:srgbClr val="FFFFFF"/>
                </a:solidFill>
              </a:rPr>
              <a:t>R0 G60 B130</a:t>
            </a:r>
            <a:endParaRPr lang="zh-CN" altLang="en-US" sz="595" dirty="0">
              <a:solidFill>
                <a:srgbClr val="FFFFFF"/>
              </a:solidFill>
            </a:endParaRPr>
          </a:p>
        </p:txBody>
      </p:sp>
      <p:sp>
        <p:nvSpPr>
          <p:cNvPr id="6" name="矩形 5"/>
          <p:cNvSpPr/>
          <p:nvPr userDrawn="1"/>
        </p:nvSpPr>
        <p:spPr>
          <a:xfrm>
            <a:off x="-1608347" y="881373"/>
            <a:ext cx="1584531" cy="432045"/>
          </a:xfrm>
          <a:prstGeom prst="rect">
            <a:avLst/>
          </a:prstGeom>
          <a:solidFill>
            <a:srgbClr val="23181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zh-CN" sz="595" dirty="0">
                <a:solidFill>
                  <a:srgbClr val="FFFFFF"/>
                </a:solidFill>
              </a:rPr>
              <a:t>R35 G24 B21</a:t>
            </a:r>
            <a:endParaRPr lang="zh-CN" altLang="en-US" sz="595" dirty="0">
              <a:solidFill>
                <a:srgbClr val="FFFFFF"/>
              </a:solidFill>
            </a:endParaRPr>
          </a:p>
        </p:txBody>
      </p:sp>
      <p:sp>
        <p:nvSpPr>
          <p:cNvPr id="7" name="矩形 6"/>
          <p:cNvSpPr/>
          <p:nvPr userDrawn="1"/>
        </p:nvSpPr>
        <p:spPr>
          <a:xfrm>
            <a:off x="-1608347" y="1991730"/>
            <a:ext cx="1584531" cy="432045"/>
          </a:xfrm>
          <a:prstGeom prst="rect">
            <a:avLst/>
          </a:prstGeom>
          <a:solidFill>
            <a:srgbClr val="64646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zh-CN" sz="595" dirty="0">
                <a:solidFill>
                  <a:srgbClr val="FFFFFF"/>
                </a:solidFill>
              </a:rPr>
              <a:t>R100 G100 B100</a:t>
            </a:r>
            <a:endParaRPr lang="zh-CN" altLang="en-US" sz="595" dirty="0">
              <a:solidFill>
                <a:srgbClr val="FFFFFF"/>
              </a:solidFill>
            </a:endParaRPr>
          </a:p>
        </p:txBody>
      </p:sp>
      <p:sp>
        <p:nvSpPr>
          <p:cNvPr id="8" name="矩形 7"/>
          <p:cNvSpPr/>
          <p:nvPr userDrawn="1"/>
        </p:nvSpPr>
        <p:spPr>
          <a:xfrm>
            <a:off x="-1608347" y="2546187"/>
            <a:ext cx="1584531" cy="432045"/>
          </a:xfrm>
          <a:prstGeom prst="rect">
            <a:avLst/>
          </a:prstGeom>
          <a:solidFill>
            <a:srgbClr val="BB1B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zh-CN" sz="595" dirty="0">
                <a:solidFill>
                  <a:srgbClr val="FFFFFF"/>
                </a:solidFill>
              </a:rPr>
              <a:t>R187 G27 B30</a:t>
            </a:r>
            <a:endParaRPr lang="zh-CN" altLang="en-US" sz="595" dirty="0">
              <a:solidFill>
                <a:srgbClr val="FFFFFF"/>
              </a:solidFill>
            </a:endParaRPr>
          </a:p>
        </p:txBody>
      </p:sp>
      <p:sp>
        <p:nvSpPr>
          <p:cNvPr id="9" name="矩形 8"/>
          <p:cNvSpPr/>
          <p:nvPr userDrawn="1"/>
        </p:nvSpPr>
        <p:spPr>
          <a:xfrm>
            <a:off x="-1608347" y="3100646"/>
            <a:ext cx="1584531" cy="432045"/>
          </a:xfrm>
          <a:prstGeom prst="rect">
            <a:avLst/>
          </a:prstGeom>
          <a:solidFill>
            <a:srgbClr val="B189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zh-CN" sz="595" dirty="0">
                <a:solidFill>
                  <a:srgbClr val="FFFFFF"/>
                </a:solidFill>
              </a:rPr>
              <a:t>R177 G137 B30</a:t>
            </a:r>
            <a:endParaRPr lang="zh-CN" altLang="en-US" sz="595" dirty="0">
              <a:solidFill>
                <a:srgbClr val="FFFFFF"/>
              </a:solidFill>
            </a:endParaRPr>
          </a:p>
        </p:txBody>
      </p:sp>
      <p:sp>
        <p:nvSpPr>
          <p:cNvPr id="10" name="矩形 9"/>
          <p:cNvSpPr/>
          <p:nvPr userDrawn="1"/>
        </p:nvSpPr>
        <p:spPr>
          <a:xfrm>
            <a:off x="-1608347" y="4209563"/>
            <a:ext cx="1584531" cy="432045"/>
          </a:xfrm>
          <a:prstGeom prst="rect">
            <a:avLst/>
          </a:prstGeom>
          <a:solidFill>
            <a:srgbClr val="C8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zh-CN" sz="595" dirty="0">
                <a:solidFill>
                  <a:srgbClr val="808080">
                    <a:lumMod val="50000"/>
                  </a:srgbClr>
                </a:solidFill>
              </a:rPr>
              <a:t>R200 G200 B200</a:t>
            </a:r>
            <a:endParaRPr lang="zh-CN" altLang="en-US" sz="595" dirty="0">
              <a:solidFill>
                <a:srgbClr val="808080">
                  <a:lumMod val="50000"/>
                </a:srgbClr>
              </a:solidFill>
            </a:endParaRPr>
          </a:p>
        </p:txBody>
      </p:sp>
      <p:sp>
        <p:nvSpPr>
          <p:cNvPr id="11" name="矩形 10"/>
          <p:cNvSpPr/>
          <p:nvPr userDrawn="1"/>
        </p:nvSpPr>
        <p:spPr>
          <a:xfrm>
            <a:off x="-1608347" y="3655104"/>
            <a:ext cx="1584531" cy="432045"/>
          </a:xfrm>
          <a:prstGeom prst="rect">
            <a:avLst/>
          </a:prstGeom>
          <a:solidFill>
            <a:srgbClr val="B5B5B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zh-CN" sz="595" dirty="0">
                <a:solidFill>
                  <a:srgbClr val="808080">
                    <a:lumMod val="50000"/>
                  </a:srgbClr>
                </a:solidFill>
              </a:rPr>
              <a:t>R181 G181 B181</a:t>
            </a:r>
            <a:endParaRPr lang="zh-CN" altLang="en-US" sz="595" dirty="0">
              <a:solidFill>
                <a:srgbClr val="808080">
                  <a:lumMod val="50000"/>
                </a:srgbClr>
              </a:solidFill>
            </a:endParaRPr>
          </a:p>
        </p:txBody>
      </p:sp>
      <p:sp>
        <p:nvSpPr>
          <p:cNvPr id="12" name="矩形 11"/>
          <p:cNvSpPr/>
          <p:nvPr userDrawn="1"/>
        </p:nvSpPr>
        <p:spPr>
          <a:xfrm>
            <a:off x="-1608347" y="4764020"/>
            <a:ext cx="1584531" cy="432045"/>
          </a:xfrm>
          <a:prstGeom prst="rect">
            <a:avLst/>
          </a:prstGeom>
          <a:solidFill>
            <a:srgbClr val="DDE2E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zh-CN" sz="595" dirty="0">
                <a:solidFill>
                  <a:srgbClr val="808080">
                    <a:lumMod val="50000"/>
                  </a:srgbClr>
                </a:solidFill>
              </a:rPr>
              <a:t>R221 G226 B230</a:t>
            </a:r>
            <a:endParaRPr lang="zh-CN" altLang="en-US" sz="595" dirty="0">
              <a:solidFill>
                <a:srgbClr val="808080">
                  <a:lumMod val="50000"/>
                </a:srgbClr>
              </a:solidFill>
            </a:endParaRPr>
          </a:p>
        </p:txBody>
      </p:sp>
      <p:sp>
        <p:nvSpPr>
          <p:cNvPr id="13" name="矩形 12"/>
          <p:cNvSpPr/>
          <p:nvPr userDrawn="1"/>
        </p:nvSpPr>
        <p:spPr>
          <a:xfrm>
            <a:off x="-1608347" y="5318479"/>
            <a:ext cx="1584531" cy="432045"/>
          </a:xfrm>
          <a:prstGeom prst="rect">
            <a:avLst/>
          </a:prstGeom>
          <a:solidFill>
            <a:srgbClr val="FADEB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zh-CN" sz="595" dirty="0">
                <a:solidFill>
                  <a:srgbClr val="808080">
                    <a:lumMod val="50000"/>
                  </a:srgbClr>
                </a:solidFill>
              </a:rPr>
              <a:t>R250 G222 B184</a:t>
            </a:r>
            <a:endParaRPr lang="zh-CN" altLang="en-US" sz="595" dirty="0">
              <a:solidFill>
                <a:srgbClr val="808080">
                  <a:lumMod val="50000"/>
                </a:srgbClr>
              </a:solidFill>
            </a:endParaRPr>
          </a:p>
        </p:txBody>
      </p:sp>
      <p:sp>
        <p:nvSpPr>
          <p:cNvPr id="14" name="矩形 13"/>
          <p:cNvSpPr/>
          <p:nvPr userDrawn="1"/>
        </p:nvSpPr>
        <p:spPr>
          <a:xfrm>
            <a:off x="-1608347" y="5872937"/>
            <a:ext cx="1584531" cy="432045"/>
          </a:xfrm>
          <a:prstGeom prst="rect">
            <a:avLst/>
          </a:prstGeom>
          <a:solidFill>
            <a:srgbClr val="D1D9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zh-CN" sz="595" dirty="0">
                <a:solidFill>
                  <a:srgbClr val="808080">
                    <a:lumMod val="50000"/>
                  </a:srgbClr>
                </a:solidFill>
              </a:rPr>
              <a:t>R209 G217 B80</a:t>
            </a:r>
            <a:endParaRPr lang="zh-CN" altLang="en-US" sz="595" dirty="0">
              <a:solidFill>
                <a:srgbClr val="808080">
                  <a:lumMod val="50000"/>
                </a:srgbClr>
              </a:solidFill>
            </a:endParaRPr>
          </a:p>
        </p:txBody>
      </p:sp>
      <p:sp>
        <p:nvSpPr>
          <p:cNvPr id="15" name="矩形 14"/>
          <p:cNvSpPr/>
          <p:nvPr userDrawn="1"/>
        </p:nvSpPr>
        <p:spPr>
          <a:xfrm>
            <a:off x="-1608347" y="6427395"/>
            <a:ext cx="1584531" cy="432045"/>
          </a:xfrm>
          <a:prstGeom prst="rect">
            <a:avLst/>
          </a:prstGeom>
          <a:solidFill>
            <a:srgbClr val="B9D1E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zh-CN" sz="595" dirty="0">
                <a:solidFill>
                  <a:srgbClr val="808080">
                    <a:lumMod val="50000"/>
                  </a:srgbClr>
                </a:solidFill>
              </a:rPr>
              <a:t>R185 G209 B230</a:t>
            </a:r>
            <a:endParaRPr lang="zh-CN" altLang="en-US" sz="595" dirty="0">
              <a:solidFill>
                <a:srgbClr val="808080">
                  <a:lumMod val="50000"/>
                </a:srgbClr>
              </a:solidFill>
            </a:endParaRPr>
          </a:p>
        </p:txBody>
      </p:sp>
      <p:sp>
        <p:nvSpPr>
          <p:cNvPr id="16" name="矩形 15"/>
          <p:cNvSpPr/>
          <p:nvPr userDrawn="1"/>
        </p:nvSpPr>
        <p:spPr>
          <a:xfrm>
            <a:off x="-1608347" y="-1440"/>
            <a:ext cx="1584531" cy="2059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zh-CN" altLang="en-US" sz="595" b="1" dirty="0">
                <a:solidFill>
                  <a:srgbClr val="808080">
                    <a:lumMod val="50000"/>
                  </a:srgbClr>
                </a:solidFill>
                <a:latin typeface="Times New Roman" panose="02020603050405020304" pitchFamily="18" charset="0"/>
                <a:ea typeface="Times New Roman" panose="02020603050405020304" pitchFamily="18" charset="0"/>
              </a:rPr>
              <a:t>常用参考色</a:t>
            </a:r>
          </a:p>
        </p:txBody>
      </p:sp>
      <p:sp>
        <p:nvSpPr>
          <p:cNvPr id="17" name="矩形 16"/>
          <p:cNvSpPr/>
          <p:nvPr userDrawn="1"/>
        </p:nvSpPr>
        <p:spPr>
          <a:xfrm>
            <a:off x="-1608347" y="326915"/>
            <a:ext cx="1584531" cy="432045"/>
          </a:xfrm>
          <a:prstGeom prst="rect">
            <a:avLst/>
          </a:prstGeom>
          <a:solidFill>
            <a:srgbClr val="0A6EB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zh-CN" sz="595" dirty="0">
                <a:solidFill>
                  <a:srgbClr val="FFFFFF"/>
                </a:solidFill>
              </a:rPr>
              <a:t>R10 G110 B180</a:t>
            </a:r>
            <a:endParaRPr lang="zh-CN" altLang="en-US" sz="595" dirty="0">
              <a:solidFill>
                <a:srgbClr val="FFFFFF"/>
              </a:solidFill>
            </a:endParaRPr>
          </a:p>
        </p:txBody>
      </p:sp>
      <p:sp>
        <p:nvSpPr>
          <p:cNvPr id="32" name="标题 31"/>
          <p:cNvSpPr>
            <a:spLocks noGrp="1"/>
          </p:cNvSpPr>
          <p:nvPr>
            <p:ph type="title"/>
          </p:nvPr>
        </p:nvSpPr>
        <p:spPr>
          <a:xfrm>
            <a:off x="529876" y="2373546"/>
            <a:ext cx="11132248" cy="2937742"/>
          </a:xfrm>
          <a:prstGeom prst="round2DiagRect">
            <a:avLst/>
          </a:prstGeom>
          <a:ln w="38100">
            <a:solidFill>
              <a:srgbClr val="0A6EB4"/>
            </a:solidFill>
          </a:ln>
        </p:spPr>
        <p:style>
          <a:lnRef idx="2">
            <a:schemeClr val="dk1"/>
          </a:lnRef>
          <a:fillRef idx="1">
            <a:schemeClr val="lt1"/>
          </a:fillRef>
          <a:effectRef idx="0">
            <a:schemeClr val="dk1"/>
          </a:effectRef>
          <a:fontRef idx="minor">
            <a:schemeClr val="dk1"/>
          </a:fontRef>
        </p:style>
        <p:txBody>
          <a:bodyPr/>
          <a:lstStyle>
            <a:lvl1pPr>
              <a:defRPr sz="3600" b="0"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defRPr>
            </a:lvl1pPr>
          </a:lstStyle>
          <a:p>
            <a:r>
              <a:rPr lang="zh-CN" altLang="en-US" dirty="0"/>
              <a:t>单击此处编辑母版标题样式</a:t>
            </a:r>
          </a:p>
        </p:txBody>
      </p:sp>
      <p:pic>
        <p:nvPicPr>
          <p:cNvPr id="18" name="图片 5"/>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1" t="10301" r="6420" b="5470"/>
          <a:stretch/>
        </p:blipFill>
        <p:spPr bwMode="auto">
          <a:xfrm>
            <a:off x="0" y="162077"/>
            <a:ext cx="4078636" cy="586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a:extLst>
              <a:ext uri="{FF2B5EF4-FFF2-40B4-BE49-F238E27FC236}">
                <a16:creationId xmlns:a16="http://schemas.microsoft.com/office/drawing/2014/main" id="{3A83B726-CCC6-52A6-A96C-9DBD3B740DE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0296055" y="808690"/>
            <a:ext cx="1720697" cy="370886"/>
          </a:xfrm>
          <a:prstGeom prst="rect">
            <a:avLst/>
          </a:prstGeom>
        </p:spPr>
      </p:pic>
      <p:sp>
        <p:nvSpPr>
          <p:cNvPr id="20" name="文本框 19">
            <a:extLst>
              <a:ext uri="{FF2B5EF4-FFF2-40B4-BE49-F238E27FC236}">
                <a16:creationId xmlns:a16="http://schemas.microsoft.com/office/drawing/2014/main" id="{EB70DF38-5DC5-846B-7D4F-8D06D78A75B5}"/>
              </a:ext>
            </a:extLst>
          </p:cNvPr>
          <p:cNvSpPr txBox="1"/>
          <p:nvPr userDrawn="1"/>
        </p:nvSpPr>
        <p:spPr>
          <a:xfrm>
            <a:off x="8727325" y="1117605"/>
            <a:ext cx="3372282" cy="276999"/>
          </a:xfrm>
          <a:prstGeom prst="rect">
            <a:avLst/>
          </a:prstGeom>
          <a:noFill/>
        </p:spPr>
        <p:txBody>
          <a:bodyPr wrap="square" rtlCol="0">
            <a:spAutoFit/>
          </a:bodyPr>
          <a:lstStyle/>
          <a:p>
            <a:r>
              <a:rPr lang="en-US" altLang="zh-CN" sz="1200" b="1" i="0" dirty="0">
                <a:solidFill>
                  <a:srgbClr val="605E5D"/>
                </a:solidFill>
                <a:effectLst/>
                <a:latin typeface="Calibri" panose="020F0502020204030204" pitchFamily="34" charset="0"/>
                <a:ea typeface="Calibri" panose="020F0502020204030204" pitchFamily="34" charset="0"/>
                <a:cs typeface="Calibri" panose="020F0502020204030204" pitchFamily="34" charset="0"/>
              </a:rPr>
              <a:t>China Academy of Telecommunication Technology</a:t>
            </a:r>
            <a:endParaRPr lang="zh-CN" altLang="en-US" sz="1200" b="1" dirty="0">
              <a:solidFill>
                <a:srgbClr val="605E5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0516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0517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5"/>
          <p:cNvPicPr>
            <a:picLocks noChangeAspect="1"/>
          </p:cNvPicPr>
          <p:nvPr userDrawn="1"/>
        </p:nvPicPr>
        <p:blipFill>
          <a:blip r:embed="rId2">
            <a:extLst>
              <a:ext uri="{28A0092B-C50C-407E-A947-70E740481C1C}">
                <a14:useLocalDpi xmlns:a14="http://schemas.microsoft.com/office/drawing/2010/main" val="0"/>
              </a:ext>
            </a:extLst>
          </a:blip>
          <a:srcRect t="52376" b="-2"/>
          <a:stretch>
            <a:fillRect/>
          </a:stretch>
        </p:blipFill>
        <p:spPr bwMode="auto">
          <a:xfrm>
            <a:off x="-23816" y="0"/>
            <a:ext cx="1221581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2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814887" y="101531"/>
            <a:ext cx="7239000" cy="70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userDrawn="1"/>
        </p:nvSpPr>
        <p:spPr>
          <a:xfrm>
            <a:off x="-1608347" y="1435832"/>
            <a:ext cx="1584531" cy="433485"/>
          </a:xfrm>
          <a:prstGeom prst="rect">
            <a:avLst/>
          </a:prstGeom>
          <a:solidFill>
            <a:srgbClr val="003C8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FFFFFF"/>
                </a:solidFill>
                <a:effectLst/>
                <a:uLnTx/>
                <a:uFillTx/>
                <a:latin typeface="Times New Roman"/>
                <a:cs typeface="Times New Roman"/>
              </a:rPr>
              <a:t>R0 G60 B130</a:t>
            </a:r>
            <a:endParaRPr kumimoji="0" lang="zh-CN" altLang="en-US" sz="595" b="0" i="0" u="none" strike="noStrike" kern="1200" cap="none" spc="0" normalizeH="0" baseline="0" noProof="0" dirty="0">
              <a:ln>
                <a:noFill/>
              </a:ln>
              <a:solidFill>
                <a:srgbClr val="FFFFFF"/>
              </a:solidFill>
              <a:effectLst/>
              <a:uLnTx/>
              <a:uFillTx/>
              <a:latin typeface="Times New Roman"/>
              <a:cs typeface="Times New Roman"/>
            </a:endParaRPr>
          </a:p>
        </p:txBody>
      </p:sp>
      <p:sp>
        <p:nvSpPr>
          <p:cNvPr id="6" name="矩形 5"/>
          <p:cNvSpPr/>
          <p:nvPr userDrawn="1"/>
        </p:nvSpPr>
        <p:spPr>
          <a:xfrm>
            <a:off x="-1608347" y="881373"/>
            <a:ext cx="1584531" cy="432045"/>
          </a:xfrm>
          <a:prstGeom prst="rect">
            <a:avLst/>
          </a:prstGeom>
          <a:solidFill>
            <a:srgbClr val="23181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FFFFFF"/>
                </a:solidFill>
                <a:effectLst/>
                <a:uLnTx/>
                <a:uFillTx/>
                <a:latin typeface="Times New Roman"/>
                <a:cs typeface="Times New Roman"/>
              </a:rPr>
              <a:t>R35 G24 B21</a:t>
            </a:r>
            <a:endParaRPr kumimoji="0" lang="zh-CN" altLang="en-US" sz="595" b="0" i="0" u="none" strike="noStrike" kern="1200" cap="none" spc="0" normalizeH="0" baseline="0" noProof="0" dirty="0">
              <a:ln>
                <a:noFill/>
              </a:ln>
              <a:solidFill>
                <a:srgbClr val="FFFFFF"/>
              </a:solidFill>
              <a:effectLst/>
              <a:uLnTx/>
              <a:uFillTx/>
              <a:latin typeface="Times New Roman"/>
              <a:cs typeface="Times New Roman"/>
            </a:endParaRPr>
          </a:p>
        </p:txBody>
      </p:sp>
      <p:sp>
        <p:nvSpPr>
          <p:cNvPr id="7" name="矩形 6"/>
          <p:cNvSpPr/>
          <p:nvPr userDrawn="1"/>
        </p:nvSpPr>
        <p:spPr>
          <a:xfrm>
            <a:off x="-1608347" y="1991730"/>
            <a:ext cx="1584531" cy="432045"/>
          </a:xfrm>
          <a:prstGeom prst="rect">
            <a:avLst/>
          </a:prstGeom>
          <a:solidFill>
            <a:srgbClr val="64646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FFFFFF"/>
                </a:solidFill>
                <a:effectLst/>
                <a:uLnTx/>
                <a:uFillTx/>
                <a:latin typeface="Times New Roman"/>
                <a:cs typeface="Times New Roman"/>
              </a:rPr>
              <a:t>R100 G100 B100</a:t>
            </a:r>
            <a:endParaRPr kumimoji="0" lang="zh-CN" altLang="en-US" sz="595" b="0" i="0" u="none" strike="noStrike" kern="1200" cap="none" spc="0" normalizeH="0" baseline="0" noProof="0" dirty="0">
              <a:ln>
                <a:noFill/>
              </a:ln>
              <a:solidFill>
                <a:srgbClr val="FFFFFF"/>
              </a:solidFill>
              <a:effectLst/>
              <a:uLnTx/>
              <a:uFillTx/>
              <a:latin typeface="Times New Roman"/>
              <a:cs typeface="Times New Roman"/>
            </a:endParaRPr>
          </a:p>
        </p:txBody>
      </p:sp>
      <p:sp>
        <p:nvSpPr>
          <p:cNvPr id="8" name="矩形 7"/>
          <p:cNvSpPr/>
          <p:nvPr userDrawn="1"/>
        </p:nvSpPr>
        <p:spPr>
          <a:xfrm>
            <a:off x="-1608347" y="2546187"/>
            <a:ext cx="1584531" cy="432045"/>
          </a:xfrm>
          <a:prstGeom prst="rect">
            <a:avLst/>
          </a:prstGeom>
          <a:solidFill>
            <a:srgbClr val="BB1B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FFFFFF"/>
                </a:solidFill>
                <a:effectLst/>
                <a:uLnTx/>
                <a:uFillTx/>
                <a:latin typeface="Times New Roman"/>
                <a:cs typeface="Times New Roman"/>
              </a:rPr>
              <a:t>R187 G27 B30</a:t>
            </a:r>
            <a:endParaRPr kumimoji="0" lang="zh-CN" altLang="en-US" sz="595" b="0" i="0" u="none" strike="noStrike" kern="1200" cap="none" spc="0" normalizeH="0" baseline="0" noProof="0" dirty="0">
              <a:ln>
                <a:noFill/>
              </a:ln>
              <a:solidFill>
                <a:srgbClr val="FFFFFF"/>
              </a:solidFill>
              <a:effectLst/>
              <a:uLnTx/>
              <a:uFillTx/>
              <a:latin typeface="Times New Roman"/>
              <a:cs typeface="Times New Roman"/>
            </a:endParaRPr>
          </a:p>
        </p:txBody>
      </p:sp>
      <p:sp>
        <p:nvSpPr>
          <p:cNvPr id="9" name="矩形 8"/>
          <p:cNvSpPr/>
          <p:nvPr userDrawn="1"/>
        </p:nvSpPr>
        <p:spPr>
          <a:xfrm>
            <a:off x="-1608347" y="3100646"/>
            <a:ext cx="1584531" cy="432045"/>
          </a:xfrm>
          <a:prstGeom prst="rect">
            <a:avLst/>
          </a:prstGeom>
          <a:solidFill>
            <a:srgbClr val="B189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FFFFFF"/>
                </a:solidFill>
                <a:effectLst/>
                <a:uLnTx/>
                <a:uFillTx/>
                <a:latin typeface="Times New Roman"/>
                <a:cs typeface="Times New Roman"/>
              </a:rPr>
              <a:t>R177 G137 B30</a:t>
            </a:r>
            <a:endParaRPr kumimoji="0" lang="zh-CN" altLang="en-US" sz="595" b="0" i="0" u="none" strike="noStrike" kern="1200" cap="none" spc="0" normalizeH="0" baseline="0" noProof="0" dirty="0">
              <a:ln>
                <a:noFill/>
              </a:ln>
              <a:solidFill>
                <a:srgbClr val="FFFFFF"/>
              </a:solidFill>
              <a:effectLst/>
              <a:uLnTx/>
              <a:uFillTx/>
              <a:latin typeface="Times New Roman"/>
              <a:cs typeface="Times New Roman"/>
            </a:endParaRPr>
          </a:p>
        </p:txBody>
      </p:sp>
      <p:sp>
        <p:nvSpPr>
          <p:cNvPr id="10" name="矩形 9"/>
          <p:cNvSpPr/>
          <p:nvPr userDrawn="1"/>
        </p:nvSpPr>
        <p:spPr>
          <a:xfrm>
            <a:off x="-1608347" y="4209563"/>
            <a:ext cx="1584531" cy="432045"/>
          </a:xfrm>
          <a:prstGeom prst="rect">
            <a:avLst/>
          </a:prstGeom>
          <a:solidFill>
            <a:srgbClr val="C8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808080">
                    <a:lumMod val="50000"/>
                  </a:srgbClr>
                </a:solidFill>
                <a:effectLst/>
                <a:uLnTx/>
                <a:uFillTx/>
                <a:latin typeface="Times New Roman"/>
                <a:cs typeface="Times New Roman"/>
              </a:rPr>
              <a:t>R200 G200 B200</a:t>
            </a:r>
            <a:endParaRPr kumimoji="0" lang="zh-CN" altLang="en-US" sz="595" b="0" i="0" u="none" strike="noStrike" kern="1200" cap="none" spc="0" normalizeH="0" baseline="0" noProof="0" dirty="0">
              <a:ln>
                <a:noFill/>
              </a:ln>
              <a:solidFill>
                <a:srgbClr val="808080">
                  <a:lumMod val="50000"/>
                </a:srgbClr>
              </a:solidFill>
              <a:effectLst/>
              <a:uLnTx/>
              <a:uFillTx/>
              <a:latin typeface="Times New Roman"/>
              <a:cs typeface="Times New Roman"/>
            </a:endParaRPr>
          </a:p>
        </p:txBody>
      </p:sp>
      <p:sp>
        <p:nvSpPr>
          <p:cNvPr id="11" name="矩形 10"/>
          <p:cNvSpPr/>
          <p:nvPr userDrawn="1"/>
        </p:nvSpPr>
        <p:spPr>
          <a:xfrm>
            <a:off x="-1608347" y="3655104"/>
            <a:ext cx="1584531" cy="432045"/>
          </a:xfrm>
          <a:prstGeom prst="rect">
            <a:avLst/>
          </a:prstGeom>
          <a:solidFill>
            <a:srgbClr val="B5B5B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808080">
                    <a:lumMod val="50000"/>
                  </a:srgbClr>
                </a:solidFill>
                <a:effectLst/>
                <a:uLnTx/>
                <a:uFillTx/>
                <a:latin typeface="Times New Roman"/>
                <a:cs typeface="Times New Roman"/>
              </a:rPr>
              <a:t>R181 G181 B181</a:t>
            </a:r>
            <a:endParaRPr kumimoji="0" lang="zh-CN" altLang="en-US" sz="595" b="0" i="0" u="none" strike="noStrike" kern="1200" cap="none" spc="0" normalizeH="0" baseline="0" noProof="0" dirty="0">
              <a:ln>
                <a:noFill/>
              </a:ln>
              <a:solidFill>
                <a:srgbClr val="808080">
                  <a:lumMod val="50000"/>
                </a:srgbClr>
              </a:solidFill>
              <a:effectLst/>
              <a:uLnTx/>
              <a:uFillTx/>
              <a:latin typeface="Times New Roman"/>
              <a:cs typeface="Times New Roman"/>
            </a:endParaRPr>
          </a:p>
        </p:txBody>
      </p:sp>
      <p:sp>
        <p:nvSpPr>
          <p:cNvPr id="12" name="矩形 11"/>
          <p:cNvSpPr/>
          <p:nvPr userDrawn="1"/>
        </p:nvSpPr>
        <p:spPr>
          <a:xfrm>
            <a:off x="-1608347" y="4764020"/>
            <a:ext cx="1584531" cy="432045"/>
          </a:xfrm>
          <a:prstGeom prst="rect">
            <a:avLst/>
          </a:prstGeom>
          <a:solidFill>
            <a:srgbClr val="DDE2E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808080">
                    <a:lumMod val="50000"/>
                  </a:srgbClr>
                </a:solidFill>
                <a:effectLst/>
                <a:uLnTx/>
                <a:uFillTx/>
                <a:latin typeface="Times New Roman"/>
                <a:cs typeface="Times New Roman"/>
              </a:rPr>
              <a:t>R221 G226 B230</a:t>
            </a:r>
            <a:endParaRPr kumimoji="0" lang="zh-CN" altLang="en-US" sz="595" b="0" i="0" u="none" strike="noStrike" kern="1200" cap="none" spc="0" normalizeH="0" baseline="0" noProof="0" dirty="0">
              <a:ln>
                <a:noFill/>
              </a:ln>
              <a:solidFill>
                <a:srgbClr val="808080">
                  <a:lumMod val="50000"/>
                </a:srgbClr>
              </a:solidFill>
              <a:effectLst/>
              <a:uLnTx/>
              <a:uFillTx/>
              <a:latin typeface="Times New Roman"/>
              <a:cs typeface="Times New Roman"/>
            </a:endParaRPr>
          </a:p>
        </p:txBody>
      </p:sp>
      <p:sp>
        <p:nvSpPr>
          <p:cNvPr id="13" name="矩形 12"/>
          <p:cNvSpPr/>
          <p:nvPr userDrawn="1"/>
        </p:nvSpPr>
        <p:spPr>
          <a:xfrm>
            <a:off x="-1608347" y="5318479"/>
            <a:ext cx="1584531" cy="432045"/>
          </a:xfrm>
          <a:prstGeom prst="rect">
            <a:avLst/>
          </a:prstGeom>
          <a:solidFill>
            <a:srgbClr val="FADEB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808080">
                    <a:lumMod val="50000"/>
                  </a:srgbClr>
                </a:solidFill>
                <a:effectLst/>
                <a:uLnTx/>
                <a:uFillTx/>
                <a:latin typeface="Times New Roman"/>
                <a:cs typeface="Times New Roman"/>
              </a:rPr>
              <a:t>R250 G222 B184</a:t>
            </a:r>
            <a:endParaRPr kumimoji="0" lang="zh-CN" altLang="en-US" sz="595" b="0" i="0" u="none" strike="noStrike" kern="1200" cap="none" spc="0" normalizeH="0" baseline="0" noProof="0" dirty="0">
              <a:ln>
                <a:noFill/>
              </a:ln>
              <a:solidFill>
                <a:srgbClr val="808080">
                  <a:lumMod val="50000"/>
                </a:srgbClr>
              </a:solidFill>
              <a:effectLst/>
              <a:uLnTx/>
              <a:uFillTx/>
              <a:latin typeface="Times New Roman"/>
              <a:cs typeface="Times New Roman"/>
            </a:endParaRPr>
          </a:p>
        </p:txBody>
      </p:sp>
      <p:sp>
        <p:nvSpPr>
          <p:cNvPr id="14" name="矩形 13"/>
          <p:cNvSpPr/>
          <p:nvPr userDrawn="1"/>
        </p:nvSpPr>
        <p:spPr>
          <a:xfrm>
            <a:off x="-1608347" y="5872937"/>
            <a:ext cx="1584531" cy="432045"/>
          </a:xfrm>
          <a:prstGeom prst="rect">
            <a:avLst/>
          </a:prstGeom>
          <a:solidFill>
            <a:srgbClr val="D1D9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808080">
                    <a:lumMod val="50000"/>
                  </a:srgbClr>
                </a:solidFill>
                <a:effectLst/>
                <a:uLnTx/>
                <a:uFillTx/>
                <a:latin typeface="Times New Roman"/>
                <a:cs typeface="Times New Roman"/>
              </a:rPr>
              <a:t>R209 G217 B80</a:t>
            </a:r>
            <a:endParaRPr kumimoji="0" lang="zh-CN" altLang="en-US" sz="595" b="0" i="0" u="none" strike="noStrike" kern="1200" cap="none" spc="0" normalizeH="0" baseline="0" noProof="0" dirty="0">
              <a:ln>
                <a:noFill/>
              </a:ln>
              <a:solidFill>
                <a:srgbClr val="808080">
                  <a:lumMod val="50000"/>
                </a:srgbClr>
              </a:solidFill>
              <a:effectLst/>
              <a:uLnTx/>
              <a:uFillTx/>
              <a:latin typeface="Times New Roman"/>
              <a:cs typeface="Times New Roman"/>
            </a:endParaRPr>
          </a:p>
        </p:txBody>
      </p:sp>
      <p:sp>
        <p:nvSpPr>
          <p:cNvPr id="15" name="矩形 14"/>
          <p:cNvSpPr/>
          <p:nvPr userDrawn="1"/>
        </p:nvSpPr>
        <p:spPr>
          <a:xfrm>
            <a:off x="-1608347" y="6427395"/>
            <a:ext cx="1584531" cy="432045"/>
          </a:xfrm>
          <a:prstGeom prst="rect">
            <a:avLst/>
          </a:prstGeom>
          <a:solidFill>
            <a:srgbClr val="B9D1E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808080">
                    <a:lumMod val="50000"/>
                  </a:srgbClr>
                </a:solidFill>
                <a:effectLst/>
                <a:uLnTx/>
                <a:uFillTx/>
                <a:latin typeface="Times New Roman"/>
                <a:cs typeface="Times New Roman"/>
              </a:rPr>
              <a:t>R185 G209 B230</a:t>
            </a:r>
            <a:endParaRPr kumimoji="0" lang="zh-CN" altLang="en-US" sz="595" b="0" i="0" u="none" strike="noStrike" kern="1200" cap="none" spc="0" normalizeH="0" baseline="0" noProof="0" dirty="0">
              <a:ln>
                <a:noFill/>
              </a:ln>
              <a:solidFill>
                <a:srgbClr val="808080">
                  <a:lumMod val="50000"/>
                </a:srgbClr>
              </a:solidFill>
              <a:effectLst/>
              <a:uLnTx/>
              <a:uFillTx/>
              <a:latin typeface="Times New Roman"/>
              <a:cs typeface="Times New Roman"/>
            </a:endParaRPr>
          </a:p>
        </p:txBody>
      </p:sp>
      <p:sp>
        <p:nvSpPr>
          <p:cNvPr id="16" name="矩形 15"/>
          <p:cNvSpPr/>
          <p:nvPr userDrawn="1"/>
        </p:nvSpPr>
        <p:spPr>
          <a:xfrm>
            <a:off x="-1608347" y="-1440"/>
            <a:ext cx="1584531" cy="2059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595" b="1" i="0" u="none" strike="noStrike" kern="1200" cap="none" spc="0" normalizeH="0" baseline="0" noProof="0" dirty="0">
                <a:ln>
                  <a:noFill/>
                </a:ln>
                <a:solidFill>
                  <a:srgbClr val="808080">
                    <a:lumMod val="50000"/>
                  </a:srgbClr>
                </a:solidFill>
                <a:effectLst/>
                <a:uLnTx/>
                <a:uFillTx/>
                <a:latin typeface="Times New Roman" panose="02020603050405020304" pitchFamily="18" charset="0"/>
                <a:ea typeface="Times New Roman" panose="02020603050405020304" pitchFamily="18" charset="0"/>
                <a:cs typeface="Times New Roman"/>
              </a:rPr>
              <a:t>常用参考色</a:t>
            </a:r>
          </a:p>
        </p:txBody>
      </p:sp>
      <p:sp>
        <p:nvSpPr>
          <p:cNvPr id="17" name="矩形 16"/>
          <p:cNvSpPr/>
          <p:nvPr userDrawn="1"/>
        </p:nvSpPr>
        <p:spPr>
          <a:xfrm>
            <a:off x="-1608347" y="326915"/>
            <a:ext cx="1584531" cy="432045"/>
          </a:xfrm>
          <a:prstGeom prst="rect">
            <a:avLst/>
          </a:prstGeom>
          <a:solidFill>
            <a:srgbClr val="0A6EB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FFFFFF"/>
                </a:solidFill>
                <a:effectLst/>
                <a:uLnTx/>
                <a:uFillTx/>
                <a:latin typeface="Times New Roman"/>
                <a:cs typeface="Times New Roman"/>
              </a:rPr>
              <a:t>R10 G110 B180</a:t>
            </a:r>
            <a:endParaRPr kumimoji="0" lang="zh-CN" altLang="en-US" sz="595" b="0" i="0" u="none" strike="noStrike" kern="1200" cap="none" spc="0" normalizeH="0" baseline="0" noProof="0" dirty="0">
              <a:ln>
                <a:noFill/>
              </a:ln>
              <a:solidFill>
                <a:srgbClr val="FFFFFF"/>
              </a:solidFill>
              <a:effectLst/>
              <a:uLnTx/>
              <a:uFillTx/>
              <a:latin typeface="Times New Roman"/>
              <a:cs typeface="Times New Roman"/>
            </a:endParaRPr>
          </a:p>
        </p:txBody>
      </p:sp>
      <p:sp>
        <p:nvSpPr>
          <p:cNvPr id="32" name="标题 31"/>
          <p:cNvSpPr>
            <a:spLocks noGrp="1"/>
          </p:cNvSpPr>
          <p:nvPr>
            <p:ph type="title"/>
          </p:nvPr>
        </p:nvSpPr>
        <p:spPr>
          <a:xfrm>
            <a:off x="529876" y="2373546"/>
            <a:ext cx="11132248" cy="2937742"/>
          </a:xfrm>
          <a:prstGeom prst="round2DiagRect">
            <a:avLst/>
          </a:prstGeom>
          <a:ln w="38100">
            <a:solidFill>
              <a:srgbClr val="0A6EB4"/>
            </a:solidFill>
          </a:ln>
        </p:spPr>
        <p:style>
          <a:lnRef idx="2">
            <a:schemeClr val="dk1"/>
          </a:lnRef>
          <a:fillRef idx="1">
            <a:schemeClr val="lt1"/>
          </a:fillRef>
          <a:effectRef idx="0">
            <a:schemeClr val="dk1"/>
          </a:effectRef>
          <a:fontRef idx="minor">
            <a:schemeClr val="dk1"/>
          </a:fontRef>
        </p:style>
        <p:txBody>
          <a:bodyPr/>
          <a:lstStyle>
            <a:lvl1pPr>
              <a:defRPr sz="3600" b="0"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defRPr>
            </a:lvl1pPr>
          </a:lstStyle>
          <a:p>
            <a:r>
              <a:rPr lang="zh-CN" altLang="en-US" dirty="0"/>
              <a:t>单击此处编辑母版标题样式</a:t>
            </a:r>
          </a:p>
        </p:txBody>
      </p:sp>
      <p:pic>
        <p:nvPicPr>
          <p:cNvPr id="18" name="图片 5"/>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1" t="10301" r="6420" b="5470"/>
          <a:stretch/>
        </p:blipFill>
        <p:spPr bwMode="auto">
          <a:xfrm>
            <a:off x="0" y="162077"/>
            <a:ext cx="4078636" cy="586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a:extLst>
              <a:ext uri="{FF2B5EF4-FFF2-40B4-BE49-F238E27FC236}">
                <a16:creationId xmlns:a16="http://schemas.microsoft.com/office/drawing/2014/main" id="{3A83B726-CCC6-52A6-A96C-9DBD3B740DE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0296055" y="808690"/>
            <a:ext cx="1720697" cy="370886"/>
          </a:xfrm>
          <a:prstGeom prst="rect">
            <a:avLst/>
          </a:prstGeom>
        </p:spPr>
      </p:pic>
      <p:sp>
        <p:nvSpPr>
          <p:cNvPr id="20" name="文本框 19">
            <a:extLst>
              <a:ext uri="{FF2B5EF4-FFF2-40B4-BE49-F238E27FC236}">
                <a16:creationId xmlns:a16="http://schemas.microsoft.com/office/drawing/2014/main" id="{EB70DF38-5DC5-846B-7D4F-8D06D78A75B5}"/>
              </a:ext>
            </a:extLst>
          </p:cNvPr>
          <p:cNvSpPr txBox="1"/>
          <p:nvPr userDrawn="1"/>
        </p:nvSpPr>
        <p:spPr>
          <a:xfrm>
            <a:off x="8727325" y="1117605"/>
            <a:ext cx="337228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605E5D"/>
                </a:solidFill>
                <a:effectLst/>
                <a:uLnTx/>
                <a:uFillTx/>
                <a:latin typeface="Calibri" panose="020F0502020204030204" pitchFamily="34" charset="0"/>
                <a:ea typeface="Calibri" panose="020F0502020204030204" pitchFamily="34" charset="0"/>
                <a:cs typeface="Calibri" panose="020F0502020204030204" pitchFamily="34" charset="0"/>
              </a:rPr>
              <a:t>China Academy of Telecommunication Technology</a:t>
            </a:r>
            <a:endParaRPr kumimoji="0" lang="zh-CN" altLang="en-US" sz="1200" b="1" i="0" u="none" strike="noStrike" kern="1200" cap="none" spc="0" normalizeH="0" baseline="0" noProof="0" dirty="0">
              <a:ln>
                <a:noFill/>
              </a:ln>
              <a:solidFill>
                <a:srgbClr val="605E5D"/>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278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70933" y="7918"/>
            <a:ext cx="9127068" cy="747732"/>
          </a:xfrm>
          <a:prstGeom prst="rect">
            <a:avLst/>
          </a:prstGeom>
        </p:spPr>
        <p:txBody>
          <a:bodyPr anchor="ctr"/>
          <a:lstStyle>
            <a:lvl1pPr algn="l">
              <a:defRPr sz="2800" b="1">
                <a:solidFill>
                  <a:schemeClr val="tx1"/>
                </a:solidFill>
                <a:effectLst>
                  <a:glow rad="63500">
                    <a:schemeClr val="accent5">
                      <a:satMod val="175000"/>
                      <a:alpha val="4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zh-CN" altLang="en-US" dirty="0"/>
              <a:t>单击此处编辑母版标题样式</a:t>
            </a:r>
          </a:p>
        </p:txBody>
      </p:sp>
    </p:spTree>
    <p:extLst>
      <p:ext uri="{BB962C8B-B14F-4D97-AF65-F5344CB8AC3E}">
        <p14:creationId xmlns:p14="http://schemas.microsoft.com/office/powerpoint/2010/main" val="135311142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3" name="内容占位符 2"/>
          <p:cNvSpPr>
            <a:spLocks noGrp="1"/>
          </p:cNvSpPr>
          <p:nvPr>
            <p:ph idx="1"/>
            <p:custDataLst>
              <p:tags r:id="rId1"/>
            </p:custDataLst>
          </p:nvPr>
        </p:nvSpPr>
        <p:spPr>
          <a:xfrm>
            <a:off x="659958" y="1335819"/>
            <a:ext cx="10862161" cy="5001536"/>
          </a:xfrm>
          <a:prstGeom prst="rect">
            <a:avLst/>
          </a:prstGeo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Calibri" panose="020F0502020204030204" pitchFamily="34" charset="0"/>
                <a:ea typeface="+mn-ea"/>
                <a:cs typeface="Calibri" panose="020F0502020204030204" pitchFamily="34" charset="0"/>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Calibri" panose="020F0502020204030204" pitchFamily="34" charset="0"/>
                <a:ea typeface="+mn-ea"/>
                <a:cs typeface="Calibri" panose="020F0502020204030204" pitchFamily="34" charset="0"/>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Calibri" panose="020F0502020204030204" pitchFamily="34" charset="0"/>
                <a:ea typeface="+mn-ea"/>
                <a:cs typeface="Calibri" panose="020F0502020204030204" pitchFamily="34" charset="0"/>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Calibri" panose="020F0502020204030204" pitchFamily="34" charset="0"/>
                <a:ea typeface="+mn-ea"/>
                <a:cs typeface="Calibri" panose="020F0502020204030204" pitchFamily="34" charset="0"/>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Calibri" panose="020F0502020204030204" pitchFamily="34" charset="0"/>
                <a:ea typeface="+mn-ea"/>
                <a:cs typeface="Calibri" panose="020F0502020204030204" pitchFamily="34" charset="0"/>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2"/>
            </p:custDataLst>
          </p:nvPr>
        </p:nvSpPr>
        <p:spPr>
          <a:xfrm>
            <a:off x="879742" y="6349833"/>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800" b="0" i="0" u="none" strike="noStrike" kern="1200" cap="none" spc="0" normalizeH="0" baseline="0" noProof="0" smtClean="0">
                <a:ln>
                  <a:noFill/>
                </a:ln>
                <a:solidFill>
                  <a:srgbClr val="000000"/>
                </a:solidFill>
                <a:effectLst/>
                <a:uLnTx/>
                <a:uFillTx/>
                <a:latin typeface="Times New Roman"/>
                <a:cs typeface="Times New Roman"/>
              </a:rPr>
              <a:pPr marL="0" marR="0" lvl="0" indent="0" algn="l" defTabSz="914400" rtl="0" eaLnBrk="1" fontAlgn="auto" latinLnBrk="0" hangingPunct="1">
                <a:lnSpc>
                  <a:spcPct val="100000"/>
                </a:lnSpc>
                <a:spcBef>
                  <a:spcPts val="0"/>
                </a:spcBef>
                <a:spcAft>
                  <a:spcPts val="0"/>
                </a:spcAft>
                <a:buClrTx/>
                <a:buSzTx/>
                <a:buFontTx/>
                <a:buNone/>
                <a:tabLst/>
                <a:defRPr/>
              </a:pPr>
              <a:t>2022/11/24</a:t>
            </a:fld>
            <a:endParaRPr kumimoji="0" lang="zh-CN" altLang="en-US" sz="1800" b="0" i="0" u="none" strike="noStrike" kern="1200" cap="none" spc="0" normalizeH="0" baseline="0" noProof="0">
              <a:ln>
                <a:noFill/>
              </a:ln>
              <a:solidFill>
                <a:srgbClr val="000000"/>
              </a:solidFill>
              <a:effectLst/>
              <a:uLnTx/>
              <a:uFillTx/>
              <a:latin typeface="Times New Roman"/>
              <a:cs typeface="Times New Roman"/>
            </a:endParaRPr>
          </a:p>
        </p:txBody>
      </p:sp>
      <p:sp>
        <p:nvSpPr>
          <p:cNvPr id="5" name="页脚占位符 4"/>
          <p:cNvSpPr>
            <a:spLocks noGrp="1"/>
          </p:cNvSpPr>
          <p:nvPr>
            <p:ph type="ftr" sz="quarter" idx="11"/>
            <p:custDataLst>
              <p:tags r:id="rId3"/>
            </p:custDataLst>
          </p:nvPr>
        </p:nvSpPr>
        <p:spPr>
          <a:xfrm>
            <a:off x="4116000" y="6349833"/>
            <a:ext cx="396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Times New Roman"/>
              <a:cs typeface="Times New Roman"/>
            </a:endParaRPr>
          </a:p>
        </p:txBody>
      </p:sp>
      <p:sp>
        <p:nvSpPr>
          <p:cNvPr id="6" name="灯片编号占位符 5"/>
          <p:cNvSpPr>
            <a:spLocks noGrp="1"/>
          </p:cNvSpPr>
          <p:nvPr>
            <p:ph type="sldNum" sz="quarter" idx="12"/>
            <p:custDataLst>
              <p:tags r:id="rId4"/>
            </p:custDataLst>
          </p:nvPr>
        </p:nvSpPr>
        <p:spPr>
          <a:xfrm>
            <a:off x="8610600" y="6349833"/>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800" b="0" i="0" u="none" strike="noStrike" kern="1200" cap="none" spc="0" normalizeH="0" baseline="0" noProof="0" smtClean="0">
                <a:ln>
                  <a:noFill/>
                </a:ln>
                <a:solidFill>
                  <a:srgbClr val="000000"/>
                </a:solidFill>
                <a:effectLst/>
                <a:uLnTx/>
                <a:uFillTx/>
                <a:latin typeface="Times New Roman"/>
                <a:cs typeface="Times New Roman"/>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srgbClr val="000000"/>
              </a:solidFill>
              <a:effectLst/>
              <a:uLnTx/>
              <a:uFillTx/>
              <a:latin typeface="Times New Roman"/>
              <a:cs typeface="Times New Roman"/>
            </a:endParaRPr>
          </a:p>
        </p:txBody>
      </p:sp>
    </p:spTree>
    <p:extLst>
      <p:ext uri="{BB962C8B-B14F-4D97-AF65-F5344CB8AC3E}">
        <p14:creationId xmlns:p14="http://schemas.microsoft.com/office/powerpoint/2010/main" val="125555780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a:cs typeface="Times New Roman"/>
            </a:endParaRPr>
          </a:p>
        </p:txBody>
      </p:sp>
      <p:sp>
        <p:nvSpPr>
          <p:cNvPr id="5" name="页脚占位符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Times New Roman"/>
              <a:cs typeface="Times New Roman"/>
            </a:endParaRPr>
          </a:p>
        </p:txBody>
      </p:sp>
      <p:sp>
        <p:nvSpPr>
          <p:cNvPr id="6" name="灯片编号占位符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a:cs typeface="Times New Roman"/>
            </a:endParaRPr>
          </a:p>
        </p:txBody>
      </p:sp>
      <p:pic>
        <p:nvPicPr>
          <p:cNvPr id="8" name="图形 7"/>
          <p:cNvPicPr>
            <a:picLocks noChangeAspect="1"/>
          </p:cNvPicPr>
          <p:nvPr userDrawn="1"/>
        </p:nvPicPr>
        <p:blipFill rotWithShape="1">
          <a:blip r:embed="rId2">
            <a:extLst>
              <a:ext uri="{96DAC541-7B7A-43D3-8B79-37D633B846F1}">
                <asvg:svgBlip xmlns:asvg="http://schemas.microsoft.com/office/drawing/2016/SVG/main" r:embed="rId3"/>
              </a:ext>
            </a:extLst>
          </a:blip>
          <a:srcRect b="10712"/>
          <a:stretch/>
        </p:blipFill>
        <p:spPr>
          <a:xfrm>
            <a:off x="8299450" y="903605"/>
            <a:ext cx="3875405" cy="5954395"/>
          </a:xfrm>
          <a:prstGeom prst="rect">
            <a:avLst/>
          </a:prstGeom>
        </p:spPr>
      </p:pic>
      <p:sp>
        <p:nvSpPr>
          <p:cNvPr id="9" name="矩形 8"/>
          <p:cNvSpPr/>
          <p:nvPr userDrawn="1"/>
        </p:nvSpPr>
        <p:spPr>
          <a:xfrm flipV="1">
            <a:off x="1" y="761840"/>
            <a:ext cx="12192000" cy="74888"/>
          </a:xfrm>
          <a:prstGeom prst="rect">
            <a:avLst/>
          </a:prstGeom>
          <a:gradFill flip="none" rotWithShape="1">
            <a:gsLst>
              <a:gs pos="0">
                <a:srgbClr val="146EB4"/>
              </a:gs>
              <a:gs pos="0">
                <a:schemeClr val="accent1">
                  <a:lumMod val="0"/>
                  <a:lumOff val="100000"/>
                </a:schemeClr>
              </a:gs>
              <a:gs pos="100000">
                <a:srgbClr val="0A6EB4"/>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45" b="0" i="0" u="none" strike="noStrike" kern="1200" cap="none" spc="0" normalizeH="0" baseline="0" noProof="0">
              <a:ln>
                <a:noFill/>
              </a:ln>
              <a:solidFill>
                <a:srgbClr val="FFFFFF"/>
              </a:solidFill>
              <a:effectLst/>
              <a:uLnTx/>
              <a:uFillTx/>
              <a:latin typeface="Times New Roman"/>
              <a:cs typeface="Times New Roman"/>
            </a:endParaRPr>
          </a:p>
        </p:txBody>
      </p:sp>
    </p:spTree>
    <p:extLst>
      <p:ext uri="{BB962C8B-B14F-4D97-AF65-F5344CB8AC3E}">
        <p14:creationId xmlns:p14="http://schemas.microsoft.com/office/powerpoint/2010/main" val="1926344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9015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5"/>
          <p:cNvPicPr>
            <a:picLocks noChangeAspect="1"/>
          </p:cNvPicPr>
          <p:nvPr userDrawn="1"/>
        </p:nvPicPr>
        <p:blipFill>
          <a:blip r:embed="rId2">
            <a:extLst>
              <a:ext uri="{28A0092B-C50C-407E-A947-70E740481C1C}">
                <a14:useLocalDpi xmlns:a14="http://schemas.microsoft.com/office/drawing/2010/main" val="0"/>
              </a:ext>
            </a:extLst>
          </a:blip>
          <a:srcRect t="52376" b="-2"/>
          <a:stretch>
            <a:fillRect/>
          </a:stretch>
        </p:blipFill>
        <p:spPr bwMode="auto">
          <a:xfrm>
            <a:off x="-23816" y="0"/>
            <a:ext cx="1221581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2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76774" y="220854"/>
            <a:ext cx="7239000" cy="70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userDrawn="1"/>
        </p:nvSpPr>
        <p:spPr>
          <a:xfrm>
            <a:off x="-1608347" y="1435832"/>
            <a:ext cx="1584531" cy="433485"/>
          </a:xfrm>
          <a:prstGeom prst="rect">
            <a:avLst/>
          </a:prstGeom>
          <a:solidFill>
            <a:srgbClr val="003C8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FFFFFF"/>
                </a:solidFill>
                <a:effectLst/>
                <a:uLnTx/>
                <a:uFillTx/>
                <a:latin typeface="Times New Roman"/>
                <a:cs typeface="Times New Roman"/>
              </a:rPr>
              <a:t>R0 G60 B130</a:t>
            </a:r>
            <a:endParaRPr kumimoji="0" lang="zh-CN" altLang="en-US" sz="595" b="0" i="0" u="none" strike="noStrike" kern="1200" cap="none" spc="0" normalizeH="0" baseline="0" noProof="0" dirty="0">
              <a:ln>
                <a:noFill/>
              </a:ln>
              <a:solidFill>
                <a:srgbClr val="FFFFFF"/>
              </a:solidFill>
              <a:effectLst/>
              <a:uLnTx/>
              <a:uFillTx/>
              <a:latin typeface="Times New Roman"/>
              <a:cs typeface="Times New Roman"/>
            </a:endParaRPr>
          </a:p>
        </p:txBody>
      </p:sp>
      <p:sp>
        <p:nvSpPr>
          <p:cNvPr id="6" name="矩形 5"/>
          <p:cNvSpPr/>
          <p:nvPr userDrawn="1"/>
        </p:nvSpPr>
        <p:spPr>
          <a:xfrm>
            <a:off x="-1608347" y="881373"/>
            <a:ext cx="1584531" cy="432045"/>
          </a:xfrm>
          <a:prstGeom prst="rect">
            <a:avLst/>
          </a:prstGeom>
          <a:solidFill>
            <a:srgbClr val="23181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FFFFFF"/>
                </a:solidFill>
                <a:effectLst/>
                <a:uLnTx/>
                <a:uFillTx/>
                <a:latin typeface="Times New Roman"/>
                <a:cs typeface="Times New Roman"/>
              </a:rPr>
              <a:t>R35 G24 B21</a:t>
            </a:r>
            <a:endParaRPr kumimoji="0" lang="zh-CN" altLang="en-US" sz="595" b="0" i="0" u="none" strike="noStrike" kern="1200" cap="none" spc="0" normalizeH="0" baseline="0" noProof="0" dirty="0">
              <a:ln>
                <a:noFill/>
              </a:ln>
              <a:solidFill>
                <a:srgbClr val="FFFFFF"/>
              </a:solidFill>
              <a:effectLst/>
              <a:uLnTx/>
              <a:uFillTx/>
              <a:latin typeface="Times New Roman"/>
              <a:cs typeface="Times New Roman"/>
            </a:endParaRPr>
          </a:p>
        </p:txBody>
      </p:sp>
      <p:sp>
        <p:nvSpPr>
          <p:cNvPr id="7" name="矩形 6"/>
          <p:cNvSpPr/>
          <p:nvPr userDrawn="1"/>
        </p:nvSpPr>
        <p:spPr>
          <a:xfrm>
            <a:off x="-1608347" y="1991730"/>
            <a:ext cx="1584531" cy="432045"/>
          </a:xfrm>
          <a:prstGeom prst="rect">
            <a:avLst/>
          </a:prstGeom>
          <a:solidFill>
            <a:srgbClr val="64646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FFFFFF"/>
                </a:solidFill>
                <a:effectLst/>
                <a:uLnTx/>
                <a:uFillTx/>
                <a:latin typeface="Times New Roman"/>
                <a:cs typeface="Times New Roman"/>
              </a:rPr>
              <a:t>R100 G100 B100</a:t>
            </a:r>
            <a:endParaRPr kumimoji="0" lang="zh-CN" altLang="en-US" sz="595" b="0" i="0" u="none" strike="noStrike" kern="1200" cap="none" spc="0" normalizeH="0" baseline="0" noProof="0" dirty="0">
              <a:ln>
                <a:noFill/>
              </a:ln>
              <a:solidFill>
                <a:srgbClr val="FFFFFF"/>
              </a:solidFill>
              <a:effectLst/>
              <a:uLnTx/>
              <a:uFillTx/>
              <a:latin typeface="Times New Roman"/>
              <a:cs typeface="Times New Roman"/>
            </a:endParaRPr>
          </a:p>
        </p:txBody>
      </p:sp>
      <p:sp>
        <p:nvSpPr>
          <p:cNvPr id="8" name="矩形 7"/>
          <p:cNvSpPr/>
          <p:nvPr userDrawn="1"/>
        </p:nvSpPr>
        <p:spPr>
          <a:xfrm>
            <a:off x="-1608347" y="2546187"/>
            <a:ext cx="1584531" cy="432045"/>
          </a:xfrm>
          <a:prstGeom prst="rect">
            <a:avLst/>
          </a:prstGeom>
          <a:solidFill>
            <a:srgbClr val="BB1B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FFFFFF"/>
                </a:solidFill>
                <a:effectLst/>
                <a:uLnTx/>
                <a:uFillTx/>
                <a:latin typeface="Times New Roman"/>
                <a:cs typeface="Times New Roman"/>
              </a:rPr>
              <a:t>R187 G27 B30</a:t>
            </a:r>
            <a:endParaRPr kumimoji="0" lang="zh-CN" altLang="en-US" sz="595" b="0" i="0" u="none" strike="noStrike" kern="1200" cap="none" spc="0" normalizeH="0" baseline="0" noProof="0" dirty="0">
              <a:ln>
                <a:noFill/>
              </a:ln>
              <a:solidFill>
                <a:srgbClr val="FFFFFF"/>
              </a:solidFill>
              <a:effectLst/>
              <a:uLnTx/>
              <a:uFillTx/>
              <a:latin typeface="Times New Roman"/>
              <a:cs typeface="Times New Roman"/>
            </a:endParaRPr>
          </a:p>
        </p:txBody>
      </p:sp>
      <p:sp>
        <p:nvSpPr>
          <p:cNvPr id="9" name="矩形 8"/>
          <p:cNvSpPr/>
          <p:nvPr userDrawn="1"/>
        </p:nvSpPr>
        <p:spPr>
          <a:xfrm>
            <a:off x="-1608347" y="3100646"/>
            <a:ext cx="1584531" cy="432045"/>
          </a:xfrm>
          <a:prstGeom prst="rect">
            <a:avLst/>
          </a:prstGeom>
          <a:solidFill>
            <a:srgbClr val="B189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FFFFFF"/>
                </a:solidFill>
                <a:effectLst/>
                <a:uLnTx/>
                <a:uFillTx/>
                <a:latin typeface="Times New Roman"/>
                <a:cs typeface="Times New Roman"/>
              </a:rPr>
              <a:t>R177 G137 B30</a:t>
            </a:r>
            <a:endParaRPr kumimoji="0" lang="zh-CN" altLang="en-US" sz="595" b="0" i="0" u="none" strike="noStrike" kern="1200" cap="none" spc="0" normalizeH="0" baseline="0" noProof="0" dirty="0">
              <a:ln>
                <a:noFill/>
              </a:ln>
              <a:solidFill>
                <a:srgbClr val="FFFFFF"/>
              </a:solidFill>
              <a:effectLst/>
              <a:uLnTx/>
              <a:uFillTx/>
              <a:latin typeface="Times New Roman"/>
              <a:cs typeface="Times New Roman"/>
            </a:endParaRPr>
          </a:p>
        </p:txBody>
      </p:sp>
      <p:sp>
        <p:nvSpPr>
          <p:cNvPr id="10" name="矩形 9"/>
          <p:cNvSpPr/>
          <p:nvPr userDrawn="1"/>
        </p:nvSpPr>
        <p:spPr>
          <a:xfrm>
            <a:off x="-1608347" y="4209563"/>
            <a:ext cx="1584531" cy="432045"/>
          </a:xfrm>
          <a:prstGeom prst="rect">
            <a:avLst/>
          </a:prstGeom>
          <a:solidFill>
            <a:srgbClr val="C8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808080">
                    <a:lumMod val="50000"/>
                  </a:srgbClr>
                </a:solidFill>
                <a:effectLst/>
                <a:uLnTx/>
                <a:uFillTx/>
                <a:latin typeface="Times New Roman"/>
                <a:cs typeface="Times New Roman"/>
              </a:rPr>
              <a:t>R200 G200 B200</a:t>
            </a:r>
            <a:endParaRPr kumimoji="0" lang="zh-CN" altLang="en-US" sz="595" b="0" i="0" u="none" strike="noStrike" kern="1200" cap="none" spc="0" normalizeH="0" baseline="0" noProof="0" dirty="0">
              <a:ln>
                <a:noFill/>
              </a:ln>
              <a:solidFill>
                <a:srgbClr val="808080">
                  <a:lumMod val="50000"/>
                </a:srgbClr>
              </a:solidFill>
              <a:effectLst/>
              <a:uLnTx/>
              <a:uFillTx/>
              <a:latin typeface="Times New Roman"/>
              <a:cs typeface="Times New Roman"/>
            </a:endParaRPr>
          </a:p>
        </p:txBody>
      </p:sp>
      <p:sp>
        <p:nvSpPr>
          <p:cNvPr id="11" name="矩形 10"/>
          <p:cNvSpPr/>
          <p:nvPr userDrawn="1"/>
        </p:nvSpPr>
        <p:spPr>
          <a:xfrm>
            <a:off x="-1608347" y="3655104"/>
            <a:ext cx="1584531" cy="432045"/>
          </a:xfrm>
          <a:prstGeom prst="rect">
            <a:avLst/>
          </a:prstGeom>
          <a:solidFill>
            <a:srgbClr val="B5B5B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808080">
                    <a:lumMod val="50000"/>
                  </a:srgbClr>
                </a:solidFill>
                <a:effectLst/>
                <a:uLnTx/>
                <a:uFillTx/>
                <a:latin typeface="Times New Roman"/>
                <a:cs typeface="Times New Roman"/>
              </a:rPr>
              <a:t>R181 G181 B181</a:t>
            </a:r>
            <a:endParaRPr kumimoji="0" lang="zh-CN" altLang="en-US" sz="595" b="0" i="0" u="none" strike="noStrike" kern="1200" cap="none" spc="0" normalizeH="0" baseline="0" noProof="0" dirty="0">
              <a:ln>
                <a:noFill/>
              </a:ln>
              <a:solidFill>
                <a:srgbClr val="808080">
                  <a:lumMod val="50000"/>
                </a:srgbClr>
              </a:solidFill>
              <a:effectLst/>
              <a:uLnTx/>
              <a:uFillTx/>
              <a:latin typeface="Times New Roman"/>
              <a:cs typeface="Times New Roman"/>
            </a:endParaRPr>
          </a:p>
        </p:txBody>
      </p:sp>
      <p:sp>
        <p:nvSpPr>
          <p:cNvPr id="12" name="矩形 11"/>
          <p:cNvSpPr/>
          <p:nvPr userDrawn="1"/>
        </p:nvSpPr>
        <p:spPr>
          <a:xfrm>
            <a:off x="-1608347" y="4764020"/>
            <a:ext cx="1584531" cy="432045"/>
          </a:xfrm>
          <a:prstGeom prst="rect">
            <a:avLst/>
          </a:prstGeom>
          <a:solidFill>
            <a:srgbClr val="DDE2E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808080">
                    <a:lumMod val="50000"/>
                  </a:srgbClr>
                </a:solidFill>
                <a:effectLst/>
                <a:uLnTx/>
                <a:uFillTx/>
                <a:latin typeface="Times New Roman"/>
                <a:cs typeface="Times New Roman"/>
              </a:rPr>
              <a:t>R221 G226 B230</a:t>
            </a:r>
            <a:endParaRPr kumimoji="0" lang="zh-CN" altLang="en-US" sz="595" b="0" i="0" u="none" strike="noStrike" kern="1200" cap="none" spc="0" normalizeH="0" baseline="0" noProof="0" dirty="0">
              <a:ln>
                <a:noFill/>
              </a:ln>
              <a:solidFill>
                <a:srgbClr val="808080">
                  <a:lumMod val="50000"/>
                </a:srgbClr>
              </a:solidFill>
              <a:effectLst/>
              <a:uLnTx/>
              <a:uFillTx/>
              <a:latin typeface="Times New Roman"/>
              <a:cs typeface="Times New Roman"/>
            </a:endParaRPr>
          </a:p>
        </p:txBody>
      </p:sp>
      <p:sp>
        <p:nvSpPr>
          <p:cNvPr id="13" name="矩形 12"/>
          <p:cNvSpPr/>
          <p:nvPr userDrawn="1"/>
        </p:nvSpPr>
        <p:spPr>
          <a:xfrm>
            <a:off x="-1608347" y="5318479"/>
            <a:ext cx="1584531" cy="432045"/>
          </a:xfrm>
          <a:prstGeom prst="rect">
            <a:avLst/>
          </a:prstGeom>
          <a:solidFill>
            <a:srgbClr val="FADEB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808080">
                    <a:lumMod val="50000"/>
                  </a:srgbClr>
                </a:solidFill>
                <a:effectLst/>
                <a:uLnTx/>
                <a:uFillTx/>
                <a:latin typeface="Times New Roman"/>
                <a:cs typeface="Times New Roman"/>
              </a:rPr>
              <a:t>R250 G222 B184</a:t>
            </a:r>
            <a:endParaRPr kumimoji="0" lang="zh-CN" altLang="en-US" sz="595" b="0" i="0" u="none" strike="noStrike" kern="1200" cap="none" spc="0" normalizeH="0" baseline="0" noProof="0" dirty="0">
              <a:ln>
                <a:noFill/>
              </a:ln>
              <a:solidFill>
                <a:srgbClr val="808080">
                  <a:lumMod val="50000"/>
                </a:srgbClr>
              </a:solidFill>
              <a:effectLst/>
              <a:uLnTx/>
              <a:uFillTx/>
              <a:latin typeface="Times New Roman"/>
              <a:cs typeface="Times New Roman"/>
            </a:endParaRPr>
          </a:p>
        </p:txBody>
      </p:sp>
      <p:sp>
        <p:nvSpPr>
          <p:cNvPr id="14" name="矩形 13"/>
          <p:cNvSpPr/>
          <p:nvPr userDrawn="1"/>
        </p:nvSpPr>
        <p:spPr>
          <a:xfrm>
            <a:off x="-1608347" y="5872937"/>
            <a:ext cx="1584531" cy="432045"/>
          </a:xfrm>
          <a:prstGeom prst="rect">
            <a:avLst/>
          </a:prstGeom>
          <a:solidFill>
            <a:srgbClr val="D1D9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808080">
                    <a:lumMod val="50000"/>
                  </a:srgbClr>
                </a:solidFill>
                <a:effectLst/>
                <a:uLnTx/>
                <a:uFillTx/>
                <a:latin typeface="Times New Roman"/>
                <a:cs typeface="Times New Roman"/>
              </a:rPr>
              <a:t>R209 G217 B80</a:t>
            </a:r>
            <a:endParaRPr kumimoji="0" lang="zh-CN" altLang="en-US" sz="595" b="0" i="0" u="none" strike="noStrike" kern="1200" cap="none" spc="0" normalizeH="0" baseline="0" noProof="0" dirty="0">
              <a:ln>
                <a:noFill/>
              </a:ln>
              <a:solidFill>
                <a:srgbClr val="808080">
                  <a:lumMod val="50000"/>
                </a:srgbClr>
              </a:solidFill>
              <a:effectLst/>
              <a:uLnTx/>
              <a:uFillTx/>
              <a:latin typeface="Times New Roman"/>
              <a:cs typeface="Times New Roman"/>
            </a:endParaRPr>
          </a:p>
        </p:txBody>
      </p:sp>
      <p:sp>
        <p:nvSpPr>
          <p:cNvPr id="15" name="矩形 14"/>
          <p:cNvSpPr/>
          <p:nvPr userDrawn="1"/>
        </p:nvSpPr>
        <p:spPr>
          <a:xfrm>
            <a:off x="-1608347" y="6427395"/>
            <a:ext cx="1584531" cy="432045"/>
          </a:xfrm>
          <a:prstGeom prst="rect">
            <a:avLst/>
          </a:prstGeom>
          <a:solidFill>
            <a:srgbClr val="B9D1E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808080">
                    <a:lumMod val="50000"/>
                  </a:srgbClr>
                </a:solidFill>
                <a:effectLst/>
                <a:uLnTx/>
                <a:uFillTx/>
                <a:latin typeface="Times New Roman"/>
                <a:cs typeface="Times New Roman"/>
              </a:rPr>
              <a:t>R185 G209 B230</a:t>
            </a:r>
            <a:endParaRPr kumimoji="0" lang="zh-CN" altLang="en-US" sz="595" b="0" i="0" u="none" strike="noStrike" kern="1200" cap="none" spc="0" normalizeH="0" baseline="0" noProof="0" dirty="0">
              <a:ln>
                <a:noFill/>
              </a:ln>
              <a:solidFill>
                <a:srgbClr val="808080">
                  <a:lumMod val="50000"/>
                </a:srgbClr>
              </a:solidFill>
              <a:effectLst/>
              <a:uLnTx/>
              <a:uFillTx/>
              <a:latin typeface="Times New Roman"/>
              <a:cs typeface="Times New Roman"/>
            </a:endParaRPr>
          </a:p>
        </p:txBody>
      </p:sp>
      <p:sp>
        <p:nvSpPr>
          <p:cNvPr id="16" name="矩形 15"/>
          <p:cNvSpPr/>
          <p:nvPr userDrawn="1"/>
        </p:nvSpPr>
        <p:spPr>
          <a:xfrm>
            <a:off x="-1608347" y="-1440"/>
            <a:ext cx="1584531" cy="2059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595" b="1" i="0" u="none" strike="noStrike" kern="1200" cap="none" spc="0" normalizeH="0" baseline="0" noProof="0" dirty="0">
                <a:ln>
                  <a:noFill/>
                </a:ln>
                <a:solidFill>
                  <a:srgbClr val="808080">
                    <a:lumMod val="50000"/>
                  </a:srgbClr>
                </a:solidFill>
                <a:effectLst/>
                <a:uLnTx/>
                <a:uFillTx/>
                <a:latin typeface="Times New Roman" panose="02020603050405020304" pitchFamily="18" charset="0"/>
                <a:ea typeface="Times New Roman" panose="02020603050405020304" pitchFamily="18" charset="0"/>
                <a:cs typeface="Times New Roman"/>
              </a:rPr>
              <a:t>常用参考色</a:t>
            </a:r>
          </a:p>
        </p:txBody>
      </p:sp>
      <p:sp>
        <p:nvSpPr>
          <p:cNvPr id="17" name="矩形 16"/>
          <p:cNvSpPr/>
          <p:nvPr userDrawn="1"/>
        </p:nvSpPr>
        <p:spPr>
          <a:xfrm>
            <a:off x="-1608347" y="326915"/>
            <a:ext cx="1584531" cy="432045"/>
          </a:xfrm>
          <a:prstGeom prst="rect">
            <a:avLst/>
          </a:prstGeom>
          <a:solidFill>
            <a:srgbClr val="0A6EB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FFFFFF"/>
                </a:solidFill>
                <a:effectLst/>
                <a:uLnTx/>
                <a:uFillTx/>
                <a:latin typeface="Times New Roman"/>
                <a:cs typeface="Times New Roman"/>
              </a:rPr>
              <a:t>R10 G110 B180</a:t>
            </a:r>
            <a:endParaRPr kumimoji="0" lang="zh-CN" altLang="en-US" sz="595" b="0" i="0" u="none" strike="noStrike" kern="1200" cap="none" spc="0" normalizeH="0" baseline="0" noProof="0" dirty="0">
              <a:ln>
                <a:noFill/>
              </a:ln>
              <a:solidFill>
                <a:srgbClr val="FFFFFF"/>
              </a:solidFill>
              <a:effectLst/>
              <a:uLnTx/>
              <a:uFillTx/>
              <a:latin typeface="Times New Roman"/>
              <a:cs typeface="Times New Roman"/>
            </a:endParaRPr>
          </a:p>
        </p:txBody>
      </p:sp>
      <p:sp>
        <p:nvSpPr>
          <p:cNvPr id="32" name="标题 31"/>
          <p:cNvSpPr>
            <a:spLocks noGrp="1"/>
          </p:cNvSpPr>
          <p:nvPr>
            <p:ph type="title"/>
          </p:nvPr>
        </p:nvSpPr>
        <p:spPr>
          <a:xfrm>
            <a:off x="580572" y="1868596"/>
            <a:ext cx="11108267" cy="2945654"/>
          </a:xfrm>
          <a:prstGeom prst="round2DiagRect">
            <a:avLst/>
          </a:prstGeom>
          <a:ln w="38100">
            <a:solidFill>
              <a:srgbClr val="0A6EB4"/>
            </a:solidFill>
          </a:ln>
        </p:spPr>
        <p:style>
          <a:lnRef idx="2">
            <a:schemeClr val="dk1"/>
          </a:lnRef>
          <a:fillRef idx="1">
            <a:schemeClr val="lt1"/>
          </a:fillRef>
          <a:effectRef idx="0">
            <a:schemeClr val="dk1"/>
          </a:effectRef>
          <a:fontRef idx="minor">
            <a:schemeClr val="dk1"/>
          </a:fontRef>
        </p:style>
        <p:txBody>
          <a:bodyPr/>
          <a:lstStyle>
            <a:lvl1pPr>
              <a:defRPr sz="2860" b="0" cap="none" spc="0">
                <a:ln w="0"/>
                <a:solidFill>
                  <a:srgbClr val="0A6EB4"/>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defRPr>
            </a:lvl1pPr>
          </a:lstStyle>
          <a:p>
            <a:r>
              <a:rPr lang="zh-CN" altLang="en-US" dirty="0"/>
              <a:t>单击此处编辑母版标题样式</a:t>
            </a:r>
          </a:p>
        </p:txBody>
      </p:sp>
      <p:pic>
        <p:nvPicPr>
          <p:cNvPr id="18" name="图片 5"/>
          <p:cNvPicPr>
            <a:picLocks noChangeAspect="1" noChangeArrowheads="1"/>
          </p:cNvPicPr>
          <p:nvPr userDrawn="1"/>
        </p:nvPicPr>
        <p:blipFill>
          <a:blip r:embed="rId4">
            <a:extLst>
              <a:ext uri="{28A0092B-C50C-407E-A947-70E740481C1C}">
                <a14:useLocalDpi xmlns:a14="http://schemas.microsoft.com/office/drawing/2010/main" val="0"/>
              </a:ext>
            </a:extLst>
          </a:blip>
          <a:srcRect l="-2" t="758" r="-323" b="5470"/>
          <a:stretch>
            <a:fillRect/>
          </a:stretch>
        </p:blipFill>
        <p:spPr bwMode="auto">
          <a:xfrm>
            <a:off x="28005" y="248203"/>
            <a:ext cx="4372544"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0873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70933" y="7918"/>
            <a:ext cx="9127068" cy="747732"/>
          </a:xfrm>
          <a:prstGeom prst="rect">
            <a:avLst/>
          </a:prstGeom>
        </p:spPr>
        <p:txBody>
          <a:bodyPr anchor="ctr"/>
          <a:lstStyle>
            <a:lvl1pPr algn="l">
              <a:defRPr sz="2905" b="1">
                <a:solidFill>
                  <a:srgbClr val="003C82"/>
                </a:solidFill>
                <a:effectLst>
                  <a:glow rad="63500">
                    <a:schemeClr val="accent5">
                      <a:satMod val="175000"/>
                      <a:alpha val="40000"/>
                    </a:schemeClr>
                  </a:glow>
                </a:effectLst>
                <a:latin typeface="Times New Roman" panose="02020603050405020304" pitchFamily="18" charset="0"/>
                <a:ea typeface="Times New Roman" panose="02020603050405020304" pitchFamily="18" charset="0"/>
              </a:defRPr>
            </a:lvl1pPr>
          </a:lstStyle>
          <a:p>
            <a:r>
              <a:rPr lang="zh-CN" altLang="en-US" dirty="0"/>
              <a:t>单击此处编辑母版标题样式</a:t>
            </a:r>
          </a:p>
        </p:txBody>
      </p:sp>
    </p:spTree>
    <p:extLst>
      <p:ext uri="{BB962C8B-B14F-4D97-AF65-F5344CB8AC3E}">
        <p14:creationId xmlns:p14="http://schemas.microsoft.com/office/powerpoint/2010/main" val="372563904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9160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reserve="1">
  <p:cSld name="Titel und Text">
    <p:spTree>
      <p:nvGrpSpPr>
        <p:cNvPr id="1" name=""/>
        <p:cNvGrpSpPr/>
        <p:nvPr/>
      </p:nvGrpSpPr>
      <p:grpSpPr>
        <a:xfrm>
          <a:off x="0" y="0"/>
          <a:ext cx="0" cy="0"/>
          <a:chOff x="0" y="0"/>
          <a:chExt cx="0" cy="0"/>
        </a:xfrm>
      </p:grpSpPr>
      <p:sp>
        <p:nvSpPr>
          <p:cNvPr id="2" name="Titel 1"/>
          <p:cNvSpPr>
            <a:spLocks noGrp="1"/>
          </p:cNvSpPr>
          <p:nvPr>
            <p:ph type="title"/>
          </p:nvPr>
        </p:nvSpPr>
        <p:spPr>
          <a:xfrm>
            <a:off x="761981" y="592667"/>
            <a:ext cx="10450013" cy="592666"/>
          </a:xfrm>
        </p:spPr>
        <p:txBody>
          <a:bodyPr/>
          <a:lstStyle/>
          <a:p>
            <a:r>
              <a:rPr lang="de-DE"/>
              <a:t>Titelmasterformat durch Klicken bearbeiten</a:t>
            </a:r>
          </a:p>
        </p:txBody>
      </p:sp>
      <p:sp>
        <p:nvSpPr>
          <p:cNvPr id="3" name="Textplatzhalter 2"/>
          <p:cNvSpPr>
            <a:spLocks noGrp="1"/>
          </p:cNvSpPr>
          <p:nvPr>
            <p:ph type="body" idx="1"/>
          </p:nvPr>
        </p:nvSpPr>
        <p:spPr>
          <a:xfrm>
            <a:off x="761981" y="1185333"/>
            <a:ext cx="10450013" cy="4233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de-DE"/>
          </a:p>
        </p:txBody>
      </p:sp>
      <p:sp>
        <p:nvSpPr>
          <p:cNvPr id="4" name="Rectangle 6"/>
          <p:cNvSpPr>
            <a:spLocks noGrp="1" noChangeArrowheads="1"/>
          </p:cNvSpPr>
          <p:nvPr>
            <p:ph type="sldNum" sz="quarter" idx="10"/>
            <p:custDataLst>
              <p:tags r:id="rId1"/>
            </p:custDataLst>
          </p:nvPr>
        </p:nvSpPr>
        <p:spPr>
          <a:xfrm>
            <a:off x="109553" y="6502283"/>
            <a:ext cx="542996" cy="211702"/>
          </a:xfrm>
        </p:spPr>
        <p:txBody>
          <a:bodyPr vert="horz" wrap="square" lIns="91440" tIns="45720" rIns="91440" bIns="45720" numCol="1" anchor="t" anchorCtr="0" compatLnSpc="1"/>
          <a:lstStyle>
            <a:lvl1pPr eaLnBrk="1" hangingPunct="1">
              <a:defRPr>
                <a:ea typeface="Times New Roman" panose="02020603050405020304" pitchFamily="18" charset="0"/>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565EC93-FB61-45CD-9762-24D43DE726F4}" type="slidenum">
              <a:rPr kumimoji="0" lang="de-DE" altLang="zh-CN" sz="1800" b="0" i="0" u="none" strike="noStrike" kern="1200" cap="none" spc="0" normalizeH="0" baseline="0" noProof="0">
                <a:ln>
                  <a:noFill/>
                </a:ln>
                <a:solidFill>
                  <a:srgbClr val="000000"/>
                </a:solidFill>
                <a:effectLst/>
                <a:uLnTx/>
                <a:uFillTx/>
                <a:latin typeface="Times New Roman"/>
                <a:cs typeface="Times New Roman" panose="02020603050405020304"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de-DE" altLang="zh-CN" sz="1800" b="0" i="0" u="none" strike="noStrike" kern="1200" cap="none" spc="0" normalizeH="0" baseline="0" noProof="0">
              <a:ln>
                <a:noFill/>
              </a:ln>
              <a:solidFill>
                <a:srgbClr val="000000"/>
              </a:solidFill>
              <a:effectLst/>
              <a:uLnTx/>
              <a:uFillTx/>
              <a:latin typeface="Times New Roman"/>
              <a:cs typeface="Times New Roman" panose="02020603050405020304" pitchFamily="18" charset="0"/>
            </a:endParaRPr>
          </a:p>
        </p:txBody>
      </p:sp>
    </p:spTree>
    <p:extLst>
      <p:ext uri="{BB962C8B-B14F-4D97-AF65-F5344CB8AC3E}">
        <p14:creationId xmlns:p14="http://schemas.microsoft.com/office/powerpoint/2010/main" val="2775485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70933" y="7918"/>
            <a:ext cx="9127068" cy="747732"/>
          </a:xfrm>
          <a:prstGeom prst="rect">
            <a:avLst/>
          </a:prstGeom>
        </p:spPr>
        <p:txBody>
          <a:bodyPr anchor="ctr"/>
          <a:lstStyle>
            <a:lvl1pPr algn="l">
              <a:defRPr sz="2800" b="1">
                <a:solidFill>
                  <a:schemeClr val="tx1"/>
                </a:solidFill>
                <a:effectLst>
                  <a:glow rad="63500">
                    <a:schemeClr val="accent5">
                      <a:satMod val="175000"/>
                      <a:alpha val="4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zh-CN" altLang="en-US" dirty="0"/>
              <a:t>单击此处编辑母版标题样式</a:t>
            </a:r>
          </a:p>
        </p:txBody>
      </p:sp>
    </p:spTree>
    <p:extLst>
      <p:ext uri="{BB962C8B-B14F-4D97-AF65-F5344CB8AC3E}">
        <p14:creationId xmlns:p14="http://schemas.microsoft.com/office/powerpoint/2010/main" val="1821679926"/>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152400" y="152401"/>
            <a:ext cx="12039600" cy="753034"/>
          </a:xfrm>
        </p:spPr>
        <p:txBody>
          <a:bodyPr/>
          <a:lstStyle/>
          <a:p>
            <a:r>
              <a:rPr lang="zh-CN" altLang="en-US"/>
              <a:t>单击此处编辑母版标题样式</a:t>
            </a:r>
          </a:p>
        </p:txBody>
      </p:sp>
    </p:spTree>
    <p:extLst>
      <p:ext uri="{BB962C8B-B14F-4D97-AF65-F5344CB8AC3E}">
        <p14:creationId xmlns:p14="http://schemas.microsoft.com/office/powerpoint/2010/main" val="4160210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3758" y="215521"/>
            <a:ext cx="10852237" cy="64800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buNone/>
              <a:defRPr sz="2800" b="1" kern="1200" dirty="0">
                <a:solidFill>
                  <a:srgbClr val="0070C0"/>
                </a:solidFill>
                <a:latin typeface="微软雅黑" panose="020B0503020204020204" pitchFamily="34" charset="-122"/>
                <a:ea typeface="微软雅黑" panose="020B0503020204020204" pitchFamily="34" charset="-122"/>
                <a:cs typeface="+mn-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a:prstGeom prst="rect">
            <a:avLst/>
          </a:prstGeo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879742" y="6349833"/>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800" b="0" i="0" u="none" strike="noStrike" kern="1200" cap="none" spc="0" normalizeH="0" baseline="0" noProof="0" smtClean="0">
                <a:ln>
                  <a:noFill/>
                </a:ln>
                <a:solidFill>
                  <a:srgbClr val="000000"/>
                </a:solidFill>
                <a:effectLst/>
                <a:uLnTx/>
                <a:uFillTx/>
                <a:latin typeface="Times New Roman"/>
                <a:cs typeface="Times New Roman"/>
              </a:rPr>
              <a:pPr marL="0" marR="0" lvl="0" indent="0" algn="l" defTabSz="914400" rtl="0" eaLnBrk="1" fontAlgn="auto" latinLnBrk="0" hangingPunct="1">
                <a:lnSpc>
                  <a:spcPct val="100000"/>
                </a:lnSpc>
                <a:spcBef>
                  <a:spcPts val="0"/>
                </a:spcBef>
                <a:spcAft>
                  <a:spcPts val="0"/>
                </a:spcAft>
                <a:buClrTx/>
                <a:buSzTx/>
                <a:buFontTx/>
                <a:buNone/>
                <a:tabLst/>
                <a:defRPr/>
              </a:pPr>
              <a:t>2022/11/24</a:t>
            </a:fld>
            <a:endParaRPr kumimoji="0" lang="zh-CN" altLang="en-US" sz="1800" b="0" i="0" u="none" strike="noStrike" kern="1200" cap="none" spc="0" normalizeH="0" baseline="0" noProof="0">
              <a:ln>
                <a:noFill/>
              </a:ln>
              <a:solidFill>
                <a:srgbClr val="000000"/>
              </a:solidFill>
              <a:effectLst/>
              <a:uLnTx/>
              <a:uFillTx/>
              <a:latin typeface="Times New Roman"/>
              <a:cs typeface="Times New Roman"/>
            </a:endParaRPr>
          </a:p>
        </p:txBody>
      </p:sp>
      <p:sp>
        <p:nvSpPr>
          <p:cNvPr id="5" name="页脚占位符 4"/>
          <p:cNvSpPr>
            <a:spLocks noGrp="1"/>
          </p:cNvSpPr>
          <p:nvPr>
            <p:ph type="ftr" sz="quarter" idx="11"/>
            <p:custDataLst>
              <p:tags r:id="rId4"/>
            </p:custDataLst>
          </p:nvPr>
        </p:nvSpPr>
        <p:spPr>
          <a:xfrm>
            <a:off x="4116000" y="6349833"/>
            <a:ext cx="396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Times New Roman"/>
              <a:cs typeface="Times New Roman"/>
            </a:endParaRPr>
          </a:p>
        </p:txBody>
      </p:sp>
      <p:sp>
        <p:nvSpPr>
          <p:cNvPr id="6" name="灯片编号占位符 5"/>
          <p:cNvSpPr>
            <a:spLocks noGrp="1"/>
          </p:cNvSpPr>
          <p:nvPr>
            <p:ph type="sldNum" sz="quarter" idx="12"/>
            <p:custDataLst>
              <p:tags r:id="rId5"/>
            </p:custDataLst>
          </p:nvPr>
        </p:nvSpPr>
        <p:spPr>
          <a:xfrm>
            <a:off x="8610600" y="6349833"/>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800" b="0" i="0" u="none" strike="noStrike" kern="1200" cap="none" spc="0" normalizeH="0" baseline="0" noProof="0" smtClean="0">
                <a:ln>
                  <a:noFill/>
                </a:ln>
                <a:solidFill>
                  <a:srgbClr val="000000"/>
                </a:solidFill>
                <a:effectLst/>
                <a:uLnTx/>
                <a:uFillTx/>
                <a:latin typeface="Times New Roman"/>
                <a:cs typeface="Times New Roman"/>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srgbClr val="000000"/>
              </a:solidFill>
              <a:effectLst/>
              <a:uLnTx/>
              <a:uFillTx/>
              <a:latin typeface="Times New Roman"/>
              <a:cs typeface="Times New Roman"/>
            </a:endParaRPr>
          </a:p>
        </p:txBody>
      </p:sp>
    </p:spTree>
    <p:extLst>
      <p:ext uri="{BB962C8B-B14F-4D97-AF65-F5344CB8AC3E}">
        <p14:creationId xmlns:p14="http://schemas.microsoft.com/office/powerpoint/2010/main" val="3387038316"/>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6_标题幻灯片">
    <p:bg>
      <p:bgRef idx="1001">
        <a:schemeClr val="bg1"/>
      </p:bgRef>
    </p:bg>
    <p:spTree>
      <p:nvGrpSpPr>
        <p:cNvPr id="1" name=""/>
        <p:cNvGrpSpPr/>
        <p:nvPr/>
      </p:nvGrpSpPr>
      <p:grpSpPr>
        <a:xfrm>
          <a:off x="0" y="0"/>
          <a:ext cx="0" cy="0"/>
          <a:chOff x="0" y="0"/>
          <a:chExt cx="0" cy="0"/>
        </a:xfrm>
      </p:grpSpPr>
      <p:sp>
        <p:nvSpPr>
          <p:cNvPr id="32" name="标题 3"/>
          <p:cNvSpPr>
            <a:spLocks noGrp="1"/>
          </p:cNvSpPr>
          <p:nvPr>
            <p:ph type="title"/>
          </p:nvPr>
        </p:nvSpPr>
        <p:spPr>
          <a:xfrm>
            <a:off x="407368" y="332656"/>
            <a:ext cx="9559074" cy="548764"/>
          </a:xfrm>
          <a:prstGeom prst="rect">
            <a:avLst/>
          </a:prstGeom>
        </p:spPr>
        <p:txBody>
          <a:bodyPr>
            <a:normAutofit/>
          </a:bodyPr>
          <a:lstStyle>
            <a:lvl1pPr algn="l" defTabSz="914400" rtl="0" eaLnBrk="1" latinLnBrk="0" hangingPunct="1">
              <a:lnSpc>
                <a:spcPct val="90000"/>
              </a:lnSpc>
              <a:spcBef>
                <a:spcPct val="0"/>
              </a:spcBef>
              <a:buNone/>
              <a:defRPr lang="zh-CN" altLang="en-US" sz="2800" b="0" kern="1200" spc="0" dirty="0">
                <a:solidFill>
                  <a:schemeClr val="tx1">
                    <a:lumMod val="95000"/>
                    <a:lumOff val="5000"/>
                  </a:schemeClr>
                </a:solidFill>
                <a:effectLst/>
                <a:latin typeface="微软雅黑" panose="020B0503020204020204" pitchFamily="34" charset="-122"/>
                <a:ea typeface="微软雅黑" panose="020B0503020204020204" pitchFamily="34" charset="-122"/>
                <a:cs typeface="+mn-ea"/>
              </a:defRPr>
            </a:lvl1pPr>
          </a:lstStyle>
          <a:p>
            <a:endParaRPr lang="zh-CN" altLang="en-US" dirty="0"/>
          </a:p>
        </p:txBody>
      </p:sp>
      <p:cxnSp>
        <p:nvCxnSpPr>
          <p:cNvPr id="33" name="直接连接符 32"/>
          <p:cNvCxnSpPr/>
          <p:nvPr userDrawn="1"/>
        </p:nvCxnSpPr>
        <p:spPr>
          <a:xfrm>
            <a:off x="0" y="881420"/>
            <a:ext cx="9822426"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34" name="图片 3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22426" y="-73212"/>
            <a:ext cx="2035433" cy="1438988"/>
          </a:xfrm>
          <a:prstGeom prst="rect">
            <a:avLst/>
          </a:prstGeom>
        </p:spPr>
      </p:pic>
    </p:spTree>
    <p:extLst>
      <p:ext uri="{BB962C8B-B14F-4D97-AF65-F5344CB8AC3E}">
        <p14:creationId xmlns:p14="http://schemas.microsoft.com/office/powerpoint/2010/main" val="1014915941"/>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5_标题幻灯片">
    <p:bg>
      <p:bgRef idx="1001">
        <a:schemeClr val="bg1"/>
      </p:bgRef>
    </p:bg>
    <p:spTree>
      <p:nvGrpSpPr>
        <p:cNvPr id="1" name=""/>
        <p:cNvGrpSpPr/>
        <p:nvPr/>
      </p:nvGrpSpPr>
      <p:grpSpPr>
        <a:xfrm>
          <a:off x="0" y="0"/>
          <a:ext cx="0" cy="0"/>
          <a:chOff x="0" y="0"/>
          <a:chExt cx="0" cy="0"/>
        </a:xfrm>
      </p:grpSpPr>
      <p:sp>
        <p:nvSpPr>
          <p:cNvPr id="33" name="Text Box 17"/>
          <p:cNvSpPr txBox="1">
            <a:spLocks noChangeArrowheads="1"/>
          </p:cNvSpPr>
          <p:nvPr userDrawn="1"/>
        </p:nvSpPr>
        <p:spPr bwMode="auto">
          <a:xfrm>
            <a:off x="11640616" y="6197025"/>
            <a:ext cx="551384" cy="584775"/>
          </a:xfrm>
          <a:prstGeom prst="rect">
            <a:avLst/>
          </a:prstGeom>
          <a:noFill/>
          <a:ln w="9525" algn="ctr">
            <a:noFill/>
            <a:miter lim="800000"/>
          </a:ln>
          <a:effectLst/>
        </p:spPr>
        <p:txBody>
          <a:bodyPr wrap="square">
            <a:spAutoFit/>
          </a:bodyPr>
          <a:lstStyle>
            <a:lvl1pPr>
              <a:defRPr sz="1400">
                <a:solidFill>
                  <a:schemeClr val="tx1"/>
                </a:solidFill>
                <a:latin typeface="Arial" panose="020B0604020202020204" pitchFamily="34" charset="0"/>
                <a:ea typeface="宋体" panose="02010600030101010101" pitchFamily="2" charset="-122"/>
              </a:defRPr>
            </a:lvl1pPr>
            <a:lvl2pPr marL="742950" indent="-285750">
              <a:defRPr sz="1400">
                <a:solidFill>
                  <a:schemeClr val="tx1"/>
                </a:solidFill>
                <a:latin typeface="Arial" panose="020B0604020202020204" pitchFamily="34" charset="0"/>
                <a:ea typeface="宋体" panose="02010600030101010101" pitchFamily="2" charset="-122"/>
              </a:defRPr>
            </a:lvl2pPr>
            <a:lvl3pPr marL="1143000" indent="-228600">
              <a:defRPr sz="1400">
                <a:solidFill>
                  <a:schemeClr val="tx1"/>
                </a:solidFill>
                <a:latin typeface="Arial" panose="020B0604020202020204" pitchFamily="34" charset="0"/>
                <a:ea typeface="宋体" panose="02010600030101010101" pitchFamily="2" charset="-122"/>
              </a:defRPr>
            </a:lvl3pPr>
            <a:lvl4pPr marL="1600200" indent="-228600">
              <a:defRPr sz="1400">
                <a:solidFill>
                  <a:schemeClr val="tx1"/>
                </a:solidFill>
                <a:latin typeface="Arial" panose="020B0604020202020204" pitchFamily="34" charset="0"/>
                <a:ea typeface="宋体" panose="02010600030101010101" pitchFamily="2" charset="-122"/>
              </a:defRPr>
            </a:lvl4pPr>
            <a:lvl5pPr marL="2057400" indent="-22860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楷体_GB2312" pitchFamily="49" charset="-122"/>
                <a:ea typeface="楷体_GB2312" pitchFamily="49" charset="-122"/>
                <a:cs typeface="+mn-cs"/>
              </a:rPr>
              <a:t>                                                 </a:t>
            </a:r>
            <a:fld id="{CD0CE96A-AC32-454A-9CBB-729B458C96BD}" type="slidenum">
              <a:rPr kumimoji="0" lang="zh-CN" altLang="en-US" sz="1800" b="0" i="0" u="none" strike="noStrike" kern="1200" cap="none" spc="0" normalizeH="0" baseline="0" noProof="0" smtClean="0">
                <a:ln>
                  <a:noFill/>
                </a:ln>
                <a:solidFill>
                  <a:srgbClr val="000000"/>
                </a:solidFill>
                <a:effectLst/>
                <a:uLnTx/>
                <a:uFillTx/>
                <a:latin typeface="楷体_GB2312" pitchFamily="49" charset="-122"/>
                <a:ea typeface="楷体_GB2312" pitchFamily="49" charset="-122"/>
                <a:cs typeface="+mn-cs"/>
              </a:rPr>
              <a:pPr marL="0" marR="0" lvl="0" indent="0" algn="ctr" defTabSz="914400" rtl="0" eaLnBrk="1" fontAlgn="base" latinLnBrk="0" hangingPunct="1">
                <a:lnSpc>
                  <a:spcPct val="100000"/>
                </a:lnSpc>
                <a:spcBef>
                  <a:spcPct val="50000"/>
                </a:spcBef>
                <a:spcAft>
                  <a:spcPct val="0"/>
                </a:spcAft>
                <a:buClrTx/>
                <a:buSzTx/>
                <a:buFontTx/>
                <a:buNone/>
                <a:tabLst/>
                <a:defRPr/>
              </a:pPr>
              <a:t>‹#›</a:t>
            </a:fld>
            <a:endParaRPr kumimoji="0" lang="zh-CN" altLang="en-US" sz="1800" b="0" i="0" u="none" strike="noStrike" kern="1200" cap="none" spc="0" normalizeH="0" baseline="0" noProof="0" dirty="0">
              <a:ln>
                <a:noFill/>
              </a:ln>
              <a:solidFill>
                <a:srgbClr val="000000"/>
              </a:solidFill>
              <a:effectLst/>
              <a:uLnTx/>
              <a:uFillTx/>
              <a:latin typeface="楷体_GB2312" pitchFamily="49" charset="-122"/>
              <a:ea typeface="楷体_GB2312" pitchFamily="49" charset="-122"/>
              <a:cs typeface="+mn-cs"/>
            </a:endParaRPr>
          </a:p>
        </p:txBody>
      </p:sp>
      <p:sp>
        <p:nvSpPr>
          <p:cNvPr id="34" name="标题 3"/>
          <p:cNvSpPr>
            <a:spLocks noGrp="1"/>
          </p:cNvSpPr>
          <p:nvPr>
            <p:ph type="title"/>
          </p:nvPr>
        </p:nvSpPr>
        <p:spPr>
          <a:xfrm>
            <a:off x="407368" y="332656"/>
            <a:ext cx="9559074" cy="548764"/>
          </a:xfrm>
          <a:prstGeom prst="rect">
            <a:avLst/>
          </a:prstGeom>
        </p:spPr>
        <p:txBody>
          <a:bodyPr>
            <a:normAutofit/>
          </a:bodyPr>
          <a:lstStyle>
            <a:lvl1pPr algn="l" defTabSz="914400" rtl="0" eaLnBrk="1" latinLnBrk="0" hangingPunct="1">
              <a:lnSpc>
                <a:spcPct val="90000"/>
              </a:lnSpc>
              <a:spcBef>
                <a:spcPct val="0"/>
              </a:spcBef>
              <a:buNone/>
              <a:defRPr lang="zh-CN" altLang="en-US" sz="2800" b="0" kern="1200" spc="0" dirty="0">
                <a:solidFill>
                  <a:schemeClr val="tx1">
                    <a:lumMod val="95000"/>
                    <a:lumOff val="5000"/>
                  </a:schemeClr>
                </a:solidFill>
                <a:effectLst/>
                <a:latin typeface="微软雅黑" panose="020B0503020204020204" pitchFamily="34" charset="-122"/>
                <a:ea typeface="微软雅黑" panose="020B0503020204020204" pitchFamily="34" charset="-122"/>
                <a:cs typeface="+mn-ea"/>
              </a:defRPr>
            </a:lvl1pPr>
          </a:lstStyle>
          <a:p>
            <a:endParaRPr lang="zh-CN" altLang="en-US" dirty="0"/>
          </a:p>
        </p:txBody>
      </p:sp>
      <p:cxnSp>
        <p:nvCxnSpPr>
          <p:cNvPr id="35" name="直接连接符 34"/>
          <p:cNvCxnSpPr/>
          <p:nvPr userDrawn="1"/>
        </p:nvCxnSpPr>
        <p:spPr>
          <a:xfrm>
            <a:off x="0" y="881420"/>
            <a:ext cx="9822426"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36" name="图片 3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22426" y="-73212"/>
            <a:ext cx="2035433" cy="1438988"/>
          </a:xfrm>
          <a:prstGeom prst="rect">
            <a:avLst/>
          </a:prstGeom>
        </p:spPr>
      </p:pic>
    </p:spTree>
    <p:extLst>
      <p:ext uri="{BB962C8B-B14F-4D97-AF65-F5344CB8AC3E}">
        <p14:creationId xmlns:p14="http://schemas.microsoft.com/office/powerpoint/2010/main" val="1353122213"/>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userDrawn="1"/>
        </p:nvSpPr>
        <p:spPr bwMode="white">
          <a:xfrm>
            <a:off x="1588" y="0"/>
            <a:ext cx="12188825"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1">
              <a:ln>
                <a:noFill/>
              </a:ln>
              <a:solidFill>
                <a:prstClr val="white"/>
              </a:solidFill>
              <a:effectLst/>
              <a:uLnTx/>
              <a:uFillTx/>
              <a:latin typeface="等线"/>
              <a:ea typeface="+mn-ea"/>
              <a:cs typeface="+mn-cs"/>
            </a:endParaRPr>
          </a:p>
        </p:txBody>
      </p:sp>
      <p:sp>
        <p:nvSpPr>
          <p:cNvPr id="6" name="矩形 5"/>
          <p:cNvSpPr/>
          <p:nvPr userDrawn="1"/>
        </p:nvSpPr>
        <p:spPr>
          <a:xfrm>
            <a:off x="0" y="326572"/>
            <a:ext cx="785813" cy="270330"/>
          </a:xfrm>
          <a:prstGeom prst="rect">
            <a:avLst/>
          </a:prstGeom>
          <a:gradFill flip="none" rotWithShape="1">
            <a:gsLst>
              <a:gs pos="0">
                <a:srgbClr val="0B7EBE"/>
              </a:gs>
              <a:gs pos="100000">
                <a:srgbClr val="1FB1B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603698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001CEA7-AABE-4D5C-91BF-FC9FE0180E04}" type="datetimeFigureOut">
              <a:rPr kumimoji="0" lang="en-US" sz="1800" b="0" i="0" u="none" strike="noStrike" kern="1200" cap="none" spc="0" normalizeH="0" baseline="0" noProof="0" smtClean="0">
                <a:ln>
                  <a:noFill/>
                </a:ln>
                <a:solidFill>
                  <a:prstClr val="black"/>
                </a:solidFill>
                <a:effectLst/>
                <a:uLnTx/>
                <a:uFillTx/>
                <a:latin typeface="等线"/>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11/24/22</a:t>
            </a:fld>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271DBC-F502-451F-8496-4DD6EAA48B2E}" type="slidenum">
              <a:rPr kumimoji="0" lang="en-US" sz="1800" b="0" i="0" u="none" strike="noStrike" kern="1200" cap="none" spc="0" normalizeH="0" baseline="0" noProof="0" smtClean="0">
                <a:ln>
                  <a:noFill/>
                </a:ln>
                <a:solidFill>
                  <a:prstClr val="black"/>
                </a:solidFill>
                <a:effectLst/>
                <a:uLnTx/>
                <a:uFillTx/>
                <a:latin typeface="等线"/>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Tree>
    <p:extLst>
      <p:ext uri="{BB962C8B-B14F-4D97-AF65-F5344CB8AC3E}">
        <p14:creationId xmlns:p14="http://schemas.microsoft.com/office/powerpoint/2010/main" val="16323868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FFDA6F-24B3-7E46-9F2F-BE2339E3E800}"/>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65F58BF1-B549-6842-8268-1EE96689006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6DCC94C-A314-7344-96F2-2A111E712E6D}" type="datetimeFigureOut">
              <a:rPr kumimoji="1" lang="zh-CN" altLang="en-US" sz="18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2022/11/24</a:t>
            </a:fld>
            <a:endParaRPr kumimoji="1"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
        <p:nvSpPr>
          <p:cNvPr id="4" name="页脚占位符 3">
            <a:extLst>
              <a:ext uri="{FF2B5EF4-FFF2-40B4-BE49-F238E27FC236}">
                <a16:creationId xmlns:a16="http://schemas.microsoft.com/office/drawing/2014/main" id="{DA995E04-D68C-2A40-9BDC-7A380BA0C0A0}"/>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
        <p:nvSpPr>
          <p:cNvPr id="5" name="灯片编号占位符 4">
            <a:extLst>
              <a:ext uri="{FF2B5EF4-FFF2-40B4-BE49-F238E27FC236}">
                <a16:creationId xmlns:a16="http://schemas.microsoft.com/office/drawing/2014/main" id="{C1726603-FC62-1446-A6E5-8FCA336E92F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3AA0FC-9545-D945-8EC3-9D0E010A2DF2}" type="slidenum">
              <a:rPr kumimoji="1" lang="zh-CN" altLang="en-US" sz="18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1"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72166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endParaRPr lang="zh-CN" altLang="en-US" dirty="0"/>
          </a:p>
        </p:txBody>
      </p:sp>
      <p:pic>
        <p:nvPicPr>
          <p:cNvPr id="8" name="图形 7"/>
          <p:cNvPicPr>
            <a:picLocks noChangeAspect="1"/>
          </p:cNvPicPr>
          <p:nvPr userDrawn="1"/>
        </p:nvPicPr>
        <p:blipFill rotWithShape="1">
          <a:blip r:embed="rId2">
            <a:extLst>
              <a:ext uri="{96DAC541-7B7A-43D3-8B79-37D633B846F1}">
                <asvg:svgBlip xmlns:asvg="http://schemas.microsoft.com/office/drawing/2016/SVG/main" r:embed="rId3"/>
              </a:ext>
            </a:extLst>
          </a:blip>
          <a:srcRect b="10712"/>
          <a:stretch/>
        </p:blipFill>
        <p:spPr>
          <a:xfrm>
            <a:off x="8299450" y="903605"/>
            <a:ext cx="3875405" cy="5954395"/>
          </a:xfrm>
          <a:prstGeom prst="rect">
            <a:avLst/>
          </a:prstGeom>
        </p:spPr>
      </p:pic>
      <p:sp>
        <p:nvSpPr>
          <p:cNvPr id="9" name="矩形 8"/>
          <p:cNvSpPr/>
          <p:nvPr userDrawn="1"/>
        </p:nvSpPr>
        <p:spPr>
          <a:xfrm flipV="1">
            <a:off x="1" y="761840"/>
            <a:ext cx="12192000" cy="74888"/>
          </a:xfrm>
          <a:prstGeom prst="rect">
            <a:avLst/>
          </a:prstGeom>
          <a:gradFill flip="none" rotWithShape="1">
            <a:gsLst>
              <a:gs pos="0">
                <a:srgbClr val="146EB4"/>
              </a:gs>
              <a:gs pos="0">
                <a:schemeClr val="accent1">
                  <a:lumMod val="0"/>
                  <a:lumOff val="100000"/>
                </a:schemeClr>
              </a:gs>
              <a:gs pos="100000">
                <a:srgbClr val="0A6EB4"/>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zh-CN" altLang="en-US" sz="1745"/>
          </a:p>
        </p:txBody>
      </p:sp>
    </p:spTree>
    <p:extLst>
      <p:ext uri="{BB962C8B-B14F-4D97-AF65-F5344CB8AC3E}">
        <p14:creationId xmlns:p14="http://schemas.microsoft.com/office/powerpoint/2010/main" val="4155353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200545"/>
            <a:ext cx="9533709" cy="522381"/>
          </a:xfrm>
          <a:prstGeom prst="rect">
            <a:avLst/>
          </a:prstGeom>
        </p:spPr>
        <p:txBody>
          <a:bodyPr/>
          <a:lstStyle>
            <a:lvl1pPr>
              <a:defRPr sz="3600"/>
            </a:lvl1pPr>
          </a:lstStyle>
          <a:p>
            <a:r>
              <a:rPr lang="zh-CN" altLang="en-US" dirty="0"/>
              <a:t>单击此处编辑母版标题样式</a:t>
            </a:r>
          </a:p>
        </p:txBody>
      </p:sp>
      <p:sp>
        <p:nvSpPr>
          <p:cNvPr id="4" name="内容占位符 3"/>
          <p:cNvSpPr>
            <a:spLocks noGrp="1"/>
          </p:cNvSpPr>
          <p:nvPr>
            <p:ph sz="quarter" idx="10" hasCustomPrompt="1"/>
          </p:nvPr>
        </p:nvSpPr>
        <p:spPr>
          <a:xfrm>
            <a:off x="331695" y="968188"/>
            <a:ext cx="11510682" cy="5504329"/>
          </a:xfrm>
          <a:prstGeom prst="rect">
            <a:avLst/>
          </a:prstGeom>
        </p:spPr>
        <p:txBody>
          <a:bodyPr/>
          <a:lstStyle>
            <a:lvl1pPr>
              <a:defRPr sz="2800"/>
            </a:lvl1pPr>
            <a:lvl2pPr>
              <a:defRPr sz="2400"/>
            </a:lvl2pPr>
            <a:lvl3pPr>
              <a:defRPr sz="2000"/>
            </a:lvl3pPr>
            <a:lvl4pPr>
              <a:defRPr sz="1800"/>
            </a:lvl4pPr>
            <a:lvl5pPr>
              <a:defRPr sz="1800"/>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p:txBody>
      </p:sp>
    </p:spTree>
    <p:extLst>
      <p:ext uri="{BB962C8B-B14F-4D97-AF65-F5344CB8AC3E}">
        <p14:creationId xmlns:p14="http://schemas.microsoft.com/office/powerpoint/2010/main" val="2881661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5_标题幻灯片">
    <p:bg>
      <p:bgRef idx="1001">
        <a:schemeClr val="bg1"/>
      </p:bgRef>
    </p:bg>
    <p:spTree>
      <p:nvGrpSpPr>
        <p:cNvPr id="1" name=""/>
        <p:cNvGrpSpPr/>
        <p:nvPr/>
      </p:nvGrpSpPr>
      <p:grpSpPr>
        <a:xfrm>
          <a:off x="0" y="0"/>
          <a:ext cx="0" cy="0"/>
          <a:chOff x="0" y="0"/>
          <a:chExt cx="0" cy="0"/>
        </a:xfrm>
      </p:grpSpPr>
      <p:sp>
        <p:nvSpPr>
          <p:cNvPr id="33" name="Text Box 17"/>
          <p:cNvSpPr txBox="1">
            <a:spLocks noChangeArrowheads="1"/>
          </p:cNvSpPr>
          <p:nvPr userDrawn="1"/>
        </p:nvSpPr>
        <p:spPr bwMode="auto">
          <a:xfrm>
            <a:off x="11640616" y="6197025"/>
            <a:ext cx="551384" cy="584775"/>
          </a:xfrm>
          <a:prstGeom prst="rect">
            <a:avLst/>
          </a:prstGeom>
          <a:noFill/>
          <a:ln w="9525" algn="ctr">
            <a:noFill/>
            <a:miter lim="800000"/>
          </a:ln>
          <a:effectLst/>
        </p:spPr>
        <p:txBody>
          <a:bodyPr wrap="square">
            <a:spAutoFit/>
          </a:bodyPr>
          <a:lstStyle>
            <a:lvl1pPr>
              <a:defRPr sz="1400">
                <a:solidFill>
                  <a:schemeClr val="tx1"/>
                </a:solidFill>
                <a:latin typeface="Arial" panose="020B0604020202020204" pitchFamily="34" charset="0"/>
                <a:ea typeface="宋体" panose="02010600030101010101" pitchFamily="2" charset="-122"/>
              </a:defRPr>
            </a:lvl1pPr>
            <a:lvl2pPr marL="742950" indent="-285750">
              <a:defRPr sz="1400">
                <a:solidFill>
                  <a:schemeClr val="tx1"/>
                </a:solidFill>
                <a:latin typeface="Arial" panose="020B0604020202020204" pitchFamily="34" charset="0"/>
                <a:ea typeface="宋体" panose="02010600030101010101" pitchFamily="2" charset="-122"/>
              </a:defRPr>
            </a:lvl2pPr>
            <a:lvl3pPr marL="1143000" indent="-228600">
              <a:defRPr sz="1400">
                <a:solidFill>
                  <a:schemeClr val="tx1"/>
                </a:solidFill>
                <a:latin typeface="Arial" panose="020B0604020202020204" pitchFamily="34" charset="0"/>
                <a:ea typeface="宋体" panose="02010600030101010101" pitchFamily="2" charset="-122"/>
              </a:defRPr>
            </a:lvl3pPr>
            <a:lvl4pPr marL="1600200" indent="-228600">
              <a:defRPr sz="1400">
                <a:solidFill>
                  <a:schemeClr val="tx1"/>
                </a:solidFill>
                <a:latin typeface="Arial" panose="020B0604020202020204" pitchFamily="34" charset="0"/>
                <a:ea typeface="宋体" panose="02010600030101010101" pitchFamily="2" charset="-122"/>
              </a:defRPr>
            </a:lvl4pPr>
            <a:lvl5pPr marL="2057400" indent="-22860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1400" dirty="0">
                <a:latin typeface="楷体_GB2312" pitchFamily="49" charset="-122"/>
                <a:ea typeface="楷体_GB2312" pitchFamily="49" charset="-122"/>
              </a:rPr>
              <a:t>                                                 </a:t>
            </a:r>
            <a:fld id="{CD0CE96A-AC32-454A-9CBB-729B458C96BD}" type="slidenum">
              <a:rPr lang="zh-CN" altLang="en-US" sz="1800" smtClean="0">
                <a:latin typeface="楷体_GB2312" pitchFamily="49" charset="-122"/>
                <a:ea typeface="楷体_GB2312" pitchFamily="49" charset="-122"/>
              </a:rPr>
              <a:t>‹#›</a:t>
            </a:fld>
            <a:endParaRPr lang="zh-CN" altLang="en-US" sz="1800" dirty="0">
              <a:latin typeface="楷体_GB2312" pitchFamily="49" charset="-122"/>
              <a:ea typeface="楷体_GB2312" pitchFamily="49" charset="-122"/>
            </a:endParaRPr>
          </a:p>
        </p:txBody>
      </p:sp>
      <p:sp>
        <p:nvSpPr>
          <p:cNvPr id="34" name="标题 3"/>
          <p:cNvSpPr>
            <a:spLocks noGrp="1"/>
          </p:cNvSpPr>
          <p:nvPr>
            <p:ph type="title"/>
          </p:nvPr>
        </p:nvSpPr>
        <p:spPr>
          <a:xfrm>
            <a:off x="407368" y="332656"/>
            <a:ext cx="9559074" cy="548764"/>
          </a:xfrm>
          <a:prstGeom prst="rect">
            <a:avLst/>
          </a:prstGeom>
        </p:spPr>
        <p:txBody>
          <a:bodyPr>
            <a:normAutofit/>
          </a:bodyPr>
          <a:lstStyle>
            <a:lvl1pPr algn="l" defTabSz="914400" rtl="0" eaLnBrk="1" latinLnBrk="0" hangingPunct="1">
              <a:lnSpc>
                <a:spcPct val="90000"/>
              </a:lnSpc>
              <a:spcBef>
                <a:spcPct val="0"/>
              </a:spcBef>
              <a:buNone/>
              <a:defRPr lang="zh-CN" altLang="en-US" sz="2800" b="0" kern="1200" spc="0" dirty="0">
                <a:solidFill>
                  <a:schemeClr val="tx1">
                    <a:lumMod val="95000"/>
                    <a:lumOff val="5000"/>
                  </a:schemeClr>
                </a:solidFill>
                <a:effectLst/>
                <a:latin typeface="微软雅黑" panose="020B0503020204020204" pitchFamily="34" charset="-122"/>
                <a:ea typeface="微软雅黑" panose="020B0503020204020204" pitchFamily="34" charset="-122"/>
                <a:cs typeface="+mn-ea"/>
              </a:defRPr>
            </a:lvl1pPr>
          </a:lstStyle>
          <a:p>
            <a:endParaRPr lang="zh-CN" altLang="en-US" dirty="0"/>
          </a:p>
        </p:txBody>
      </p:sp>
      <p:cxnSp>
        <p:nvCxnSpPr>
          <p:cNvPr id="35" name="直接连接符 34"/>
          <p:cNvCxnSpPr/>
          <p:nvPr userDrawn="1"/>
        </p:nvCxnSpPr>
        <p:spPr>
          <a:xfrm>
            <a:off x="0" y="881420"/>
            <a:ext cx="9822426"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36" name="图片 3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22426" y="-73212"/>
            <a:ext cx="2035433" cy="1438988"/>
          </a:xfrm>
          <a:prstGeom prst="rect">
            <a:avLst/>
          </a:prstGeom>
        </p:spPr>
      </p:pic>
    </p:spTree>
    <p:extLst>
      <p:ext uri="{BB962C8B-B14F-4D97-AF65-F5344CB8AC3E}">
        <p14:creationId xmlns:p14="http://schemas.microsoft.com/office/powerpoint/2010/main" val="203690322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5"/>
          <p:cNvPicPr>
            <a:picLocks noChangeAspect="1"/>
          </p:cNvPicPr>
          <p:nvPr userDrawn="1"/>
        </p:nvPicPr>
        <p:blipFill>
          <a:blip r:embed="rId2">
            <a:extLst>
              <a:ext uri="{28A0092B-C50C-407E-A947-70E740481C1C}">
                <a14:useLocalDpi xmlns:a14="http://schemas.microsoft.com/office/drawing/2010/main" val="0"/>
              </a:ext>
            </a:extLst>
          </a:blip>
          <a:srcRect t="52376" b="-2"/>
          <a:stretch>
            <a:fillRect/>
          </a:stretch>
        </p:blipFill>
        <p:spPr bwMode="auto">
          <a:xfrm>
            <a:off x="-23816" y="0"/>
            <a:ext cx="1221581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2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814887" y="101531"/>
            <a:ext cx="7239000" cy="70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userDrawn="1"/>
        </p:nvSpPr>
        <p:spPr>
          <a:xfrm>
            <a:off x="-1608347" y="1435832"/>
            <a:ext cx="1584531" cy="433485"/>
          </a:xfrm>
          <a:prstGeom prst="rect">
            <a:avLst/>
          </a:prstGeom>
          <a:solidFill>
            <a:srgbClr val="003C8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FFFFFF"/>
                </a:solidFill>
                <a:effectLst/>
                <a:uLnTx/>
                <a:uFillTx/>
                <a:latin typeface="Times New Roman"/>
                <a:cs typeface="Times New Roman"/>
              </a:rPr>
              <a:t>R0 G60 B130</a:t>
            </a:r>
            <a:endParaRPr kumimoji="0" lang="zh-CN" altLang="en-US" sz="595" b="0" i="0" u="none" strike="noStrike" kern="1200" cap="none" spc="0" normalizeH="0" baseline="0" noProof="0" dirty="0">
              <a:ln>
                <a:noFill/>
              </a:ln>
              <a:solidFill>
                <a:srgbClr val="FFFFFF"/>
              </a:solidFill>
              <a:effectLst/>
              <a:uLnTx/>
              <a:uFillTx/>
              <a:latin typeface="Times New Roman"/>
              <a:cs typeface="Times New Roman"/>
            </a:endParaRPr>
          </a:p>
        </p:txBody>
      </p:sp>
      <p:sp>
        <p:nvSpPr>
          <p:cNvPr id="6" name="矩形 5"/>
          <p:cNvSpPr/>
          <p:nvPr userDrawn="1"/>
        </p:nvSpPr>
        <p:spPr>
          <a:xfrm>
            <a:off x="-1608347" y="881373"/>
            <a:ext cx="1584531" cy="432045"/>
          </a:xfrm>
          <a:prstGeom prst="rect">
            <a:avLst/>
          </a:prstGeom>
          <a:solidFill>
            <a:srgbClr val="23181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FFFFFF"/>
                </a:solidFill>
                <a:effectLst/>
                <a:uLnTx/>
                <a:uFillTx/>
                <a:latin typeface="Times New Roman"/>
                <a:cs typeface="Times New Roman"/>
              </a:rPr>
              <a:t>R35 G24 B21</a:t>
            </a:r>
            <a:endParaRPr kumimoji="0" lang="zh-CN" altLang="en-US" sz="595" b="0" i="0" u="none" strike="noStrike" kern="1200" cap="none" spc="0" normalizeH="0" baseline="0" noProof="0" dirty="0">
              <a:ln>
                <a:noFill/>
              </a:ln>
              <a:solidFill>
                <a:srgbClr val="FFFFFF"/>
              </a:solidFill>
              <a:effectLst/>
              <a:uLnTx/>
              <a:uFillTx/>
              <a:latin typeface="Times New Roman"/>
              <a:cs typeface="Times New Roman"/>
            </a:endParaRPr>
          </a:p>
        </p:txBody>
      </p:sp>
      <p:sp>
        <p:nvSpPr>
          <p:cNvPr id="7" name="矩形 6"/>
          <p:cNvSpPr/>
          <p:nvPr userDrawn="1"/>
        </p:nvSpPr>
        <p:spPr>
          <a:xfrm>
            <a:off x="-1608347" y="1991730"/>
            <a:ext cx="1584531" cy="432045"/>
          </a:xfrm>
          <a:prstGeom prst="rect">
            <a:avLst/>
          </a:prstGeom>
          <a:solidFill>
            <a:srgbClr val="64646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FFFFFF"/>
                </a:solidFill>
                <a:effectLst/>
                <a:uLnTx/>
                <a:uFillTx/>
                <a:latin typeface="Times New Roman"/>
                <a:cs typeface="Times New Roman"/>
              </a:rPr>
              <a:t>R100 G100 B100</a:t>
            </a:r>
            <a:endParaRPr kumimoji="0" lang="zh-CN" altLang="en-US" sz="595" b="0" i="0" u="none" strike="noStrike" kern="1200" cap="none" spc="0" normalizeH="0" baseline="0" noProof="0" dirty="0">
              <a:ln>
                <a:noFill/>
              </a:ln>
              <a:solidFill>
                <a:srgbClr val="FFFFFF"/>
              </a:solidFill>
              <a:effectLst/>
              <a:uLnTx/>
              <a:uFillTx/>
              <a:latin typeface="Times New Roman"/>
              <a:cs typeface="Times New Roman"/>
            </a:endParaRPr>
          </a:p>
        </p:txBody>
      </p:sp>
      <p:sp>
        <p:nvSpPr>
          <p:cNvPr id="8" name="矩形 7"/>
          <p:cNvSpPr/>
          <p:nvPr userDrawn="1"/>
        </p:nvSpPr>
        <p:spPr>
          <a:xfrm>
            <a:off x="-1608347" y="2546187"/>
            <a:ext cx="1584531" cy="432045"/>
          </a:xfrm>
          <a:prstGeom prst="rect">
            <a:avLst/>
          </a:prstGeom>
          <a:solidFill>
            <a:srgbClr val="BB1B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FFFFFF"/>
                </a:solidFill>
                <a:effectLst/>
                <a:uLnTx/>
                <a:uFillTx/>
                <a:latin typeface="Times New Roman"/>
                <a:cs typeface="Times New Roman"/>
              </a:rPr>
              <a:t>R187 G27 B30</a:t>
            </a:r>
            <a:endParaRPr kumimoji="0" lang="zh-CN" altLang="en-US" sz="595" b="0" i="0" u="none" strike="noStrike" kern="1200" cap="none" spc="0" normalizeH="0" baseline="0" noProof="0" dirty="0">
              <a:ln>
                <a:noFill/>
              </a:ln>
              <a:solidFill>
                <a:srgbClr val="FFFFFF"/>
              </a:solidFill>
              <a:effectLst/>
              <a:uLnTx/>
              <a:uFillTx/>
              <a:latin typeface="Times New Roman"/>
              <a:cs typeface="Times New Roman"/>
            </a:endParaRPr>
          </a:p>
        </p:txBody>
      </p:sp>
      <p:sp>
        <p:nvSpPr>
          <p:cNvPr id="9" name="矩形 8"/>
          <p:cNvSpPr/>
          <p:nvPr userDrawn="1"/>
        </p:nvSpPr>
        <p:spPr>
          <a:xfrm>
            <a:off x="-1608347" y="3100646"/>
            <a:ext cx="1584531" cy="432045"/>
          </a:xfrm>
          <a:prstGeom prst="rect">
            <a:avLst/>
          </a:prstGeom>
          <a:solidFill>
            <a:srgbClr val="B189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FFFFFF"/>
                </a:solidFill>
                <a:effectLst/>
                <a:uLnTx/>
                <a:uFillTx/>
                <a:latin typeface="Times New Roman"/>
                <a:cs typeface="Times New Roman"/>
              </a:rPr>
              <a:t>R177 G137 B30</a:t>
            </a:r>
            <a:endParaRPr kumimoji="0" lang="zh-CN" altLang="en-US" sz="595" b="0" i="0" u="none" strike="noStrike" kern="1200" cap="none" spc="0" normalizeH="0" baseline="0" noProof="0" dirty="0">
              <a:ln>
                <a:noFill/>
              </a:ln>
              <a:solidFill>
                <a:srgbClr val="FFFFFF"/>
              </a:solidFill>
              <a:effectLst/>
              <a:uLnTx/>
              <a:uFillTx/>
              <a:latin typeface="Times New Roman"/>
              <a:cs typeface="Times New Roman"/>
            </a:endParaRPr>
          </a:p>
        </p:txBody>
      </p:sp>
      <p:sp>
        <p:nvSpPr>
          <p:cNvPr id="10" name="矩形 9"/>
          <p:cNvSpPr/>
          <p:nvPr userDrawn="1"/>
        </p:nvSpPr>
        <p:spPr>
          <a:xfrm>
            <a:off x="-1608347" y="4209563"/>
            <a:ext cx="1584531" cy="432045"/>
          </a:xfrm>
          <a:prstGeom prst="rect">
            <a:avLst/>
          </a:prstGeom>
          <a:solidFill>
            <a:srgbClr val="C8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808080">
                    <a:lumMod val="50000"/>
                  </a:srgbClr>
                </a:solidFill>
                <a:effectLst/>
                <a:uLnTx/>
                <a:uFillTx/>
                <a:latin typeface="Times New Roman"/>
                <a:cs typeface="Times New Roman"/>
              </a:rPr>
              <a:t>R200 G200 B200</a:t>
            </a:r>
            <a:endParaRPr kumimoji="0" lang="zh-CN" altLang="en-US" sz="595" b="0" i="0" u="none" strike="noStrike" kern="1200" cap="none" spc="0" normalizeH="0" baseline="0" noProof="0" dirty="0">
              <a:ln>
                <a:noFill/>
              </a:ln>
              <a:solidFill>
                <a:srgbClr val="808080">
                  <a:lumMod val="50000"/>
                </a:srgbClr>
              </a:solidFill>
              <a:effectLst/>
              <a:uLnTx/>
              <a:uFillTx/>
              <a:latin typeface="Times New Roman"/>
              <a:cs typeface="Times New Roman"/>
            </a:endParaRPr>
          </a:p>
        </p:txBody>
      </p:sp>
      <p:sp>
        <p:nvSpPr>
          <p:cNvPr id="11" name="矩形 10"/>
          <p:cNvSpPr/>
          <p:nvPr userDrawn="1"/>
        </p:nvSpPr>
        <p:spPr>
          <a:xfrm>
            <a:off x="-1608347" y="3655104"/>
            <a:ext cx="1584531" cy="432045"/>
          </a:xfrm>
          <a:prstGeom prst="rect">
            <a:avLst/>
          </a:prstGeom>
          <a:solidFill>
            <a:srgbClr val="B5B5B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808080">
                    <a:lumMod val="50000"/>
                  </a:srgbClr>
                </a:solidFill>
                <a:effectLst/>
                <a:uLnTx/>
                <a:uFillTx/>
                <a:latin typeface="Times New Roman"/>
                <a:cs typeface="Times New Roman"/>
              </a:rPr>
              <a:t>R181 G181 B181</a:t>
            </a:r>
            <a:endParaRPr kumimoji="0" lang="zh-CN" altLang="en-US" sz="595" b="0" i="0" u="none" strike="noStrike" kern="1200" cap="none" spc="0" normalizeH="0" baseline="0" noProof="0" dirty="0">
              <a:ln>
                <a:noFill/>
              </a:ln>
              <a:solidFill>
                <a:srgbClr val="808080">
                  <a:lumMod val="50000"/>
                </a:srgbClr>
              </a:solidFill>
              <a:effectLst/>
              <a:uLnTx/>
              <a:uFillTx/>
              <a:latin typeface="Times New Roman"/>
              <a:cs typeface="Times New Roman"/>
            </a:endParaRPr>
          </a:p>
        </p:txBody>
      </p:sp>
      <p:sp>
        <p:nvSpPr>
          <p:cNvPr id="12" name="矩形 11"/>
          <p:cNvSpPr/>
          <p:nvPr userDrawn="1"/>
        </p:nvSpPr>
        <p:spPr>
          <a:xfrm>
            <a:off x="-1608347" y="4764020"/>
            <a:ext cx="1584531" cy="432045"/>
          </a:xfrm>
          <a:prstGeom prst="rect">
            <a:avLst/>
          </a:prstGeom>
          <a:solidFill>
            <a:srgbClr val="DDE2E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808080">
                    <a:lumMod val="50000"/>
                  </a:srgbClr>
                </a:solidFill>
                <a:effectLst/>
                <a:uLnTx/>
                <a:uFillTx/>
                <a:latin typeface="Times New Roman"/>
                <a:cs typeface="Times New Roman"/>
              </a:rPr>
              <a:t>R221 G226 B230</a:t>
            </a:r>
            <a:endParaRPr kumimoji="0" lang="zh-CN" altLang="en-US" sz="595" b="0" i="0" u="none" strike="noStrike" kern="1200" cap="none" spc="0" normalizeH="0" baseline="0" noProof="0" dirty="0">
              <a:ln>
                <a:noFill/>
              </a:ln>
              <a:solidFill>
                <a:srgbClr val="808080">
                  <a:lumMod val="50000"/>
                </a:srgbClr>
              </a:solidFill>
              <a:effectLst/>
              <a:uLnTx/>
              <a:uFillTx/>
              <a:latin typeface="Times New Roman"/>
              <a:cs typeface="Times New Roman"/>
            </a:endParaRPr>
          </a:p>
        </p:txBody>
      </p:sp>
      <p:sp>
        <p:nvSpPr>
          <p:cNvPr id="13" name="矩形 12"/>
          <p:cNvSpPr/>
          <p:nvPr userDrawn="1"/>
        </p:nvSpPr>
        <p:spPr>
          <a:xfrm>
            <a:off x="-1608347" y="5318479"/>
            <a:ext cx="1584531" cy="432045"/>
          </a:xfrm>
          <a:prstGeom prst="rect">
            <a:avLst/>
          </a:prstGeom>
          <a:solidFill>
            <a:srgbClr val="FADEB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808080">
                    <a:lumMod val="50000"/>
                  </a:srgbClr>
                </a:solidFill>
                <a:effectLst/>
                <a:uLnTx/>
                <a:uFillTx/>
                <a:latin typeface="Times New Roman"/>
                <a:cs typeface="Times New Roman"/>
              </a:rPr>
              <a:t>R250 G222 B184</a:t>
            </a:r>
            <a:endParaRPr kumimoji="0" lang="zh-CN" altLang="en-US" sz="595" b="0" i="0" u="none" strike="noStrike" kern="1200" cap="none" spc="0" normalizeH="0" baseline="0" noProof="0" dirty="0">
              <a:ln>
                <a:noFill/>
              </a:ln>
              <a:solidFill>
                <a:srgbClr val="808080">
                  <a:lumMod val="50000"/>
                </a:srgbClr>
              </a:solidFill>
              <a:effectLst/>
              <a:uLnTx/>
              <a:uFillTx/>
              <a:latin typeface="Times New Roman"/>
              <a:cs typeface="Times New Roman"/>
            </a:endParaRPr>
          </a:p>
        </p:txBody>
      </p:sp>
      <p:sp>
        <p:nvSpPr>
          <p:cNvPr id="14" name="矩形 13"/>
          <p:cNvSpPr/>
          <p:nvPr userDrawn="1"/>
        </p:nvSpPr>
        <p:spPr>
          <a:xfrm>
            <a:off x="-1608347" y="5872937"/>
            <a:ext cx="1584531" cy="432045"/>
          </a:xfrm>
          <a:prstGeom prst="rect">
            <a:avLst/>
          </a:prstGeom>
          <a:solidFill>
            <a:srgbClr val="D1D9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808080">
                    <a:lumMod val="50000"/>
                  </a:srgbClr>
                </a:solidFill>
                <a:effectLst/>
                <a:uLnTx/>
                <a:uFillTx/>
                <a:latin typeface="Times New Roman"/>
                <a:cs typeface="Times New Roman"/>
              </a:rPr>
              <a:t>R209 G217 B80</a:t>
            </a:r>
            <a:endParaRPr kumimoji="0" lang="zh-CN" altLang="en-US" sz="595" b="0" i="0" u="none" strike="noStrike" kern="1200" cap="none" spc="0" normalizeH="0" baseline="0" noProof="0" dirty="0">
              <a:ln>
                <a:noFill/>
              </a:ln>
              <a:solidFill>
                <a:srgbClr val="808080">
                  <a:lumMod val="50000"/>
                </a:srgbClr>
              </a:solidFill>
              <a:effectLst/>
              <a:uLnTx/>
              <a:uFillTx/>
              <a:latin typeface="Times New Roman"/>
              <a:cs typeface="Times New Roman"/>
            </a:endParaRPr>
          </a:p>
        </p:txBody>
      </p:sp>
      <p:sp>
        <p:nvSpPr>
          <p:cNvPr id="15" name="矩形 14"/>
          <p:cNvSpPr/>
          <p:nvPr userDrawn="1"/>
        </p:nvSpPr>
        <p:spPr>
          <a:xfrm>
            <a:off x="-1608347" y="6427395"/>
            <a:ext cx="1584531" cy="432045"/>
          </a:xfrm>
          <a:prstGeom prst="rect">
            <a:avLst/>
          </a:prstGeom>
          <a:solidFill>
            <a:srgbClr val="B9D1E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808080">
                    <a:lumMod val="50000"/>
                  </a:srgbClr>
                </a:solidFill>
                <a:effectLst/>
                <a:uLnTx/>
                <a:uFillTx/>
                <a:latin typeface="Times New Roman"/>
                <a:cs typeface="Times New Roman"/>
              </a:rPr>
              <a:t>R185 G209 B230</a:t>
            </a:r>
            <a:endParaRPr kumimoji="0" lang="zh-CN" altLang="en-US" sz="595" b="0" i="0" u="none" strike="noStrike" kern="1200" cap="none" spc="0" normalizeH="0" baseline="0" noProof="0" dirty="0">
              <a:ln>
                <a:noFill/>
              </a:ln>
              <a:solidFill>
                <a:srgbClr val="808080">
                  <a:lumMod val="50000"/>
                </a:srgbClr>
              </a:solidFill>
              <a:effectLst/>
              <a:uLnTx/>
              <a:uFillTx/>
              <a:latin typeface="Times New Roman"/>
              <a:cs typeface="Times New Roman"/>
            </a:endParaRPr>
          </a:p>
        </p:txBody>
      </p:sp>
      <p:sp>
        <p:nvSpPr>
          <p:cNvPr id="16" name="矩形 15"/>
          <p:cNvSpPr/>
          <p:nvPr userDrawn="1"/>
        </p:nvSpPr>
        <p:spPr>
          <a:xfrm>
            <a:off x="-1608347" y="-1440"/>
            <a:ext cx="1584531" cy="2059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595" b="1" i="0" u="none" strike="noStrike" kern="1200" cap="none" spc="0" normalizeH="0" baseline="0" noProof="0" dirty="0">
                <a:ln>
                  <a:noFill/>
                </a:ln>
                <a:solidFill>
                  <a:srgbClr val="808080">
                    <a:lumMod val="50000"/>
                  </a:srgbClr>
                </a:solidFill>
                <a:effectLst/>
                <a:uLnTx/>
                <a:uFillTx/>
                <a:latin typeface="Times New Roman" panose="02020603050405020304" pitchFamily="18" charset="0"/>
                <a:ea typeface="Times New Roman" panose="02020603050405020304" pitchFamily="18" charset="0"/>
                <a:cs typeface="Times New Roman"/>
              </a:rPr>
              <a:t>常用参考色</a:t>
            </a:r>
          </a:p>
        </p:txBody>
      </p:sp>
      <p:sp>
        <p:nvSpPr>
          <p:cNvPr id="17" name="矩形 16"/>
          <p:cNvSpPr/>
          <p:nvPr userDrawn="1"/>
        </p:nvSpPr>
        <p:spPr>
          <a:xfrm>
            <a:off x="-1608347" y="326915"/>
            <a:ext cx="1584531" cy="432045"/>
          </a:xfrm>
          <a:prstGeom prst="rect">
            <a:avLst/>
          </a:prstGeom>
          <a:solidFill>
            <a:srgbClr val="0A6EB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FFFFFF"/>
                </a:solidFill>
                <a:effectLst/>
                <a:uLnTx/>
                <a:uFillTx/>
                <a:latin typeface="Times New Roman"/>
                <a:cs typeface="Times New Roman"/>
              </a:rPr>
              <a:t>R10 G110 B180</a:t>
            </a:r>
            <a:endParaRPr kumimoji="0" lang="zh-CN" altLang="en-US" sz="595" b="0" i="0" u="none" strike="noStrike" kern="1200" cap="none" spc="0" normalizeH="0" baseline="0" noProof="0" dirty="0">
              <a:ln>
                <a:noFill/>
              </a:ln>
              <a:solidFill>
                <a:srgbClr val="FFFFFF"/>
              </a:solidFill>
              <a:effectLst/>
              <a:uLnTx/>
              <a:uFillTx/>
              <a:latin typeface="Times New Roman"/>
              <a:cs typeface="Times New Roman"/>
            </a:endParaRPr>
          </a:p>
        </p:txBody>
      </p:sp>
      <p:sp>
        <p:nvSpPr>
          <p:cNvPr id="32" name="标题 31"/>
          <p:cNvSpPr>
            <a:spLocks noGrp="1"/>
          </p:cNvSpPr>
          <p:nvPr>
            <p:ph type="title"/>
          </p:nvPr>
        </p:nvSpPr>
        <p:spPr>
          <a:xfrm>
            <a:off x="529876" y="2373546"/>
            <a:ext cx="11132248" cy="2937742"/>
          </a:xfrm>
          <a:prstGeom prst="round2DiagRect">
            <a:avLst/>
          </a:prstGeom>
          <a:ln w="38100">
            <a:solidFill>
              <a:srgbClr val="0A6EB4"/>
            </a:solidFill>
          </a:ln>
        </p:spPr>
        <p:style>
          <a:lnRef idx="2">
            <a:schemeClr val="dk1"/>
          </a:lnRef>
          <a:fillRef idx="1">
            <a:schemeClr val="lt1"/>
          </a:fillRef>
          <a:effectRef idx="0">
            <a:schemeClr val="dk1"/>
          </a:effectRef>
          <a:fontRef idx="minor">
            <a:schemeClr val="dk1"/>
          </a:fontRef>
        </p:style>
        <p:txBody>
          <a:bodyPr/>
          <a:lstStyle>
            <a:lvl1pPr>
              <a:defRPr sz="3600" b="0"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defRPr>
            </a:lvl1pPr>
          </a:lstStyle>
          <a:p>
            <a:r>
              <a:rPr lang="zh-CN" altLang="en-US" dirty="0"/>
              <a:t>单击此处编辑母版标题样式</a:t>
            </a:r>
          </a:p>
        </p:txBody>
      </p:sp>
      <p:pic>
        <p:nvPicPr>
          <p:cNvPr id="18" name="图片 5"/>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1" t="10301" r="6420" b="5470"/>
          <a:stretch/>
        </p:blipFill>
        <p:spPr bwMode="auto">
          <a:xfrm>
            <a:off x="0" y="162077"/>
            <a:ext cx="4078636" cy="586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a:extLst>
              <a:ext uri="{FF2B5EF4-FFF2-40B4-BE49-F238E27FC236}">
                <a16:creationId xmlns:a16="http://schemas.microsoft.com/office/drawing/2014/main" id="{3A83B726-CCC6-52A6-A96C-9DBD3B740DE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0296055" y="808690"/>
            <a:ext cx="1720697" cy="370886"/>
          </a:xfrm>
          <a:prstGeom prst="rect">
            <a:avLst/>
          </a:prstGeom>
        </p:spPr>
      </p:pic>
      <p:sp>
        <p:nvSpPr>
          <p:cNvPr id="20" name="文本框 19">
            <a:extLst>
              <a:ext uri="{FF2B5EF4-FFF2-40B4-BE49-F238E27FC236}">
                <a16:creationId xmlns:a16="http://schemas.microsoft.com/office/drawing/2014/main" id="{EB70DF38-5DC5-846B-7D4F-8D06D78A75B5}"/>
              </a:ext>
            </a:extLst>
          </p:cNvPr>
          <p:cNvSpPr txBox="1"/>
          <p:nvPr userDrawn="1"/>
        </p:nvSpPr>
        <p:spPr>
          <a:xfrm>
            <a:off x="8727325" y="1117605"/>
            <a:ext cx="337228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605E5D"/>
                </a:solidFill>
                <a:effectLst/>
                <a:uLnTx/>
                <a:uFillTx/>
                <a:latin typeface="Calibri" panose="020F0502020204030204" pitchFamily="34" charset="0"/>
                <a:ea typeface="Calibri" panose="020F0502020204030204" pitchFamily="34" charset="0"/>
                <a:cs typeface="Calibri" panose="020F0502020204030204" pitchFamily="34" charset="0"/>
              </a:rPr>
              <a:t>China Academy of Telecommunication Technology</a:t>
            </a:r>
            <a:endParaRPr kumimoji="0" lang="zh-CN" altLang="en-US" sz="1200" b="1" i="0" u="none" strike="noStrike" kern="1200" cap="none" spc="0" normalizeH="0" baseline="0" noProof="0" dirty="0">
              <a:ln>
                <a:noFill/>
              </a:ln>
              <a:solidFill>
                <a:srgbClr val="605E5D"/>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72856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70933" y="7918"/>
            <a:ext cx="9127068" cy="747732"/>
          </a:xfrm>
          <a:prstGeom prst="rect">
            <a:avLst/>
          </a:prstGeom>
        </p:spPr>
        <p:txBody>
          <a:bodyPr anchor="ctr"/>
          <a:lstStyle>
            <a:lvl1pPr algn="l">
              <a:defRPr sz="2800" b="1">
                <a:solidFill>
                  <a:schemeClr val="tx1"/>
                </a:solidFill>
                <a:effectLst>
                  <a:glow rad="63500">
                    <a:schemeClr val="accent5">
                      <a:satMod val="175000"/>
                      <a:alpha val="4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zh-CN" altLang="en-US" dirty="0"/>
              <a:t>单击此处编辑母版标题样式</a:t>
            </a:r>
          </a:p>
        </p:txBody>
      </p:sp>
    </p:spTree>
    <p:extLst>
      <p:ext uri="{BB962C8B-B14F-4D97-AF65-F5344CB8AC3E}">
        <p14:creationId xmlns:p14="http://schemas.microsoft.com/office/powerpoint/2010/main" val="130583558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3" name="内容占位符 2"/>
          <p:cNvSpPr>
            <a:spLocks noGrp="1"/>
          </p:cNvSpPr>
          <p:nvPr>
            <p:ph idx="1"/>
            <p:custDataLst>
              <p:tags r:id="rId1"/>
            </p:custDataLst>
          </p:nvPr>
        </p:nvSpPr>
        <p:spPr>
          <a:xfrm>
            <a:off x="659958" y="1335819"/>
            <a:ext cx="10862161" cy="5001536"/>
          </a:xfrm>
          <a:prstGeom prst="rect">
            <a:avLst/>
          </a:prstGeo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Calibri" panose="020F0502020204030204" pitchFamily="34" charset="0"/>
                <a:ea typeface="+mn-ea"/>
                <a:cs typeface="Calibri" panose="020F0502020204030204" pitchFamily="34" charset="0"/>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Calibri" panose="020F0502020204030204" pitchFamily="34" charset="0"/>
                <a:ea typeface="+mn-ea"/>
                <a:cs typeface="Calibri" panose="020F0502020204030204" pitchFamily="34" charset="0"/>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Calibri" panose="020F0502020204030204" pitchFamily="34" charset="0"/>
                <a:ea typeface="+mn-ea"/>
                <a:cs typeface="Calibri" panose="020F0502020204030204" pitchFamily="34" charset="0"/>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Calibri" panose="020F0502020204030204" pitchFamily="34" charset="0"/>
                <a:ea typeface="+mn-ea"/>
                <a:cs typeface="Calibri" panose="020F0502020204030204" pitchFamily="34" charset="0"/>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Calibri" panose="020F0502020204030204" pitchFamily="34" charset="0"/>
                <a:ea typeface="+mn-ea"/>
                <a:cs typeface="Calibri" panose="020F0502020204030204" pitchFamily="34" charset="0"/>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2"/>
            </p:custDataLst>
          </p:nvPr>
        </p:nvSpPr>
        <p:spPr>
          <a:xfrm>
            <a:off x="879742" y="6349833"/>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800" b="0" i="0" u="none" strike="noStrike" kern="1200" cap="none" spc="0" normalizeH="0" baseline="0" noProof="0" smtClean="0">
                <a:ln>
                  <a:noFill/>
                </a:ln>
                <a:solidFill>
                  <a:srgbClr val="000000"/>
                </a:solidFill>
                <a:effectLst/>
                <a:uLnTx/>
                <a:uFillTx/>
                <a:latin typeface="Times New Roman"/>
                <a:cs typeface="Times New Roman"/>
              </a:rPr>
              <a:pPr marL="0" marR="0" lvl="0" indent="0" algn="l" defTabSz="914400" rtl="0" eaLnBrk="1" fontAlgn="auto" latinLnBrk="0" hangingPunct="1">
                <a:lnSpc>
                  <a:spcPct val="100000"/>
                </a:lnSpc>
                <a:spcBef>
                  <a:spcPts val="0"/>
                </a:spcBef>
                <a:spcAft>
                  <a:spcPts val="0"/>
                </a:spcAft>
                <a:buClrTx/>
                <a:buSzTx/>
                <a:buFontTx/>
                <a:buNone/>
                <a:tabLst/>
                <a:defRPr/>
              </a:pPr>
              <a:t>2022/11/24</a:t>
            </a:fld>
            <a:endParaRPr kumimoji="0" lang="zh-CN" altLang="en-US" sz="1800" b="0" i="0" u="none" strike="noStrike" kern="1200" cap="none" spc="0" normalizeH="0" baseline="0" noProof="0">
              <a:ln>
                <a:noFill/>
              </a:ln>
              <a:solidFill>
                <a:srgbClr val="000000"/>
              </a:solidFill>
              <a:effectLst/>
              <a:uLnTx/>
              <a:uFillTx/>
              <a:latin typeface="Times New Roman"/>
              <a:cs typeface="Times New Roman"/>
            </a:endParaRPr>
          </a:p>
        </p:txBody>
      </p:sp>
      <p:sp>
        <p:nvSpPr>
          <p:cNvPr id="5" name="页脚占位符 4"/>
          <p:cNvSpPr>
            <a:spLocks noGrp="1"/>
          </p:cNvSpPr>
          <p:nvPr>
            <p:ph type="ftr" sz="quarter" idx="11"/>
            <p:custDataLst>
              <p:tags r:id="rId3"/>
            </p:custDataLst>
          </p:nvPr>
        </p:nvSpPr>
        <p:spPr>
          <a:xfrm>
            <a:off x="4116000" y="6349833"/>
            <a:ext cx="396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Times New Roman"/>
              <a:cs typeface="Times New Roman"/>
            </a:endParaRPr>
          </a:p>
        </p:txBody>
      </p:sp>
      <p:sp>
        <p:nvSpPr>
          <p:cNvPr id="6" name="灯片编号占位符 5"/>
          <p:cNvSpPr>
            <a:spLocks noGrp="1"/>
          </p:cNvSpPr>
          <p:nvPr>
            <p:ph type="sldNum" sz="quarter" idx="12"/>
            <p:custDataLst>
              <p:tags r:id="rId4"/>
            </p:custDataLst>
          </p:nvPr>
        </p:nvSpPr>
        <p:spPr>
          <a:xfrm>
            <a:off x="8610600" y="6349833"/>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800" b="0" i="0" u="none" strike="noStrike" kern="1200" cap="none" spc="0" normalizeH="0" baseline="0" noProof="0" smtClean="0">
                <a:ln>
                  <a:noFill/>
                </a:ln>
                <a:solidFill>
                  <a:srgbClr val="000000"/>
                </a:solidFill>
                <a:effectLst/>
                <a:uLnTx/>
                <a:uFillTx/>
                <a:latin typeface="Times New Roman"/>
                <a:cs typeface="Times New Roman"/>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srgbClr val="000000"/>
              </a:solidFill>
              <a:effectLst/>
              <a:uLnTx/>
              <a:uFillTx/>
              <a:latin typeface="Times New Roman"/>
              <a:cs typeface="Times New Roman"/>
            </a:endParaRPr>
          </a:p>
        </p:txBody>
      </p:sp>
    </p:spTree>
    <p:extLst>
      <p:ext uri="{BB962C8B-B14F-4D97-AF65-F5344CB8AC3E}">
        <p14:creationId xmlns:p14="http://schemas.microsoft.com/office/powerpoint/2010/main" val="246952442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a:cs typeface="Times New Roman"/>
            </a:endParaRPr>
          </a:p>
        </p:txBody>
      </p:sp>
      <p:sp>
        <p:nvSpPr>
          <p:cNvPr id="5" name="页脚占位符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Times New Roman"/>
              <a:cs typeface="Times New Roman"/>
            </a:endParaRPr>
          </a:p>
        </p:txBody>
      </p:sp>
      <p:sp>
        <p:nvSpPr>
          <p:cNvPr id="6" name="灯片编号占位符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a:cs typeface="Times New Roman"/>
            </a:endParaRPr>
          </a:p>
        </p:txBody>
      </p:sp>
      <p:pic>
        <p:nvPicPr>
          <p:cNvPr id="8" name="图形 7"/>
          <p:cNvPicPr>
            <a:picLocks noChangeAspect="1"/>
          </p:cNvPicPr>
          <p:nvPr userDrawn="1"/>
        </p:nvPicPr>
        <p:blipFill rotWithShape="1">
          <a:blip r:embed="rId2">
            <a:extLst>
              <a:ext uri="{96DAC541-7B7A-43D3-8B79-37D633B846F1}">
                <asvg:svgBlip xmlns:asvg="http://schemas.microsoft.com/office/drawing/2016/SVG/main" r:embed="rId3"/>
              </a:ext>
            </a:extLst>
          </a:blip>
          <a:srcRect b="10712"/>
          <a:stretch/>
        </p:blipFill>
        <p:spPr>
          <a:xfrm>
            <a:off x="8299450" y="903605"/>
            <a:ext cx="3875405" cy="5954395"/>
          </a:xfrm>
          <a:prstGeom prst="rect">
            <a:avLst/>
          </a:prstGeom>
        </p:spPr>
      </p:pic>
      <p:sp>
        <p:nvSpPr>
          <p:cNvPr id="9" name="矩形 8"/>
          <p:cNvSpPr/>
          <p:nvPr userDrawn="1"/>
        </p:nvSpPr>
        <p:spPr>
          <a:xfrm flipV="1">
            <a:off x="1" y="761840"/>
            <a:ext cx="12192000" cy="74888"/>
          </a:xfrm>
          <a:prstGeom prst="rect">
            <a:avLst/>
          </a:prstGeom>
          <a:gradFill flip="none" rotWithShape="1">
            <a:gsLst>
              <a:gs pos="0">
                <a:srgbClr val="146EB4"/>
              </a:gs>
              <a:gs pos="0">
                <a:schemeClr val="accent1">
                  <a:lumMod val="0"/>
                  <a:lumOff val="100000"/>
                </a:schemeClr>
              </a:gs>
              <a:gs pos="100000">
                <a:srgbClr val="0A6EB4"/>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45" b="0" i="0" u="none" strike="noStrike" kern="1200" cap="none" spc="0" normalizeH="0" baseline="0" noProof="0">
              <a:ln>
                <a:noFill/>
              </a:ln>
              <a:solidFill>
                <a:srgbClr val="FFFFFF"/>
              </a:solidFill>
              <a:effectLst/>
              <a:uLnTx/>
              <a:uFillTx/>
              <a:latin typeface="Times New Roman"/>
              <a:cs typeface="Times New Roman"/>
            </a:endParaRPr>
          </a:p>
        </p:txBody>
      </p:sp>
    </p:spTree>
    <p:extLst>
      <p:ext uri="{BB962C8B-B14F-4D97-AF65-F5344CB8AC3E}">
        <p14:creationId xmlns:p14="http://schemas.microsoft.com/office/powerpoint/2010/main" val="36976323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8.xml"/><Relationship Id="rId7"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10.png"/><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6"/>
          <p:cNvSpPr txBox="1">
            <a:spLocks noChangeArrowheads="1"/>
          </p:cNvSpPr>
          <p:nvPr/>
        </p:nvSpPr>
        <p:spPr>
          <a:xfrm>
            <a:off x="11616271" y="6534777"/>
            <a:ext cx="575733" cy="323223"/>
          </a:xfrm>
          <a:prstGeom prst="rect">
            <a:avLst/>
          </a:prstGeom>
          <a:noFill/>
          <a:ln w="9525"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none"/>
        </p:style>
        <p:txBody>
          <a:bodyPr/>
          <a:lstStyle>
            <a:lvl1pPr eaLnBrk="0" hangingPunct="0">
              <a:defRPr sz="2400">
                <a:solidFill>
                  <a:srgbClr val="003366"/>
                </a:solidFill>
                <a:latin typeface="微软雅黑" panose="020B0503020204020204" pitchFamily="34" charset="-122"/>
                <a:ea typeface="Arial Unicode MS" panose="020B0604020202020204" pitchFamily="34" charset="-122"/>
              </a:defRPr>
            </a:lvl1pPr>
            <a:lvl2pPr marL="742950" indent="-285750" eaLnBrk="0" hangingPunct="0">
              <a:defRPr sz="2400">
                <a:solidFill>
                  <a:srgbClr val="003366"/>
                </a:solidFill>
                <a:latin typeface="微软雅黑" panose="020B0503020204020204" pitchFamily="34" charset="-122"/>
                <a:ea typeface="Arial Unicode MS" panose="020B0604020202020204" pitchFamily="34" charset="-122"/>
              </a:defRPr>
            </a:lvl2pPr>
            <a:lvl3pPr marL="1143000" indent="-228600" eaLnBrk="0" hangingPunct="0">
              <a:defRPr sz="2400">
                <a:solidFill>
                  <a:srgbClr val="003366"/>
                </a:solidFill>
                <a:latin typeface="微软雅黑" panose="020B0503020204020204" pitchFamily="34" charset="-122"/>
                <a:ea typeface="Arial Unicode MS" panose="020B0604020202020204" pitchFamily="34" charset="-122"/>
              </a:defRPr>
            </a:lvl3pPr>
            <a:lvl4pPr marL="1600200" indent="-228600" eaLnBrk="0" hangingPunct="0">
              <a:defRPr sz="2400">
                <a:solidFill>
                  <a:srgbClr val="003366"/>
                </a:solidFill>
                <a:latin typeface="微软雅黑" panose="020B0503020204020204" pitchFamily="34" charset="-122"/>
                <a:ea typeface="Arial Unicode MS" panose="020B0604020202020204" pitchFamily="34" charset="-122"/>
              </a:defRPr>
            </a:lvl4pPr>
            <a:lvl5pPr marL="2057400" indent="-228600" eaLnBrk="0" hangingPunct="0">
              <a:defRPr sz="2400">
                <a:solidFill>
                  <a:srgbClr val="003366"/>
                </a:solidFill>
                <a:latin typeface="微软雅黑" panose="020B0503020204020204" pitchFamily="34" charset="-122"/>
                <a:ea typeface="Arial Unicode MS" panose="020B0604020202020204" pitchFamily="34" charset="-122"/>
              </a:defRPr>
            </a:lvl5pPr>
            <a:lvl6pPr marL="2514600" indent="-228600" eaLnBrk="0" fontAlgn="base" hangingPunct="0">
              <a:spcBef>
                <a:spcPct val="0"/>
              </a:spcBef>
              <a:spcAft>
                <a:spcPct val="0"/>
              </a:spcAft>
              <a:defRPr sz="2400">
                <a:solidFill>
                  <a:srgbClr val="003366"/>
                </a:solidFill>
                <a:latin typeface="微软雅黑" panose="020B0503020204020204" pitchFamily="34" charset="-122"/>
                <a:ea typeface="Arial Unicode MS" panose="020B0604020202020204" pitchFamily="34" charset="-122"/>
              </a:defRPr>
            </a:lvl6pPr>
            <a:lvl7pPr marL="2971800" indent="-228600" eaLnBrk="0" fontAlgn="base" hangingPunct="0">
              <a:spcBef>
                <a:spcPct val="0"/>
              </a:spcBef>
              <a:spcAft>
                <a:spcPct val="0"/>
              </a:spcAft>
              <a:defRPr sz="2400">
                <a:solidFill>
                  <a:srgbClr val="003366"/>
                </a:solidFill>
                <a:latin typeface="微软雅黑" panose="020B0503020204020204" pitchFamily="34" charset="-122"/>
                <a:ea typeface="Arial Unicode MS" panose="020B0604020202020204" pitchFamily="34" charset="-122"/>
              </a:defRPr>
            </a:lvl7pPr>
            <a:lvl8pPr marL="3429000" indent="-228600" eaLnBrk="0" fontAlgn="base" hangingPunct="0">
              <a:spcBef>
                <a:spcPct val="0"/>
              </a:spcBef>
              <a:spcAft>
                <a:spcPct val="0"/>
              </a:spcAft>
              <a:defRPr sz="2400">
                <a:solidFill>
                  <a:srgbClr val="003366"/>
                </a:solidFill>
                <a:latin typeface="微软雅黑" panose="020B0503020204020204" pitchFamily="34" charset="-122"/>
                <a:ea typeface="Arial Unicode MS" panose="020B0604020202020204" pitchFamily="34" charset="-122"/>
              </a:defRPr>
            </a:lvl8pPr>
            <a:lvl9pPr marL="3886200" indent="-228600" eaLnBrk="0" fontAlgn="base" hangingPunct="0">
              <a:spcBef>
                <a:spcPct val="0"/>
              </a:spcBef>
              <a:spcAft>
                <a:spcPct val="0"/>
              </a:spcAft>
              <a:defRPr sz="2400">
                <a:solidFill>
                  <a:srgbClr val="003366"/>
                </a:solidFill>
                <a:latin typeface="微软雅黑" panose="020B0503020204020204" pitchFamily="34" charset="-122"/>
                <a:ea typeface="Arial Unicode MS" panose="020B0604020202020204" pitchFamily="34" charset="-122"/>
              </a:defRPr>
            </a:lvl9pPr>
          </a:lstStyle>
          <a:p>
            <a:pPr algn="r" eaLnBrk="1" hangingPunct="1">
              <a:defRPr/>
            </a:pPr>
            <a:fld id="{8FD5CA9D-6BB6-493E-80DD-E1E115D41300}" type="slidenum">
              <a:rPr lang="en-US" altLang="zh-CN" sz="109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fld>
            <a:endParaRPr lang="en-US" altLang="zh-CN" sz="109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矩形 12"/>
          <p:cNvSpPr/>
          <p:nvPr/>
        </p:nvSpPr>
        <p:spPr>
          <a:xfrm>
            <a:off x="-1608347" y="1435832"/>
            <a:ext cx="1584531" cy="433485"/>
          </a:xfrm>
          <a:prstGeom prst="rect">
            <a:avLst/>
          </a:prstGeom>
          <a:solidFill>
            <a:srgbClr val="003C8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zh-CN" sz="595" dirty="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rPr>
              <a:t>R0 G60 B130</a:t>
            </a:r>
            <a:endParaRPr lang="zh-CN" altLang="en-US" sz="595" dirty="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矩形 13"/>
          <p:cNvSpPr/>
          <p:nvPr/>
        </p:nvSpPr>
        <p:spPr>
          <a:xfrm>
            <a:off x="-1608347" y="881373"/>
            <a:ext cx="1584531" cy="432045"/>
          </a:xfrm>
          <a:prstGeom prst="rect">
            <a:avLst/>
          </a:prstGeom>
          <a:solidFill>
            <a:srgbClr val="23181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zh-CN" sz="595" dirty="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rPr>
              <a:t>R35 G24 B21</a:t>
            </a:r>
            <a:endParaRPr lang="zh-CN" altLang="en-US" sz="595" dirty="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矩形 14"/>
          <p:cNvSpPr/>
          <p:nvPr/>
        </p:nvSpPr>
        <p:spPr>
          <a:xfrm>
            <a:off x="-1608347" y="1991730"/>
            <a:ext cx="1584531" cy="432045"/>
          </a:xfrm>
          <a:prstGeom prst="rect">
            <a:avLst/>
          </a:prstGeom>
          <a:solidFill>
            <a:srgbClr val="64646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zh-CN" sz="595" dirty="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rPr>
              <a:t>R100 G100 B100</a:t>
            </a:r>
            <a:endParaRPr lang="zh-CN" altLang="en-US" sz="595" dirty="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矩形 15"/>
          <p:cNvSpPr/>
          <p:nvPr/>
        </p:nvSpPr>
        <p:spPr>
          <a:xfrm>
            <a:off x="-1608347" y="2546187"/>
            <a:ext cx="1584531" cy="432045"/>
          </a:xfrm>
          <a:prstGeom prst="rect">
            <a:avLst/>
          </a:prstGeom>
          <a:solidFill>
            <a:srgbClr val="BB1B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zh-CN" sz="595" dirty="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rPr>
              <a:t>R187 G27 B30</a:t>
            </a:r>
            <a:endParaRPr lang="zh-CN" altLang="en-US" sz="595" dirty="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矩形 16"/>
          <p:cNvSpPr/>
          <p:nvPr/>
        </p:nvSpPr>
        <p:spPr>
          <a:xfrm>
            <a:off x="-1608347" y="3100646"/>
            <a:ext cx="1584531" cy="432045"/>
          </a:xfrm>
          <a:prstGeom prst="rect">
            <a:avLst/>
          </a:prstGeom>
          <a:solidFill>
            <a:srgbClr val="B189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zh-CN" sz="595" dirty="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rPr>
              <a:t>R177 G137 B30</a:t>
            </a:r>
            <a:endParaRPr lang="zh-CN" altLang="en-US" sz="595" dirty="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矩形 17"/>
          <p:cNvSpPr/>
          <p:nvPr/>
        </p:nvSpPr>
        <p:spPr>
          <a:xfrm>
            <a:off x="-1608347" y="4209563"/>
            <a:ext cx="1584531" cy="432045"/>
          </a:xfrm>
          <a:prstGeom prst="rect">
            <a:avLst/>
          </a:prstGeom>
          <a:solidFill>
            <a:srgbClr val="C8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zh-CN" sz="595" dirty="0">
                <a:solidFill>
                  <a:srgbClr val="808080">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R200 G200 B200</a:t>
            </a:r>
            <a:endParaRPr lang="zh-CN" altLang="en-US" sz="595" dirty="0">
              <a:solidFill>
                <a:srgbClr val="808080">
                  <a:lumMod val="50000"/>
                </a:srgb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9" name="矩形 18"/>
          <p:cNvSpPr/>
          <p:nvPr/>
        </p:nvSpPr>
        <p:spPr>
          <a:xfrm>
            <a:off x="-1608347" y="3655104"/>
            <a:ext cx="1584531" cy="432045"/>
          </a:xfrm>
          <a:prstGeom prst="rect">
            <a:avLst/>
          </a:prstGeom>
          <a:solidFill>
            <a:srgbClr val="B5B5B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zh-CN" sz="595" dirty="0">
                <a:solidFill>
                  <a:srgbClr val="808080">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R181 G181 B181</a:t>
            </a:r>
            <a:endParaRPr lang="zh-CN" altLang="en-US" sz="595" dirty="0">
              <a:solidFill>
                <a:srgbClr val="808080">
                  <a:lumMod val="50000"/>
                </a:srgb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 name="矩形 19"/>
          <p:cNvSpPr/>
          <p:nvPr/>
        </p:nvSpPr>
        <p:spPr>
          <a:xfrm>
            <a:off x="-1608347" y="4764020"/>
            <a:ext cx="1584531" cy="432045"/>
          </a:xfrm>
          <a:prstGeom prst="rect">
            <a:avLst/>
          </a:prstGeom>
          <a:solidFill>
            <a:srgbClr val="DDE2E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zh-CN" sz="595" dirty="0">
                <a:solidFill>
                  <a:srgbClr val="808080">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R221 G226 B230</a:t>
            </a:r>
            <a:endParaRPr lang="zh-CN" altLang="en-US" sz="595" dirty="0">
              <a:solidFill>
                <a:srgbClr val="808080">
                  <a:lumMod val="50000"/>
                </a:srgb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矩形 20"/>
          <p:cNvSpPr/>
          <p:nvPr/>
        </p:nvSpPr>
        <p:spPr>
          <a:xfrm>
            <a:off x="-1608347" y="5318479"/>
            <a:ext cx="1584531" cy="432045"/>
          </a:xfrm>
          <a:prstGeom prst="rect">
            <a:avLst/>
          </a:prstGeom>
          <a:solidFill>
            <a:srgbClr val="FADEB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zh-CN" sz="595" dirty="0">
                <a:solidFill>
                  <a:srgbClr val="808080">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R250 G222 B184</a:t>
            </a:r>
            <a:endParaRPr lang="zh-CN" altLang="en-US" sz="595" dirty="0">
              <a:solidFill>
                <a:srgbClr val="808080">
                  <a:lumMod val="50000"/>
                </a:srgb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2" name="矩形 21"/>
          <p:cNvSpPr/>
          <p:nvPr/>
        </p:nvSpPr>
        <p:spPr>
          <a:xfrm>
            <a:off x="-1608347" y="5872937"/>
            <a:ext cx="1584531" cy="432045"/>
          </a:xfrm>
          <a:prstGeom prst="rect">
            <a:avLst/>
          </a:prstGeom>
          <a:solidFill>
            <a:srgbClr val="D1D9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zh-CN" sz="595" dirty="0">
                <a:solidFill>
                  <a:srgbClr val="808080">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R209 G217 B80</a:t>
            </a:r>
            <a:endParaRPr lang="zh-CN" altLang="en-US" sz="595" dirty="0">
              <a:solidFill>
                <a:srgbClr val="808080">
                  <a:lumMod val="50000"/>
                </a:srgb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3" name="矩形 22"/>
          <p:cNvSpPr/>
          <p:nvPr/>
        </p:nvSpPr>
        <p:spPr>
          <a:xfrm>
            <a:off x="-1608347" y="6427395"/>
            <a:ext cx="1584531" cy="432045"/>
          </a:xfrm>
          <a:prstGeom prst="rect">
            <a:avLst/>
          </a:prstGeom>
          <a:solidFill>
            <a:srgbClr val="B9D1E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zh-CN" sz="595" dirty="0">
                <a:solidFill>
                  <a:srgbClr val="808080">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R185 G209 B230</a:t>
            </a:r>
            <a:endParaRPr lang="zh-CN" altLang="en-US" sz="595" dirty="0">
              <a:solidFill>
                <a:srgbClr val="808080">
                  <a:lumMod val="50000"/>
                </a:srgb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4" name="矩形 23"/>
          <p:cNvSpPr/>
          <p:nvPr/>
        </p:nvSpPr>
        <p:spPr>
          <a:xfrm>
            <a:off x="-1608347" y="1"/>
            <a:ext cx="1584531" cy="20450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zh-CN" altLang="en-US" sz="595" b="1" dirty="0">
                <a:solidFill>
                  <a:srgbClr val="808080">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常用参考色</a:t>
            </a:r>
          </a:p>
        </p:txBody>
      </p:sp>
      <p:sp>
        <p:nvSpPr>
          <p:cNvPr id="3" name="矩形 2"/>
          <p:cNvSpPr/>
          <p:nvPr/>
        </p:nvSpPr>
        <p:spPr>
          <a:xfrm flipV="1">
            <a:off x="1" y="761840"/>
            <a:ext cx="12192000" cy="74888"/>
          </a:xfrm>
          <a:prstGeom prst="rect">
            <a:avLst/>
          </a:prstGeom>
          <a:gradFill flip="none" rotWithShape="1">
            <a:gsLst>
              <a:gs pos="0">
                <a:srgbClr val="146EB4"/>
              </a:gs>
              <a:gs pos="0">
                <a:schemeClr val="accent1">
                  <a:lumMod val="0"/>
                  <a:lumOff val="100000"/>
                </a:schemeClr>
              </a:gs>
              <a:gs pos="100000">
                <a:srgbClr val="0A6EB4"/>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1745">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5" name="矩形 24"/>
          <p:cNvSpPr/>
          <p:nvPr/>
        </p:nvSpPr>
        <p:spPr>
          <a:xfrm>
            <a:off x="-1608347" y="326915"/>
            <a:ext cx="1584531" cy="432045"/>
          </a:xfrm>
          <a:prstGeom prst="rect">
            <a:avLst/>
          </a:prstGeom>
          <a:solidFill>
            <a:srgbClr val="0A6EB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zh-CN" sz="595" dirty="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rPr>
              <a:t>R10 G110 B180</a:t>
            </a:r>
            <a:endParaRPr lang="zh-CN" altLang="en-US" sz="595" dirty="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标题 1">
            <a:extLst>
              <a:ext uri="{FF2B5EF4-FFF2-40B4-BE49-F238E27FC236}">
                <a16:creationId xmlns:a16="http://schemas.microsoft.com/office/drawing/2014/main" id="{D3C46FB4-0325-69A1-B92A-25AAC9EE8D97}"/>
              </a:ext>
            </a:extLst>
          </p:cNvPr>
          <p:cNvSpPr txBox="1">
            <a:spLocks/>
          </p:cNvSpPr>
          <p:nvPr userDrawn="1"/>
        </p:nvSpPr>
        <p:spPr>
          <a:xfrm>
            <a:off x="270933" y="-79546"/>
            <a:ext cx="9127068" cy="747732"/>
          </a:xfrm>
          <a:prstGeom prst="rect">
            <a:avLst/>
          </a:prstGeom>
        </p:spPr>
        <p:txBody>
          <a:bodyPr anchor="ctr"/>
          <a:lstStyle>
            <a:lvl1pPr algn="l" rtl="0" eaLnBrk="0" fontAlgn="base" hangingPunct="0">
              <a:spcBef>
                <a:spcPct val="0"/>
              </a:spcBef>
              <a:spcAft>
                <a:spcPct val="0"/>
              </a:spcAft>
              <a:defRPr kumimoji="1" sz="2800" b="1">
                <a:solidFill>
                  <a:srgbClr val="003C82"/>
                </a:solidFill>
                <a:effectLst>
                  <a:glow rad="63500">
                    <a:schemeClr val="accent5">
                      <a:satMod val="175000"/>
                      <a:alpha val="40000"/>
                    </a:schemeClr>
                  </a:glow>
                </a:effectLst>
                <a:latin typeface="Calibri" panose="020F0502020204030204" pitchFamily="34" charset="0"/>
                <a:ea typeface="Calibri" panose="020F0502020204030204" pitchFamily="34" charset="0"/>
                <a:cs typeface="Calibri" panose="020F0502020204030204" pitchFamily="34" charset="0"/>
              </a:defRPr>
            </a:lvl1pPr>
            <a:lvl2pPr algn="ctr" rtl="0" eaLnBrk="0" fontAlgn="base" hangingPunct="0">
              <a:spcBef>
                <a:spcPct val="0"/>
              </a:spcBef>
              <a:spcAft>
                <a:spcPct val="0"/>
              </a:spcAft>
              <a:defRPr kumimoji="1" sz="254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254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254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254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272415" algn="ctr" rtl="0" fontAlgn="base">
              <a:spcBef>
                <a:spcPct val="0"/>
              </a:spcBef>
              <a:spcAft>
                <a:spcPct val="0"/>
              </a:spcAft>
              <a:defRPr sz="262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544830" algn="ctr" rtl="0" fontAlgn="base">
              <a:spcBef>
                <a:spcPct val="0"/>
              </a:spcBef>
              <a:spcAft>
                <a:spcPct val="0"/>
              </a:spcAft>
              <a:defRPr sz="262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817245" algn="ctr" rtl="0" fontAlgn="base">
              <a:spcBef>
                <a:spcPct val="0"/>
              </a:spcBef>
              <a:spcAft>
                <a:spcPct val="0"/>
              </a:spcAft>
              <a:defRPr sz="262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089660" algn="ctr" rtl="0" fontAlgn="base">
              <a:spcBef>
                <a:spcPct val="0"/>
              </a:spcBef>
              <a:spcAft>
                <a:spcPct val="0"/>
              </a:spcAft>
              <a:defRPr sz="262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endParaRPr lang="zh-CN" altLang="en-US" kern="0" dirty="0"/>
          </a:p>
        </p:txBody>
      </p:sp>
    </p:spTree>
    <p:extLst>
      <p:ext uri="{BB962C8B-B14F-4D97-AF65-F5344CB8AC3E}">
        <p14:creationId xmlns:p14="http://schemas.microsoft.com/office/powerpoint/2010/main" val="34034971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9" r:id="rId3"/>
    <p:sldLayoutId id="2147483699" r:id="rId4"/>
    <p:sldLayoutId id="2147483700" r:id="rId5"/>
  </p:sldLayoutIdLst>
  <p:hf hdr="0" ftr="0" dt="0"/>
  <p:txStyles>
    <p:titleStyle>
      <a:lvl1pPr algn="ctr" rtl="0" eaLnBrk="0" fontAlgn="base" hangingPunct="0">
        <a:spcBef>
          <a:spcPct val="0"/>
        </a:spcBef>
        <a:spcAft>
          <a:spcPct val="0"/>
        </a:spcAft>
        <a:defRPr kumimoji="1" sz="2540">
          <a:solidFill>
            <a:schemeClr val="tx2"/>
          </a:solidFill>
          <a:latin typeface="+mj-lt"/>
          <a:ea typeface="+mj-ea"/>
          <a:cs typeface="+mj-cs"/>
        </a:defRPr>
      </a:lvl1pPr>
      <a:lvl2pPr algn="ctr" rtl="0" eaLnBrk="0" fontAlgn="base" hangingPunct="0">
        <a:spcBef>
          <a:spcPct val="0"/>
        </a:spcBef>
        <a:spcAft>
          <a:spcPct val="0"/>
        </a:spcAft>
        <a:defRPr kumimoji="1" sz="254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254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254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254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272415" algn="ctr" rtl="0" fontAlgn="base">
        <a:spcBef>
          <a:spcPct val="0"/>
        </a:spcBef>
        <a:spcAft>
          <a:spcPct val="0"/>
        </a:spcAft>
        <a:defRPr sz="262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544830" algn="ctr" rtl="0" fontAlgn="base">
        <a:spcBef>
          <a:spcPct val="0"/>
        </a:spcBef>
        <a:spcAft>
          <a:spcPct val="0"/>
        </a:spcAft>
        <a:defRPr sz="262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817245" algn="ctr" rtl="0" fontAlgn="base">
        <a:spcBef>
          <a:spcPct val="0"/>
        </a:spcBef>
        <a:spcAft>
          <a:spcPct val="0"/>
        </a:spcAft>
        <a:defRPr sz="262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089660" algn="ctr" rtl="0" fontAlgn="base">
        <a:spcBef>
          <a:spcPct val="0"/>
        </a:spcBef>
        <a:spcAft>
          <a:spcPct val="0"/>
        </a:spcAft>
        <a:defRPr sz="2620">
          <a:solidFill>
            <a:schemeClr val="tx2"/>
          </a:solidFill>
          <a:latin typeface="Arial" panose="020B0604020202020204" pitchFamily="34" charset="0"/>
          <a:ea typeface="宋体" panose="02010600030101010101" pitchFamily="2" charset="-122"/>
          <a:cs typeface="宋体" panose="02010600030101010101" pitchFamily="2" charset="-122"/>
        </a:defRPr>
      </a:lvl9pPr>
    </p:titleStyle>
    <p:bodyStyle>
      <a:lvl1pPr marL="204470" indent="-204470" algn="l" rtl="0" eaLnBrk="0" fontAlgn="base" hangingPunct="0">
        <a:spcBef>
          <a:spcPct val="20000"/>
        </a:spcBef>
        <a:spcAft>
          <a:spcPct val="0"/>
        </a:spcAft>
        <a:buChar char="•"/>
        <a:defRPr kumimoji="1" sz="1905">
          <a:solidFill>
            <a:schemeClr val="tx1"/>
          </a:solidFill>
          <a:latin typeface="+mn-lt"/>
          <a:ea typeface="+mn-ea"/>
          <a:cs typeface="+mn-cs"/>
        </a:defRPr>
      </a:lvl1pPr>
      <a:lvl2pPr marL="441960" indent="-170180" algn="l" rtl="0" eaLnBrk="0" fontAlgn="base" hangingPunct="0">
        <a:spcBef>
          <a:spcPct val="20000"/>
        </a:spcBef>
        <a:spcAft>
          <a:spcPct val="0"/>
        </a:spcAft>
        <a:buChar char="–"/>
        <a:defRPr kumimoji="1">
          <a:solidFill>
            <a:schemeClr val="tx1"/>
          </a:solidFill>
          <a:latin typeface="+mn-lt"/>
          <a:ea typeface="+mn-ea"/>
          <a:cs typeface="+mn-cs"/>
        </a:defRPr>
      </a:lvl2pPr>
      <a:lvl3pPr marL="679450" indent="-135255" algn="l" rtl="0" eaLnBrk="0" fontAlgn="base" hangingPunct="0">
        <a:spcBef>
          <a:spcPct val="20000"/>
        </a:spcBef>
        <a:spcAft>
          <a:spcPct val="0"/>
        </a:spcAft>
        <a:buChar char="•"/>
        <a:defRPr kumimoji="1" sz="1360">
          <a:solidFill>
            <a:schemeClr val="tx1"/>
          </a:solidFill>
          <a:latin typeface="+mn-lt"/>
          <a:ea typeface="+mn-ea"/>
          <a:cs typeface="+mn-cs"/>
        </a:defRPr>
      </a:lvl3pPr>
      <a:lvl4pPr marL="953135" indent="-135255" algn="l" rtl="0" eaLnBrk="0" fontAlgn="base" hangingPunct="0">
        <a:spcBef>
          <a:spcPct val="20000"/>
        </a:spcBef>
        <a:spcAft>
          <a:spcPct val="0"/>
        </a:spcAft>
        <a:buChar char="–"/>
        <a:defRPr kumimoji="1" sz="1180">
          <a:solidFill>
            <a:schemeClr val="tx1"/>
          </a:solidFill>
          <a:latin typeface="+mn-lt"/>
          <a:ea typeface="+mn-ea"/>
          <a:cs typeface="+mn-cs"/>
        </a:defRPr>
      </a:lvl4pPr>
      <a:lvl5pPr marL="1225550" indent="-135255" algn="l" rtl="0" eaLnBrk="0" fontAlgn="base" hangingPunct="0">
        <a:spcBef>
          <a:spcPct val="20000"/>
        </a:spcBef>
        <a:spcAft>
          <a:spcPct val="0"/>
        </a:spcAft>
        <a:buChar char="»"/>
        <a:defRPr kumimoji="1" sz="1180">
          <a:solidFill>
            <a:schemeClr val="tx1"/>
          </a:solidFill>
          <a:latin typeface="+mn-lt"/>
          <a:ea typeface="+mn-ea"/>
          <a:cs typeface="+mn-cs"/>
        </a:defRPr>
      </a:lvl5pPr>
      <a:lvl6pPr marL="1498600" indent="-135890" algn="l" rtl="0" fontAlgn="base">
        <a:spcBef>
          <a:spcPct val="20000"/>
        </a:spcBef>
        <a:spcAft>
          <a:spcPct val="0"/>
        </a:spcAft>
        <a:buChar char="»"/>
        <a:defRPr sz="1195">
          <a:solidFill>
            <a:schemeClr val="tx1"/>
          </a:solidFill>
          <a:latin typeface="+mn-lt"/>
          <a:ea typeface="+mn-ea"/>
          <a:cs typeface="+mn-cs"/>
        </a:defRPr>
      </a:lvl6pPr>
      <a:lvl7pPr marL="1771015" indent="-135890" algn="l" rtl="0" fontAlgn="base">
        <a:spcBef>
          <a:spcPct val="20000"/>
        </a:spcBef>
        <a:spcAft>
          <a:spcPct val="0"/>
        </a:spcAft>
        <a:buChar char="»"/>
        <a:defRPr sz="1195">
          <a:solidFill>
            <a:schemeClr val="tx1"/>
          </a:solidFill>
          <a:latin typeface="+mn-lt"/>
          <a:ea typeface="+mn-ea"/>
          <a:cs typeface="+mn-cs"/>
        </a:defRPr>
      </a:lvl7pPr>
      <a:lvl8pPr marL="2043430" indent="-135890" algn="l" rtl="0" fontAlgn="base">
        <a:spcBef>
          <a:spcPct val="20000"/>
        </a:spcBef>
        <a:spcAft>
          <a:spcPct val="0"/>
        </a:spcAft>
        <a:buChar char="»"/>
        <a:defRPr sz="1195">
          <a:solidFill>
            <a:schemeClr val="tx1"/>
          </a:solidFill>
          <a:latin typeface="+mn-lt"/>
          <a:ea typeface="+mn-ea"/>
          <a:cs typeface="+mn-cs"/>
        </a:defRPr>
      </a:lvl8pPr>
      <a:lvl9pPr marL="2315845" indent="-135890" algn="l" rtl="0" fontAlgn="base">
        <a:spcBef>
          <a:spcPct val="20000"/>
        </a:spcBef>
        <a:spcAft>
          <a:spcPct val="0"/>
        </a:spcAft>
        <a:buChar char="»"/>
        <a:defRPr sz="1195">
          <a:solidFill>
            <a:schemeClr val="tx1"/>
          </a:solidFill>
          <a:latin typeface="+mn-lt"/>
          <a:ea typeface="+mn-ea"/>
          <a:cs typeface="+mn-cs"/>
        </a:defRPr>
      </a:lvl9pPr>
    </p:bodyStyle>
    <p:otherStyle>
      <a:defPPr>
        <a:defRPr lang="en-US"/>
      </a:defPPr>
      <a:lvl1pPr marL="0" algn="l" defTabSz="271780" rtl="0" eaLnBrk="1" latinLnBrk="0" hangingPunct="1">
        <a:defRPr sz="1070" kern="1200">
          <a:solidFill>
            <a:schemeClr val="tx1"/>
          </a:solidFill>
          <a:latin typeface="+mn-lt"/>
          <a:ea typeface="+mn-ea"/>
          <a:cs typeface="+mn-cs"/>
        </a:defRPr>
      </a:lvl1pPr>
      <a:lvl2pPr marL="272415" algn="l" defTabSz="271780" rtl="0" eaLnBrk="1" latinLnBrk="0" hangingPunct="1">
        <a:defRPr sz="1070" kern="1200">
          <a:solidFill>
            <a:schemeClr val="tx1"/>
          </a:solidFill>
          <a:latin typeface="+mn-lt"/>
          <a:ea typeface="+mn-ea"/>
          <a:cs typeface="+mn-cs"/>
        </a:defRPr>
      </a:lvl2pPr>
      <a:lvl3pPr marL="544830" algn="l" defTabSz="271780" rtl="0" eaLnBrk="1" latinLnBrk="0" hangingPunct="1">
        <a:defRPr sz="1070" kern="1200">
          <a:solidFill>
            <a:schemeClr val="tx1"/>
          </a:solidFill>
          <a:latin typeface="+mn-lt"/>
          <a:ea typeface="+mn-ea"/>
          <a:cs typeface="+mn-cs"/>
        </a:defRPr>
      </a:lvl3pPr>
      <a:lvl4pPr marL="817245" algn="l" defTabSz="271780" rtl="0" eaLnBrk="1" latinLnBrk="0" hangingPunct="1">
        <a:defRPr sz="1070" kern="1200">
          <a:solidFill>
            <a:schemeClr val="tx1"/>
          </a:solidFill>
          <a:latin typeface="+mn-lt"/>
          <a:ea typeface="+mn-ea"/>
          <a:cs typeface="+mn-cs"/>
        </a:defRPr>
      </a:lvl4pPr>
      <a:lvl5pPr marL="1089660" algn="l" defTabSz="271780" rtl="0" eaLnBrk="1" latinLnBrk="0" hangingPunct="1">
        <a:defRPr sz="1070" kern="1200">
          <a:solidFill>
            <a:schemeClr val="tx1"/>
          </a:solidFill>
          <a:latin typeface="+mn-lt"/>
          <a:ea typeface="+mn-ea"/>
          <a:cs typeface="+mn-cs"/>
        </a:defRPr>
      </a:lvl5pPr>
      <a:lvl6pPr marL="1362710" algn="l" defTabSz="271780" rtl="0" eaLnBrk="1" latinLnBrk="0" hangingPunct="1">
        <a:defRPr sz="1070" kern="1200">
          <a:solidFill>
            <a:schemeClr val="tx1"/>
          </a:solidFill>
          <a:latin typeface="+mn-lt"/>
          <a:ea typeface="+mn-ea"/>
          <a:cs typeface="+mn-cs"/>
        </a:defRPr>
      </a:lvl6pPr>
      <a:lvl7pPr marL="1635125" algn="l" defTabSz="271780" rtl="0" eaLnBrk="1" latinLnBrk="0" hangingPunct="1">
        <a:defRPr sz="1070" kern="1200">
          <a:solidFill>
            <a:schemeClr val="tx1"/>
          </a:solidFill>
          <a:latin typeface="+mn-lt"/>
          <a:ea typeface="+mn-ea"/>
          <a:cs typeface="+mn-cs"/>
        </a:defRPr>
      </a:lvl7pPr>
      <a:lvl8pPr marL="1907540" algn="l" defTabSz="271780" rtl="0" eaLnBrk="1" latinLnBrk="0" hangingPunct="1">
        <a:defRPr sz="1070" kern="1200">
          <a:solidFill>
            <a:schemeClr val="tx1"/>
          </a:solidFill>
          <a:latin typeface="+mn-lt"/>
          <a:ea typeface="+mn-ea"/>
          <a:cs typeface="+mn-cs"/>
        </a:defRPr>
      </a:lvl8pPr>
      <a:lvl9pPr marL="2179320" algn="l" defTabSz="271780" rtl="0" eaLnBrk="1" latinLnBrk="0" hangingPunct="1">
        <a:defRPr sz="107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6"/>
          <p:cNvSpPr txBox="1">
            <a:spLocks noChangeArrowheads="1"/>
          </p:cNvSpPr>
          <p:nvPr/>
        </p:nvSpPr>
        <p:spPr>
          <a:xfrm>
            <a:off x="11616271" y="6534777"/>
            <a:ext cx="575733" cy="323223"/>
          </a:xfrm>
          <a:prstGeom prst="rect">
            <a:avLst/>
          </a:prstGeom>
          <a:noFill/>
          <a:ln w="9525"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none"/>
        </p:style>
        <p:txBody>
          <a:bodyPr/>
          <a:lstStyle>
            <a:lvl1pPr eaLnBrk="0" hangingPunct="0">
              <a:defRPr sz="2400">
                <a:solidFill>
                  <a:srgbClr val="003366"/>
                </a:solidFill>
                <a:latin typeface="微软雅黑" panose="020B0503020204020204" pitchFamily="34" charset="-122"/>
                <a:ea typeface="Arial Unicode MS" panose="020B0604020202020204" pitchFamily="34" charset="-122"/>
              </a:defRPr>
            </a:lvl1pPr>
            <a:lvl2pPr marL="742950" indent="-285750" eaLnBrk="0" hangingPunct="0">
              <a:defRPr sz="2400">
                <a:solidFill>
                  <a:srgbClr val="003366"/>
                </a:solidFill>
                <a:latin typeface="微软雅黑" panose="020B0503020204020204" pitchFamily="34" charset="-122"/>
                <a:ea typeface="Arial Unicode MS" panose="020B0604020202020204" pitchFamily="34" charset="-122"/>
              </a:defRPr>
            </a:lvl2pPr>
            <a:lvl3pPr marL="1143000" indent="-228600" eaLnBrk="0" hangingPunct="0">
              <a:defRPr sz="2400">
                <a:solidFill>
                  <a:srgbClr val="003366"/>
                </a:solidFill>
                <a:latin typeface="微软雅黑" panose="020B0503020204020204" pitchFamily="34" charset="-122"/>
                <a:ea typeface="Arial Unicode MS" panose="020B0604020202020204" pitchFamily="34" charset="-122"/>
              </a:defRPr>
            </a:lvl3pPr>
            <a:lvl4pPr marL="1600200" indent="-228600" eaLnBrk="0" hangingPunct="0">
              <a:defRPr sz="2400">
                <a:solidFill>
                  <a:srgbClr val="003366"/>
                </a:solidFill>
                <a:latin typeface="微软雅黑" panose="020B0503020204020204" pitchFamily="34" charset="-122"/>
                <a:ea typeface="Arial Unicode MS" panose="020B0604020202020204" pitchFamily="34" charset="-122"/>
              </a:defRPr>
            </a:lvl4pPr>
            <a:lvl5pPr marL="2057400" indent="-228600" eaLnBrk="0" hangingPunct="0">
              <a:defRPr sz="2400">
                <a:solidFill>
                  <a:srgbClr val="003366"/>
                </a:solidFill>
                <a:latin typeface="微软雅黑" panose="020B0503020204020204" pitchFamily="34" charset="-122"/>
                <a:ea typeface="Arial Unicode MS" panose="020B0604020202020204" pitchFamily="34" charset="-122"/>
              </a:defRPr>
            </a:lvl5pPr>
            <a:lvl6pPr marL="2514600" indent="-228600" eaLnBrk="0" fontAlgn="base" hangingPunct="0">
              <a:spcBef>
                <a:spcPct val="0"/>
              </a:spcBef>
              <a:spcAft>
                <a:spcPct val="0"/>
              </a:spcAft>
              <a:defRPr sz="2400">
                <a:solidFill>
                  <a:srgbClr val="003366"/>
                </a:solidFill>
                <a:latin typeface="微软雅黑" panose="020B0503020204020204" pitchFamily="34" charset="-122"/>
                <a:ea typeface="Arial Unicode MS" panose="020B0604020202020204" pitchFamily="34" charset="-122"/>
              </a:defRPr>
            </a:lvl6pPr>
            <a:lvl7pPr marL="2971800" indent="-228600" eaLnBrk="0" fontAlgn="base" hangingPunct="0">
              <a:spcBef>
                <a:spcPct val="0"/>
              </a:spcBef>
              <a:spcAft>
                <a:spcPct val="0"/>
              </a:spcAft>
              <a:defRPr sz="2400">
                <a:solidFill>
                  <a:srgbClr val="003366"/>
                </a:solidFill>
                <a:latin typeface="微软雅黑" panose="020B0503020204020204" pitchFamily="34" charset="-122"/>
                <a:ea typeface="Arial Unicode MS" panose="020B0604020202020204" pitchFamily="34" charset="-122"/>
              </a:defRPr>
            </a:lvl7pPr>
            <a:lvl8pPr marL="3429000" indent="-228600" eaLnBrk="0" fontAlgn="base" hangingPunct="0">
              <a:spcBef>
                <a:spcPct val="0"/>
              </a:spcBef>
              <a:spcAft>
                <a:spcPct val="0"/>
              </a:spcAft>
              <a:defRPr sz="2400">
                <a:solidFill>
                  <a:srgbClr val="003366"/>
                </a:solidFill>
                <a:latin typeface="微软雅黑" panose="020B0503020204020204" pitchFamily="34" charset="-122"/>
                <a:ea typeface="Arial Unicode MS" panose="020B0604020202020204" pitchFamily="34" charset="-122"/>
              </a:defRPr>
            </a:lvl8pPr>
            <a:lvl9pPr marL="3886200" indent="-228600" eaLnBrk="0" fontAlgn="base" hangingPunct="0">
              <a:spcBef>
                <a:spcPct val="0"/>
              </a:spcBef>
              <a:spcAft>
                <a:spcPct val="0"/>
              </a:spcAft>
              <a:defRPr sz="2400">
                <a:solidFill>
                  <a:srgbClr val="003366"/>
                </a:solidFill>
                <a:latin typeface="微软雅黑" panose="020B0503020204020204" pitchFamily="34" charset="-122"/>
                <a:ea typeface="Arial Unicode MS" panose="020B0604020202020204" pitchFamily="34"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FD5CA9D-6BB6-493E-80DD-E1E115D41300}" type="slidenum">
              <a:rPr kumimoji="0" lang="en-US" altLang="zh-CN" sz="109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zh-CN" sz="109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矩形 12"/>
          <p:cNvSpPr/>
          <p:nvPr/>
        </p:nvSpPr>
        <p:spPr>
          <a:xfrm>
            <a:off x="-1608347" y="1435832"/>
            <a:ext cx="1584531" cy="433485"/>
          </a:xfrm>
          <a:prstGeom prst="rect">
            <a:avLst/>
          </a:prstGeom>
          <a:solidFill>
            <a:srgbClr val="003C8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R0 G60 B130</a:t>
            </a:r>
            <a:endParaRPr kumimoji="0" lang="zh-CN" altLang="en-US" sz="595"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矩形 13"/>
          <p:cNvSpPr/>
          <p:nvPr/>
        </p:nvSpPr>
        <p:spPr>
          <a:xfrm>
            <a:off x="-1608347" y="881373"/>
            <a:ext cx="1584531" cy="432045"/>
          </a:xfrm>
          <a:prstGeom prst="rect">
            <a:avLst/>
          </a:prstGeom>
          <a:solidFill>
            <a:srgbClr val="23181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R35 G24 B21</a:t>
            </a:r>
            <a:endParaRPr kumimoji="0" lang="zh-CN" altLang="en-US" sz="595"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矩形 14"/>
          <p:cNvSpPr/>
          <p:nvPr/>
        </p:nvSpPr>
        <p:spPr>
          <a:xfrm>
            <a:off x="-1608347" y="1991730"/>
            <a:ext cx="1584531" cy="432045"/>
          </a:xfrm>
          <a:prstGeom prst="rect">
            <a:avLst/>
          </a:prstGeom>
          <a:solidFill>
            <a:srgbClr val="64646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R100 G100 B100</a:t>
            </a:r>
            <a:endParaRPr kumimoji="0" lang="zh-CN" altLang="en-US" sz="595"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矩形 15"/>
          <p:cNvSpPr/>
          <p:nvPr/>
        </p:nvSpPr>
        <p:spPr>
          <a:xfrm>
            <a:off x="-1608347" y="2546187"/>
            <a:ext cx="1584531" cy="432045"/>
          </a:xfrm>
          <a:prstGeom prst="rect">
            <a:avLst/>
          </a:prstGeom>
          <a:solidFill>
            <a:srgbClr val="BB1B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R187 G27 B30</a:t>
            </a:r>
            <a:endParaRPr kumimoji="0" lang="zh-CN" altLang="en-US" sz="595"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矩形 16"/>
          <p:cNvSpPr/>
          <p:nvPr/>
        </p:nvSpPr>
        <p:spPr>
          <a:xfrm>
            <a:off x="-1608347" y="3100646"/>
            <a:ext cx="1584531" cy="432045"/>
          </a:xfrm>
          <a:prstGeom prst="rect">
            <a:avLst/>
          </a:prstGeom>
          <a:solidFill>
            <a:srgbClr val="B189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R177 G137 B30</a:t>
            </a:r>
            <a:endParaRPr kumimoji="0" lang="zh-CN" altLang="en-US" sz="595"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矩形 17"/>
          <p:cNvSpPr/>
          <p:nvPr/>
        </p:nvSpPr>
        <p:spPr>
          <a:xfrm>
            <a:off x="-1608347" y="4209563"/>
            <a:ext cx="1584531" cy="432045"/>
          </a:xfrm>
          <a:prstGeom prst="rect">
            <a:avLst/>
          </a:prstGeom>
          <a:solidFill>
            <a:srgbClr val="C8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808080">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R200 G200 B200</a:t>
            </a:r>
            <a:endParaRPr kumimoji="0" lang="zh-CN" altLang="en-US" sz="595" b="0" i="0" u="none" strike="noStrike" kern="1200" cap="none" spc="0" normalizeH="0" baseline="0" noProof="0" dirty="0">
              <a:ln>
                <a:noFill/>
              </a:ln>
              <a:solidFill>
                <a:srgbClr val="808080">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9" name="矩形 18"/>
          <p:cNvSpPr/>
          <p:nvPr/>
        </p:nvSpPr>
        <p:spPr>
          <a:xfrm>
            <a:off x="-1608347" y="3655104"/>
            <a:ext cx="1584531" cy="432045"/>
          </a:xfrm>
          <a:prstGeom prst="rect">
            <a:avLst/>
          </a:prstGeom>
          <a:solidFill>
            <a:srgbClr val="B5B5B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808080">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R181 G181 B181</a:t>
            </a:r>
            <a:endParaRPr kumimoji="0" lang="zh-CN" altLang="en-US" sz="595" b="0" i="0" u="none" strike="noStrike" kern="1200" cap="none" spc="0" normalizeH="0" baseline="0" noProof="0" dirty="0">
              <a:ln>
                <a:noFill/>
              </a:ln>
              <a:solidFill>
                <a:srgbClr val="808080">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 name="矩形 19"/>
          <p:cNvSpPr/>
          <p:nvPr/>
        </p:nvSpPr>
        <p:spPr>
          <a:xfrm>
            <a:off x="-1608347" y="4764020"/>
            <a:ext cx="1584531" cy="432045"/>
          </a:xfrm>
          <a:prstGeom prst="rect">
            <a:avLst/>
          </a:prstGeom>
          <a:solidFill>
            <a:srgbClr val="DDE2E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808080">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R221 G226 B230</a:t>
            </a:r>
            <a:endParaRPr kumimoji="0" lang="zh-CN" altLang="en-US" sz="595" b="0" i="0" u="none" strike="noStrike" kern="1200" cap="none" spc="0" normalizeH="0" baseline="0" noProof="0" dirty="0">
              <a:ln>
                <a:noFill/>
              </a:ln>
              <a:solidFill>
                <a:srgbClr val="808080">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矩形 20"/>
          <p:cNvSpPr/>
          <p:nvPr/>
        </p:nvSpPr>
        <p:spPr>
          <a:xfrm>
            <a:off x="-1608347" y="5318479"/>
            <a:ext cx="1584531" cy="432045"/>
          </a:xfrm>
          <a:prstGeom prst="rect">
            <a:avLst/>
          </a:prstGeom>
          <a:solidFill>
            <a:srgbClr val="FADEB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808080">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R250 G222 B184</a:t>
            </a:r>
            <a:endParaRPr kumimoji="0" lang="zh-CN" altLang="en-US" sz="595" b="0" i="0" u="none" strike="noStrike" kern="1200" cap="none" spc="0" normalizeH="0" baseline="0" noProof="0" dirty="0">
              <a:ln>
                <a:noFill/>
              </a:ln>
              <a:solidFill>
                <a:srgbClr val="808080">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2" name="矩形 21"/>
          <p:cNvSpPr/>
          <p:nvPr/>
        </p:nvSpPr>
        <p:spPr>
          <a:xfrm>
            <a:off x="-1608347" y="5872937"/>
            <a:ext cx="1584531" cy="432045"/>
          </a:xfrm>
          <a:prstGeom prst="rect">
            <a:avLst/>
          </a:prstGeom>
          <a:solidFill>
            <a:srgbClr val="D1D9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808080">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R209 G217 B80</a:t>
            </a:r>
            <a:endParaRPr kumimoji="0" lang="zh-CN" altLang="en-US" sz="595" b="0" i="0" u="none" strike="noStrike" kern="1200" cap="none" spc="0" normalizeH="0" baseline="0" noProof="0" dirty="0">
              <a:ln>
                <a:noFill/>
              </a:ln>
              <a:solidFill>
                <a:srgbClr val="808080">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3" name="矩形 22"/>
          <p:cNvSpPr/>
          <p:nvPr/>
        </p:nvSpPr>
        <p:spPr>
          <a:xfrm>
            <a:off x="-1608347" y="6427395"/>
            <a:ext cx="1584531" cy="432045"/>
          </a:xfrm>
          <a:prstGeom prst="rect">
            <a:avLst/>
          </a:prstGeom>
          <a:solidFill>
            <a:srgbClr val="B9D1E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808080">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R185 G209 B230</a:t>
            </a:r>
            <a:endParaRPr kumimoji="0" lang="zh-CN" altLang="en-US" sz="595" b="0" i="0" u="none" strike="noStrike" kern="1200" cap="none" spc="0" normalizeH="0" baseline="0" noProof="0" dirty="0">
              <a:ln>
                <a:noFill/>
              </a:ln>
              <a:solidFill>
                <a:srgbClr val="808080">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4" name="矩形 23"/>
          <p:cNvSpPr/>
          <p:nvPr/>
        </p:nvSpPr>
        <p:spPr>
          <a:xfrm>
            <a:off x="-1608347" y="1"/>
            <a:ext cx="1584531" cy="20450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595" b="1" i="0" u="none" strike="noStrike" kern="1200" cap="none" spc="0" normalizeH="0" baseline="0" noProof="0" dirty="0">
                <a:ln>
                  <a:noFill/>
                </a:ln>
                <a:solidFill>
                  <a:srgbClr val="808080">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常用参考色</a:t>
            </a:r>
          </a:p>
        </p:txBody>
      </p:sp>
      <p:sp>
        <p:nvSpPr>
          <p:cNvPr id="3" name="矩形 2"/>
          <p:cNvSpPr/>
          <p:nvPr/>
        </p:nvSpPr>
        <p:spPr>
          <a:xfrm flipV="1">
            <a:off x="1" y="761840"/>
            <a:ext cx="12192000" cy="74888"/>
          </a:xfrm>
          <a:prstGeom prst="rect">
            <a:avLst/>
          </a:prstGeom>
          <a:gradFill flip="none" rotWithShape="1">
            <a:gsLst>
              <a:gs pos="0">
                <a:srgbClr val="146EB4"/>
              </a:gs>
              <a:gs pos="0">
                <a:schemeClr val="accent1">
                  <a:lumMod val="0"/>
                  <a:lumOff val="100000"/>
                </a:schemeClr>
              </a:gs>
              <a:gs pos="100000">
                <a:srgbClr val="0A6EB4"/>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45" b="0" i="0"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5" name="矩形 24"/>
          <p:cNvSpPr/>
          <p:nvPr/>
        </p:nvSpPr>
        <p:spPr>
          <a:xfrm>
            <a:off x="-1608347" y="326915"/>
            <a:ext cx="1584531" cy="432045"/>
          </a:xfrm>
          <a:prstGeom prst="rect">
            <a:avLst/>
          </a:prstGeom>
          <a:solidFill>
            <a:srgbClr val="0A6EB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R10 G110 B180</a:t>
            </a:r>
            <a:endParaRPr kumimoji="0" lang="zh-CN" altLang="en-US" sz="595"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标题 1">
            <a:extLst>
              <a:ext uri="{FF2B5EF4-FFF2-40B4-BE49-F238E27FC236}">
                <a16:creationId xmlns:a16="http://schemas.microsoft.com/office/drawing/2014/main" id="{D3C46FB4-0325-69A1-B92A-25AAC9EE8D97}"/>
              </a:ext>
            </a:extLst>
          </p:cNvPr>
          <p:cNvSpPr txBox="1">
            <a:spLocks/>
          </p:cNvSpPr>
          <p:nvPr userDrawn="1"/>
        </p:nvSpPr>
        <p:spPr>
          <a:xfrm>
            <a:off x="270933" y="-79546"/>
            <a:ext cx="9127068" cy="747732"/>
          </a:xfrm>
          <a:prstGeom prst="rect">
            <a:avLst/>
          </a:prstGeom>
        </p:spPr>
        <p:txBody>
          <a:bodyPr anchor="ctr"/>
          <a:lstStyle>
            <a:lvl1pPr algn="l" rtl="0" eaLnBrk="0" fontAlgn="base" hangingPunct="0">
              <a:spcBef>
                <a:spcPct val="0"/>
              </a:spcBef>
              <a:spcAft>
                <a:spcPct val="0"/>
              </a:spcAft>
              <a:defRPr kumimoji="1" sz="2800" b="1">
                <a:solidFill>
                  <a:srgbClr val="003C82"/>
                </a:solidFill>
                <a:effectLst>
                  <a:glow rad="63500">
                    <a:schemeClr val="accent5">
                      <a:satMod val="175000"/>
                      <a:alpha val="40000"/>
                    </a:schemeClr>
                  </a:glow>
                </a:effectLst>
                <a:latin typeface="Calibri" panose="020F0502020204030204" pitchFamily="34" charset="0"/>
                <a:ea typeface="Calibri" panose="020F0502020204030204" pitchFamily="34" charset="0"/>
                <a:cs typeface="Calibri" panose="020F0502020204030204" pitchFamily="34" charset="0"/>
              </a:defRPr>
            </a:lvl1pPr>
            <a:lvl2pPr algn="ctr" rtl="0" eaLnBrk="0" fontAlgn="base" hangingPunct="0">
              <a:spcBef>
                <a:spcPct val="0"/>
              </a:spcBef>
              <a:spcAft>
                <a:spcPct val="0"/>
              </a:spcAft>
              <a:defRPr kumimoji="1" sz="254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254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254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254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272415" algn="ctr" rtl="0" fontAlgn="base">
              <a:spcBef>
                <a:spcPct val="0"/>
              </a:spcBef>
              <a:spcAft>
                <a:spcPct val="0"/>
              </a:spcAft>
              <a:defRPr sz="262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544830" algn="ctr" rtl="0" fontAlgn="base">
              <a:spcBef>
                <a:spcPct val="0"/>
              </a:spcBef>
              <a:spcAft>
                <a:spcPct val="0"/>
              </a:spcAft>
              <a:defRPr sz="262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817245" algn="ctr" rtl="0" fontAlgn="base">
              <a:spcBef>
                <a:spcPct val="0"/>
              </a:spcBef>
              <a:spcAft>
                <a:spcPct val="0"/>
              </a:spcAft>
              <a:defRPr sz="262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089660" algn="ctr" rtl="0" fontAlgn="base">
              <a:spcBef>
                <a:spcPct val="0"/>
              </a:spcBef>
              <a:spcAft>
                <a:spcPct val="0"/>
              </a:spcAft>
              <a:defRPr sz="262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CN" altLang="en-US" sz="2800" b="1" i="0" u="none" strike="noStrike" kern="0" cap="none" spc="0" normalizeH="0" baseline="0" noProof="0" dirty="0">
              <a:ln>
                <a:noFill/>
              </a:ln>
              <a:solidFill>
                <a:srgbClr val="003C82"/>
              </a:solidFill>
              <a:effectLst>
                <a:glow rad="63500">
                  <a:srgbClr val="DAEDEF">
                    <a:satMod val="175000"/>
                    <a:alpha val="40000"/>
                  </a:srgbClr>
                </a:glow>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751152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Lst>
  <p:hf hdr="0" ftr="0" dt="0"/>
  <p:txStyles>
    <p:titleStyle>
      <a:lvl1pPr algn="ctr" rtl="0" eaLnBrk="0" fontAlgn="base" hangingPunct="0">
        <a:spcBef>
          <a:spcPct val="0"/>
        </a:spcBef>
        <a:spcAft>
          <a:spcPct val="0"/>
        </a:spcAft>
        <a:defRPr kumimoji="1" sz="2540">
          <a:solidFill>
            <a:schemeClr val="tx2"/>
          </a:solidFill>
          <a:latin typeface="+mj-lt"/>
          <a:ea typeface="+mj-ea"/>
          <a:cs typeface="+mj-cs"/>
        </a:defRPr>
      </a:lvl1pPr>
      <a:lvl2pPr algn="ctr" rtl="0" eaLnBrk="0" fontAlgn="base" hangingPunct="0">
        <a:spcBef>
          <a:spcPct val="0"/>
        </a:spcBef>
        <a:spcAft>
          <a:spcPct val="0"/>
        </a:spcAft>
        <a:defRPr kumimoji="1" sz="254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254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254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254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272415" algn="ctr" rtl="0" fontAlgn="base">
        <a:spcBef>
          <a:spcPct val="0"/>
        </a:spcBef>
        <a:spcAft>
          <a:spcPct val="0"/>
        </a:spcAft>
        <a:defRPr sz="262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544830" algn="ctr" rtl="0" fontAlgn="base">
        <a:spcBef>
          <a:spcPct val="0"/>
        </a:spcBef>
        <a:spcAft>
          <a:spcPct val="0"/>
        </a:spcAft>
        <a:defRPr sz="262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817245" algn="ctr" rtl="0" fontAlgn="base">
        <a:spcBef>
          <a:spcPct val="0"/>
        </a:spcBef>
        <a:spcAft>
          <a:spcPct val="0"/>
        </a:spcAft>
        <a:defRPr sz="262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089660" algn="ctr" rtl="0" fontAlgn="base">
        <a:spcBef>
          <a:spcPct val="0"/>
        </a:spcBef>
        <a:spcAft>
          <a:spcPct val="0"/>
        </a:spcAft>
        <a:defRPr sz="2620">
          <a:solidFill>
            <a:schemeClr val="tx2"/>
          </a:solidFill>
          <a:latin typeface="Arial" panose="020B0604020202020204" pitchFamily="34" charset="0"/>
          <a:ea typeface="宋体" panose="02010600030101010101" pitchFamily="2" charset="-122"/>
          <a:cs typeface="宋体" panose="02010600030101010101" pitchFamily="2" charset="-122"/>
        </a:defRPr>
      </a:lvl9pPr>
    </p:titleStyle>
    <p:bodyStyle>
      <a:lvl1pPr marL="204470" indent="-204470" algn="l" rtl="0" eaLnBrk="0" fontAlgn="base" hangingPunct="0">
        <a:spcBef>
          <a:spcPct val="20000"/>
        </a:spcBef>
        <a:spcAft>
          <a:spcPct val="0"/>
        </a:spcAft>
        <a:buChar char="•"/>
        <a:defRPr kumimoji="1" sz="1905">
          <a:solidFill>
            <a:schemeClr val="tx1"/>
          </a:solidFill>
          <a:latin typeface="+mn-lt"/>
          <a:ea typeface="+mn-ea"/>
          <a:cs typeface="+mn-cs"/>
        </a:defRPr>
      </a:lvl1pPr>
      <a:lvl2pPr marL="441960" indent="-170180" algn="l" rtl="0" eaLnBrk="0" fontAlgn="base" hangingPunct="0">
        <a:spcBef>
          <a:spcPct val="20000"/>
        </a:spcBef>
        <a:spcAft>
          <a:spcPct val="0"/>
        </a:spcAft>
        <a:buChar char="–"/>
        <a:defRPr kumimoji="1">
          <a:solidFill>
            <a:schemeClr val="tx1"/>
          </a:solidFill>
          <a:latin typeface="+mn-lt"/>
          <a:ea typeface="+mn-ea"/>
          <a:cs typeface="+mn-cs"/>
        </a:defRPr>
      </a:lvl2pPr>
      <a:lvl3pPr marL="679450" indent="-135255" algn="l" rtl="0" eaLnBrk="0" fontAlgn="base" hangingPunct="0">
        <a:spcBef>
          <a:spcPct val="20000"/>
        </a:spcBef>
        <a:spcAft>
          <a:spcPct val="0"/>
        </a:spcAft>
        <a:buChar char="•"/>
        <a:defRPr kumimoji="1" sz="1360">
          <a:solidFill>
            <a:schemeClr val="tx1"/>
          </a:solidFill>
          <a:latin typeface="+mn-lt"/>
          <a:ea typeface="+mn-ea"/>
          <a:cs typeface="+mn-cs"/>
        </a:defRPr>
      </a:lvl3pPr>
      <a:lvl4pPr marL="953135" indent="-135255" algn="l" rtl="0" eaLnBrk="0" fontAlgn="base" hangingPunct="0">
        <a:spcBef>
          <a:spcPct val="20000"/>
        </a:spcBef>
        <a:spcAft>
          <a:spcPct val="0"/>
        </a:spcAft>
        <a:buChar char="–"/>
        <a:defRPr kumimoji="1" sz="1180">
          <a:solidFill>
            <a:schemeClr val="tx1"/>
          </a:solidFill>
          <a:latin typeface="+mn-lt"/>
          <a:ea typeface="+mn-ea"/>
          <a:cs typeface="+mn-cs"/>
        </a:defRPr>
      </a:lvl4pPr>
      <a:lvl5pPr marL="1225550" indent="-135255" algn="l" rtl="0" eaLnBrk="0" fontAlgn="base" hangingPunct="0">
        <a:spcBef>
          <a:spcPct val="20000"/>
        </a:spcBef>
        <a:spcAft>
          <a:spcPct val="0"/>
        </a:spcAft>
        <a:buChar char="»"/>
        <a:defRPr kumimoji="1" sz="1180">
          <a:solidFill>
            <a:schemeClr val="tx1"/>
          </a:solidFill>
          <a:latin typeface="+mn-lt"/>
          <a:ea typeface="+mn-ea"/>
          <a:cs typeface="+mn-cs"/>
        </a:defRPr>
      </a:lvl5pPr>
      <a:lvl6pPr marL="1498600" indent="-135890" algn="l" rtl="0" fontAlgn="base">
        <a:spcBef>
          <a:spcPct val="20000"/>
        </a:spcBef>
        <a:spcAft>
          <a:spcPct val="0"/>
        </a:spcAft>
        <a:buChar char="»"/>
        <a:defRPr sz="1195">
          <a:solidFill>
            <a:schemeClr val="tx1"/>
          </a:solidFill>
          <a:latin typeface="+mn-lt"/>
          <a:ea typeface="+mn-ea"/>
          <a:cs typeface="+mn-cs"/>
        </a:defRPr>
      </a:lvl6pPr>
      <a:lvl7pPr marL="1771015" indent="-135890" algn="l" rtl="0" fontAlgn="base">
        <a:spcBef>
          <a:spcPct val="20000"/>
        </a:spcBef>
        <a:spcAft>
          <a:spcPct val="0"/>
        </a:spcAft>
        <a:buChar char="»"/>
        <a:defRPr sz="1195">
          <a:solidFill>
            <a:schemeClr val="tx1"/>
          </a:solidFill>
          <a:latin typeface="+mn-lt"/>
          <a:ea typeface="+mn-ea"/>
          <a:cs typeface="+mn-cs"/>
        </a:defRPr>
      </a:lvl7pPr>
      <a:lvl8pPr marL="2043430" indent="-135890" algn="l" rtl="0" fontAlgn="base">
        <a:spcBef>
          <a:spcPct val="20000"/>
        </a:spcBef>
        <a:spcAft>
          <a:spcPct val="0"/>
        </a:spcAft>
        <a:buChar char="»"/>
        <a:defRPr sz="1195">
          <a:solidFill>
            <a:schemeClr val="tx1"/>
          </a:solidFill>
          <a:latin typeface="+mn-lt"/>
          <a:ea typeface="+mn-ea"/>
          <a:cs typeface="+mn-cs"/>
        </a:defRPr>
      </a:lvl8pPr>
      <a:lvl9pPr marL="2315845" indent="-135890" algn="l" rtl="0" fontAlgn="base">
        <a:spcBef>
          <a:spcPct val="20000"/>
        </a:spcBef>
        <a:spcAft>
          <a:spcPct val="0"/>
        </a:spcAft>
        <a:buChar char="»"/>
        <a:defRPr sz="1195">
          <a:solidFill>
            <a:schemeClr val="tx1"/>
          </a:solidFill>
          <a:latin typeface="+mn-lt"/>
          <a:ea typeface="+mn-ea"/>
          <a:cs typeface="+mn-cs"/>
        </a:defRPr>
      </a:lvl9pPr>
    </p:bodyStyle>
    <p:otherStyle>
      <a:defPPr>
        <a:defRPr lang="en-US"/>
      </a:defPPr>
      <a:lvl1pPr marL="0" algn="l" defTabSz="271780" rtl="0" eaLnBrk="1" latinLnBrk="0" hangingPunct="1">
        <a:defRPr sz="1070" kern="1200">
          <a:solidFill>
            <a:schemeClr val="tx1"/>
          </a:solidFill>
          <a:latin typeface="+mn-lt"/>
          <a:ea typeface="+mn-ea"/>
          <a:cs typeface="+mn-cs"/>
        </a:defRPr>
      </a:lvl1pPr>
      <a:lvl2pPr marL="272415" algn="l" defTabSz="271780" rtl="0" eaLnBrk="1" latinLnBrk="0" hangingPunct="1">
        <a:defRPr sz="1070" kern="1200">
          <a:solidFill>
            <a:schemeClr val="tx1"/>
          </a:solidFill>
          <a:latin typeface="+mn-lt"/>
          <a:ea typeface="+mn-ea"/>
          <a:cs typeface="+mn-cs"/>
        </a:defRPr>
      </a:lvl2pPr>
      <a:lvl3pPr marL="544830" algn="l" defTabSz="271780" rtl="0" eaLnBrk="1" latinLnBrk="0" hangingPunct="1">
        <a:defRPr sz="1070" kern="1200">
          <a:solidFill>
            <a:schemeClr val="tx1"/>
          </a:solidFill>
          <a:latin typeface="+mn-lt"/>
          <a:ea typeface="+mn-ea"/>
          <a:cs typeface="+mn-cs"/>
        </a:defRPr>
      </a:lvl3pPr>
      <a:lvl4pPr marL="817245" algn="l" defTabSz="271780" rtl="0" eaLnBrk="1" latinLnBrk="0" hangingPunct="1">
        <a:defRPr sz="1070" kern="1200">
          <a:solidFill>
            <a:schemeClr val="tx1"/>
          </a:solidFill>
          <a:latin typeface="+mn-lt"/>
          <a:ea typeface="+mn-ea"/>
          <a:cs typeface="+mn-cs"/>
        </a:defRPr>
      </a:lvl4pPr>
      <a:lvl5pPr marL="1089660" algn="l" defTabSz="271780" rtl="0" eaLnBrk="1" latinLnBrk="0" hangingPunct="1">
        <a:defRPr sz="1070" kern="1200">
          <a:solidFill>
            <a:schemeClr val="tx1"/>
          </a:solidFill>
          <a:latin typeface="+mn-lt"/>
          <a:ea typeface="+mn-ea"/>
          <a:cs typeface="+mn-cs"/>
        </a:defRPr>
      </a:lvl5pPr>
      <a:lvl6pPr marL="1362710" algn="l" defTabSz="271780" rtl="0" eaLnBrk="1" latinLnBrk="0" hangingPunct="1">
        <a:defRPr sz="1070" kern="1200">
          <a:solidFill>
            <a:schemeClr val="tx1"/>
          </a:solidFill>
          <a:latin typeface="+mn-lt"/>
          <a:ea typeface="+mn-ea"/>
          <a:cs typeface="+mn-cs"/>
        </a:defRPr>
      </a:lvl6pPr>
      <a:lvl7pPr marL="1635125" algn="l" defTabSz="271780" rtl="0" eaLnBrk="1" latinLnBrk="0" hangingPunct="1">
        <a:defRPr sz="1070" kern="1200">
          <a:solidFill>
            <a:schemeClr val="tx1"/>
          </a:solidFill>
          <a:latin typeface="+mn-lt"/>
          <a:ea typeface="+mn-ea"/>
          <a:cs typeface="+mn-cs"/>
        </a:defRPr>
      </a:lvl7pPr>
      <a:lvl8pPr marL="1907540" algn="l" defTabSz="271780" rtl="0" eaLnBrk="1" latinLnBrk="0" hangingPunct="1">
        <a:defRPr sz="1070" kern="1200">
          <a:solidFill>
            <a:schemeClr val="tx1"/>
          </a:solidFill>
          <a:latin typeface="+mn-lt"/>
          <a:ea typeface="+mn-ea"/>
          <a:cs typeface="+mn-cs"/>
        </a:defRPr>
      </a:lvl8pPr>
      <a:lvl9pPr marL="2179320" algn="l" defTabSz="271780" rtl="0" eaLnBrk="1" latinLnBrk="0" hangingPunct="1">
        <a:defRPr sz="107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6"/>
          <p:cNvSpPr txBox="1">
            <a:spLocks noChangeArrowheads="1"/>
          </p:cNvSpPr>
          <p:nvPr/>
        </p:nvSpPr>
        <p:spPr>
          <a:xfrm>
            <a:off x="11616271" y="6534777"/>
            <a:ext cx="575733" cy="323223"/>
          </a:xfrm>
          <a:prstGeom prst="rect">
            <a:avLst/>
          </a:prstGeom>
          <a:noFill/>
          <a:ln w="9525"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none"/>
        </p:style>
        <p:txBody>
          <a:bodyPr/>
          <a:lstStyle>
            <a:lvl1pPr eaLnBrk="0" hangingPunct="0">
              <a:defRPr sz="2400">
                <a:solidFill>
                  <a:srgbClr val="003366"/>
                </a:solidFill>
                <a:latin typeface="微软雅黑" panose="020B0503020204020204" pitchFamily="34" charset="-122"/>
                <a:ea typeface="Arial Unicode MS" panose="020B0604020202020204" pitchFamily="34" charset="-122"/>
              </a:defRPr>
            </a:lvl1pPr>
            <a:lvl2pPr marL="742950" indent="-285750" eaLnBrk="0" hangingPunct="0">
              <a:defRPr sz="2400">
                <a:solidFill>
                  <a:srgbClr val="003366"/>
                </a:solidFill>
                <a:latin typeface="微软雅黑" panose="020B0503020204020204" pitchFamily="34" charset="-122"/>
                <a:ea typeface="Arial Unicode MS" panose="020B0604020202020204" pitchFamily="34" charset="-122"/>
              </a:defRPr>
            </a:lvl2pPr>
            <a:lvl3pPr marL="1143000" indent="-228600" eaLnBrk="0" hangingPunct="0">
              <a:defRPr sz="2400">
                <a:solidFill>
                  <a:srgbClr val="003366"/>
                </a:solidFill>
                <a:latin typeface="微软雅黑" panose="020B0503020204020204" pitchFamily="34" charset="-122"/>
                <a:ea typeface="Arial Unicode MS" panose="020B0604020202020204" pitchFamily="34" charset="-122"/>
              </a:defRPr>
            </a:lvl3pPr>
            <a:lvl4pPr marL="1600200" indent="-228600" eaLnBrk="0" hangingPunct="0">
              <a:defRPr sz="2400">
                <a:solidFill>
                  <a:srgbClr val="003366"/>
                </a:solidFill>
                <a:latin typeface="微软雅黑" panose="020B0503020204020204" pitchFamily="34" charset="-122"/>
                <a:ea typeface="Arial Unicode MS" panose="020B0604020202020204" pitchFamily="34" charset="-122"/>
              </a:defRPr>
            </a:lvl4pPr>
            <a:lvl5pPr marL="2057400" indent="-228600" eaLnBrk="0" hangingPunct="0">
              <a:defRPr sz="2400">
                <a:solidFill>
                  <a:srgbClr val="003366"/>
                </a:solidFill>
                <a:latin typeface="微软雅黑" panose="020B0503020204020204" pitchFamily="34" charset="-122"/>
                <a:ea typeface="Arial Unicode MS" panose="020B0604020202020204" pitchFamily="34" charset="-122"/>
              </a:defRPr>
            </a:lvl5pPr>
            <a:lvl6pPr marL="2514600" indent="-228600" eaLnBrk="0" fontAlgn="base" hangingPunct="0">
              <a:spcBef>
                <a:spcPct val="0"/>
              </a:spcBef>
              <a:spcAft>
                <a:spcPct val="0"/>
              </a:spcAft>
              <a:defRPr sz="2400">
                <a:solidFill>
                  <a:srgbClr val="003366"/>
                </a:solidFill>
                <a:latin typeface="微软雅黑" panose="020B0503020204020204" pitchFamily="34" charset="-122"/>
                <a:ea typeface="Arial Unicode MS" panose="020B0604020202020204" pitchFamily="34" charset="-122"/>
              </a:defRPr>
            </a:lvl6pPr>
            <a:lvl7pPr marL="2971800" indent="-228600" eaLnBrk="0" fontAlgn="base" hangingPunct="0">
              <a:spcBef>
                <a:spcPct val="0"/>
              </a:spcBef>
              <a:spcAft>
                <a:spcPct val="0"/>
              </a:spcAft>
              <a:defRPr sz="2400">
                <a:solidFill>
                  <a:srgbClr val="003366"/>
                </a:solidFill>
                <a:latin typeface="微软雅黑" panose="020B0503020204020204" pitchFamily="34" charset="-122"/>
                <a:ea typeface="Arial Unicode MS" panose="020B0604020202020204" pitchFamily="34" charset="-122"/>
              </a:defRPr>
            </a:lvl7pPr>
            <a:lvl8pPr marL="3429000" indent="-228600" eaLnBrk="0" fontAlgn="base" hangingPunct="0">
              <a:spcBef>
                <a:spcPct val="0"/>
              </a:spcBef>
              <a:spcAft>
                <a:spcPct val="0"/>
              </a:spcAft>
              <a:defRPr sz="2400">
                <a:solidFill>
                  <a:srgbClr val="003366"/>
                </a:solidFill>
                <a:latin typeface="微软雅黑" panose="020B0503020204020204" pitchFamily="34" charset="-122"/>
                <a:ea typeface="Arial Unicode MS" panose="020B0604020202020204" pitchFamily="34" charset="-122"/>
              </a:defRPr>
            </a:lvl8pPr>
            <a:lvl9pPr marL="3886200" indent="-228600" eaLnBrk="0" fontAlgn="base" hangingPunct="0">
              <a:spcBef>
                <a:spcPct val="0"/>
              </a:spcBef>
              <a:spcAft>
                <a:spcPct val="0"/>
              </a:spcAft>
              <a:defRPr sz="2400">
                <a:solidFill>
                  <a:srgbClr val="003366"/>
                </a:solidFill>
                <a:latin typeface="微软雅黑" panose="020B0503020204020204" pitchFamily="34" charset="-122"/>
                <a:ea typeface="Arial Unicode MS" panose="020B0604020202020204" pitchFamily="34"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FD5CA9D-6BB6-493E-80DD-E1E115D41300}" type="slidenum">
              <a:rPr kumimoji="0" lang="en-US" altLang="zh-CN" sz="109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zh-CN" sz="109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矩形 12"/>
          <p:cNvSpPr/>
          <p:nvPr/>
        </p:nvSpPr>
        <p:spPr>
          <a:xfrm>
            <a:off x="-1608347" y="1435832"/>
            <a:ext cx="1584531" cy="433485"/>
          </a:xfrm>
          <a:prstGeom prst="rect">
            <a:avLst/>
          </a:prstGeom>
          <a:solidFill>
            <a:srgbClr val="003C8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R0 G60 B130</a:t>
            </a:r>
            <a:endParaRPr kumimoji="0" lang="zh-CN" altLang="en-US" sz="595"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矩形 13"/>
          <p:cNvSpPr/>
          <p:nvPr/>
        </p:nvSpPr>
        <p:spPr>
          <a:xfrm>
            <a:off x="-1608347" y="881373"/>
            <a:ext cx="1584531" cy="432045"/>
          </a:xfrm>
          <a:prstGeom prst="rect">
            <a:avLst/>
          </a:prstGeom>
          <a:solidFill>
            <a:srgbClr val="23181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R35 G24 B21</a:t>
            </a:r>
            <a:endParaRPr kumimoji="0" lang="zh-CN" altLang="en-US" sz="595"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矩形 14"/>
          <p:cNvSpPr/>
          <p:nvPr/>
        </p:nvSpPr>
        <p:spPr>
          <a:xfrm>
            <a:off x="-1608347" y="1991730"/>
            <a:ext cx="1584531" cy="432045"/>
          </a:xfrm>
          <a:prstGeom prst="rect">
            <a:avLst/>
          </a:prstGeom>
          <a:solidFill>
            <a:srgbClr val="64646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R100 G100 B100</a:t>
            </a:r>
            <a:endParaRPr kumimoji="0" lang="zh-CN" altLang="en-US" sz="595"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矩形 15"/>
          <p:cNvSpPr/>
          <p:nvPr/>
        </p:nvSpPr>
        <p:spPr>
          <a:xfrm>
            <a:off x="-1608347" y="2546187"/>
            <a:ext cx="1584531" cy="432045"/>
          </a:xfrm>
          <a:prstGeom prst="rect">
            <a:avLst/>
          </a:prstGeom>
          <a:solidFill>
            <a:srgbClr val="BB1B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R187 G27 B30</a:t>
            </a:r>
            <a:endParaRPr kumimoji="0" lang="zh-CN" altLang="en-US" sz="595"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矩形 16"/>
          <p:cNvSpPr/>
          <p:nvPr/>
        </p:nvSpPr>
        <p:spPr>
          <a:xfrm>
            <a:off x="-1608347" y="3100646"/>
            <a:ext cx="1584531" cy="432045"/>
          </a:xfrm>
          <a:prstGeom prst="rect">
            <a:avLst/>
          </a:prstGeom>
          <a:solidFill>
            <a:srgbClr val="B189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R177 G137 B30</a:t>
            </a:r>
            <a:endParaRPr kumimoji="0" lang="zh-CN" altLang="en-US" sz="595"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矩形 17"/>
          <p:cNvSpPr/>
          <p:nvPr/>
        </p:nvSpPr>
        <p:spPr>
          <a:xfrm>
            <a:off x="-1608347" y="4209563"/>
            <a:ext cx="1584531" cy="432045"/>
          </a:xfrm>
          <a:prstGeom prst="rect">
            <a:avLst/>
          </a:prstGeom>
          <a:solidFill>
            <a:srgbClr val="C8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808080">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R200 G200 B200</a:t>
            </a:r>
            <a:endParaRPr kumimoji="0" lang="zh-CN" altLang="en-US" sz="595" b="0" i="0" u="none" strike="noStrike" kern="1200" cap="none" spc="0" normalizeH="0" baseline="0" noProof="0" dirty="0">
              <a:ln>
                <a:noFill/>
              </a:ln>
              <a:solidFill>
                <a:srgbClr val="808080">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9" name="矩形 18"/>
          <p:cNvSpPr/>
          <p:nvPr/>
        </p:nvSpPr>
        <p:spPr>
          <a:xfrm>
            <a:off x="-1608347" y="3655104"/>
            <a:ext cx="1584531" cy="432045"/>
          </a:xfrm>
          <a:prstGeom prst="rect">
            <a:avLst/>
          </a:prstGeom>
          <a:solidFill>
            <a:srgbClr val="B5B5B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808080">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R181 G181 B181</a:t>
            </a:r>
            <a:endParaRPr kumimoji="0" lang="zh-CN" altLang="en-US" sz="595" b="0" i="0" u="none" strike="noStrike" kern="1200" cap="none" spc="0" normalizeH="0" baseline="0" noProof="0" dirty="0">
              <a:ln>
                <a:noFill/>
              </a:ln>
              <a:solidFill>
                <a:srgbClr val="808080">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 name="矩形 19"/>
          <p:cNvSpPr/>
          <p:nvPr/>
        </p:nvSpPr>
        <p:spPr>
          <a:xfrm>
            <a:off x="-1608347" y="4764020"/>
            <a:ext cx="1584531" cy="432045"/>
          </a:xfrm>
          <a:prstGeom prst="rect">
            <a:avLst/>
          </a:prstGeom>
          <a:solidFill>
            <a:srgbClr val="DDE2E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808080">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R221 G226 B230</a:t>
            </a:r>
            <a:endParaRPr kumimoji="0" lang="zh-CN" altLang="en-US" sz="595" b="0" i="0" u="none" strike="noStrike" kern="1200" cap="none" spc="0" normalizeH="0" baseline="0" noProof="0" dirty="0">
              <a:ln>
                <a:noFill/>
              </a:ln>
              <a:solidFill>
                <a:srgbClr val="808080">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矩形 20"/>
          <p:cNvSpPr/>
          <p:nvPr/>
        </p:nvSpPr>
        <p:spPr>
          <a:xfrm>
            <a:off x="-1608347" y="5318479"/>
            <a:ext cx="1584531" cy="432045"/>
          </a:xfrm>
          <a:prstGeom prst="rect">
            <a:avLst/>
          </a:prstGeom>
          <a:solidFill>
            <a:srgbClr val="FADEB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808080">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R250 G222 B184</a:t>
            </a:r>
            <a:endParaRPr kumimoji="0" lang="zh-CN" altLang="en-US" sz="595" b="0" i="0" u="none" strike="noStrike" kern="1200" cap="none" spc="0" normalizeH="0" baseline="0" noProof="0" dirty="0">
              <a:ln>
                <a:noFill/>
              </a:ln>
              <a:solidFill>
                <a:srgbClr val="808080">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2" name="矩形 21"/>
          <p:cNvSpPr/>
          <p:nvPr/>
        </p:nvSpPr>
        <p:spPr>
          <a:xfrm>
            <a:off x="-1608347" y="5872937"/>
            <a:ext cx="1584531" cy="432045"/>
          </a:xfrm>
          <a:prstGeom prst="rect">
            <a:avLst/>
          </a:prstGeom>
          <a:solidFill>
            <a:srgbClr val="D1D9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808080">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R209 G217 B80</a:t>
            </a:r>
            <a:endParaRPr kumimoji="0" lang="zh-CN" altLang="en-US" sz="595" b="0" i="0" u="none" strike="noStrike" kern="1200" cap="none" spc="0" normalizeH="0" baseline="0" noProof="0" dirty="0">
              <a:ln>
                <a:noFill/>
              </a:ln>
              <a:solidFill>
                <a:srgbClr val="808080">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3" name="矩形 22"/>
          <p:cNvSpPr/>
          <p:nvPr/>
        </p:nvSpPr>
        <p:spPr>
          <a:xfrm>
            <a:off x="-1608347" y="6427395"/>
            <a:ext cx="1584531" cy="432045"/>
          </a:xfrm>
          <a:prstGeom prst="rect">
            <a:avLst/>
          </a:prstGeom>
          <a:solidFill>
            <a:srgbClr val="B9D1E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808080">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R185 G209 B230</a:t>
            </a:r>
            <a:endParaRPr kumimoji="0" lang="zh-CN" altLang="en-US" sz="595" b="0" i="0" u="none" strike="noStrike" kern="1200" cap="none" spc="0" normalizeH="0" baseline="0" noProof="0" dirty="0">
              <a:ln>
                <a:noFill/>
              </a:ln>
              <a:solidFill>
                <a:srgbClr val="808080">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4" name="矩形 23"/>
          <p:cNvSpPr/>
          <p:nvPr/>
        </p:nvSpPr>
        <p:spPr>
          <a:xfrm>
            <a:off x="-1608347" y="1"/>
            <a:ext cx="1584531" cy="20450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595" b="1" i="0" u="none" strike="noStrike" kern="1200" cap="none" spc="0" normalizeH="0" baseline="0" noProof="0" dirty="0">
                <a:ln>
                  <a:noFill/>
                </a:ln>
                <a:solidFill>
                  <a:srgbClr val="808080">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常用参考色</a:t>
            </a:r>
          </a:p>
        </p:txBody>
      </p:sp>
      <p:sp>
        <p:nvSpPr>
          <p:cNvPr id="3" name="矩形 2"/>
          <p:cNvSpPr/>
          <p:nvPr/>
        </p:nvSpPr>
        <p:spPr>
          <a:xfrm flipV="1">
            <a:off x="1" y="761840"/>
            <a:ext cx="12192000" cy="74888"/>
          </a:xfrm>
          <a:prstGeom prst="rect">
            <a:avLst/>
          </a:prstGeom>
          <a:gradFill flip="none" rotWithShape="1">
            <a:gsLst>
              <a:gs pos="0">
                <a:srgbClr val="146EB4"/>
              </a:gs>
              <a:gs pos="0">
                <a:schemeClr val="accent1">
                  <a:lumMod val="0"/>
                  <a:lumOff val="100000"/>
                </a:schemeClr>
              </a:gs>
              <a:gs pos="100000">
                <a:srgbClr val="0A6EB4"/>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45" b="0" i="0"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5" name="矩形 24"/>
          <p:cNvSpPr/>
          <p:nvPr/>
        </p:nvSpPr>
        <p:spPr>
          <a:xfrm>
            <a:off x="-1608347" y="326915"/>
            <a:ext cx="1584531" cy="432045"/>
          </a:xfrm>
          <a:prstGeom prst="rect">
            <a:avLst/>
          </a:prstGeom>
          <a:solidFill>
            <a:srgbClr val="0A6EB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R10 G110 B180</a:t>
            </a:r>
            <a:endParaRPr kumimoji="0" lang="zh-CN" altLang="en-US" sz="595"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标题 1">
            <a:extLst>
              <a:ext uri="{FF2B5EF4-FFF2-40B4-BE49-F238E27FC236}">
                <a16:creationId xmlns:a16="http://schemas.microsoft.com/office/drawing/2014/main" id="{D3C46FB4-0325-69A1-B92A-25AAC9EE8D97}"/>
              </a:ext>
            </a:extLst>
          </p:cNvPr>
          <p:cNvSpPr txBox="1">
            <a:spLocks/>
          </p:cNvSpPr>
          <p:nvPr userDrawn="1"/>
        </p:nvSpPr>
        <p:spPr>
          <a:xfrm>
            <a:off x="270933" y="-79546"/>
            <a:ext cx="9127068" cy="747732"/>
          </a:xfrm>
          <a:prstGeom prst="rect">
            <a:avLst/>
          </a:prstGeom>
        </p:spPr>
        <p:txBody>
          <a:bodyPr anchor="ctr"/>
          <a:lstStyle>
            <a:lvl1pPr algn="l" rtl="0" eaLnBrk="0" fontAlgn="base" hangingPunct="0">
              <a:spcBef>
                <a:spcPct val="0"/>
              </a:spcBef>
              <a:spcAft>
                <a:spcPct val="0"/>
              </a:spcAft>
              <a:defRPr kumimoji="1" sz="2800" b="1">
                <a:solidFill>
                  <a:srgbClr val="003C82"/>
                </a:solidFill>
                <a:effectLst>
                  <a:glow rad="63500">
                    <a:schemeClr val="accent5">
                      <a:satMod val="175000"/>
                      <a:alpha val="40000"/>
                    </a:schemeClr>
                  </a:glow>
                </a:effectLst>
                <a:latin typeface="Calibri" panose="020F0502020204030204" pitchFamily="34" charset="0"/>
                <a:ea typeface="Calibri" panose="020F0502020204030204" pitchFamily="34" charset="0"/>
                <a:cs typeface="Calibri" panose="020F0502020204030204" pitchFamily="34" charset="0"/>
              </a:defRPr>
            </a:lvl1pPr>
            <a:lvl2pPr algn="ctr" rtl="0" eaLnBrk="0" fontAlgn="base" hangingPunct="0">
              <a:spcBef>
                <a:spcPct val="0"/>
              </a:spcBef>
              <a:spcAft>
                <a:spcPct val="0"/>
              </a:spcAft>
              <a:defRPr kumimoji="1" sz="254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254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254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254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272415" algn="ctr" rtl="0" fontAlgn="base">
              <a:spcBef>
                <a:spcPct val="0"/>
              </a:spcBef>
              <a:spcAft>
                <a:spcPct val="0"/>
              </a:spcAft>
              <a:defRPr sz="262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544830" algn="ctr" rtl="0" fontAlgn="base">
              <a:spcBef>
                <a:spcPct val="0"/>
              </a:spcBef>
              <a:spcAft>
                <a:spcPct val="0"/>
              </a:spcAft>
              <a:defRPr sz="262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817245" algn="ctr" rtl="0" fontAlgn="base">
              <a:spcBef>
                <a:spcPct val="0"/>
              </a:spcBef>
              <a:spcAft>
                <a:spcPct val="0"/>
              </a:spcAft>
              <a:defRPr sz="262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089660" algn="ctr" rtl="0" fontAlgn="base">
              <a:spcBef>
                <a:spcPct val="0"/>
              </a:spcBef>
              <a:spcAft>
                <a:spcPct val="0"/>
              </a:spcAft>
              <a:defRPr sz="262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CN" altLang="en-US" sz="2800" b="1" i="0" u="none" strike="noStrike" kern="0" cap="none" spc="0" normalizeH="0" baseline="0" noProof="0" dirty="0">
              <a:ln>
                <a:noFill/>
              </a:ln>
              <a:solidFill>
                <a:srgbClr val="003C82"/>
              </a:solidFill>
              <a:effectLst>
                <a:glow rad="63500">
                  <a:srgbClr val="DAEDEF">
                    <a:satMod val="175000"/>
                    <a:alpha val="40000"/>
                  </a:srgbClr>
                </a:glow>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888327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Lst>
  <p:hf hdr="0" ftr="0" dt="0"/>
  <p:txStyles>
    <p:titleStyle>
      <a:lvl1pPr algn="ctr" rtl="0" eaLnBrk="0" fontAlgn="base" hangingPunct="0">
        <a:spcBef>
          <a:spcPct val="0"/>
        </a:spcBef>
        <a:spcAft>
          <a:spcPct val="0"/>
        </a:spcAft>
        <a:defRPr kumimoji="1" sz="2540">
          <a:solidFill>
            <a:schemeClr val="tx2"/>
          </a:solidFill>
          <a:latin typeface="+mj-lt"/>
          <a:ea typeface="+mj-ea"/>
          <a:cs typeface="+mj-cs"/>
        </a:defRPr>
      </a:lvl1pPr>
      <a:lvl2pPr algn="ctr" rtl="0" eaLnBrk="0" fontAlgn="base" hangingPunct="0">
        <a:spcBef>
          <a:spcPct val="0"/>
        </a:spcBef>
        <a:spcAft>
          <a:spcPct val="0"/>
        </a:spcAft>
        <a:defRPr kumimoji="1" sz="254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254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254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254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272415" algn="ctr" rtl="0" fontAlgn="base">
        <a:spcBef>
          <a:spcPct val="0"/>
        </a:spcBef>
        <a:spcAft>
          <a:spcPct val="0"/>
        </a:spcAft>
        <a:defRPr sz="262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544830" algn="ctr" rtl="0" fontAlgn="base">
        <a:spcBef>
          <a:spcPct val="0"/>
        </a:spcBef>
        <a:spcAft>
          <a:spcPct val="0"/>
        </a:spcAft>
        <a:defRPr sz="262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817245" algn="ctr" rtl="0" fontAlgn="base">
        <a:spcBef>
          <a:spcPct val="0"/>
        </a:spcBef>
        <a:spcAft>
          <a:spcPct val="0"/>
        </a:spcAft>
        <a:defRPr sz="262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089660" algn="ctr" rtl="0" fontAlgn="base">
        <a:spcBef>
          <a:spcPct val="0"/>
        </a:spcBef>
        <a:spcAft>
          <a:spcPct val="0"/>
        </a:spcAft>
        <a:defRPr sz="2620">
          <a:solidFill>
            <a:schemeClr val="tx2"/>
          </a:solidFill>
          <a:latin typeface="Arial" panose="020B0604020202020204" pitchFamily="34" charset="0"/>
          <a:ea typeface="宋体" panose="02010600030101010101" pitchFamily="2" charset="-122"/>
          <a:cs typeface="宋体" panose="02010600030101010101" pitchFamily="2" charset="-122"/>
        </a:defRPr>
      </a:lvl9pPr>
    </p:titleStyle>
    <p:bodyStyle>
      <a:lvl1pPr marL="204470" indent="-204470" algn="l" rtl="0" eaLnBrk="0" fontAlgn="base" hangingPunct="0">
        <a:spcBef>
          <a:spcPct val="20000"/>
        </a:spcBef>
        <a:spcAft>
          <a:spcPct val="0"/>
        </a:spcAft>
        <a:buChar char="•"/>
        <a:defRPr kumimoji="1" sz="1905">
          <a:solidFill>
            <a:schemeClr val="tx1"/>
          </a:solidFill>
          <a:latin typeface="+mn-lt"/>
          <a:ea typeface="+mn-ea"/>
          <a:cs typeface="+mn-cs"/>
        </a:defRPr>
      </a:lvl1pPr>
      <a:lvl2pPr marL="441960" indent="-170180" algn="l" rtl="0" eaLnBrk="0" fontAlgn="base" hangingPunct="0">
        <a:spcBef>
          <a:spcPct val="20000"/>
        </a:spcBef>
        <a:spcAft>
          <a:spcPct val="0"/>
        </a:spcAft>
        <a:buChar char="–"/>
        <a:defRPr kumimoji="1">
          <a:solidFill>
            <a:schemeClr val="tx1"/>
          </a:solidFill>
          <a:latin typeface="+mn-lt"/>
          <a:ea typeface="+mn-ea"/>
          <a:cs typeface="+mn-cs"/>
        </a:defRPr>
      </a:lvl2pPr>
      <a:lvl3pPr marL="679450" indent="-135255" algn="l" rtl="0" eaLnBrk="0" fontAlgn="base" hangingPunct="0">
        <a:spcBef>
          <a:spcPct val="20000"/>
        </a:spcBef>
        <a:spcAft>
          <a:spcPct val="0"/>
        </a:spcAft>
        <a:buChar char="•"/>
        <a:defRPr kumimoji="1" sz="1360">
          <a:solidFill>
            <a:schemeClr val="tx1"/>
          </a:solidFill>
          <a:latin typeface="+mn-lt"/>
          <a:ea typeface="+mn-ea"/>
          <a:cs typeface="+mn-cs"/>
        </a:defRPr>
      </a:lvl3pPr>
      <a:lvl4pPr marL="953135" indent="-135255" algn="l" rtl="0" eaLnBrk="0" fontAlgn="base" hangingPunct="0">
        <a:spcBef>
          <a:spcPct val="20000"/>
        </a:spcBef>
        <a:spcAft>
          <a:spcPct val="0"/>
        </a:spcAft>
        <a:buChar char="–"/>
        <a:defRPr kumimoji="1" sz="1180">
          <a:solidFill>
            <a:schemeClr val="tx1"/>
          </a:solidFill>
          <a:latin typeface="+mn-lt"/>
          <a:ea typeface="+mn-ea"/>
          <a:cs typeface="+mn-cs"/>
        </a:defRPr>
      </a:lvl4pPr>
      <a:lvl5pPr marL="1225550" indent="-135255" algn="l" rtl="0" eaLnBrk="0" fontAlgn="base" hangingPunct="0">
        <a:spcBef>
          <a:spcPct val="20000"/>
        </a:spcBef>
        <a:spcAft>
          <a:spcPct val="0"/>
        </a:spcAft>
        <a:buChar char="»"/>
        <a:defRPr kumimoji="1" sz="1180">
          <a:solidFill>
            <a:schemeClr val="tx1"/>
          </a:solidFill>
          <a:latin typeface="+mn-lt"/>
          <a:ea typeface="+mn-ea"/>
          <a:cs typeface="+mn-cs"/>
        </a:defRPr>
      </a:lvl5pPr>
      <a:lvl6pPr marL="1498600" indent="-135890" algn="l" rtl="0" fontAlgn="base">
        <a:spcBef>
          <a:spcPct val="20000"/>
        </a:spcBef>
        <a:spcAft>
          <a:spcPct val="0"/>
        </a:spcAft>
        <a:buChar char="»"/>
        <a:defRPr sz="1195">
          <a:solidFill>
            <a:schemeClr val="tx1"/>
          </a:solidFill>
          <a:latin typeface="+mn-lt"/>
          <a:ea typeface="+mn-ea"/>
          <a:cs typeface="+mn-cs"/>
        </a:defRPr>
      </a:lvl6pPr>
      <a:lvl7pPr marL="1771015" indent="-135890" algn="l" rtl="0" fontAlgn="base">
        <a:spcBef>
          <a:spcPct val="20000"/>
        </a:spcBef>
        <a:spcAft>
          <a:spcPct val="0"/>
        </a:spcAft>
        <a:buChar char="»"/>
        <a:defRPr sz="1195">
          <a:solidFill>
            <a:schemeClr val="tx1"/>
          </a:solidFill>
          <a:latin typeface="+mn-lt"/>
          <a:ea typeface="+mn-ea"/>
          <a:cs typeface="+mn-cs"/>
        </a:defRPr>
      </a:lvl7pPr>
      <a:lvl8pPr marL="2043430" indent="-135890" algn="l" rtl="0" fontAlgn="base">
        <a:spcBef>
          <a:spcPct val="20000"/>
        </a:spcBef>
        <a:spcAft>
          <a:spcPct val="0"/>
        </a:spcAft>
        <a:buChar char="»"/>
        <a:defRPr sz="1195">
          <a:solidFill>
            <a:schemeClr val="tx1"/>
          </a:solidFill>
          <a:latin typeface="+mn-lt"/>
          <a:ea typeface="+mn-ea"/>
          <a:cs typeface="+mn-cs"/>
        </a:defRPr>
      </a:lvl8pPr>
      <a:lvl9pPr marL="2315845" indent="-135890" algn="l" rtl="0" fontAlgn="base">
        <a:spcBef>
          <a:spcPct val="20000"/>
        </a:spcBef>
        <a:spcAft>
          <a:spcPct val="0"/>
        </a:spcAft>
        <a:buChar char="»"/>
        <a:defRPr sz="1195">
          <a:solidFill>
            <a:schemeClr val="tx1"/>
          </a:solidFill>
          <a:latin typeface="+mn-lt"/>
          <a:ea typeface="+mn-ea"/>
          <a:cs typeface="+mn-cs"/>
        </a:defRPr>
      </a:lvl9pPr>
    </p:bodyStyle>
    <p:otherStyle>
      <a:defPPr>
        <a:defRPr lang="en-US"/>
      </a:defPPr>
      <a:lvl1pPr marL="0" algn="l" defTabSz="271780" rtl="0" eaLnBrk="1" latinLnBrk="0" hangingPunct="1">
        <a:defRPr sz="1070" kern="1200">
          <a:solidFill>
            <a:schemeClr val="tx1"/>
          </a:solidFill>
          <a:latin typeface="+mn-lt"/>
          <a:ea typeface="+mn-ea"/>
          <a:cs typeface="+mn-cs"/>
        </a:defRPr>
      </a:lvl1pPr>
      <a:lvl2pPr marL="272415" algn="l" defTabSz="271780" rtl="0" eaLnBrk="1" latinLnBrk="0" hangingPunct="1">
        <a:defRPr sz="1070" kern="1200">
          <a:solidFill>
            <a:schemeClr val="tx1"/>
          </a:solidFill>
          <a:latin typeface="+mn-lt"/>
          <a:ea typeface="+mn-ea"/>
          <a:cs typeface="+mn-cs"/>
        </a:defRPr>
      </a:lvl2pPr>
      <a:lvl3pPr marL="544830" algn="l" defTabSz="271780" rtl="0" eaLnBrk="1" latinLnBrk="0" hangingPunct="1">
        <a:defRPr sz="1070" kern="1200">
          <a:solidFill>
            <a:schemeClr val="tx1"/>
          </a:solidFill>
          <a:latin typeface="+mn-lt"/>
          <a:ea typeface="+mn-ea"/>
          <a:cs typeface="+mn-cs"/>
        </a:defRPr>
      </a:lvl3pPr>
      <a:lvl4pPr marL="817245" algn="l" defTabSz="271780" rtl="0" eaLnBrk="1" latinLnBrk="0" hangingPunct="1">
        <a:defRPr sz="1070" kern="1200">
          <a:solidFill>
            <a:schemeClr val="tx1"/>
          </a:solidFill>
          <a:latin typeface="+mn-lt"/>
          <a:ea typeface="+mn-ea"/>
          <a:cs typeface="+mn-cs"/>
        </a:defRPr>
      </a:lvl4pPr>
      <a:lvl5pPr marL="1089660" algn="l" defTabSz="271780" rtl="0" eaLnBrk="1" latinLnBrk="0" hangingPunct="1">
        <a:defRPr sz="1070" kern="1200">
          <a:solidFill>
            <a:schemeClr val="tx1"/>
          </a:solidFill>
          <a:latin typeface="+mn-lt"/>
          <a:ea typeface="+mn-ea"/>
          <a:cs typeface="+mn-cs"/>
        </a:defRPr>
      </a:lvl5pPr>
      <a:lvl6pPr marL="1362710" algn="l" defTabSz="271780" rtl="0" eaLnBrk="1" latinLnBrk="0" hangingPunct="1">
        <a:defRPr sz="1070" kern="1200">
          <a:solidFill>
            <a:schemeClr val="tx1"/>
          </a:solidFill>
          <a:latin typeface="+mn-lt"/>
          <a:ea typeface="+mn-ea"/>
          <a:cs typeface="+mn-cs"/>
        </a:defRPr>
      </a:lvl6pPr>
      <a:lvl7pPr marL="1635125" algn="l" defTabSz="271780" rtl="0" eaLnBrk="1" latinLnBrk="0" hangingPunct="1">
        <a:defRPr sz="1070" kern="1200">
          <a:solidFill>
            <a:schemeClr val="tx1"/>
          </a:solidFill>
          <a:latin typeface="+mn-lt"/>
          <a:ea typeface="+mn-ea"/>
          <a:cs typeface="+mn-cs"/>
        </a:defRPr>
      </a:lvl7pPr>
      <a:lvl8pPr marL="1907540" algn="l" defTabSz="271780" rtl="0" eaLnBrk="1" latinLnBrk="0" hangingPunct="1">
        <a:defRPr sz="1070" kern="1200">
          <a:solidFill>
            <a:schemeClr val="tx1"/>
          </a:solidFill>
          <a:latin typeface="+mn-lt"/>
          <a:ea typeface="+mn-ea"/>
          <a:cs typeface="+mn-cs"/>
        </a:defRPr>
      </a:lvl8pPr>
      <a:lvl9pPr marL="2179320" algn="l" defTabSz="271780" rtl="0" eaLnBrk="1" latinLnBrk="0" hangingPunct="1">
        <a:defRPr sz="107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6"/>
          <p:cNvSpPr txBox="1">
            <a:spLocks noChangeArrowheads="1"/>
          </p:cNvSpPr>
          <p:nvPr/>
        </p:nvSpPr>
        <p:spPr>
          <a:xfrm>
            <a:off x="11616271" y="6534777"/>
            <a:ext cx="575733" cy="323223"/>
          </a:xfrm>
          <a:prstGeom prst="rect">
            <a:avLst/>
          </a:prstGeom>
          <a:noFill/>
          <a:ln w="9525"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none"/>
        </p:style>
        <p:txBody>
          <a:bodyPr/>
          <a:lstStyle>
            <a:lvl1pPr eaLnBrk="0" hangingPunct="0">
              <a:defRPr sz="2400">
                <a:solidFill>
                  <a:srgbClr val="003366"/>
                </a:solidFill>
                <a:latin typeface="微软雅黑" panose="020B0503020204020204" pitchFamily="34" charset="-122"/>
                <a:ea typeface="Arial Unicode MS" panose="020B0604020202020204" pitchFamily="34" charset="-122"/>
              </a:defRPr>
            </a:lvl1pPr>
            <a:lvl2pPr marL="742950" indent="-285750" eaLnBrk="0" hangingPunct="0">
              <a:defRPr sz="2400">
                <a:solidFill>
                  <a:srgbClr val="003366"/>
                </a:solidFill>
                <a:latin typeface="微软雅黑" panose="020B0503020204020204" pitchFamily="34" charset="-122"/>
                <a:ea typeface="Arial Unicode MS" panose="020B0604020202020204" pitchFamily="34" charset="-122"/>
              </a:defRPr>
            </a:lvl2pPr>
            <a:lvl3pPr marL="1143000" indent="-228600" eaLnBrk="0" hangingPunct="0">
              <a:defRPr sz="2400">
                <a:solidFill>
                  <a:srgbClr val="003366"/>
                </a:solidFill>
                <a:latin typeface="微软雅黑" panose="020B0503020204020204" pitchFamily="34" charset="-122"/>
                <a:ea typeface="Arial Unicode MS" panose="020B0604020202020204" pitchFamily="34" charset="-122"/>
              </a:defRPr>
            </a:lvl3pPr>
            <a:lvl4pPr marL="1600200" indent="-228600" eaLnBrk="0" hangingPunct="0">
              <a:defRPr sz="2400">
                <a:solidFill>
                  <a:srgbClr val="003366"/>
                </a:solidFill>
                <a:latin typeface="微软雅黑" panose="020B0503020204020204" pitchFamily="34" charset="-122"/>
                <a:ea typeface="Arial Unicode MS" panose="020B0604020202020204" pitchFamily="34" charset="-122"/>
              </a:defRPr>
            </a:lvl4pPr>
            <a:lvl5pPr marL="2057400" indent="-228600" eaLnBrk="0" hangingPunct="0">
              <a:defRPr sz="2400">
                <a:solidFill>
                  <a:srgbClr val="003366"/>
                </a:solidFill>
                <a:latin typeface="微软雅黑" panose="020B0503020204020204" pitchFamily="34" charset="-122"/>
                <a:ea typeface="Arial Unicode MS" panose="020B0604020202020204" pitchFamily="34" charset="-122"/>
              </a:defRPr>
            </a:lvl5pPr>
            <a:lvl6pPr marL="2514600" indent="-228600" eaLnBrk="0" fontAlgn="base" hangingPunct="0">
              <a:spcBef>
                <a:spcPct val="0"/>
              </a:spcBef>
              <a:spcAft>
                <a:spcPct val="0"/>
              </a:spcAft>
              <a:defRPr sz="2400">
                <a:solidFill>
                  <a:srgbClr val="003366"/>
                </a:solidFill>
                <a:latin typeface="微软雅黑" panose="020B0503020204020204" pitchFamily="34" charset="-122"/>
                <a:ea typeface="Arial Unicode MS" panose="020B0604020202020204" pitchFamily="34" charset="-122"/>
              </a:defRPr>
            </a:lvl6pPr>
            <a:lvl7pPr marL="2971800" indent="-228600" eaLnBrk="0" fontAlgn="base" hangingPunct="0">
              <a:spcBef>
                <a:spcPct val="0"/>
              </a:spcBef>
              <a:spcAft>
                <a:spcPct val="0"/>
              </a:spcAft>
              <a:defRPr sz="2400">
                <a:solidFill>
                  <a:srgbClr val="003366"/>
                </a:solidFill>
                <a:latin typeface="微软雅黑" panose="020B0503020204020204" pitchFamily="34" charset="-122"/>
                <a:ea typeface="Arial Unicode MS" panose="020B0604020202020204" pitchFamily="34" charset="-122"/>
              </a:defRPr>
            </a:lvl7pPr>
            <a:lvl8pPr marL="3429000" indent="-228600" eaLnBrk="0" fontAlgn="base" hangingPunct="0">
              <a:spcBef>
                <a:spcPct val="0"/>
              </a:spcBef>
              <a:spcAft>
                <a:spcPct val="0"/>
              </a:spcAft>
              <a:defRPr sz="2400">
                <a:solidFill>
                  <a:srgbClr val="003366"/>
                </a:solidFill>
                <a:latin typeface="微软雅黑" panose="020B0503020204020204" pitchFamily="34" charset="-122"/>
                <a:ea typeface="Arial Unicode MS" panose="020B0604020202020204" pitchFamily="34" charset="-122"/>
              </a:defRPr>
            </a:lvl8pPr>
            <a:lvl9pPr marL="3886200" indent="-228600" eaLnBrk="0" fontAlgn="base" hangingPunct="0">
              <a:spcBef>
                <a:spcPct val="0"/>
              </a:spcBef>
              <a:spcAft>
                <a:spcPct val="0"/>
              </a:spcAft>
              <a:defRPr sz="2400">
                <a:solidFill>
                  <a:srgbClr val="003366"/>
                </a:solidFill>
                <a:latin typeface="微软雅黑" panose="020B0503020204020204" pitchFamily="34" charset="-122"/>
                <a:ea typeface="Arial Unicode MS" panose="020B0604020202020204" pitchFamily="34"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FD5CA9D-6BB6-493E-80DD-E1E115D41300}" type="slidenum">
              <a:rPr kumimoji="0" lang="en-US" altLang="zh-CN" sz="109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zh-CN" sz="109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矩形 12"/>
          <p:cNvSpPr/>
          <p:nvPr/>
        </p:nvSpPr>
        <p:spPr>
          <a:xfrm>
            <a:off x="-1608347" y="1435832"/>
            <a:ext cx="1584531" cy="433485"/>
          </a:xfrm>
          <a:prstGeom prst="rect">
            <a:avLst/>
          </a:prstGeom>
          <a:solidFill>
            <a:srgbClr val="003C8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R0 G60 B130</a:t>
            </a:r>
            <a:endParaRPr kumimoji="0" lang="zh-CN" altLang="en-US" sz="595"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矩形 13"/>
          <p:cNvSpPr/>
          <p:nvPr/>
        </p:nvSpPr>
        <p:spPr>
          <a:xfrm>
            <a:off x="-1608347" y="881373"/>
            <a:ext cx="1584531" cy="432045"/>
          </a:xfrm>
          <a:prstGeom prst="rect">
            <a:avLst/>
          </a:prstGeom>
          <a:solidFill>
            <a:srgbClr val="23181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R35 G24 B21</a:t>
            </a:r>
            <a:endParaRPr kumimoji="0" lang="zh-CN" altLang="en-US" sz="595"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矩形 14"/>
          <p:cNvSpPr/>
          <p:nvPr/>
        </p:nvSpPr>
        <p:spPr>
          <a:xfrm>
            <a:off x="-1608347" y="1991730"/>
            <a:ext cx="1584531" cy="432045"/>
          </a:xfrm>
          <a:prstGeom prst="rect">
            <a:avLst/>
          </a:prstGeom>
          <a:solidFill>
            <a:srgbClr val="64646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R100 G100 B100</a:t>
            </a:r>
            <a:endParaRPr kumimoji="0" lang="zh-CN" altLang="en-US" sz="595"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矩形 15"/>
          <p:cNvSpPr/>
          <p:nvPr/>
        </p:nvSpPr>
        <p:spPr>
          <a:xfrm>
            <a:off x="-1608347" y="2546187"/>
            <a:ext cx="1584531" cy="432045"/>
          </a:xfrm>
          <a:prstGeom prst="rect">
            <a:avLst/>
          </a:prstGeom>
          <a:solidFill>
            <a:srgbClr val="BB1B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R187 G27 B30</a:t>
            </a:r>
            <a:endParaRPr kumimoji="0" lang="zh-CN" altLang="en-US" sz="595"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矩形 16"/>
          <p:cNvSpPr/>
          <p:nvPr/>
        </p:nvSpPr>
        <p:spPr>
          <a:xfrm>
            <a:off x="-1608347" y="3100646"/>
            <a:ext cx="1584531" cy="432045"/>
          </a:xfrm>
          <a:prstGeom prst="rect">
            <a:avLst/>
          </a:prstGeom>
          <a:solidFill>
            <a:srgbClr val="B189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R177 G137 B30</a:t>
            </a:r>
            <a:endParaRPr kumimoji="0" lang="zh-CN" altLang="en-US" sz="595"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矩形 17"/>
          <p:cNvSpPr/>
          <p:nvPr/>
        </p:nvSpPr>
        <p:spPr>
          <a:xfrm>
            <a:off x="-1608347" y="4209563"/>
            <a:ext cx="1584531" cy="432045"/>
          </a:xfrm>
          <a:prstGeom prst="rect">
            <a:avLst/>
          </a:prstGeom>
          <a:solidFill>
            <a:srgbClr val="C8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808080">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R200 G200 B200</a:t>
            </a:r>
            <a:endParaRPr kumimoji="0" lang="zh-CN" altLang="en-US" sz="595" b="0" i="0" u="none" strike="noStrike" kern="1200" cap="none" spc="0" normalizeH="0" baseline="0" noProof="0" dirty="0">
              <a:ln>
                <a:noFill/>
              </a:ln>
              <a:solidFill>
                <a:srgbClr val="808080">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9" name="矩形 18"/>
          <p:cNvSpPr/>
          <p:nvPr/>
        </p:nvSpPr>
        <p:spPr>
          <a:xfrm>
            <a:off x="-1608347" y="3655104"/>
            <a:ext cx="1584531" cy="432045"/>
          </a:xfrm>
          <a:prstGeom prst="rect">
            <a:avLst/>
          </a:prstGeom>
          <a:solidFill>
            <a:srgbClr val="B5B5B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808080">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R181 G181 B181</a:t>
            </a:r>
            <a:endParaRPr kumimoji="0" lang="zh-CN" altLang="en-US" sz="595" b="0" i="0" u="none" strike="noStrike" kern="1200" cap="none" spc="0" normalizeH="0" baseline="0" noProof="0" dirty="0">
              <a:ln>
                <a:noFill/>
              </a:ln>
              <a:solidFill>
                <a:srgbClr val="808080">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 name="矩形 19"/>
          <p:cNvSpPr/>
          <p:nvPr/>
        </p:nvSpPr>
        <p:spPr>
          <a:xfrm>
            <a:off x="-1608347" y="4764020"/>
            <a:ext cx="1584531" cy="432045"/>
          </a:xfrm>
          <a:prstGeom prst="rect">
            <a:avLst/>
          </a:prstGeom>
          <a:solidFill>
            <a:srgbClr val="DDE2E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808080">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R221 G226 B230</a:t>
            </a:r>
            <a:endParaRPr kumimoji="0" lang="zh-CN" altLang="en-US" sz="595" b="0" i="0" u="none" strike="noStrike" kern="1200" cap="none" spc="0" normalizeH="0" baseline="0" noProof="0" dirty="0">
              <a:ln>
                <a:noFill/>
              </a:ln>
              <a:solidFill>
                <a:srgbClr val="808080">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矩形 20"/>
          <p:cNvSpPr/>
          <p:nvPr/>
        </p:nvSpPr>
        <p:spPr>
          <a:xfrm>
            <a:off x="-1608347" y="5318479"/>
            <a:ext cx="1584531" cy="432045"/>
          </a:xfrm>
          <a:prstGeom prst="rect">
            <a:avLst/>
          </a:prstGeom>
          <a:solidFill>
            <a:srgbClr val="FADEB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808080">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R250 G222 B184</a:t>
            </a:r>
            <a:endParaRPr kumimoji="0" lang="zh-CN" altLang="en-US" sz="595" b="0" i="0" u="none" strike="noStrike" kern="1200" cap="none" spc="0" normalizeH="0" baseline="0" noProof="0" dirty="0">
              <a:ln>
                <a:noFill/>
              </a:ln>
              <a:solidFill>
                <a:srgbClr val="808080">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2" name="矩形 21"/>
          <p:cNvSpPr/>
          <p:nvPr/>
        </p:nvSpPr>
        <p:spPr>
          <a:xfrm>
            <a:off x="-1608347" y="5872937"/>
            <a:ext cx="1584531" cy="432045"/>
          </a:xfrm>
          <a:prstGeom prst="rect">
            <a:avLst/>
          </a:prstGeom>
          <a:solidFill>
            <a:srgbClr val="D1D9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808080">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R209 G217 B80</a:t>
            </a:r>
            <a:endParaRPr kumimoji="0" lang="zh-CN" altLang="en-US" sz="595" b="0" i="0" u="none" strike="noStrike" kern="1200" cap="none" spc="0" normalizeH="0" baseline="0" noProof="0" dirty="0">
              <a:ln>
                <a:noFill/>
              </a:ln>
              <a:solidFill>
                <a:srgbClr val="808080">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3" name="矩形 22"/>
          <p:cNvSpPr/>
          <p:nvPr/>
        </p:nvSpPr>
        <p:spPr>
          <a:xfrm>
            <a:off x="-1608347" y="6427395"/>
            <a:ext cx="1584531" cy="432045"/>
          </a:xfrm>
          <a:prstGeom prst="rect">
            <a:avLst/>
          </a:prstGeom>
          <a:solidFill>
            <a:srgbClr val="B9D1E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808080">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R185 G209 B230</a:t>
            </a:r>
            <a:endParaRPr kumimoji="0" lang="zh-CN" altLang="en-US" sz="595" b="0" i="0" u="none" strike="noStrike" kern="1200" cap="none" spc="0" normalizeH="0" baseline="0" noProof="0" dirty="0">
              <a:ln>
                <a:noFill/>
              </a:ln>
              <a:solidFill>
                <a:srgbClr val="808080">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4" name="矩形 23"/>
          <p:cNvSpPr/>
          <p:nvPr/>
        </p:nvSpPr>
        <p:spPr>
          <a:xfrm>
            <a:off x="-1608347" y="1"/>
            <a:ext cx="1584531" cy="20450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595" b="1" i="0" u="none" strike="noStrike" kern="1200" cap="none" spc="0" normalizeH="0" baseline="0" noProof="0" dirty="0">
                <a:ln>
                  <a:noFill/>
                </a:ln>
                <a:solidFill>
                  <a:srgbClr val="808080">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常用参考色</a:t>
            </a:r>
          </a:p>
        </p:txBody>
      </p:sp>
      <p:sp>
        <p:nvSpPr>
          <p:cNvPr id="3" name="矩形 2"/>
          <p:cNvSpPr/>
          <p:nvPr/>
        </p:nvSpPr>
        <p:spPr>
          <a:xfrm flipV="1">
            <a:off x="1" y="761840"/>
            <a:ext cx="12192000" cy="74888"/>
          </a:xfrm>
          <a:prstGeom prst="rect">
            <a:avLst/>
          </a:prstGeom>
          <a:gradFill flip="none" rotWithShape="1">
            <a:gsLst>
              <a:gs pos="0">
                <a:srgbClr val="146EB4"/>
              </a:gs>
              <a:gs pos="0">
                <a:schemeClr val="accent1">
                  <a:lumMod val="0"/>
                  <a:lumOff val="100000"/>
                </a:schemeClr>
              </a:gs>
              <a:gs pos="100000">
                <a:srgbClr val="0A6EB4"/>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45" b="0" i="0"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42" name="图片 3"/>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39401" y="102251"/>
            <a:ext cx="1752600" cy="547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矩形 24"/>
          <p:cNvSpPr/>
          <p:nvPr/>
        </p:nvSpPr>
        <p:spPr>
          <a:xfrm>
            <a:off x="-1608347" y="326915"/>
            <a:ext cx="1584531" cy="432045"/>
          </a:xfrm>
          <a:prstGeom prst="rect">
            <a:avLst/>
          </a:prstGeom>
          <a:solidFill>
            <a:srgbClr val="0A6EB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95"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R10 G110 B180</a:t>
            </a:r>
            <a:endParaRPr kumimoji="0" lang="zh-CN" altLang="en-US" sz="595"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6"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9413801" y="30994"/>
            <a:ext cx="1025600" cy="690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861919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Lst>
  <p:hf hdr="0" ftr="0" dt="0"/>
  <p:txStyles>
    <p:titleStyle>
      <a:lvl1pPr algn="ctr" rtl="0" eaLnBrk="0" fontAlgn="base" hangingPunct="0">
        <a:spcBef>
          <a:spcPct val="0"/>
        </a:spcBef>
        <a:spcAft>
          <a:spcPct val="0"/>
        </a:spcAft>
        <a:defRPr kumimoji="1" sz="2540">
          <a:solidFill>
            <a:schemeClr val="tx2"/>
          </a:solidFill>
          <a:latin typeface="+mj-lt"/>
          <a:ea typeface="+mj-ea"/>
          <a:cs typeface="+mj-cs"/>
        </a:defRPr>
      </a:lvl1pPr>
      <a:lvl2pPr algn="ctr" rtl="0" eaLnBrk="0" fontAlgn="base" hangingPunct="0">
        <a:spcBef>
          <a:spcPct val="0"/>
        </a:spcBef>
        <a:spcAft>
          <a:spcPct val="0"/>
        </a:spcAft>
        <a:defRPr kumimoji="1" sz="254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254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254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254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272415" algn="ctr" rtl="0" fontAlgn="base">
        <a:spcBef>
          <a:spcPct val="0"/>
        </a:spcBef>
        <a:spcAft>
          <a:spcPct val="0"/>
        </a:spcAft>
        <a:defRPr sz="262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544830" algn="ctr" rtl="0" fontAlgn="base">
        <a:spcBef>
          <a:spcPct val="0"/>
        </a:spcBef>
        <a:spcAft>
          <a:spcPct val="0"/>
        </a:spcAft>
        <a:defRPr sz="262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817245" algn="ctr" rtl="0" fontAlgn="base">
        <a:spcBef>
          <a:spcPct val="0"/>
        </a:spcBef>
        <a:spcAft>
          <a:spcPct val="0"/>
        </a:spcAft>
        <a:defRPr sz="262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089660" algn="ctr" rtl="0" fontAlgn="base">
        <a:spcBef>
          <a:spcPct val="0"/>
        </a:spcBef>
        <a:spcAft>
          <a:spcPct val="0"/>
        </a:spcAft>
        <a:defRPr sz="2620">
          <a:solidFill>
            <a:schemeClr val="tx2"/>
          </a:solidFill>
          <a:latin typeface="Arial" panose="020B0604020202020204" pitchFamily="34" charset="0"/>
          <a:ea typeface="宋体" panose="02010600030101010101" pitchFamily="2" charset="-122"/>
          <a:cs typeface="宋体" panose="02010600030101010101" pitchFamily="2" charset="-122"/>
        </a:defRPr>
      </a:lvl9pPr>
    </p:titleStyle>
    <p:bodyStyle>
      <a:lvl1pPr marL="204470" indent="-204470" algn="l" rtl="0" eaLnBrk="0" fontAlgn="base" hangingPunct="0">
        <a:spcBef>
          <a:spcPct val="20000"/>
        </a:spcBef>
        <a:spcAft>
          <a:spcPct val="0"/>
        </a:spcAft>
        <a:buChar char="•"/>
        <a:defRPr kumimoji="1" sz="1905">
          <a:solidFill>
            <a:schemeClr val="tx1"/>
          </a:solidFill>
          <a:latin typeface="+mn-lt"/>
          <a:ea typeface="+mn-ea"/>
          <a:cs typeface="+mn-cs"/>
        </a:defRPr>
      </a:lvl1pPr>
      <a:lvl2pPr marL="441960" indent="-170180" algn="l" rtl="0" eaLnBrk="0" fontAlgn="base" hangingPunct="0">
        <a:spcBef>
          <a:spcPct val="20000"/>
        </a:spcBef>
        <a:spcAft>
          <a:spcPct val="0"/>
        </a:spcAft>
        <a:buChar char="–"/>
        <a:defRPr kumimoji="1">
          <a:solidFill>
            <a:schemeClr val="tx1"/>
          </a:solidFill>
          <a:latin typeface="+mn-lt"/>
          <a:ea typeface="+mn-ea"/>
          <a:cs typeface="+mn-cs"/>
        </a:defRPr>
      </a:lvl2pPr>
      <a:lvl3pPr marL="679450" indent="-135255" algn="l" rtl="0" eaLnBrk="0" fontAlgn="base" hangingPunct="0">
        <a:spcBef>
          <a:spcPct val="20000"/>
        </a:spcBef>
        <a:spcAft>
          <a:spcPct val="0"/>
        </a:spcAft>
        <a:buChar char="•"/>
        <a:defRPr kumimoji="1" sz="1360">
          <a:solidFill>
            <a:schemeClr val="tx1"/>
          </a:solidFill>
          <a:latin typeface="+mn-lt"/>
          <a:ea typeface="+mn-ea"/>
          <a:cs typeface="+mn-cs"/>
        </a:defRPr>
      </a:lvl3pPr>
      <a:lvl4pPr marL="953135" indent="-135255" algn="l" rtl="0" eaLnBrk="0" fontAlgn="base" hangingPunct="0">
        <a:spcBef>
          <a:spcPct val="20000"/>
        </a:spcBef>
        <a:spcAft>
          <a:spcPct val="0"/>
        </a:spcAft>
        <a:buChar char="–"/>
        <a:defRPr kumimoji="1" sz="1180">
          <a:solidFill>
            <a:schemeClr val="tx1"/>
          </a:solidFill>
          <a:latin typeface="+mn-lt"/>
          <a:ea typeface="+mn-ea"/>
          <a:cs typeface="+mn-cs"/>
        </a:defRPr>
      </a:lvl4pPr>
      <a:lvl5pPr marL="1225550" indent="-135255" algn="l" rtl="0" eaLnBrk="0" fontAlgn="base" hangingPunct="0">
        <a:spcBef>
          <a:spcPct val="20000"/>
        </a:spcBef>
        <a:spcAft>
          <a:spcPct val="0"/>
        </a:spcAft>
        <a:buChar char="»"/>
        <a:defRPr kumimoji="1" sz="1180">
          <a:solidFill>
            <a:schemeClr val="tx1"/>
          </a:solidFill>
          <a:latin typeface="+mn-lt"/>
          <a:ea typeface="+mn-ea"/>
          <a:cs typeface="+mn-cs"/>
        </a:defRPr>
      </a:lvl5pPr>
      <a:lvl6pPr marL="1498600" indent="-135890" algn="l" rtl="0" fontAlgn="base">
        <a:spcBef>
          <a:spcPct val="20000"/>
        </a:spcBef>
        <a:spcAft>
          <a:spcPct val="0"/>
        </a:spcAft>
        <a:buChar char="»"/>
        <a:defRPr sz="1195">
          <a:solidFill>
            <a:schemeClr val="tx1"/>
          </a:solidFill>
          <a:latin typeface="+mn-lt"/>
          <a:ea typeface="+mn-ea"/>
          <a:cs typeface="+mn-cs"/>
        </a:defRPr>
      </a:lvl6pPr>
      <a:lvl7pPr marL="1771015" indent="-135890" algn="l" rtl="0" fontAlgn="base">
        <a:spcBef>
          <a:spcPct val="20000"/>
        </a:spcBef>
        <a:spcAft>
          <a:spcPct val="0"/>
        </a:spcAft>
        <a:buChar char="»"/>
        <a:defRPr sz="1195">
          <a:solidFill>
            <a:schemeClr val="tx1"/>
          </a:solidFill>
          <a:latin typeface="+mn-lt"/>
          <a:ea typeface="+mn-ea"/>
          <a:cs typeface="+mn-cs"/>
        </a:defRPr>
      </a:lvl7pPr>
      <a:lvl8pPr marL="2043430" indent="-135890" algn="l" rtl="0" fontAlgn="base">
        <a:spcBef>
          <a:spcPct val="20000"/>
        </a:spcBef>
        <a:spcAft>
          <a:spcPct val="0"/>
        </a:spcAft>
        <a:buChar char="»"/>
        <a:defRPr sz="1195">
          <a:solidFill>
            <a:schemeClr val="tx1"/>
          </a:solidFill>
          <a:latin typeface="+mn-lt"/>
          <a:ea typeface="+mn-ea"/>
          <a:cs typeface="+mn-cs"/>
        </a:defRPr>
      </a:lvl8pPr>
      <a:lvl9pPr marL="2315845" indent="-135890" algn="l" rtl="0" fontAlgn="base">
        <a:spcBef>
          <a:spcPct val="20000"/>
        </a:spcBef>
        <a:spcAft>
          <a:spcPct val="0"/>
        </a:spcAft>
        <a:buChar char="»"/>
        <a:defRPr sz="1195">
          <a:solidFill>
            <a:schemeClr val="tx1"/>
          </a:solidFill>
          <a:latin typeface="+mn-lt"/>
          <a:ea typeface="+mn-ea"/>
          <a:cs typeface="+mn-cs"/>
        </a:defRPr>
      </a:lvl9pPr>
    </p:bodyStyle>
    <p:otherStyle>
      <a:defPPr>
        <a:defRPr lang="en-US"/>
      </a:defPPr>
      <a:lvl1pPr marL="0" algn="l" defTabSz="271780" rtl="0" eaLnBrk="1" latinLnBrk="0" hangingPunct="1">
        <a:defRPr sz="1070" kern="1200">
          <a:solidFill>
            <a:schemeClr val="tx1"/>
          </a:solidFill>
          <a:latin typeface="+mn-lt"/>
          <a:ea typeface="+mn-ea"/>
          <a:cs typeface="+mn-cs"/>
        </a:defRPr>
      </a:lvl1pPr>
      <a:lvl2pPr marL="272415" algn="l" defTabSz="271780" rtl="0" eaLnBrk="1" latinLnBrk="0" hangingPunct="1">
        <a:defRPr sz="1070" kern="1200">
          <a:solidFill>
            <a:schemeClr val="tx1"/>
          </a:solidFill>
          <a:latin typeface="+mn-lt"/>
          <a:ea typeface="+mn-ea"/>
          <a:cs typeface="+mn-cs"/>
        </a:defRPr>
      </a:lvl2pPr>
      <a:lvl3pPr marL="544830" algn="l" defTabSz="271780" rtl="0" eaLnBrk="1" latinLnBrk="0" hangingPunct="1">
        <a:defRPr sz="1070" kern="1200">
          <a:solidFill>
            <a:schemeClr val="tx1"/>
          </a:solidFill>
          <a:latin typeface="+mn-lt"/>
          <a:ea typeface="+mn-ea"/>
          <a:cs typeface="+mn-cs"/>
        </a:defRPr>
      </a:lvl3pPr>
      <a:lvl4pPr marL="817245" algn="l" defTabSz="271780" rtl="0" eaLnBrk="1" latinLnBrk="0" hangingPunct="1">
        <a:defRPr sz="1070" kern="1200">
          <a:solidFill>
            <a:schemeClr val="tx1"/>
          </a:solidFill>
          <a:latin typeface="+mn-lt"/>
          <a:ea typeface="+mn-ea"/>
          <a:cs typeface="+mn-cs"/>
        </a:defRPr>
      </a:lvl4pPr>
      <a:lvl5pPr marL="1089660" algn="l" defTabSz="271780" rtl="0" eaLnBrk="1" latinLnBrk="0" hangingPunct="1">
        <a:defRPr sz="1070" kern="1200">
          <a:solidFill>
            <a:schemeClr val="tx1"/>
          </a:solidFill>
          <a:latin typeface="+mn-lt"/>
          <a:ea typeface="+mn-ea"/>
          <a:cs typeface="+mn-cs"/>
        </a:defRPr>
      </a:lvl5pPr>
      <a:lvl6pPr marL="1362710" algn="l" defTabSz="271780" rtl="0" eaLnBrk="1" latinLnBrk="0" hangingPunct="1">
        <a:defRPr sz="1070" kern="1200">
          <a:solidFill>
            <a:schemeClr val="tx1"/>
          </a:solidFill>
          <a:latin typeface="+mn-lt"/>
          <a:ea typeface="+mn-ea"/>
          <a:cs typeface="+mn-cs"/>
        </a:defRPr>
      </a:lvl6pPr>
      <a:lvl7pPr marL="1635125" algn="l" defTabSz="271780" rtl="0" eaLnBrk="1" latinLnBrk="0" hangingPunct="1">
        <a:defRPr sz="1070" kern="1200">
          <a:solidFill>
            <a:schemeClr val="tx1"/>
          </a:solidFill>
          <a:latin typeface="+mn-lt"/>
          <a:ea typeface="+mn-ea"/>
          <a:cs typeface="+mn-cs"/>
        </a:defRPr>
      </a:lvl7pPr>
      <a:lvl8pPr marL="1907540" algn="l" defTabSz="271780" rtl="0" eaLnBrk="1" latinLnBrk="0" hangingPunct="1">
        <a:defRPr sz="1070" kern="1200">
          <a:solidFill>
            <a:schemeClr val="tx1"/>
          </a:solidFill>
          <a:latin typeface="+mn-lt"/>
          <a:ea typeface="+mn-ea"/>
          <a:cs typeface="+mn-cs"/>
        </a:defRPr>
      </a:lvl8pPr>
      <a:lvl9pPr marL="2179320" algn="l" defTabSz="271780" rtl="0" eaLnBrk="1" latinLnBrk="0" hangingPunct="1">
        <a:defRPr sz="107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0" name="直接连接符 9"/>
          <p:cNvCxnSpPr/>
          <p:nvPr userDrawn="1"/>
        </p:nvCxnSpPr>
        <p:spPr>
          <a:xfrm>
            <a:off x="0" y="881420"/>
            <a:ext cx="9822426"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822426" y="-73212"/>
            <a:ext cx="2035433" cy="1438988"/>
          </a:xfrm>
          <a:prstGeom prst="rect">
            <a:avLst/>
          </a:prstGeom>
        </p:spPr>
      </p:pic>
    </p:spTree>
    <p:extLst>
      <p:ext uri="{BB962C8B-B14F-4D97-AF65-F5344CB8AC3E}">
        <p14:creationId xmlns:p14="http://schemas.microsoft.com/office/powerpoint/2010/main" val="4130482410"/>
      </p:ext>
    </p:extLst>
  </p:cSld>
  <p:clrMap bg1="lt1" tx1="dk1" bg2="lt2" tx2="dk2" accent1="accent1" accent2="accent2" accent3="accent3" accent4="accent4" accent5="accent5" accent6="accent6" hlink="hlink" folHlink="folHlink"/>
  <p:sldLayoutIdLst>
    <p:sldLayoutId id="2147483703" r:id="rId1"/>
    <p:sldLayoutId id="2147483704" r:id="rId2"/>
  </p:sldLayoutIdLst>
  <p:hf sldNum="0" hdr="0" ftr="0" dt="0"/>
  <p:txStyles>
    <p:titleStyle>
      <a:lvl1pPr algn="r" rtl="0" eaLnBrk="0" fontAlgn="base" hangingPunct="0">
        <a:spcBef>
          <a:spcPct val="0"/>
        </a:spcBef>
        <a:spcAft>
          <a:spcPct val="0"/>
        </a:spcAft>
        <a:defRPr sz="2800" b="1">
          <a:solidFill>
            <a:srgbClr val="FF6600"/>
          </a:solidFill>
          <a:latin typeface="微软雅黑" panose="020B0503020204020204" pitchFamily="34" charset="-122"/>
          <a:ea typeface="微软雅黑" panose="020B0503020204020204" pitchFamily="34" charset="-122"/>
          <a:cs typeface="+mj-cs"/>
        </a:defRPr>
      </a:lvl1pPr>
      <a:lvl2pPr algn="r" rtl="0" eaLnBrk="0" fontAlgn="base" hangingPunct="0">
        <a:spcBef>
          <a:spcPct val="0"/>
        </a:spcBef>
        <a:spcAft>
          <a:spcPct val="0"/>
        </a:spcAft>
        <a:defRPr sz="2800" b="1">
          <a:solidFill>
            <a:srgbClr val="FF6600"/>
          </a:solidFill>
          <a:latin typeface="微软雅黑" panose="020B0503020204020204" pitchFamily="34" charset="-122"/>
          <a:ea typeface="微软雅黑" panose="020B0503020204020204" pitchFamily="34" charset="-122"/>
        </a:defRPr>
      </a:lvl2pPr>
      <a:lvl3pPr algn="r" rtl="0" eaLnBrk="0" fontAlgn="base" hangingPunct="0">
        <a:spcBef>
          <a:spcPct val="0"/>
        </a:spcBef>
        <a:spcAft>
          <a:spcPct val="0"/>
        </a:spcAft>
        <a:defRPr sz="2800" b="1">
          <a:solidFill>
            <a:srgbClr val="FF6600"/>
          </a:solidFill>
          <a:latin typeface="微软雅黑" panose="020B0503020204020204" pitchFamily="34" charset="-122"/>
          <a:ea typeface="微软雅黑" panose="020B0503020204020204" pitchFamily="34" charset="-122"/>
        </a:defRPr>
      </a:lvl3pPr>
      <a:lvl4pPr algn="r" rtl="0" eaLnBrk="0" fontAlgn="base" hangingPunct="0">
        <a:spcBef>
          <a:spcPct val="0"/>
        </a:spcBef>
        <a:spcAft>
          <a:spcPct val="0"/>
        </a:spcAft>
        <a:defRPr sz="2800" b="1">
          <a:solidFill>
            <a:srgbClr val="FF6600"/>
          </a:solidFill>
          <a:latin typeface="微软雅黑" panose="020B0503020204020204" pitchFamily="34" charset="-122"/>
          <a:ea typeface="微软雅黑" panose="020B0503020204020204" pitchFamily="34" charset="-122"/>
        </a:defRPr>
      </a:lvl4pPr>
      <a:lvl5pPr algn="r" rtl="0" eaLnBrk="0" fontAlgn="base" hangingPunct="0">
        <a:spcBef>
          <a:spcPct val="0"/>
        </a:spcBef>
        <a:spcAft>
          <a:spcPct val="0"/>
        </a:spcAft>
        <a:defRPr sz="2800" b="1">
          <a:solidFill>
            <a:srgbClr val="FF6600"/>
          </a:solidFill>
          <a:latin typeface="微软雅黑" panose="020B0503020204020204" pitchFamily="34" charset="-122"/>
          <a:ea typeface="微软雅黑" panose="020B0503020204020204" pitchFamily="34" charset="-122"/>
        </a:defRPr>
      </a:lvl5pPr>
      <a:lvl6pPr marL="457200" algn="ctr" rtl="0" fontAlgn="base">
        <a:spcBef>
          <a:spcPct val="0"/>
        </a:spcBef>
        <a:spcAft>
          <a:spcPct val="0"/>
        </a:spcAft>
        <a:defRPr sz="2800">
          <a:solidFill>
            <a:schemeClr val="tx2"/>
          </a:solidFill>
          <a:latin typeface="Arial" panose="020B0604020202020204" pitchFamily="34" charset="0"/>
          <a:ea typeface="黑体" panose="02010609060101010101" pitchFamily="2" charset="-122"/>
        </a:defRPr>
      </a:lvl6pPr>
      <a:lvl7pPr marL="914400" algn="ctr" rtl="0" fontAlgn="base">
        <a:spcBef>
          <a:spcPct val="0"/>
        </a:spcBef>
        <a:spcAft>
          <a:spcPct val="0"/>
        </a:spcAft>
        <a:defRPr sz="2800">
          <a:solidFill>
            <a:schemeClr val="tx2"/>
          </a:solidFill>
          <a:latin typeface="Arial" panose="020B0604020202020204" pitchFamily="34" charset="0"/>
          <a:ea typeface="黑体" panose="02010609060101010101" pitchFamily="2" charset="-122"/>
        </a:defRPr>
      </a:lvl7pPr>
      <a:lvl8pPr marL="1371600" algn="ctr" rtl="0" fontAlgn="base">
        <a:spcBef>
          <a:spcPct val="0"/>
        </a:spcBef>
        <a:spcAft>
          <a:spcPct val="0"/>
        </a:spcAft>
        <a:defRPr sz="2800">
          <a:solidFill>
            <a:schemeClr val="tx2"/>
          </a:solidFill>
          <a:latin typeface="Arial" panose="020B0604020202020204" pitchFamily="34" charset="0"/>
          <a:ea typeface="黑体" panose="02010609060101010101" pitchFamily="2" charset="-122"/>
        </a:defRPr>
      </a:lvl8pPr>
      <a:lvl9pPr marL="1828800" algn="ctr" rtl="0" fontAlgn="base">
        <a:spcBef>
          <a:spcPct val="0"/>
        </a:spcBef>
        <a:spcAft>
          <a:spcPct val="0"/>
        </a:spcAft>
        <a:defRPr sz="2800">
          <a:solidFill>
            <a:schemeClr val="tx2"/>
          </a:solidFill>
          <a:latin typeface="Arial" panose="020B0604020202020204" pitchFamily="34" charset="0"/>
          <a:ea typeface="黑体" panose="02010609060101010101" pitchFamily="2" charset="-122"/>
        </a:defRPr>
      </a:lvl9pPr>
    </p:titleStyle>
    <p:bodyStyle>
      <a:lvl1pPr marL="342900" indent="-342900" algn="l" rtl="0" eaLnBrk="0" fontAlgn="base" hangingPunct="0">
        <a:spcBef>
          <a:spcPct val="20000"/>
        </a:spcBef>
        <a:spcAft>
          <a:spcPct val="0"/>
        </a:spcAft>
        <a:buClr>
          <a:srgbClr val="FF6600"/>
        </a:buClr>
        <a:buFont typeface="Wingdings" panose="05000000000000000000" pitchFamily="2" charset="2"/>
        <a:defRPr lang="en-US" altLang="zh-CN" sz="2400" b="1" dirty="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Clr>
          <a:srgbClr val="FF6600"/>
        </a:buClr>
        <a:buFont typeface="Wingdings" panose="05000000000000000000" pitchFamily="2" charset="2"/>
        <a:buChar char="p"/>
        <a:defRPr lang="zh-CN" altLang="en-US" sz="2400" dirty="0">
          <a:solidFill>
            <a:schemeClr val="tx1"/>
          </a:solidFill>
          <a:latin typeface="微软雅黑" panose="020B0503020204020204" pitchFamily="34" charset="-122"/>
          <a:ea typeface="微软雅黑" panose="020B0503020204020204" pitchFamily="34" charset="-122"/>
        </a:defRPr>
      </a:lvl2pPr>
      <a:lvl3pPr marL="1143000" indent="-228600" algn="l" rtl="0" eaLnBrk="0" fontAlgn="base" hangingPunct="0">
        <a:spcBef>
          <a:spcPct val="20000"/>
        </a:spcBef>
        <a:spcAft>
          <a:spcPct val="0"/>
        </a:spcAft>
        <a:buClr>
          <a:srgbClr val="FF6600"/>
        </a:buClr>
        <a:buFont typeface="Wingdings" panose="05000000000000000000" pitchFamily="2" charset="2"/>
        <a:buChar char="Ø"/>
        <a:defRPr lang="zh-CN" altLang="en-US" sz="2000" dirty="0">
          <a:solidFill>
            <a:schemeClr val="tx1"/>
          </a:solidFill>
          <a:latin typeface="楷体" panose="02010609060101010101" pitchFamily="49" charset="-122"/>
          <a:ea typeface="楷体" panose="02010609060101010101" pitchFamily="49" charset="-122"/>
        </a:defRPr>
      </a:lvl3pPr>
      <a:lvl4pPr marL="1600200" indent="-228600" algn="l" rtl="0" eaLnBrk="0" fontAlgn="base" hangingPunct="0">
        <a:spcBef>
          <a:spcPct val="20000"/>
        </a:spcBef>
        <a:spcAft>
          <a:spcPct val="0"/>
        </a:spcAft>
        <a:buClr>
          <a:srgbClr val="FF6600"/>
        </a:buClr>
        <a:buFont typeface="Wingdings" panose="05000000000000000000" pitchFamily="2" charset="2"/>
        <a:buChar char="ü"/>
        <a:defRPr lang="zh-CN" altLang="en-US" dirty="0">
          <a:solidFill>
            <a:schemeClr val="tx1"/>
          </a:solidFill>
          <a:latin typeface="仿宋" panose="02010609060101010101" pitchFamily="49" charset="-122"/>
          <a:ea typeface="仿宋" panose="02010609060101010101" pitchFamily="49" charset="-122"/>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矩形 3"/>
          <p:cNvSpPr/>
          <p:nvPr userDrawn="1"/>
        </p:nvSpPr>
        <p:spPr>
          <a:xfrm>
            <a:off x="0" y="326572"/>
            <a:ext cx="785813" cy="270330"/>
          </a:xfrm>
          <a:prstGeom prst="rect">
            <a:avLst/>
          </a:prstGeom>
          <a:gradFill flip="none" rotWithShape="1">
            <a:gsLst>
              <a:gs pos="0">
                <a:srgbClr val="0B7EBE"/>
              </a:gs>
              <a:gs pos="100000">
                <a:srgbClr val="1FB1B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cs"/>
            </a:endParaRPr>
          </a:p>
        </p:txBody>
      </p:sp>
      <p:pic>
        <p:nvPicPr>
          <p:cNvPr id="5" name="图片 4"/>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0371909" y="284821"/>
            <a:ext cx="1641578" cy="353831"/>
          </a:xfrm>
          <a:prstGeom prst="rect">
            <a:avLst/>
          </a:prstGeom>
        </p:spPr>
      </p:pic>
    </p:spTree>
    <p:extLst>
      <p:ext uri="{BB962C8B-B14F-4D97-AF65-F5344CB8AC3E}">
        <p14:creationId xmlns:p14="http://schemas.microsoft.com/office/powerpoint/2010/main" val="113878128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jp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hyperlink" Target="http://www.sae-china.org/" TargetMode="External"/><Relationship Id="rId4" Type="http://schemas.openxmlformats.org/officeDocument/2006/relationships/hyperlink" Target="http://www.caicv.org.c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20.jpeg"/><Relationship Id="rId5" Type="http://schemas.openxmlformats.org/officeDocument/2006/relationships/image" Target="../media/image19.jp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jpe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29.jpeg"/><Relationship Id="rId5" Type="http://schemas.openxmlformats.org/officeDocument/2006/relationships/diagramQuickStyle" Target="../diagrams/quickStyle2.xml"/><Relationship Id="rId10" Type="http://schemas.openxmlformats.org/officeDocument/2006/relationships/image" Target="../media/image28.jpeg"/><Relationship Id="rId4" Type="http://schemas.openxmlformats.org/officeDocument/2006/relationships/diagramLayout" Target="../diagrams/layout2.xml"/><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1">
            <a:extLst>
              <a:ext uri="{FF2B5EF4-FFF2-40B4-BE49-F238E27FC236}">
                <a16:creationId xmlns:a16="http://schemas.microsoft.com/office/drawing/2014/main" id="{5A6A2196-3F66-DA91-7DA2-61A9B2323FF6}"/>
              </a:ext>
            </a:extLst>
          </p:cNvPr>
          <p:cNvSpPr>
            <a:spLocks noGrp="1"/>
          </p:cNvSpPr>
          <p:nvPr>
            <p:ph type="title"/>
          </p:nvPr>
        </p:nvSpPr>
        <p:spPr>
          <a:xfrm>
            <a:off x="529876" y="2293591"/>
            <a:ext cx="11132248" cy="2937742"/>
          </a:xfrm>
          <a:prstGeom prst="round2DiagRect">
            <a:avLst/>
          </a:prstGeom>
          <a:ln w="38100">
            <a:solidFill>
              <a:srgbClr val="0A6EB4"/>
            </a:solidFill>
          </a:ln>
        </p:spPr>
        <p:style>
          <a:lnRef idx="2">
            <a:schemeClr val="dk1"/>
          </a:lnRef>
          <a:fillRef idx="1">
            <a:schemeClr val="lt1"/>
          </a:fillRef>
          <a:effectRef idx="0">
            <a:schemeClr val="dk1"/>
          </a:effectRef>
          <a:fontRef idx="minor">
            <a:schemeClr val="dk1"/>
          </a:fontRef>
        </p:style>
        <p:txBody>
          <a:bodyPr/>
          <a:lstStyle>
            <a:lvl1pPr>
              <a:defRPr sz="3600" b="0"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defRPr>
            </a:lvl1pPr>
          </a:lstStyle>
          <a:p>
            <a:r>
              <a:rPr lang="en-US" altLang="zh-CN" dirty="0"/>
              <a:t>CAICV ICV Future Requirements</a:t>
            </a:r>
            <a:br>
              <a:rPr lang="en-US" altLang="zh-CN" dirty="0"/>
            </a:br>
            <a:br>
              <a:rPr lang="en-US" altLang="zh-CN" dirty="0"/>
            </a:br>
            <a:r>
              <a:rPr lang="en-US" altLang="zh-CN" dirty="0"/>
              <a:t>Hu </a:t>
            </a:r>
            <a:r>
              <a:rPr lang="en-US" altLang="zh-CN" dirty="0" err="1"/>
              <a:t>Jinling</a:t>
            </a:r>
            <a:r>
              <a:rPr lang="en-US" altLang="zh-CN" dirty="0"/>
              <a:t> </a:t>
            </a:r>
            <a:br>
              <a:rPr lang="en-US" altLang="zh-CN" dirty="0"/>
            </a:br>
            <a:r>
              <a:rPr lang="en-US" altLang="zh-CN" dirty="0"/>
              <a:t>CATT</a:t>
            </a:r>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5D9C53-C632-1DCF-59D2-A444048B8E6C}"/>
              </a:ext>
            </a:extLst>
          </p:cNvPr>
          <p:cNvSpPr>
            <a:spLocks noGrp="1"/>
          </p:cNvSpPr>
          <p:nvPr>
            <p:ph type="title"/>
          </p:nvPr>
        </p:nvSpPr>
        <p:spPr/>
        <p:txBody>
          <a:bodyPr/>
          <a:lstStyle/>
          <a:p>
            <a:r>
              <a:rPr lang="en-US" altLang="zh-CN" dirty="0"/>
              <a:t>Obstacles Impeding Industry </a:t>
            </a:r>
          </a:p>
        </p:txBody>
      </p:sp>
      <p:graphicFrame>
        <p:nvGraphicFramePr>
          <p:cNvPr id="5" name="图示 4"/>
          <p:cNvGraphicFramePr/>
          <p:nvPr>
            <p:extLst>
              <p:ext uri="{D42A27DB-BD31-4B8C-83A1-F6EECF244321}">
                <p14:modId xmlns:p14="http://schemas.microsoft.com/office/powerpoint/2010/main" val="4120490053"/>
              </p:ext>
            </p:extLst>
          </p:nvPr>
        </p:nvGraphicFramePr>
        <p:xfrm>
          <a:off x="370389" y="837761"/>
          <a:ext cx="11470511" cy="4440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圆角矩形 5"/>
          <p:cNvSpPr/>
          <p:nvPr/>
        </p:nvSpPr>
        <p:spPr>
          <a:xfrm>
            <a:off x="270933" y="5486400"/>
            <a:ext cx="11836186" cy="1018572"/>
          </a:xfrm>
          <a:prstGeom prst="roundRect">
            <a:avLst/>
          </a:prstGeom>
          <a:gradFill flip="none" rotWithShape="1">
            <a:gsLst>
              <a:gs pos="0">
                <a:srgbClr val="003C82"/>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a:t>Business model need to be explored </a:t>
            </a:r>
          </a:p>
          <a:p>
            <a:pPr algn="ctr"/>
            <a:r>
              <a:rPr lang="en-US" altLang="zh-CN" sz="2400" dirty="0"/>
              <a:t>and need more collaboration across different stakeholders</a:t>
            </a:r>
            <a:endParaRPr lang="en-US" altLang="zh-CN" dirty="0"/>
          </a:p>
        </p:txBody>
      </p:sp>
    </p:spTree>
    <p:extLst>
      <p:ext uri="{BB962C8B-B14F-4D97-AF65-F5344CB8AC3E}">
        <p14:creationId xmlns:p14="http://schemas.microsoft.com/office/powerpoint/2010/main" val="2610676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p:txBody>
          <a:bodyPr>
            <a:normAutofit/>
          </a:bodyPr>
          <a:lstStyle/>
          <a:p>
            <a:r>
              <a:rPr lang="en-US" altLang="zh-CN" sz="2400" dirty="0"/>
              <a:t>ICV Application Evolving : C-V2X Day 1 &amp; Day 2 Applications</a:t>
            </a:r>
            <a:endParaRPr lang="zh-CN" altLang="en-US" sz="2400" dirty="0"/>
          </a:p>
        </p:txBody>
      </p:sp>
      <p:graphicFrame>
        <p:nvGraphicFramePr>
          <p:cNvPr id="6" name="表格 5"/>
          <p:cNvGraphicFramePr>
            <a:graphicFrameLocks noGrp="1"/>
          </p:cNvGraphicFramePr>
          <p:nvPr/>
        </p:nvGraphicFramePr>
        <p:xfrm>
          <a:off x="466841" y="993751"/>
          <a:ext cx="2392017" cy="5486400"/>
        </p:xfrm>
        <a:graphic>
          <a:graphicData uri="http://schemas.openxmlformats.org/drawingml/2006/table">
            <a:tbl>
              <a:tblPr firstRow="1" bandRow="1">
                <a:tableStyleId>{93296810-A885-4BE3-A3E7-6D5BEEA58F35}</a:tableStyleId>
              </a:tblPr>
              <a:tblGrid>
                <a:gridCol w="367952">
                  <a:extLst>
                    <a:ext uri="{9D8B030D-6E8A-4147-A177-3AD203B41FA5}">
                      <a16:colId xmlns:a16="http://schemas.microsoft.com/office/drawing/2014/main" val="20000"/>
                    </a:ext>
                  </a:extLst>
                </a:gridCol>
                <a:gridCol w="2024065">
                  <a:extLst>
                    <a:ext uri="{9D8B030D-6E8A-4147-A177-3AD203B41FA5}">
                      <a16:colId xmlns:a16="http://schemas.microsoft.com/office/drawing/2014/main" val="20001"/>
                    </a:ext>
                  </a:extLst>
                </a:gridCol>
              </a:tblGrid>
              <a:tr h="274149">
                <a:tc>
                  <a:txBody>
                    <a:bodyPr/>
                    <a:lstStyle/>
                    <a:p>
                      <a:pPr algn="ctr"/>
                      <a:r>
                        <a:rPr lang="en-US" altLang="zh-CN" sz="1200" dirty="0">
                          <a:latin typeface="Bahnschrift Light Condensed" panose="020B0502040204020203" pitchFamily="34" charset="0"/>
                        </a:rPr>
                        <a:t>No.</a:t>
                      </a:r>
                      <a:endParaRPr lang="zh-CN" altLang="en-US" sz="1200" dirty="0">
                        <a:latin typeface="Bahnschrift Light Condensed" panose="020B0502040204020203" pitchFamily="34" charset="0"/>
                      </a:endParaRPr>
                    </a:p>
                  </a:txBody>
                  <a:tcPr marL="36000" marR="36000"/>
                </a:tc>
                <a:tc>
                  <a:txBody>
                    <a:bodyPr/>
                    <a:lstStyle/>
                    <a:p>
                      <a:pPr algn="ctr"/>
                      <a:r>
                        <a:rPr lang="en-US" altLang="zh-CN" sz="1200" dirty="0">
                          <a:latin typeface="Bahnschrift Light Condensed" panose="020B0502040204020203" pitchFamily="34" charset="0"/>
                        </a:rPr>
                        <a:t>Application name</a:t>
                      </a:r>
                      <a:endParaRPr lang="zh-CN" altLang="en-US" sz="1200" dirty="0">
                        <a:latin typeface="Bahnschrift Light Condensed" panose="020B0502040204020203" pitchFamily="34" charset="0"/>
                      </a:endParaRPr>
                    </a:p>
                  </a:txBody>
                  <a:tcPr marL="36000" marR="36000"/>
                </a:tc>
                <a:extLst>
                  <a:ext uri="{0D108BD9-81ED-4DB2-BD59-A6C34878D82A}">
                    <a16:rowId xmlns:a16="http://schemas.microsoft.com/office/drawing/2014/main" val="10000"/>
                  </a:ext>
                </a:extLst>
              </a:tr>
              <a:tr h="274149">
                <a:tc>
                  <a:txBody>
                    <a:bodyPr/>
                    <a:lstStyle/>
                    <a:p>
                      <a:pPr algn="ctr"/>
                      <a:r>
                        <a:rPr lang="en-US" altLang="zh-CN" sz="1200" dirty="0">
                          <a:latin typeface="Bahnschrift Light Condensed" panose="020B0502040204020203" pitchFamily="34" charset="0"/>
                        </a:rPr>
                        <a:t>1</a:t>
                      </a:r>
                      <a:endParaRPr lang="zh-CN" altLang="en-US" sz="1200" dirty="0">
                        <a:latin typeface="Bahnschrift Light Condensed" panose="020B0502040204020203" pitchFamily="34" charset="0"/>
                      </a:endParaRPr>
                    </a:p>
                  </a:txBody>
                  <a:tcPr marL="36000" marR="36000"/>
                </a:tc>
                <a:tc>
                  <a:txBody>
                    <a:bodyPr/>
                    <a:lstStyle/>
                    <a:p>
                      <a:pPr algn="l"/>
                      <a:r>
                        <a:rPr lang="en-US" altLang="zh-CN" sz="1200" dirty="0">
                          <a:latin typeface="Bahnschrift Light Condensed" panose="020B0502040204020203" pitchFamily="34" charset="0"/>
                        </a:rPr>
                        <a:t>Forward Collision Warning</a:t>
                      </a:r>
                      <a:endParaRPr lang="zh-CN" altLang="en-US" sz="1200" dirty="0">
                        <a:latin typeface="Bahnschrift Light Condensed" panose="020B0502040204020203" pitchFamily="34" charset="0"/>
                      </a:endParaRPr>
                    </a:p>
                  </a:txBody>
                  <a:tcPr marL="36000" marR="36000"/>
                </a:tc>
                <a:extLst>
                  <a:ext uri="{0D108BD9-81ED-4DB2-BD59-A6C34878D82A}">
                    <a16:rowId xmlns:a16="http://schemas.microsoft.com/office/drawing/2014/main" val="10001"/>
                  </a:ext>
                </a:extLst>
              </a:tr>
              <a:tr h="274149">
                <a:tc>
                  <a:txBody>
                    <a:bodyPr/>
                    <a:lstStyle/>
                    <a:p>
                      <a:pPr algn="ctr"/>
                      <a:r>
                        <a:rPr lang="en-US" altLang="zh-CN" sz="1200" dirty="0">
                          <a:latin typeface="Bahnschrift Light Condensed" panose="020B0502040204020203" pitchFamily="34" charset="0"/>
                        </a:rPr>
                        <a:t>2</a:t>
                      </a:r>
                      <a:endParaRPr lang="zh-CN" altLang="en-US" sz="1200" dirty="0">
                        <a:latin typeface="Bahnschrift Light Condensed" panose="020B0502040204020203" pitchFamily="34" charset="0"/>
                      </a:endParaRPr>
                    </a:p>
                  </a:txBody>
                  <a:tcPr marL="36000" marR="36000"/>
                </a:tc>
                <a:tc>
                  <a:txBody>
                    <a:bodyPr/>
                    <a:lstStyle/>
                    <a:p>
                      <a:pPr algn="l"/>
                      <a:r>
                        <a:rPr lang="en-US" altLang="zh-CN" sz="1200" dirty="0">
                          <a:latin typeface="Bahnschrift Light Condensed" panose="020B0502040204020203" pitchFamily="34" charset="0"/>
                        </a:rPr>
                        <a:t>Intersection Collision Warning</a:t>
                      </a:r>
                      <a:endParaRPr lang="zh-CN" altLang="en-US" sz="1200" dirty="0">
                        <a:latin typeface="Bahnschrift Light Condensed" panose="020B0502040204020203" pitchFamily="34" charset="0"/>
                      </a:endParaRPr>
                    </a:p>
                  </a:txBody>
                  <a:tcPr marL="36000" marR="36000"/>
                </a:tc>
                <a:extLst>
                  <a:ext uri="{0D108BD9-81ED-4DB2-BD59-A6C34878D82A}">
                    <a16:rowId xmlns:a16="http://schemas.microsoft.com/office/drawing/2014/main" val="10002"/>
                  </a:ext>
                </a:extLst>
              </a:tr>
              <a:tr h="274149">
                <a:tc>
                  <a:txBody>
                    <a:bodyPr/>
                    <a:lstStyle/>
                    <a:p>
                      <a:pPr algn="ctr"/>
                      <a:r>
                        <a:rPr lang="en-US" altLang="zh-CN" sz="1200" dirty="0">
                          <a:latin typeface="Bahnschrift Light Condensed" panose="020B0502040204020203" pitchFamily="34" charset="0"/>
                        </a:rPr>
                        <a:t>3</a:t>
                      </a:r>
                      <a:endParaRPr lang="zh-CN" altLang="en-US" sz="1200" dirty="0">
                        <a:latin typeface="Bahnschrift Light Condensed" panose="020B0502040204020203" pitchFamily="34" charset="0"/>
                      </a:endParaRPr>
                    </a:p>
                  </a:txBody>
                  <a:tcPr marL="36000" marR="36000"/>
                </a:tc>
                <a:tc>
                  <a:txBody>
                    <a:bodyPr/>
                    <a:lstStyle/>
                    <a:p>
                      <a:pPr algn="l"/>
                      <a:r>
                        <a:rPr lang="en-US" altLang="zh-CN" sz="1200" dirty="0">
                          <a:latin typeface="Bahnschrift Light Condensed" panose="020B0502040204020203" pitchFamily="34" charset="0"/>
                        </a:rPr>
                        <a:t>Left Turn Assistant</a:t>
                      </a:r>
                      <a:endParaRPr lang="zh-CN" altLang="en-US" sz="1200" dirty="0">
                        <a:latin typeface="Bahnschrift Light Condensed" panose="020B0502040204020203" pitchFamily="34" charset="0"/>
                      </a:endParaRPr>
                    </a:p>
                  </a:txBody>
                  <a:tcPr marL="36000" marR="36000"/>
                </a:tc>
                <a:extLst>
                  <a:ext uri="{0D108BD9-81ED-4DB2-BD59-A6C34878D82A}">
                    <a16:rowId xmlns:a16="http://schemas.microsoft.com/office/drawing/2014/main" val="10003"/>
                  </a:ext>
                </a:extLst>
              </a:tr>
              <a:tr h="421798">
                <a:tc>
                  <a:txBody>
                    <a:bodyPr/>
                    <a:lstStyle/>
                    <a:p>
                      <a:pPr algn="ctr"/>
                      <a:r>
                        <a:rPr lang="en-US" altLang="zh-CN" sz="1200" dirty="0">
                          <a:latin typeface="Bahnschrift Light Condensed" panose="020B0502040204020203" pitchFamily="34" charset="0"/>
                        </a:rPr>
                        <a:t>4</a:t>
                      </a:r>
                      <a:endParaRPr lang="zh-CN" altLang="en-US" sz="1200" dirty="0">
                        <a:latin typeface="Bahnschrift Light Condensed" panose="020B0502040204020203" pitchFamily="34" charset="0"/>
                      </a:endParaRPr>
                    </a:p>
                  </a:txBody>
                  <a:tcPr marL="36000" marR="36000"/>
                </a:tc>
                <a:tc>
                  <a:txBody>
                    <a:bodyPr/>
                    <a:lstStyle/>
                    <a:p>
                      <a:pPr algn="l"/>
                      <a:r>
                        <a:rPr lang="en-US" altLang="zh-CN" sz="1200" dirty="0">
                          <a:latin typeface="Bahnschrift Light Condensed" panose="020B0502040204020203" pitchFamily="34" charset="0"/>
                        </a:rPr>
                        <a:t>Blind Spot Warning / Lane Change Assist</a:t>
                      </a:r>
                      <a:endParaRPr lang="zh-CN" altLang="en-US" sz="1200" dirty="0">
                        <a:latin typeface="Bahnschrift Light Condensed" panose="020B0502040204020203" pitchFamily="34" charset="0"/>
                      </a:endParaRPr>
                    </a:p>
                  </a:txBody>
                  <a:tcPr marL="36000" marR="36000"/>
                </a:tc>
                <a:extLst>
                  <a:ext uri="{0D108BD9-81ED-4DB2-BD59-A6C34878D82A}">
                    <a16:rowId xmlns:a16="http://schemas.microsoft.com/office/drawing/2014/main" val="10004"/>
                  </a:ext>
                </a:extLst>
              </a:tr>
              <a:tr h="274149">
                <a:tc>
                  <a:txBody>
                    <a:bodyPr/>
                    <a:lstStyle/>
                    <a:p>
                      <a:pPr algn="ctr"/>
                      <a:r>
                        <a:rPr lang="en-US" altLang="zh-CN" sz="1200" dirty="0">
                          <a:latin typeface="Bahnschrift Light Condensed" panose="020B0502040204020203" pitchFamily="34" charset="0"/>
                        </a:rPr>
                        <a:t>5</a:t>
                      </a:r>
                      <a:endParaRPr lang="zh-CN" altLang="en-US" sz="1200" dirty="0">
                        <a:latin typeface="Bahnschrift Light Condensed" panose="020B0502040204020203" pitchFamily="34" charset="0"/>
                      </a:endParaRPr>
                    </a:p>
                  </a:txBody>
                  <a:tcPr marL="36000" marR="36000"/>
                </a:tc>
                <a:tc>
                  <a:txBody>
                    <a:bodyPr/>
                    <a:lstStyle/>
                    <a:p>
                      <a:pPr algn="l"/>
                      <a:r>
                        <a:rPr lang="en-US" altLang="zh-CN" sz="1200" dirty="0">
                          <a:latin typeface="Bahnschrift Light Condensed" panose="020B0502040204020203" pitchFamily="34" charset="0"/>
                        </a:rPr>
                        <a:t>Do Not Pass Warning</a:t>
                      </a:r>
                      <a:endParaRPr lang="zh-CN" altLang="en-US" sz="1200" dirty="0">
                        <a:latin typeface="Bahnschrift Light Condensed" panose="020B0502040204020203" pitchFamily="34" charset="0"/>
                      </a:endParaRPr>
                    </a:p>
                  </a:txBody>
                  <a:tcPr marL="36000" marR="36000"/>
                </a:tc>
                <a:extLst>
                  <a:ext uri="{0D108BD9-81ED-4DB2-BD59-A6C34878D82A}">
                    <a16:rowId xmlns:a16="http://schemas.microsoft.com/office/drawing/2014/main" val="10005"/>
                  </a:ext>
                </a:extLst>
              </a:tr>
              <a:tr h="274149">
                <a:tc>
                  <a:txBody>
                    <a:bodyPr/>
                    <a:lstStyle/>
                    <a:p>
                      <a:pPr algn="ctr"/>
                      <a:r>
                        <a:rPr lang="en-US" altLang="zh-CN" sz="1200" dirty="0">
                          <a:latin typeface="Bahnschrift Light Condensed" panose="020B0502040204020203" pitchFamily="34" charset="0"/>
                        </a:rPr>
                        <a:t>6</a:t>
                      </a:r>
                      <a:endParaRPr lang="zh-CN" altLang="en-US" sz="1200" dirty="0">
                        <a:latin typeface="Bahnschrift Light Condensed" panose="020B0502040204020203" pitchFamily="34" charset="0"/>
                      </a:endParaRPr>
                    </a:p>
                  </a:txBody>
                  <a:tcPr marL="36000" marR="36000"/>
                </a:tc>
                <a:tc>
                  <a:txBody>
                    <a:bodyPr/>
                    <a:lstStyle/>
                    <a:p>
                      <a:pPr algn="l"/>
                      <a:r>
                        <a:rPr lang="en-US" altLang="zh-CN" sz="1200" dirty="0">
                          <a:latin typeface="Bahnschrift Light Condensed" panose="020B0502040204020203" pitchFamily="34" charset="0"/>
                        </a:rPr>
                        <a:t>Emergency Brake Warning</a:t>
                      </a:r>
                      <a:endParaRPr lang="zh-CN" altLang="en-US" sz="1200" dirty="0">
                        <a:latin typeface="Bahnschrift Light Condensed" panose="020B0502040204020203" pitchFamily="34" charset="0"/>
                      </a:endParaRPr>
                    </a:p>
                  </a:txBody>
                  <a:tcPr marL="36000" marR="36000"/>
                </a:tc>
                <a:extLst>
                  <a:ext uri="{0D108BD9-81ED-4DB2-BD59-A6C34878D82A}">
                    <a16:rowId xmlns:a16="http://schemas.microsoft.com/office/drawing/2014/main" val="10006"/>
                  </a:ext>
                </a:extLst>
              </a:tr>
              <a:tr h="274149">
                <a:tc>
                  <a:txBody>
                    <a:bodyPr/>
                    <a:lstStyle/>
                    <a:p>
                      <a:pPr algn="ctr"/>
                      <a:r>
                        <a:rPr lang="en-US" altLang="zh-CN" sz="1200" dirty="0">
                          <a:latin typeface="Bahnschrift Light Condensed" panose="020B0502040204020203" pitchFamily="34" charset="0"/>
                        </a:rPr>
                        <a:t>7</a:t>
                      </a:r>
                      <a:endParaRPr lang="zh-CN" altLang="en-US" sz="1200" dirty="0">
                        <a:latin typeface="Bahnschrift Light Condensed" panose="020B0502040204020203" pitchFamily="34" charset="0"/>
                      </a:endParaRPr>
                    </a:p>
                  </a:txBody>
                  <a:tcPr marL="36000" marR="36000"/>
                </a:tc>
                <a:tc>
                  <a:txBody>
                    <a:bodyPr/>
                    <a:lstStyle/>
                    <a:p>
                      <a:pPr algn="l"/>
                      <a:r>
                        <a:rPr lang="en-US" altLang="zh-CN" sz="1200" dirty="0">
                          <a:latin typeface="Bahnschrift Light Condensed" panose="020B0502040204020203" pitchFamily="34" charset="0"/>
                        </a:rPr>
                        <a:t>Abnormal Vehicle Warning</a:t>
                      </a:r>
                      <a:endParaRPr lang="zh-CN" altLang="en-US" sz="1200" dirty="0">
                        <a:latin typeface="Bahnschrift Light Condensed" panose="020B0502040204020203" pitchFamily="34" charset="0"/>
                      </a:endParaRPr>
                    </a:p>
                  </a:txBody>
                  <a:tcPr marL="36000" marR="36000"/>
                </a:tc>
                <a:extLst>
                  <a:ext uri="{0D108BD9-81ED-4DB2-BD59-A6C34878D82A}">
                    <a16:rowId xmlns:a16="http://schemas.microsoft.com/office/drawing/2014/main" val="10007"/>
                  </a:ext>
                </a:extLst>
              </a:tr>
              <a:tr h="274149">
                <a:tc>
                  <a:txBody>
                    <a:bodyPr/>
                    <a:lstStyle/>
                    <a:p>
                      <a:pPr algn="ctr"/>
                      <a:r>
                        <a:rPr lang="en-US" altLang="zh-CN" sz="1200" dirty="0">
                          <a:latin typeface="Bahnschrift Light Condensed" panose="020B0502040204020203" pitchFamily="34" charset="0"/>
                        </a:rPr>
                        <a:t>8</a:t>
                      </a:r>
                      <a:endParaRPr lang="zh-CN" altLang="en-US" sz="1200" dirty="0">
                        <a:latin typeface="Bahnschrift Light Condensed" panose="020B0502040204020203" pitchFamily="34" charset="0"/>
                      </a:endParaRPr>
                    </a:p>
                  </a:txBody>
                  <a:tcPr marL="36000" marR="36000"/>
                </a:tc>
                <a:tc>
                  <a:txBody>
                    <a:bodyPr/>
                    <a:lstStyle/>
                    <a:p>
                      <a:pPr algn="l"/>
                      <a:r>
                        <a:rPr lang="en-US" altLang="zh-CN" sz="1200" dirty="0">
                          <a:latin typeface="Bahnschrift Light Condensed" panose="020B0502040204020203" pitchFamily="34" charset="0"/>
                        </a:rPr>
                        <a:t>Control Lost Warning</a:t>
                      </a:r>
                      <a:endParaRPr lang="zh-CN" altLang="en-US" sz="1200" dirty="0">
                        <a:latin typeface="Bahnschrift Light Condensed" panose="020B0502040204020203" pitchFamily="34" charset="0"/>
                      </a:endParaRPr>
                    </a:p>
                  </a:txBody>
                  <a:tcPr marL="36000" marR="36000"/>
                </a:tc>
                <a:extLst>
                  <a:ext uri="{0D108BD9-81ED-4DB2-BD59-A6C34878D82A}">
                    <a16:rowId xmlns:a16="http://schemas.microsoft.com/office/drawing/2014/main" val="10008"/>
                  </a:ext>
                </a:extLst>
              </a:tr>
              <a:tr h="274149">
                <a:tc>
                  <a:txBody>
                    <a:bodyPr/>
                    <a:lstStyle/>
                    <a:p>
                      <a:pPr algn="ctr"/>
                      <a:r>
                        <a:rPr lang="en-US" altLang="zh-CN" sz="1200" dirty="0">
                          <a:latin typeface="Bahnschrift Light Condensed" panose="020B0502040204020203" pitchFamily="34" charset="0"/>
                        </a:rPr>
                        <a:t>9</a:t>
                      </a:r>
                      <a:endParaRPr lang="zh-CN" altLang="en-US" sz="1200" dirty="0">
                        <a:latin typeface="Bahnschrift Light Condensed" panose="020B0502040204020203" pitchFamily="34" charset="0"/>
                      </a:endParaRPr>
                    </a:p>
                  </a:txBody>
                  <a:tcPr marL="36000" marR="36000"/>
                </a:tc>
                <a:tc>
                  <a:txBody>
                    <a:bodyPr/>
                    <a:lstStyle/>
                    <a:p>
                      <a:pPr algn="l"/>
                      <a:r>
                        <a:rPr lang="en-US" altLang="zh-CN" sz="1200" dirty="0">
                          <a:latin typeface="Bahnschrift Light Condensed" panose="020B0502040204020203" pitchFamily="34" charset="0"/>
                        </a:rPr>
                        <a:t>Hazardous Location Warning</a:t>
                      </a:r>
                      <a:endParaRPr lang="zh-CN" altLang="en-US" sz="1200" dirty="0">
                        <a:latin typeface="Bahnschrift Light Condensed" panose="020B0502040204020203" pitchFamily="34" charset="0"/>
                      </a:endParaRPr>
                    </a:p>
                  </a:txBody>
                  <a:tcPr marL="36000" marR="36000"/>
                </a:tc>
                <a:extLst>
                  <a:ext uri="{0D108BD9-81ED-4DB2-BD59-A6C34878D82A}">
                    <a16:rowId xmlns:a16="http://schemas.microsoft.com/office/drawing/2014/main" val="10009"/>
                  </a:ext>
                </a:extLst>
              </a:tr>
              <a:tr h="274149">
                <a:tc>
                  <a:txBody>
                    <a:bodyPr/>
                    <a:lstStyle/>
                    <a:p>
                      <a:pPr algn="ctr"/>
                      <a:r>
                        <a:rPr lang="en-US" altLang="zh-CN" sz="1200" dirty="0">
                          <a:latin typeface="Bahnschrift Light Condensed" panose="020B0502040204020203" pitchFamily="34" charset="0"/>
                        </a:rPr>
                        <a:t>10</a:t>
                      </a:r>
                      <a:endParaRPr lang="zh-CN" altLang="en-US" sz="1200" dirty="0">
                        <a:latin typeface="Bahnschrift Light Condensed" panose="020B0502040204020203" pitchFamily="34" charset="0"/>
                      </a:endParaRPr>
                    </a:p>
                  </a:txBody>
                  <a:tcPr marL="36000" marR="36000"/>
                </a:tc>
                <a:tc>
                  <a:txBody>
                    <a:bodyPr/>
                    <a:lstStyle/>
                    <a:p>
                      <a:pPr algn="l"/>
                      <a:r>
                        <a:rPr lang="en-US" altLang="zh-CN" sz="1200" dirty="0">
                          <a:latin typeface="Bahnschrift Light Condensed" panose="020B0502040204020203" pitchFamily="34" charset="0"/>
                        </a:rPr>
                        <a:t>Speed Limit Warning</a:t>
                      </a:r>
                    </a:p>
                  </a:txBody>
                  <a:tcPr marL="36000" marR="36000"/>
                </a:tc>
                <a:extLst>
                  <a:ext uri="{0D108BD9-81ED-4DB2-BD59-A6C34878D82A}">
                    <a16:rowId xmlns:a16="http://schemas.microsoft.com/office/drawing/2014/main" val="10010"/>
                  </a:ext>
                </a:extLst>
              </a:tr>
              <a:tr h="274149">
                <a:tc>
                  <a:txBody>
                    <a:bodyPr/>
                    <a:lstStyle/>
                    <a:p>
                      <a:pPr algn="ctr"/>
                      <a:r>
                        <a:rPr lang="en-US" altLang="zh-CN" sz="1200" dirty="0">
                          <a:latin typeface="Bahnschrift Light Condensed" panose="020B0502040204020203" pitchFamily="34" charset="0"/>
                        </a:rPr>
                        <a:t>11</a:t>
                      </a:r>
                      <a:endParaRPr lang="zh-CN" altLang="en-US" sz="1200" dirty="0">
                        <a:latin typeface="Bahnschrift Light Condensed" panose="020B0502040204020203" pitchFamily="34" charset="0"/>
                      </a:endParaRPr>
                    </a:p>
                  </a:txBody>
                  <a:tcPr marL="36000" marR="36000"/>
                </a:tc>
                <a:tc>
                  <a:txBody>
                    <a:bodyPr/>
                    <a:lstStyle/>
                    <a:p>
                      <a:pPr algn="l"/>
                      <a:r>
                        <a:rPr lang="en-US" altLang="zh-CN" sz="1200" dirty="0">
                          <a:latin typeface="Bahnschrift Light Condensed" panose="020B0502040204020203" pitchFamily="34" charset="0"/>
                        </a:rPr>
                        <a:t>Signal Violation Warning</a:t>
                      </a:r>
                      <a:endParaRPr lang="zh-CN" altLang="en-US" sz="1200" dirty="0">
                        <a:latin typeface="Bahnschrift Light Condensed" panose="020B0502040204020203" pitchFamily="34" charset="0"/>
                      </a:endParaRPr>
                    </a:p>
                  </a:txBody>
                  <a:tcPr marL="36000" marR="36000"/>
                </a:tc>
                <a:extLst>
                  <a:ext uri="{0D108BD9-81ED-4DB2-BD59-A6C34878D82A}">
                    <a16:rowId xmlns:a16="http://schemas.microsoft.com/office/drawing/2014/main" val="10011"/>
                  </a:ext>
                </a:extLst>
              </a:tr>
              <a:tr h="421798">
                <a:tc>
                  <a:txBody>
                    <a:bodyPr/>
                    <a:lstStyle/>
                    <a:p>
                      <a:pPr algn="ctr"/>
                      <a:r>
                        <a:rPr lang="en-US" altLang="zh-CN" sz="1200" dirty="0">
                          <a:latin typeface="Bahnschrift Light Condensed" panose="020B0502040204020203" pitchFamily="34" charset="0"/>
                        </a:rPr>
                        <a:t>12</a:t>
                      </a:r>
                      <a:endParaRPr lang="zh-CN" altLang="en-US" sz="1200" dirty="0">
                        <a:latin typeface="Bahnschrift Light Condensed" panose="020B0502040204020203" pitchFamily="34" charset="0"/>
                      </a:endParaRPr>
                    </a:p>
                  </a:txBody>
                  <a:tcPr marL="36000" marR="36000"/>
                </a:tc>
                <a:tc>
                  <a:txBody>
                    <a:bodyPr/>
                    <a:lstStyle/>
                    <a:p>
                      <a:pPr algn="l"/>
                      <a:r>
                        <a:rPr lang="en-US" altLang="zh-CN" sz="1200" dirty="0">
                          <a:latin typeface="Bahnschrift Light Condensed" panose="020B0502040204020203" pitchFamily="34" charset="0"/>
                        </a:rPr>
                        <a:t>Vulnerable Road User Collision Warning</a:t>
                      </a:r>
                      <a:endParaRPr lang="zh-CN" altLang="en-US" sz="1200" dirty="0">
                        <a:latin typeface="Bahnschrift Light Condensed" panose="020B0502040204020203" pitchFamily="34" charset="0"/>
                      </a:endParaRPr>
                    </a:p>
                  </a:txBody>
                  <a:tcPr marL="36000" marR="36000"/>
                </a:tc>
                <a:extLst>
                  <a:ext uri="{0D108BD9-81ED-4DB2-BD59-A6C34878D82A}">
                    <a16:rowId xmlns:a16="http://schemas.microsoft.com/office/drawing/2014/main" val="10012"/>
                  </a:ext>
                </a:extLst>
              </a:tr>
              <a:tr h="413228">
                <a:tc>
                  <a:txBody>
                    <a:bodyPr/>
                    <a:lstStyle/>
                    <a:p>
                      <a:pPr algn="ctr"/>
                      <a:r>
                        <a:rPr lang="en-US" altLang="zh-CN" sz="1200" dirty="0">
                          <a:latin typeface="Bahnschrift Light Condensed" panose="020B0502040204020203" pitchFamily="34" charset="0"/>
                        </a:rPr>
                        <a:t>13</a:t>
                      </a:r>
                      <a:endParaRPr lang="zh-CN" altLang="en-US" sz="1200" dirty="0">
                        <a:latin typeface="Bahnschrift Light Condensed" panose="020B0502040204020203" pitchFamily="34" charset="0"/>
                      </a:endParaRPr>
                    </a:p>
                  </a:txBody>
                  <a:tcPr marL="36000" marR="36000"/>
                </a:tc>
                <a:tc>
                  <a:txBody>
                    <a:bodyPr/>
                    <a:lstStyle/>
                    <a:p>
                      <a:pPr algn="l"/>
                      <a:r>
                        <a:rPr lang="en-US" altLang="zh-CN" sz="1200" dirty="0">
                          <a:latin typeface="Bahnschrift Light Condensed" panose="020B0502040204020203" pitchFamily="34" charset="0"/>
                        </a:rPr>
                        <a:t>Green Light Optimal Speed Advisory</a:t>
                      </a:r>
                      <a:endParaRPr lang="zh-CN" altLang="en-US" sz="1200" dirty="0">
                        <a:latin typeface="Bahnschrift Light Condensed" panose="020B0502040204020203" pitchFamily="34" charset="0"/>
                      </a:endParaRPr>
                    </a:p>
                  </a:txBody>
                  <a:tcPr marL="36000" marR="36000"/>
                </a:tc>
                <a:extLst>
                  <a:ext uri="{0D108BD9-81ED-4DB2-BD59-A6C34878D82A}">
                    <a16:rowId xmlns:a16="http://schemas.microsoft.com/office/drawing/2014/main" val="10013"/>
                  </a:ext>
                </a:extLst>
              </a:tr>
              <a:tr h="274149">
                <a:tc>
                  <a:txBody>
                    <a:bodyPr/>
                    <a:lstStyle/>
                    <a:p>
                      <a:pPr algn="ctr"/>
                      <a:r>
                        <a:rPr lang="en-US" altLang="zh-CN" sz="1200" dirty="0">
                          <a:latin typeface="Bahnschrift Light Condensed" panose="020B0502040204020203" pitchFamily="34" charset="0"/>
                        </a:rPr>
                        <a:t>14</a:t>
                      </a:r>
                      <a:endParaRPr lang="zh-CN" altLang="en-US" sz="1200" dirty="0">
                        <a:latin typeface="Bahnschrift Light Condensed" panose="020B0502040204020203" pitchFamily="34" charset="0"/>
                      </a:endParaRPr>
                    </a:p>
                  </a:txBody>
                  <a:tcPr marL="36000" marR="36000"/>
                </a:tc>
                <a:tc>
                  <a:txBody>
                    <a:bodyPr/>
                    <a:lstStyle/>
                    <a:p>
                      <a:pPr algn="l"/>
                      <a:r>
                        <a:rPr lang="en-US" altLang="zh-CN" sz="1200" dirty="0">
                          <a:latin typeface="Bahnschrift Light Condensed" panose="020B0502040204020203" pitchFamily="34" charset="0"/>
                        </a:rPr>
                        <a:t>In-vehicle Signage</a:t>
                      </a:r>
                      <a:endParaRPr lang="zh-CN" altLang="en-US" sz="1200" dirty="0">
                        <a:latin typeface="Bahnschrift Light Condensed" panose="020B0502040204020203" pitchFamily="34" charset="0"/>
                      </a:endParaRPr>
                    </a:p>
                  </a:txBody>
                  <a:tcPr marL="36000" marR="36000"/>
                </a:tc>
                <a:extLst>
                  <a:ext uri="{0D108BD9-81ED-4DB2-BD59-A6C34878D82A}">
                    <a16:rowId xmlns:a16="http://schemas.microsoft.com/office/drawing/2014/main" val="10014"/>
                  </a:ext>
                </a:extLst>
              </a:tr>
              <a:tr h="274149">
                <a:tc>
                  <a:txBody>
                    <a:bodyPr/>
                    <a:lstStyle/>
                    <a:p>
                      <a:pPr algn="ctr"/>
                      <a:r>
                        <a:rPr lang="en-US" altLang="zh-CN" sz="1200" dirty="0">
                          <a:latin typeface="Bahnschrift Light Condensed" panose="020B0502040204020203" pitchFamily="34" charset="0"/>
                        </a:rPr>
                        <a:t>15</a:t>
                      </a:r>
                      <a:endParaRPr lang="zh-CN" altLang="en-US" sz="1200" dirty="0">
                        <a:latin typeface="Bahnschrift Light Condensed" panose="020B0502040204020203" pitchFamily="34" charset="0"/>
                      </a:endParaRPr>
                    </a:p>
                  </a:txBody>
                  <a:tcPr marL="36000" marR="36000"/>
                </a:tc>
                <a:tc>
                  <a:txBody>
                    <a:bodyPr/>
                    <a:lstStyle/>
                    <a:p>
                      <a:pPr algn="l"/>
                      <a:r>
                        <a:rPr lang="en-US" altLang="zh-CN" sz="1200" dirty="0">
                          <a:latin typeface="Bahnschrift Light Condensed" panose="020B0502040204020203" pitchFamily="34" charset="0"/>
                        </a:rPr>
                        <a:t>Traffic Jam Warning</a:t>
                      </a:r>
                      <a:endParaRPr lang="zh-CN" altLang="en-US" sz="1200" dirty="0">
                        <a:latin typeface="Bahnschrift Light Condensed" panose="020B0502040204020203" pitchFamily="34" charset="0"/>
                      </a:endParaRPr>
                    </a:p>
                  </a:txBody>
                  <a:tcPr marL="36000" marR="36000"/>
                </a:tc>
                <a:extLst>
                  <a:ext uri="{0D108BD9-81ED-4DB2-BD59-A6C34878D82A}">
                    <a16:rowId xmlns:a16="http://schemas.microsoft.com/office/drawing/2014/main" val="10015"/>
                  </a:ext>
                </a:extLst>
              </a:tr>
              <a:tr h="274149">
                <a:tc>
                  <a:txBody>
                    <a:bodyPr/>
                    <a:lstStyle/>
                    <a:p>
                      <a:pPr algn="ctr"/>
                      <a:r>
                        <a:rPr lang="en-US" altLang="zh-CN" sz="1200" dirty="0">
                          <a:latin typeface="Bahnschrift Light Condensed" panose="020B0502040204020203" pitchFamily="34" charset="0"/>
                        </a:rPr>
                        <a:t>16</a:t>
                      </a:r>
                      <a:endParaRPr lang="zh-CN" altLang="en-US" sz="1200" dirty="0">
                        <a:latin typeface="Bahnschrift Light Condensed" panose="020B0502040204020203" pitchFamily="34" charset="0"/>
                      </a:endParaRPr>
                    </a:p>
                  </a:txBody>
                  <a:tcPr marL="36000" marR="36000"/>
                </a:tc>
                <a:tc>
                  <a:txBody>
                    <a:bodyPr/>
                    <a:lstStyle/>
                    <a:p>
                      <a:pPr algn="l"/>
                      <a:r>
                        <a:rPr lang="en-US" altLang="zh-CN" sz="1200" dirty="0">
                          <a:latin typeface="Bahnschrift Light Condensed" panose="020B0502040204020203" pitchFamily="34" charset="0"/>
                        </a:rPr>
                        <a:t>Emergency Vehicle Warning</a:t>
                      </a:r>
                      <a:endParaRPr lang="zh-CN" altLang="en-US" sz="1200" dirty="0">
                        <a:latin typeface="Bahnschrift Light Condensed" panose="020B0502040204020203" pitchFamily="34" charset="0"/>
                      </a:endParaRPr>
                    </a:p>
                  </a:txBody>
                  <a:tcPr marL="36000" marR="36000"/>
                </a:tc>
                <a:extLst>
                  <a:ext uri="{0D108BD9-81ED-4DB2-BD59-A6C34878D82A}">
                    <a16:rowId xmlns:a16="http://schemas.microsoft.com/office/drawing/2014/main" val="10016"/>
                  </a:ext>
                </a:extLst>
              </a:tr>
              <a:tr h="274149">
                <a:tc>
                  <a:txBody>
                    <a:bodyPr/>
                    <a:lstStyle/>
                    <a:p>
                      <a:pPr algn="ctr"/>
                      <a:r>
                        <a:rPr lang="en-US" altLang="zh-CN" sz="1200" dirty="0">
                          <a:latin typeface="Bahnschrift Light Condensed" panose="020B0502040204020203" pitchFamily="34" charset="0"/>
                        </a:rPr>
                        <a:t>17</a:t>
                      </a:r>
                      <a:endParaRPr lang="zh-CN" altLang="en-US" sz="1200" dirty="0">
                        <a:latin typeface="Bahnschrift Light Condensed" panose="020B0502040204020203" pitchFamily="34" charset="0"/>
                      </a:endParaRPr>
                    </a:p>
                  </a:txBody>
                  <a:tcPr marL="36000" marR="36000"/>
                </a:tc>
                <a:tc>
                  <a:txBody>
                    <a:bodyPr/>
                    <a:lstStyle/>
                    <a:p>
                      <a:pPr algn="l"/>
                      <a:r>
                        <a:rPr lang="en-US" altLang="zh-CN" sz="1200" dirty="0">
                          <a:latin typeface="Bahnschrift Light Condensed" panose="020B0502040204020203" pitchFamily="34" charset="0"/>
                        </a:rPr>
                        <a:t>Vehicle Near-field Payment</a:t>
                      </a:r>
                      <a:endParaRPr lang="zh-CN" altLang="en-US" sz="1200" dirty="0">
                        <a:latin typeface="Bahnschrift Light Condensed" panose="020B0502040204020203" pitchFamily="34" charset="0"/>
                      </a:endParaRPr>
                    </a:p>
                  </a:txBody>
                  <a:tcPr marL="36000" marR="36000"/>
                </a:tc>
                <a:extLst>
                  <a:ext uri="{0D108BD9-81ED-4DB2-BD59-A6C34878D82A}">
                    <a16:rowId xmlns:a16="http://schemas.microsoft.com/office/drawing/2014/main" val="10017"/>
                  </a:ext>
                </a:extLst>
              </a:tr>
            </a:tbl>
          </a:graphicData>
        </a:graphic>
      </p:graphicFrame>
      <p:graphicFrame>
        <p:nvGraphicFramePr>
          <p:cNvPr id="7" name="表格 6"/>
          <p:cNvGraphicFramePr>
            <a:graphicFrameLocks noGrp="1"/>
          </p:cNvGraphicFramePr>
          <p:nvPr/>
        </p:nvGraphicFramePr>
        <p:xfrm>
          <a:off x="5822477" y="2260803"/>
          <a:ext cx="2708005" cy="3931920"/>
        </p:xfrm>
        <a:graphic>
          <a:graphicData uri="http://schemas.openxmlformats.org/drawingml/2006/table">
            <a:tbl>
              <a:tblPr firstRow="1" bandRow="1">
                <a:tableStyleId>{5C22544A-7EE6-4342-B048-85BDC9FD1C3A}</a:tableStyleId>
              </a:tblPr>
              <a:tblGrid>
                <a:gridCol w="430756">
                  <a:extLst>
                    <a:ext uri="{9D8B030D-6E8A-4147-A177-3AD203B41FA5}">
                      <a16:colId xmlns:a16="http://schemas.microsoft.com/office/drawing/2014/main" val="20000"/>
                    </a:ext>
                  </a:extLst>
                </a:gridCol>
                <a:gridCol w="2277249">
                  <a:extLst>
                    <a:ext uri="{9D8B030D-6E8A-4147-A177-3AD203B41FA5}">
                      <a16:colId xmlns:a16="http://schemas.microsoft.com/office/drawing/2014/main" val="20001"/>
                    </a:ext>
                  </a:extLst>
                </a:gridCol>
              </a:tblGrid>
              <a:tr h="203085">
                <a:tc>
                  <a:txBody>
                    <a:bodyPr/>
                    <a:lstStyle/>
                    <a:p>
                      <a:pPr marL="0" algn="ctr" defTabSz="914400" rtl="0" eaLnBrk="1" latinLnBrk="0" hangingPunct="1"/>
                      <a:r>
                        <a:rPr lang="en-US" altLang="zh-CN" sz="1200" kern="1200" dirty="0">
                          <a:solidFill>
                            <a:schemeClr val="bg1"/>
                          </a:solidFill>
                          <a:latin typeface="Bahnschrift Light Condensed" panose="020B0502040204020203" pitchFamily="34" charset="0"/>
                          <a:ea typeface="+mn-ea"/>
                          <a:cs typeface="+mn-cs"/>
                        </a:rPr>
                        <a:t>No.</a:t>
                      </a:r>
                      <a:endParaRPr lang="zh-CN" altLang="en-US" sz="1200" kern="1200" dirty="0">
                        <a:solidFill>
                          <a:schemeClr val="bg1"/>
                        </a:solidFill>
                        <a:latin typeface="Bahnschrift Light Condensed" panose="020B0502040204020203" pitchFamily="34" charset="0"/>
                        <a:ea typeface="+mn-ea"/>
                        <a:cs typeface="+mn-cs"/>
                      </a:endParaRPr>
                    </a:p>
                  </a:txBody>
                  <a:tcPr/>
                </a:tc>
                <a:tc>
                  <a:txBody>
                    <a:bodyPr/>
                    <a:lstStyle/>
                    <a:p>
                      <a:pPr marL="0" algn="ctr" defTabSz="914400" rtl="0" eaLnBrk="1" latinLnBrk="0" hangingPunct="1"/>
                      <a:r>
                        <a:rPr lang="en-US" altLang="zh-CN" sz="1200" kern="1200" dirty="0">
                          <a:solidFill>
                            <a:schemeClr val="bg1"/>
                          </a:solidFill>
                          <a:latin typeface="Bahnschrift Light Condensed" panose="020B0502040204020203" pitchFamily="34" charset="0"/>
                          <a:ea typeface="+mn-ea"/>
                          <a:cs typeface="+mn-cs"/>
                        </a:rPr>
                        <a:t>Application name</a:t>
                      </a:r>
                      <a:endParaRPr lang="zh-CN" altLang="en-US" sz="1200" kern="1200" dirty="0">
                        <a:solidFill>
                          <a:schemeClr val="bg1"/>
                        </a:solidFill>
                        <a:latin typeface="Bahnschrift Light Condensed" panose="020B0502040204020203" pitchFamily="34" charset="0"/>
                        <a:ea typeface="+mn-ea"/>
                        <a:cs typeface="+mn-cs"/>
                      </a:endParaRPr>
                    </a:p>
                  </a:txBody>
                  <a:tcPr/>
                </a:tc>
                <a:extLst>
                  <a:ext uri="{0D108BD9-81ED-4DB2-BD59-A6C34878D82A}">
                    <a16:rowId xmlns:a16="http://schemas.microsoft.com/office/drawing/2014/main" val="10000"/>
                  </a:ext>
                </a:extLst>
              </a:tr>
              <a:tr h="203085">
                <a:tc>
                  <a:txBody>
                    <a:bodyPr/>
                    <a:lstStyle/>
                    <a:p>
                      <a:pPr marL="0" algn="ctr" defTabSz="914400" rtl="0" eaLnBrk="1" latinLnBrk="0" hangingPunct="1"/>
                      <a:r>
                        <a:rPr lang="en-US" altLang="zh-CN" sz="1200" kern="1200" dirty="0">
                          <a:solidFill>
                            <a:schemeClr val="dk1"/>
                          </a:solidFill>
                          <a:latin typeface="Bahnschrift Light Condensed" panose="020B0502040204020203" pitchFamily="34" charset="0"/>
                          <a:ea typeface="+mn-ea"/>
                          <a:cs typeface="+mn-cs"/>
                        </a:rPr>
                        <a:t>1</a:t>
                      </a:r>
                      <a:endParaRPr lang="zh-CN" altLang="en-US" sz="1200" kern="1200" dirty="0">
                        <a:solidFill>
                          <a:schemeClr val="dk1"/>
                        </a:solidFill>
                        <a:latin typeface="Bahnschrift Light Condensed" panose="020B0502040204020203" pitchFamily="34" charset="0"/>
                        <a:ea typeface="+mn-ea"/>
                        <a:cs typeface="+mn-cs"/>
                      </a:endParaRPr>
                    </a:p>
                  </a:txBody>
                  <a:tcPr/>
                </a:tc>
                <a:tc>
                  <a:txBody>
                    <a:bodyPr/>
                    <a:lstStyle/>
                    <a:p>
                      <a:pPr marL="0" algn="l" defTabSz="914400" rtl="0" eaLnBrk="1" latinLnBrk="0" hangingPunct="1"/>
                      <a:r>
                        <a:rPr lang="en-US" altLang="zh-CN" sz="1200" kern="1200" dirty="0">
                          <a:solidFill>
                            <a:schemeClr val="dk1"/>
                          </a:solidFill>
                          <a:latin typeface="Bahnschrift Light Condensed" panose="020B0502040204020203" pitchFamily="34" charset="0"/>
                          <a:ea typeface="+mn-ea"/>
                          <a:cs typeface="+mn-cs"/>
                        </a:rPr>
                        <a:t>Sensor Data Sharing</a:t>
                      </a:r>
                      <a:endParaRPr lang="zh-CN" altLang="en-US" sz="1200" kern="1200" dirty="0">
                        <a:solidFill>
                          <a:schemeClr val="dk1"/>
                        </a:solidFill>
                        <a:latin typeface="Bahnschrift Light Condensed" panose="020B0502040204020203" pitchFamily="34" charset="0"/>
                        <a:ea typeface="+mn-ea"/>
                        <a:cs typeface="+mn-cs"/>
                      </a:endParaRPr>
                    </a:p>
                  </a:txBody>
                  <a:tcPr/>
                </a:tc>
                <a:extLst>
                  <a:ext uri="{0D108BD9-81ED-4DB2-BD59-A6C34878D82A}">
                    <a16:rowId xmlns:a16="http://schemas.microsoft.com/office/drawing/2014/main" val="10001"/>
                  </a:ext>
                </a:extLst>
              </a:tr>
              <a:tr h="203085">
                <a:tc>
                  <a:txBody>
                    <a:bodyPr/>
                    <a:lstStyle/>
                    <a:p>
                      <a:pPr marL="0" algn="ctr" defTabSz="914400" rtl="0" eaLnBrk="1" latinLnBrk="0" hangingPunct="1"/>
                      <a:r>
                        <a:rPr lang="en-US" altLang="zh-CN" sz="1200" kern="1200" dirty="0">
                          <a:solidFill>
                            <a:schemeClr val="dk1"/>
                          </a:solidFill>
                          <a:latin typeface="Bahnschrift Light Condensed" panose="020B0502040204020203" pitchFamily="34" charset="0"/>
                          <a:ea typeface="+mn-ea"/>
                          <a:cs typeface="+mn-cs"/>
                        </a:rPr>
                        <a:t>2</a:t>
                      </a:r>
                      <a:endParaRPr lang="zh-CN" altLang="en-US" sz="1200" kern="1200" dirty="0">
                        <a:solidFill>
                          <a:schemeClr val="dk1"/>
                        </a:solidFill>
                        <a:latin typeface="Bahnschrift Light Condensed" panose="020B0502040204020203" pitchFamily="34"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kern="1200" dirty="0">
                          <a:solidFill>
                            <a:schemeClr val="dk1"/>
                          </a:solidFill>
                          <a:latin typeface="Bahnschrift Light Condensed" panose="020B0502040204020203" pitchFamily="34" charset="0"/>
                          <a:ea typeface="+mn-ea"/>
                          <a:cs typeface="+mn-cs"/>
                        </a:rPr>
                        <a:t>Cooperative Lane Change</a:t>
                      </a:r>
                      <a:endParaRPr lang="zh-CN" altLang="en-US" sz="1200" kern="1200" dirty="0">
                        <a:solidFill>
                          <a:schemeClr val="dk1"/>
                        </a:solidFill>
                        <a:latin typeface="Bahnschrift Light Condensed" panose="020B0502040204020203" pitchFamily="34" charset="0"/>
                        <a:ea typeface="+mn-ea"/>
                        <a:cs typeface="+mn-cs"/>
                      </a:endParaRPr>
                    </a:p>
                  </a:txBody>
                  <a:tcPr/>
                </a:tc>
                <a:extLst>
                  <a:ext uri="{0D108BD9-81ED-4DB2-BD59-A6C34878D82A}">
                    <a16:rowId xmlns:a16="http://schemas.microsoft.com/office/drawing/2014/main" val="10002"/>
                  </a:ext>
                </a:extLst>
              </a:tr>
              <a:tr h="203085">
                <a:tc>
                  <a:txBody>
                    <a:bodyPr/>
                    <a:lstStyle/>
                    <a:p>
                      <a:pPr marL="0" algn="ctr" defTabSz="914400" rtl="0" eaLnBrk="1" latinLnBrk="0" hangingPunct="1"/>
                      <a:r>
                        <a:rPr lang="en-US" altLang="zh-CN" sz="1200" kern="1200" dirty="0">
                          <a:solidFill>
                            <a:schemeClr val="dk1"/>
                          </a:solidFill>
                          <a:latin typeface="Bahnschrift Light Condensed" panose="020B0502040204020203" pitchFamily="34" charset="0"/>
                          <a:ea typeface="+mn-ea"/>
                          <a:cs typeface="+mn-cs"/>
                        </a:rPr>
                        <a:t>3</a:t>
                      </a:r>
                      <a:endParaRPr lang="zh-CN" altLang="en-US" sz="1200" kern="1200" dirty="0">
                        <a:solidFill>
                          <a:schemeClr val="dk1"/>
                        </a:solidFill>
                        <a:latin typeface="Bahnschrift Light Condensed" panose="020B0502040204020203" pitchFamily="34" charset="0"/>
                        <a:ea typeface="+mn-ea"/>
                        <a:cs typeface="+mn-cs"/>
                      </a:endParaRPr>
                    </a:p>
                  </a:txBody>
                  <a:tcPr/>
                </a:tc>
                <a:tc>
                  <a:txBody>
                    <a:bodyPr/>
                    <a:lstStyle/>
                    <a:p>
                      <a:pPr marL="0" algn="l" defTabSz="914400" rtl="0" eaLnBrk="1" latinLnBrk="0" hangingPunct="1"/>
                      <a:r>
                        <a:rPr lang="en-US" altLang="zh-CN" sz="1200" kern="1200" dirty="0">
                          <a:solidFill>
                            <a:schemeClr val="dk1"/>
                          </a:solidFill>
                          <a:latin typeface="Bahnschrift Light Condensed" panose="020B0502040204020203" pitchFamily="34" charset="0"/>
                          <a:ea typeface="+mn-ea"/>
                          <a:cs typeface="+mn-cs"/>
                        </a:rPr>
                        <a:t> Cooperative Vehicle Merge</a:t>
                      </a:r>
                      <a:endParaRPr lang="zh-CN" altLang="en-US" sz="1200" kern="1200" dirty="0">
                        <a:solidFill>
                          <a:schemeClr val="dk1"/>
                        </a:solidFill>
                        <a:latin typeface="Bahnschrift Light Condensed" panose="020B0502040204020203" pitchFamily="34" charset="0"/>
                        <a:ea typeface="+mn-ea"/>
                        <a:cs typeface="+mn-cs"/>
                      </a:endParaRPr>
                    </a:p>
                  </a:txBody>
                  <a:tcPr/>
                </a:tc>
                <a:extLst>
                  <a:ext uri="{0D108BD9-81ED-4DB2-BD59-A6C34878D82A}">
                    <a16:rowId xmlns:a16="http://schemas.microsoft.com/office/drawing/2014/main" val="10003"/>
                  </a:ext>
                </a:extLst>
              </a:tr>
              <a:tr h="203085">
                <a:tc>
                  <a:txBody>
                    <a:bodyPr/>
                    <a:lstStyle/>
                    <a:p>
                      <a:pPr marL="0" algn="ctr" defTabSz="914400" rtl="0" eaLnBrk="1" latinLnBrk="0" hangingPunct="1"/>
                      <a:r>
                        <a:rPr lang="en-US" altLang="zh-CN" sz="1200" kern="1200" dirty="0">
                          <a:solidFill>
                            <a:schemeClr val="dk1"/>
                          </a:solidFill>
                          <a:latin typeface="Bahnschrift Light Condensed" panose="020B0502040204020203" pitchFamily="34" charset="0"/>
                          <a:ea typeface="+mn-ea"/>
                          <a:cs typeface="+mn-cs"/>
                        </a:rPr>
                        <a:t>4</a:t>
                      </a:r>
                      <a:endParaRPr lang="zh-CN" altLang="en-US" sz="1200" kern="1200" dirty="0">
                        <a:solidFill>
                          <a:schemeClr val="dk1"/>
                        </a:solidFill>
                        <a:latin typeface="Bahnschrift Light Condensed" panose="020B0502040204020203" pitchFamily="34" charset="0"/>
                        <a:ea typeface="+mn-ea"/>
                        <a:cs typeface="+mn-cs"/>
                      </a:endParaRPr>
                    </a:p>
                  </a:txBody>
                  <a:tcPr/>
                </a:tc>
                <a:tc>
                  <a:txBody>
                    <a:bodyPr/>
                    <a:lstStyle/>
                    <a:p>
                      <a:pPr marL="0" algn="l" defTabSz="914400" rtl="0" eaLnBrk="1" latinLnBrk="0" hangingPunct="1"/>
                      <a:r>
                        <a:rPr lang="en-US" altLang="zh-CN" sz="1200" kern="1200" dirty="0">
                          <a:solidFill>
                            <a:schemeClr val="dk1"/>
                          </a:solidFill>
                          <a:latin typeface="Bahnschrift Light Condensed" panose="020B0502040204020203" pitchFamily="34" charset="0"/>
                          <a:ea typeface="+mn-ea"/>
                          <a:cs typeface="+mn-cs"/>
                        </a:rPr>
                        <a:t>Cooperative Intersection Crossing</a:t>
                      </a:r>
                      <a:endParaRPr lang="zh-CN" altLang="en-US" sz="1200" kern="1200" dirty="0">
                        <a:solidFill>
                          <a:schemeClr val="dk1"/>
                        </a:solidFill>
                        <a:latin typeface="Bahnschrift Light Condensed" panose="020B0502040204020203" pitchFamily="34" charset="0"/>
                        <a:ea typeface="+mn-ea"/>
                        <a:cs typeface="+mn-cs"/>
                      </a:endParaRPr>
                    </a:p>
                  </a:txBody>
                  <a:tcPr/>
                </a:tc>
                <a:extLst>
                  <a:ext uri="{0D108BD9-81ED-4DB2-BD59-A6C34878D82A}">
                    <a16:rowId xmlns:a16="http://schemas.microsoft.com/office/drawing/2014/main" val="10004"/>
                  </a:ext>
                </a:extLst>
              </a:tr>
              <a:tr h="203085">
                <a:tc>
                  <a:txBody>
                    <a:bodyPr/>
                    <a:lstStyle/>
                    <a:p>
                      <a:pPr marL="0" algn="ctr" defTabSz="914400" rtl="0" eaLnBrk="1" latinLnBrk="0" hangingPunct="1"/>
                      <a:r>
                        <a:rPr lang="en-US" altLang="zh-CN" sz="1200" kern="1200" dirty="0">
                          <a:solidFill>
                            <a:schemeClr val="dk1"/>
                          </a:solidFill>
                          <a:latin typeface="Bahnschrift Light Condensed" panose="020B0502040204020203" pitchFamily="34" charset="0"/>
                          <a:ea typeface="+mn-ea"/>
                          <a:cs typeface="+mn-cs"/>
                        </a:rPr>
                        <a:t>5</a:t>
                      </a:r>
                      <a:endParaRPr lang="zh-CN" altLang="en-US" sz="1200" kern="1200" dirty="0">
                        <a:solidFill>
                          <a:schemeClr val="dk1"/>
                        </a:solidFill>
                        <a:latin typeface="Bahnschrift Light Condensed" panose="020B0502040204020203" pitchFamily="34" charset="0"/>
                        <a:ea typeface="+mn-ea"/>
                        <a:cs typeface="+mn-cs"/>
                      </a:endParaRPr>
                    </a:p>
                  </a:txBody>
                  <a:tcPr/>
                </a:tc>
                <a:tc>
                  <a:txBody>
                    <a:bodyPr/>
                    <a:lstStyle/>
                    <a:p>
                      <a:pPr marL="0" algn="l" defTabSz="914400" rtl="0" eaLnBrk="1" latinLnBrk="0" hangingPunct="1"/>
                      <a:r>
                        <a:rPr lang="en-US" altLang="zh-CN" sz="1200" kern="1200" dirty="0">
                          <a:solidFill>
                            <a:schemeClr val="dk1"/>
                          </a:solidFill>
                          <a:latin typeface="Bahnschrift Light Condensed" panose="020B0502040204020203" pitchFamily="34" charset="0"/>
                          <a:ea typeface="+mn-ea"/>
                          <a:cs typeface="+mn-cs"/>
                        </a:rPr>
                        <a:t>Differential Data Service</a:t>
                      </a:r>
                      <a:endParaRPr lang="zh-CN" altLang="en-US" sz="1200" kern="1200" dirty="0">
                        <a:solidFill>
                          <a:schemeClr val="dk1"/>
                        </a:solidFill>
                        <a:latin typeface="Bahnschrift Light Condensed" panose="020B0502040204020203" pitchFamily="34" charset="0"/>
                        <a:ea typeface="+mn-ea"/>
                        <a:cs typeface="+mn-cs"/>
                      </a:endParaRPr>
                    </a:p>
                  </a:txBody>
                  <a:tcPr/>
                </a:tc>
                <a:extLst>
                  <a:ext uri="{0D108BD9-81ED-4DB2-BD59-A6C34878D82A}">
                    <a16:rowId xmlns:a16="http://schemas.microsoft.com/office/drawing/2014/main" val="10005"/>
                  </a:ext>
                </a:extLst>
              </a:tr>
              <a:tr h="203085">
                <a:tc>
                  <a:txBody>
                    <a:bodyPr/>
                    <a:lstStyle/>
                    <a:p>
                      <a:pPr marL="0" algn="ctr" defTabSz="914400" rtl="0" eaLnBrk="1" latinLnBrk="0" hangingPunct="1"/>
                      <a:r>
                        <a:rPr lang="en-US" altLang="zh-CN" sz="1200" kern="1200" dirty="0">
                          <a:solidFill>
                            <a:schemeClr val="dk1"/>
                          </a:solidFill>
                          <a:latin typeface="Bahnschrift Light Condensed" panose="020B0502040204020203" pitchFamily="34" charset="0"/>
                          <a:ea typeface="+mn-ea"/>
                          <a:cs typeface="+mn-cs"/>
                        </a:rPr>
                        <a:t>6</a:t>
                      </a:r>
                      <a:endParaRPr lang="zh-CN" altLang="en-US" sz="1200" kern="1200" dirty="0">
                        <a:solidFill>
                          <a:schemeClr val="dk1"/>
                        </a:solidFill>
                        <a:latin typeface="Bahnschrift Light Condensed" panose="020B0502040204020203" pitchFamily="34" charset="0"/>
                        <a:ea typeface="+mn-ea"/>
                        <a:cs typeface="+mn-cs"/>
                      </a:endParaRPr>
                    </a:p>
                  </a:txBody>
                  <a:tcPr/>
                </a:tc>
                <a:tc>
                  <a:txBody>
                    <a:bodyPr/>
                    <a:lstStyle/>
                    <a:p>
                      <a:pPr marL="0" algn="l" defTabSz="914400" rtl="0" eaLnBrk="1" latinLnBrk="0" hangingPunct="1"/>
                      <a:r>
                        <a:rPr lang="en-US" altLang="zh-CN" sz="1200" kern="1200" dirty="0">
                          <a:solidFill>
                            <a:schemeClr val="dk1"/>
                          </a:solidFill>
                          <a:latin typeface="Bahnschrift Light Condensed" panose="020B0502040204020203" pitchFamily="34" charset="0"/>
                          <a:ea typeface="+mn-ea"/>
                          <a:cs typeface="+mn-cs"/>
                        </a:rPr>
                        <a:t>Dynamic Lane Management</a:t>
                      </a:r>
                      <a:endParaRPr lang="zh-CN" altLang="en-US" sz="1200" kern="1200" dirty="0">
                        <a:solidFill>
                          <a:schemeClr val="dk1"/>
                        </a:solidFill>
                        <a:latin typeface="Bahnschrift Light Condensed" panose="020B0502040204020203" pitchFamily="34" charset="0"/>
                        <a:ea typeface="+mn-ea"/>
                        <a:cs typeface="+mn-cs"/>
                      </a:endParaRPr>
                    </a:p>
                  </a:txBody>
                  <a:tcPr/>
                </a:tc>
                <a:extLst>
                  <a:ext uri="{0D108BD9-81ED-4DB2-BD59-A6C34878D82A}">
                    <a16:rowId xmlns:a16="http://schemas.microsoft.com/office/drawing/2014/main" val="10006"/>
                  </a:ext>
                </a:extLst>
              </a:tr>
              <a:tr h="213415">
                <a:tc>
                  <a:txBody>
                    <a:bodyPr/>
                    <a:lstStyle/>
                    <a:p>
                      <a:pPr marL="0" algn="ctr" defTabSz="914400" rtl="0" eaLnBrk="1" latinLnBrk="0" hangingPunct="1"/>
                      <a:r>
                        <a:rPr lang="en-US" altLang="zh-CN" sz="1200" kern="1200" dirty="0">
                          <a:solidFill>
                            <a:schemeClr val="dk1"/>
                          </a:solidFill>
                          <a:latin typeface="Bahnschrift Light Condensed" panose="020B0502040204020203" pitchFamily="34" charset="0"/>
                          <a:ea typeface="+mn-ea"/>
                          <a:cs typeface="+mn-cs"/>
                        </a:rPr>
                        <a:t>7</a:t>
                      </a:r>
                      <a:endParaRPr lang="zh-CN" altLang="en-US" sz="1200" kern="1200" dirty="0">
                        <a:solidFill>
                          <a:schemeClr val="dk1"/>
                        </a:solidFill>
                        <a:latin typeface="Bahnschrift Light Condensed" panose="020B0502040204020203" pitchFamily="34" charset="0"/>
                        <a:ea typeface="+mn-ea"/>
                        <a:cs typeface="+mn-cs"/>
                      </a:endParaRPr>
                    </a:p>
                  </a:txBody>
                  <a:tcPr/>
                </a:tc>
                <a:tc>
                  <a:txBody>
                    <a:bodyPr/>
                    <a:lstStyle/>
                    <a:p>
                      <a:pPr marL="0" algn="l" defTabSz="914400" rtl="0" eaLnBrk="1" latinLnBrk="0" hangingPunct="1"/>
                      <a:r>
                        <a:rPr lang="en-US" altLang="zh-CN" sz="1200" kern="1200" dirty="0">
                          <a:solidFill>
                            <a:schemeClr val="dk1"/>
                          </a:solidFill>
                          <a:latin typeface="Bahnschrift Light Condensed" panose="020B0502040204020203" pitchFamily="34" charset="0"/>
                          <a:ea typeface="+mn-ea"/>
                          <a:cs typeface="+mn-cs"/>
                        </a:rPr>
                        <a:t>Cooperative High Priority Vehicle Passing</a:t>
                      </a:r>
                      <a:endParaRPr lang="zh-CN" altLang="en-US" sz="1200" kern="1200" dirty="0">
                        <a:solidFill>
                          <a:schemeClr val="dk1"/>
                        </a:solidFill>
                        <a:latin typeface="Bahnschrift Light Condensed" panose="020B0502040204020203" pitchFamily="34" charset="0"/>
                        <a:ea typeface="+mn-ea"/>
                        <a:cs typeface="+mn-cs"/>
                      </a:endParaRPr>
                    </a:p>
                  </a:txBody>
                  <a:tcPr/>
                </a:tc>
                <a:extLst>
                  <a:ext uri="{0D108BD9-81ED-4DB2-BD59-A6C34878D82A}">
                    <a16:rowId xmlns:a16="http://schemas.microsoft.com/office/drawing/2014/main" val="10007"/>
                  </a:ext>
                </a:extLst>
              </a:tr>
              <a:tr h="203085">
                <a:tc>
                  <a:txBody>
                    <a:bodyPr/>
                    <a:lstStyle/>
                    <a:p>
                      <a:pPr marL="0" algn="ctr" defTabSz="914400" rtl="0" eaLnBrk="1" latinLnBrk="0" hangingPunct="1"/>
                      <a:r>
                        <a:rPr lang="en-US" altLang="zh-CN" sz="1200" kern="1200" dirty="0">
                          <a:solidFill>
                            <a:schemeClr val="dk1"/>
                          </a:solidFill>
                          <a:latin typeface="Bahnschrift Light Condensed" panose="020B0502040204020203" pitchFamily="34" charset="0"/>
                          <a:ea typeface="+mn-ea"/>
                          <a:cs typeface="+mn-cs"/>
                        </a:rPr>
                        <a:t>8</a:t>
                      </a:r>
                      <a:endParaRPr lang="zh-CN" altLang="en-US" sz="1200" kern="1200" dirty="0">
                        <a:solidFill>
                          <a:schemeClr val="dk1"/>
                        </a:solidFill>
                        <a:latin typeface="Bahnschrift Light Condensed" panose="020B0502040204020203" pitchFamily="34" charset="0"/>
                        <a:ea typeface="+mn-ea"/>
                        <a:cs typeface="+mn-cs"/>
                      </a:endParaRPr>
                    </a:p>
                  </a:txBody>
                  <a:tcPr/>
                </a:tc>
                <a:tc>
                  <a:txBody>
                    <a:bodyPr/>
                    <a:lstStyle/>
                    <a:p>
                      <a:pPr marL="0" algn="l" defTabSz="914400" rtl="0" eaLnBrk="1" latinLnBrk="0" hangingPunct="1"/>
                      <a:r>
                        <a:rPr lang="en-US" altLang="zh-CN" sz="1200" kern="1200" dirty="0">
                          <a:solidFill>
                            <a:schemeClr val="dk1"/>
                          </a:solidFill>
                          <a:latin typeface="Bahnschrift Light Condensed" panose="020B0502040204020203" pitchFamily="34" charset="0"/>
                          <a:ea typeface="+mn-ea"/>
                          <a:cs typeface="+mn-cs"/>
                        </a:rPr>
                        <a:t>Guidance Service In Parking Area</a:t>
                      </a:r>
                      <a:endParaRPr lang="zh-CN" altLang="en-US" sz="1200" kern="1200" dirty="0">
                        <a:solidFill>
                          <a:schemeClr val="dk1"/>
                        </a:solidFill>
                        <a:latin typeface="Bahnschrift Light Condensed" panose="020B0502040204020203" pitchFamily="34" charset="0"/>
                        <a:ea typeface="+mn-ea"/>
                        <a:cs typeface="+mn-cs"/>
                      </a:endParaRPr>
                    </a:p>
                  </a:txBody>
                  <a:tcPr/>
                </a:tc>
                <a:extLst>
                  <a:ext uri="{0D108BD9-81ED-4DB2-BD59-A6C34878D82A}">
                    <a16:rowId xmlns:a16="http://schemas.microsoft.com/office/drawing/2014/main" val="10008"/>
                  </a:ext>
                </a:extLst>
              </a:tr>
              <a:tr h="203085">
                <a:tc>
                  <a:txBody>
                    <a:bodyPr/>
                    <a:lstStyle/>
                    <a:p>
                      <a:pPr marL="0" algn="ctr" defTabSz="914400" rtl="0" eaLnBrk="1" latinLnBrk="0" hangingPunct="1"/>
                      <a:r>
                        <a:rPr lang="en-US" altLang="zh-CN" sz="1200" kern="1200" dirty="0">
                          <a:solidFill>
                            <a:schemeClr val="dk1"/>
                          </a:solidFill>
                          <a:latin typeface="Bahnschrift Light Condensed" panose="020B0502040204020203" pitchFamily="34" charset="0"/>
                          <a:ea typeface="+mn-ea"/>
                          <a:cs typeface="+mn-cs"/>
                        </a:rPr>
                        <a:t>9</a:t>
                      </a:r>
                      <a:endParaRPr lang="zh-CN" altLang="en-US" sz="1200" kern="1200" dirty="0">
                        <a:solidFill>
                          <a:schemeClr val="dk1"/>
                        </a:solidFill>
                        <a:latin typeface="Bahnschrift Light Condensed" panose="020B0502040204020203" pitchFamily="34" charset="0"/>
                        <a:ea typeface="+mn-ea"/>
                        <a:cs typeface="+mn-cs"/>
                      </a:endParaRPr>
                    </a:p>
                  </a:txBody>
                  <a:tcPr/>
                </a:tc>
                <a:tc>
                  <a:txBody>
                    <a:bodyPr/>
                    <a:lstStyle/>
                    <a:p>
                      <a:pPr marL="0" algn="l" defTabSz="914400" rtl="0" eaLnBrk="1" latinLnBrk="0" hangingPunct="1"/>
                      <a:r>
                        <a:rPr lang="en-US" altLang="zh-CN" sz="1200" kern="1200" dirty="0">
                          <a:solidFill>
                            <a:schemeClr val="dk1"/>
                          </a:solidFill>
                          <a:latin typeface="Bahnschrift Light Condensed" panose="020B0502040204020203" pitchFamily="34" charset="0"/>
                          <a:ea typeface="+mn-ea"/>
                          <a:cs typeface="+mn-cs"/>
                        </a:rPr>
                        <a:t>Probe Data Collection</a:t>
                      </a:r>
                      <a:endParaRPr lang="zh-CN" altLang="en-US" sz="1200" kern="1200" dirty="0">
                        <a:solidFill>
                          <a:schemeClr val="dk1"/>
                        </a:solidFill>
                        <a:latin typeface="Bahnschrift Light Condensed" panose="020B0502040204020203" pitchFamily="34" charset="0"/>
                        <a:ea typeface="+mn-ea"/>
                        <a:cs typeface="+mn-cs"/>
                      </a:endParaRPr>
                    </a:p>
                  </a:txBody>
                  <a:tcPr/>
                </a:tc>
                <a:extLst>
                  <a:ext uri="{0D108BD9-81ED-4DB2-BD59-A6C34878D82A}">
                    <a16:rowId xmlns:a16="http://schemas.microsoft.com/office/drawing/2014/main" val="10009"/>
                  </a:ext>
                </a:extLst>
              </a:tr>
              <a:tr h="211193">
                <a:tc>
                  <a:txBody>
                    <a:bodyPr/>
                    <a:lstStyle/>
                    <a:p>
                      <a:pPr marL="0" algn="ctr" defTabSz="914400" rtl="0" eaLnBrk="1" latinLnBrk="0" hangingPunct="1"/>
                      <a:r>
                        <a:rPr lang="en-US" altLang="zh-CN" sz="1200" kern="1200" dirty="0">
                          <a:solidFill>
                            <a:schemeClr val="dk1"/>
                          </a:solidFill>
                          <a:latin typeface="Bahnschrift Light Condensed" panose="020B0502040204020203" pitchFamily="34" charset="0"/>
                          <a:ea typeface="+mn-ea"/>
                          <a:cs typeface="+mn-cs"/>
                        </a:rPr>
                        <a:t>10</a:t>
                      </a:r>
                      <a:endParaRPr lang="zh-CN" altLang="en-US" sz="1200" kern="1200" dirty="0">
                        <a:solidFill>
                          <a:schemeClr val="dk1"/>
                        </a:solidFill>
                        <a:latin typeface="Bahnschrift Light Condensed" panose="020B0502040204020203" pitchFamily="34" charset="0"/>
                        <a:ea typeface="+mn-ea"/>
                        <a:cs typeface="+mn-cs"/>
                      </a:endParaRPr>
                    </a:p>
                  </a:txBody>
                  <a:tcPr/>
                </a:tc>
                <a:tc>
                  <a:txBody>
                    <a:bodyPr/>
                    <a:lstStyle/>
                    <a:p>
                      <a:pPr marL="0" algn="l" defTabSz="914400" rtl="0" eaLnBrk="1" latinLnBrk="0" hangingPunct="1"/>
                      <a:r>
                        <a:rPr lang="en-US" altLang="zh-CN" sz="1200" kern="1200" dirty="0">
                          <a:solidFill>
                            <a:schemeClr val="dk1"/>
                          </a:solidFill>
                          <a:latin typeface="Bahnschrift Light Condensed" panose="020B0502040204020203" pitchFamily="34" charset="0"/>
                          <a:ea typeface="+mn-ea"/>
                          <a:cs typeface="+mn-cs"/>
                        </a:rPr>
                        <a:t>Vulnerable Road User Safe Passing</a:t>
                      </a:r>
                    </a:p>
                  </a:txBody>
                  <a:tcPr/>
                </a:tc>
                <a:extLst>
                  <a:ext uri="{0D108BD9-81ED-4DB2-BD59-A6C34878D82A}">
                    <a16:rowId xmlns:a16="http://schemas.microsoft.com/office/drawing/2014/main" val="10010"/>
                  </a:ext>
                </a:extLst>
              </a:tr>
              <a:tr h="213415">
                <a:tc>
                  <a:txBody>
                    <a:bodyPr/>
                    <a:lstStyle/>
                    <a:p>
                      <a:pPr marL="0" algn="ctr" defTabSz="914400" rtl="0" eaLnBrk="1" latinLnBrk="0" hangingPunct="1"/>
                      <a:r>
                        <a:rPr lang="en-US" altLang="zh-CN" sz="1200" kern="1200" dirty="0">
                          <a:solidFill>
                            <a:schemeClr val="dk1"/>
                          </a:solidFill>
                          <a:latin typeface="Bahnschrift Light Condensed" panose="020B0502040204020203" pitchFamily="34" charset="0"/>
                          <a:ea typeface="+mn-ea"/>
                          <a:cs typeface="+mn-cs"/>
                        </a:rPr>
                        <a:t>11</a:t>
                      </a:r>
                      <a:endParaRPr lang="zh-CN" altLang="en-US" sz="1200" kern="1200" dirty="0">
                        <a:solidFill>
                          <a:schemeClr val="dk1"/>
                        </a:solidFill>
                        <a:latin typeface="Bahnschrift Light Condensed" panose="020B0502040204020203" pitchFamily="34" charset="0"/>
                        <a:ea typeface="+mn-ea"/>
                        <a:cs typeface="+mn-cs"/>
                      </a:endParaRPr>
                    </a:p>
                  </a:txBody>
                  <a:tcPr/>
                </a:tc>
                <a:tc>
                  <a:txBody>
                    <a:bodyPr/>
                    <a:lstStyle/>
                    <a:p>
                      <a:pPr marL="0" algn="l" defTabSz="914400" rtl="0" eaLnBrk="1" latinLnBrk="0" hangingPunct="1"/>
                      <a:r>
                        <a:rPr lang="en-US" altLang="zh-CN" sz="1200" kern="1200" dirty="0">
                          <a:solidFill>
                            <a:schemeClr val="dk1"/>
                          </a:solidFill>
                          <a:latin typeface="Bahnschrift Light Condensed" panose="020B0502040204020203" pitchFamily="34" charset="0"/>
                          <a:ea typeface="+mn-ea"/>
                          <a:cs typeface="+mn-cs"/>
                        </a:rPr>
                        <a:t>Cooperative Platooning Management</a:t>
                      </a:r>
                      <a:endParaRPr lang="zh-CN" altLang="en-US" sz="1200" kern="1200" dirty="0">
                        <a:solidFill>
                          <a:schemeClr val="dk1"/>
                        </a:solidFill>
                        <a:latin typeface="Bahnschrift Light Condensed" panose="020B0502040204020203" pitchFamily="34" charset="0"/>
                        <a:ea typeface="+mn-ea"/>
                        <a:cs typeface="+mn-cs"/>
                      </a:endParaRPr>
                    </a:p>
                  </a:txBody>
                  <a:tcPr/>
                </a:tc>
                <a:extLst>
                  <a:ext uri="{0D108BD9-81ED-4DB2-BD59-A6C34878D82A}">
                    <a16:rowId xmlns:a16="http://schemas.microsoft.com/office/drawing/2014/main" val="10011"/>
                  </a:ext>
                </a:extLst>
              </a:tr>
              <a:tr h="203085">
                <a:tc>
                  <a:txBody>
                    <a:bodyPr/>
                    <a:lstStyle/>
                    <a:p>
                      <a:pPr marL="0" algn="ctr" defTabSz="914400" rtl="0" eaLnBrk="1" latinLnBrk="0" hangingPunct="1"/>
                      <a:r>
                        <a:rPr lang="en-US" altLang="zh-CN" sz="1200" kern="1200" dirty="0">
                          <a:solidFill>
                            <a:schemeClr val="dk1"/>
                          </a:solidFill>
                          <a:latin typeface="Bahnschrift Light Condensed" panose="020B0502040204020203" pitchFamily="34" charset="0"/>
                          <a:ea typeface="+mn-ea"/>
                          <a:cs typeface="+mn-cs"/>
                        </a:rPr>
                        <a:t>12</a:t>
                      </a:r>
                      <a:endParaRPr lang="zh-CN" altLang="en-US" sz="1200" kern="1200" dirty="0">
                        <a:solidFill>
                          <a:schemeClr val="dk1"/>
                        </a:solidFill>
                        <a:latin typeface="Bahnschrift Light Condensed" panose="020B0502040204020203" pitchFamily="34" charset="0"/>
                        <a:ea typeface="+mn-ea"/>
                        <a:cs typeface="+mn-cs"/>
                      </a:endParaRPr>
                    </a:p>
                  </a:txBody>
                  <a:tcPr/>
                </a:tc>
                <a:tc>
                  <a:txBody>
                    <a:bodyPr/>
                    <a:lstStyle/>
                    <a:p>
                      <a:pPr marL="0" algn="l" defTabSz="914400" rtl="0" eaLnBrk="1" latinLnBrk="0" hangingPunct="1"/>
                      <a:r>
                        <a:rPr lang="en-US" altLang="zh-CN" sz="1200" kern="1200" dirty="0">
                          <a:solidFill>
                            <a:schemeClr val="dk1"/>
                          </a:solidFill>
                          <a:latin typeface="Bahnschrift Light Condensed" panose="020B0502040204020203" pitchFamily="34" charset="0"/>
                          <a:ea typeface="+mn-ea"/>
                          <a:cs typeface="+mn-cs"/>
                        </a:rPr>
                        <a:t>Road Tolling Service</a:t>
                      </a:r>
                      <a:endParaRPr lang="zh-CN" altLang="en-US" sz="1200" kern="1200" dirty="0">
                        <a:solidFill>
                          <a:schemeClr val="dk1"/>
                        </a:solidFill>
                        <a:latin typeface="Bahnschrift Light Condensed" panose="020B0502040204020203" pitchFamily="34" charset="0"/>
                        <a:ea typeface="+mn-ea"/>
                        <a:cs typeface="+mn-cs"/>
                      </a:endParaRPr>
                    </a:p>
                  </a:txBody>
                  <a:tcPr/>
                </a:tc>
                <a:extLst>
                  <a:ext uri="{0D108BD9-81ED-4DB2-BD59-A6C34878D82A}">
                    <a16:rowId xmlns:a16="http://schemas.microsoft.com/office/drawing/2014/main" val="10012"/>
                  </a:ext>
                </a:extLst>
              </a:tr>
            </a:tbl>
          </a:graphicData>
        </a:graphic>
      </p:graphicFrame>
      <p:graphicFrame>
        <p:nvGraphicFramePr>
          <p:cNvPr id="8" name="表格 7"/>
          <p:cNvGraphicFramePr>
            <a:graphicFrameLocks noGrp="1"/>
          </p:cNvGraphicFramePr>
          <p:nvPr/>
        </p:nvGraphicFramePr>
        <p:xfrm>
          <a:off x="2897396" y="1862194"/>
          <a:ext cx="2876765" cy="5084445"/>
        </p:xfrm>
        <a:graphic>
          <a:graphicData uri="http://schemas.openxmlformats.org/drawingml/2006/table">
            <a:tbl>
              <a:tblPr firstRow="1" bandRow="1">
                <a:tableStyleId>{5C22544A-7EE6-4342-B048-85BDC9FD1C3A}</a:tableStyleId>
              </a:tblPr>
              <a:tblGrid>
                <a:gridCol w="382458">
                  <a:extLst>
                    <a:ext uri="{9D8B030D-6E8A-4147-A177-3AD203B41FA5}">
                      <a16:colId xmlns:a16="http://schemas.microsoft.com/office/drawing/2014/main" val="20000"/>
                    </a:ext>
                  </a:extLst>
                </a:gridCol>
                <a:gridCol w="2494307">
                  <a:extLst>
                    <a:ext uri="{9D8B030D-6E8A-4147-A177-3AD203B41FA5}">
                      <a16:colId xmlns:a16="http://schemas.microsoft.com/office/drawing/2014/main" val="20001"/>
                    </a:ext>
                  </a:extLst>
                </a:gridCol>
              </a:tblGrid>
              <a:tr h="183763">
                <a:tc>
                  <a:txBody>
                    <a:bodyPr/>
                    <a:lstStyle/>
                    <a:p>
                      <a:pPr marL="0" algn="ctr" defTabSz="914400" rtl="0" eaLnBrk="1" latinLnBrk="0" hangingPunct="1">
                        <a:lnSpc>
                          <a:spcPct val="80000"/>
                        </a:lnSpc>
                      </a:pPr>
                      <a:r>
                        <a:rPr lang="en-US" altLang="zh-CN" sz="1200" kern="1200" dirty="0">
                          <a:solidFill>
                            <a:schemeClr val="bg1"/>
                          </a:solidFill>
                          <a:latin typeface="Bahnschrift Light Condensed" panose="020B0502040204020203" pitchFamily="34" charset="0"/>
                          <a:ea typeface="+mn-ea"/>
                          <a:cs typeface="+mn-cs"/>
                        </a:rPr>
                        <a:t>No.</a:t>
                      </a:r>
                      <a:endParaRPr lang="zh-CN" altLang="en-US" sz="1200" kern="1200" dirty="0">
                        <a:solidFill>
                          <a:schemeClr val="bg1"/>
                        </a:solidFill>
                        <a:latin typeface="Bahnschrift Light Condensed" panose="020B0502040204020203" pitchFamily="34" charset="0"/>
                        <a:ea typeface="+mn-ea"/>
                        <a:cs typeface="+mn-cs"/>
                      </a:endParaRPr>
                    </a:p>
                  </a:txBody>
                  <a:tcPr/>
                </a:tc>
                <a:tc>
                  <a:txBody>
                    <a:bodyPr/>
                    <a:lstStyle/>
                    <a:p>
                      <a:pPr marL="0" algn="ctr" defTabSz="914400" rtl="0" eaLnBrk="1" latinLnBrk="0" hangingPunct="1">
                        <a:lnSpc>
                          <a:spcPct val="80000"/>
                        </a:lnSpc>
                      </a:pPr>
                      <a:r>
                        <a:rPr lang="en-US" altLang="zh-CN" sz="1200" kern="1200" dirty="0">
                          <a:solidFill>
                            <a:schemeClr val="bg1"/>
                          </a:solidFill>
                          <a:latin typeface="Bahnschrift Light Condensed" panose="020B0502040204020203" pitchFamily="34" charset="0"/>
                          <a:ea typeface="+mn-ea"/>
                          <a:cs typeface="+mn-cs"/>
                        </a:rPr>
                        <a:t>Application name</a:t>
                      </a:r>
                      <a:endParaRPr lang="zh-CN" altLang="en-US" sz="1200" kern="1200" dirty="0">
                        <a:solidFill>
                          <a:schemeClr val="bg1"/>
                        </a:solidFill>
                        <a:latin typeface="Bahnschrift Light Condensed" panose="020B0502040204020203" pitchFamily="34" charset="0"/>
                        <a:ea typeface="+mn-ea"/>
                        <a:cs typeface="+mn-cs"/>
                      </a:endParaRPr>
                    </a:p>
                  </a:txBody>
                  <a:tcPr/>
                </a:tc>
                <a:extLst>
                  <a:ext uri="{0D108BD9-81ED-4DB2-BD59-A6C34878D82A}">
                    <a16:rowId xmlns:a16="http://schemas.microsoft.com/office/drawing/2014/main" val="10000"/>
                  </a:ext>
                </a:extLst>
              </a:tr>
              <a:tr h="183763">
                <a:tc>
                  <a:txBody>
                    <a:bodyPr/>
                    <a:lstStyle/>
                    <a:p>
                      <a:pPr marL="0" algn="ctr" defTabSz="914400" rtl="0" eaLnBrk="1" latinLnBrk="0" hangingPunct="1">
                        <a:lnSpc>
                          <a:spcPct val="80000"/>
                        </a:lnSpc>
                      </a:pPr>
                      <a:r>
                        <a:rPr lang="en-US" altLang="zh-CN" sz="1200" kern="1200" dirty="0">
                          <a:solidFill>
                            <a:schemeClr val="dk1"/>
                          </a:solidFill>
                          <a:latin typeface="Bahnschrift Light Condensed" panose="020B0502040204020203" pitchFamily="34" charset="0"/>
                          <a:ea typeface="+mn-ea"/>
                          <a:cs typeface="+mn-cs"/>
                        </a:rPr>
                        <a:t>1</a:t>
                      </a:r>
                      <a:endParaRPr lang="zh-CN" altLang="en-US" sz="1200" kern="1200" dirty="0">
                        <a:solidFill>
                          <a:schemeClr val="dk1"/>
                        </a:solidFill>
                        <a:latin typeface="Bahnschrift Light Condensed" panose="020B0502040204020203" pitchFamily="34" charset="0"/>
                        <a:ea typeface="+mn-ea"/>
                        <a:cs typeface="+mn-cs"/>
                      </a:endParaRPr>
                    </a:p>
                  </a:txBody>
                  <a:tcPr/>
                </a:tc>
                <a:tc>
                  <a:txBody>
                    <a:bodyPr/>
                    <a:lstStyle/>
                    <a:p>
                      <a:pPr marL="0" algn="l" defTabSz="914400" rtl="0" eaLnBrk="1" latinLnBrk="0" hangingPunct="1">
                        <a:lnSpc>
                          <a:spcPct val="80000"/>
                        </a:lnSpc>
                      </a:pPr>
                      <a:r>
                        <a:rPr lang="en-US" altLang="zh-CN" sz="1200" kern="1200" dirty="0">
                          <a:solidFill>
                            <a:schemeClr val="dk1"/>
                          </a:solidFill>
                          <a:latin typeface="Bahnschrift Light Condensed" panose="020B0502040204020203" pitchFamily="34" charset="0"/>
                          <a:ea typeface="+mn-ea"/>
                          <a:cs typeface="+mn-cs"/>
                        </a:rPr>
                        <a:t>Vehicle Merging</a:t>
                      </a:r>
                      <a:endParaRPr lang="zh-CN" altLang="en-US" sz="1200" kern="1200" dirty="0">
                        <a:solidFill>
                          <a:schemeClr val="dk1"/>
                        </a:solidFill>
                        <a:latin typeface="Bahnschrift Light Condensed" panose="020B0502040204020203" pitchFamily="34" charset="0"/>
                        <a:ea typeface="+mn-ea"/>
                        <a:cs typeface="+mn-cs"/>
                      </a:endParaRPr>
                    </a:p>
                  </a:txBody>
                  <a:tcPr/>
                </a:tc>
                <a:extLst>
                  <a:ext uri="{0D108BD9-81ED-4DB2-BD59-A6C34878D82A}">
                    <a16:rowId xmlns:a16="http://schemas.microsoft.com/office/drawing/2014/main" val="10001"/>
                  </a:ext>
                </a:extLst>
              </a:tr>
              <a:tr h="183763">
                <a:tc>
                  <a:txBody>
                    <a:bodyPr/>
                    <a:lstStyle/>
                    <a:p>
                      <a:pPr marL="0" algn="ctr" defTabSz="914400" rtl="0" eaLnBrk="1" latinLnBrk="0" hangingPunct="1">
                        <a:lnSpc>
                          <a:spcPct val="80000"/>
                        </a:lnSpc>
                      </a:pPr>
                      <a:r>
                        <a:rPr lang="en-US" altLang="zh-CN" sz="1200" kern="1200" dirty="0">
                          <a:solidFill>
                            <a:schemeClr val="dk1"/>
                          </a:solidFill>
                          <a:latin typeface="Bahnschrift Light Condensed" panose="020B0502040204020203" pitchFamily="34" charset="0"/>
                          <a:ea typeface="+mn-ea"/>
                          <a:cs typeface="+mn-cs"/>
                        </a:rPr>
                        <a:t>2</a:t>
                      </a:r>
                      <a:endParaRPr lang="zh-CN" altLang="en-US" sz="1200" kern="1200" dirty="0">
                        <a:solidFill>
                          <a:schemeClr val="dk1"/>
                        </a:solidFill>
                        <a:latin typeface="Bahnschrift Light Condensed" panose="020B0502040204020203" pitchFamily="34" charset="0"/>
                        <a:ea typeface="+mn-ea"/>
                        <a:cs typeface="+mn-cs"/>
                      </a:endParaRPr>
                    </a:p>
                  </a:txBody>
                  <a:tcPr/>
                </a:tc>
                <a:tc>
                  <a:txBody>
                    <a:bodyPr/>
                    <a:lstStyle/>
                    <a:p>
                      <a:pPr marL="0" algn="l" defTabSz="914400" rtl="0" eaLnBrk="1" latinLnBrk="0" hangingPunct="1">
                        <a:lnSpc>
                          <a:spcPct val="80000"/>
                        </a:lnSpc>
                      </a:pPr>
                      <a:r>
                        <a:rPr lang="en-US" altLang="zh-CN" sz="1200" kern="1200" dirty="0">
                          <a:solidFill>
                            <a:schemeClr val="dk1"/>
                          </a:solidFill>
                          <a:latin typeface="Bahnschrift Light Condensed" panose="020B0502040204020203" pitchFamily="34" charset="0"/>
                          <a:ea typeface="+mn-ea"/>
                          <a:cs typeface="+mn-cs"/>
                        </a:rPr>
                        <a:t>Vulnerable Road User Recognition</a:t>
                      </a:r>
                      <a:endParaRPr lang="zh-CN" altLang="en-US" sz="1200" kern="1200" dirty="0">
                        <a:solidFill>
                          <a:schemeClr val="dk1"/>
                        </a:solidFill>
                        <a:latin typeface="Bahnschrift Light Condensed" panose="020B0502040204020203" pitchFamily="34" charset="0"/>
                        <a:ea typeface="+mn-ea"/>
                        <a:cs typeface="+mn-cs"/>
                      </a:endParaRPr>
                    </a:p>
                  </a:txBody>
                  <a:tcPr/>
                </a:tc>
                <a:extLst>
                  <a:ext uri="{0D108BD9-81ED-4DB2-BD59-A6C34878D82A}">
                    <a16:rowId xmlns:a16="http://schemas.microsoft.com/office/drawing/2014/main" val="10002"/>
                  </a:ext>
                </a:extLst>
              </a:tr>
              <a:tr h="296847">
                <a:tc>
                  <a:txBody>
                    <a:bodyPr/>
                    <a:lstStyle/>
                    <a:p>
                      <a:pPr marL="0" algn="ctr" defTabSz="914400" rtl="0" eaLnBrk="1" latinLnBrk="0" hangingPunct="1">
                        <a:lnSpc>
                          <a:spcPct val="80000"/>
                        </a:lnSpc>
                      </a:pPr>
                      <a:r>
                        <a:rPr lang="en-US" altLang="zh-CN" sz="1200" kern="1200" dirty="0">
                          <a:solidFill>
                            <a:schemeClr val="dk1"/>
                          </a:solidFill>
                          <a:latin typeface="Bahnschrift Light Condensed" panose="020B0502040204020203" pitchFamily="34" charset="0"/>
                          <a:ea typeface="+mn-ea"/>
                          <a:cs typeface="+mn-cs"/>
                        </a:rPr>
                        <a:t>3</a:t>
                      </a:r>
                      <a:endParaRPr lang="zh-CN" altLang="en-US" sz="1200" kern="1200" dirty="0">
                        <a:solidFill>
                          <a:schemeClr val="dk1"/>
                        </a:solidFill>
                        <a:latin typeface="Bahnschrift Light Condensed" panose="020B0502040204020203" pitchFamily="34" charset="0"/>
                        <a:ea typeface="+mn-ea"/>
                        <a:cs typeface="+mn-cs"/>
                      </a:endParaRPr>
                    </a:p>
                  </a:txBody>
                  <a:tcPr/>
                </a:tc>
                <a:tc>
                  <a:txBody>
                    <a:bodyPr/>
                    <a:lstStyle/>
                    <a:p>
                      <a:pPr marL="0" algn="l" defTabSz="914400" rtl="0" eaLnBrk="1" latinLnBrk="0" hangingPunct="1">
                        <a:lnSpc>
                          <a:spcPct val="80000"/>
                        </a:lnSpc>
                      </a:pPr>
                      <a:r>
                        <a:rPr lang="en-US" altLang="zh-CN" sz="1200" kern="1200" dirty="0">
                          <a:solidFill>
                            <a:schemeClr val="dk1"/>
                          </a:solidFill>
                          <a:latin typeface="Bahnschrift Light Condensed" panose="020B0502040204020203" pitchFamily="34" charset="0"/>
                          <a:ea typeface="+mn-ea"/>
                          <a:cs typeface="+mn-cs"/>
                        </a:rPr>
                        <a:t>Intersection Crossing based on Vehicle-infrastructure Cooperation</a:t>
                      </a:r>
                      <a:endParaRPr lang="zh-CN" altLang="en-US" sz="1200" kern="1200" dirty="0">
                        <a:solidFill>
                          <a:schemeClr val="dk1"/>
                        </a:solidFill>
                        <a:latin typeface="Bahnschrift Light Condensed" panose="020B0502040204020203" pitchFamily="34" charset="0"/>
                        <a:ea typeface="+mn-ea"/>
                        <a:cs typeface="+mn-cs"/>
                      </a:endParaRPr>
                    </a:p>
                  </a:txBody>
                  <a:tcPr/>
                </a:tc>
                <a:extLst>
                  <a:ext uri="{0D108BD9-81ED-4DB2-BD59-A6C34878D82A}">
                    <a16:rowId xmlns:a16="http://schemas.microsoft.com/office/drawing/2014/main" val="10003"/>
                  </a:ext>
                </a:extLst>
              </a:tr>
              <a:tr h="183763">
                <a:tc>
                  <a:txBody>
                    <a:bodyPr/>
                    <a:lstStyle/>
                    <a:p>
                      <a:pPr marL="0" algn="ctr" defTabSz="914400" rtl="0" eaLnBrk="1" latinLnBrk="0" hangingPunct="1">
                        <a:lnSpc>
                          <a:spcPct val="80000"/>
                        </a:lnSpc>
                      </a:pPr>
                      <a:r>
                        <a:rPr lang="en-US" altLang="zh-CN" sz="1200" kern="1200" dirty="0">
                          <a:solidFill>
                            <a:schemeClr val="dk1"/>
                          </a:solidFill>
                          <a:latin typeface="Bahnschrift Light Condensed" panose="020B0502040204020203" pitchFamily="34" charset="0"/>
                          <a:ea typeface="+mn-ea"/>
                          <a:cs typeface="+mn-cs"/>
                        </a:rPr>
                        <a:t>4</a:t>
                      </a:r>
                      <a:endParaRPr lang="zh-CN" altLang="en-US" sz="1200" kern="1200" dirty="0">
                        <a:solidFill>
                          <a:schemeClr val="dk1"/>
                        </a:solidFill>
                        <a:latin typeface="Bahnschrift Light Condensed" panose="020B0502040204020203" pitchFamily="34" charset="0"/>
                        <a:ea typeface="+mn-ea"/>
                        <a:cs typeface="+mn-cs"/>
                      </a:endParaRPr>
                    </a:p>
                  </a:txBody>
                  <a:tcPr/>
                </a:tc>
                <a:tc>
                  <a:txBody>
                    <a:bodyPr/>
                    <a:lstStyle/>
                    <a:p>
                      <a:pPr marL="0" algn="l" defTabSz="914400" rtl="0" eaLnBrk="1" latinLnBrk="0" hangingPunct="1">
                        <a:lnSpc>
                          <a:spcPct val="80000"/>
                        </a:lnSpc>
                      </a:pPr>
                      <a:r>
                        <a:rPr lang="en-US" altLang="zh-CN" sz="1200" kern="1200" dirty="0">
                          <a:solidFill>
                            <a:schemeClr val="dk1"/>
                          </a:solidFill>
                          <a:latin typeface="Bahnschrift Light Condensed" panose="020B0502040204020203" pitchFamily="34" charset="0"/>
                          <a:ea typeface="+mn-ea"/>
                          <a:cs typeface="+mn-cs"/>
                        </a:rPr>
                        <a:t>Vehicle Route Guidance</a:t>
                      </a:r>
                      <a:endParaRPr lang="zh-CN" altLang="en-US" sz="1200" kern="1200" dirty="0">
                        <a:solidFill>
                          <a:schemeClr val="dk1"/>
                        </a:solidFill>
                        <a:latin typeface="Bahnschrift Light Condensed" panose="020B0502040204020203" pitchFamily="34" charset="0"/>
                        <a:ea typeface="+mn-ea"/>
                        <a:cs typeface="+mn-cs"/>
                      </a:endParaRPr>
                    </a:p>
                  </a:txBody>
                  <a:tcPr/>
                </a:tc>
                <a:extLst>
                  <a:ext uri="{0D108BD9-81ED-4DB2-BD59-A6C34878D82A}">
                    <a16:rowId xmlns:a16="http://schemas.microsoft.com/office/drawing/2014/main" val="10004"/>
                  </a:ext>
                </a:extLst>
              </a:tr>
              <a:tr h="183763">
                <a:tc>
                  <a:txBody>
                    <a:bodyPr/>
                    <a:lstStyle/>
                    <a:p>
                      <a:pPr marL="0" algn="ctr" defTabSz="914400" rtl="0" eaLnBrk="1" latinLnBrk="0" hangingPunct="1">
                        <a:lnSpc>
                          <a:spcPct val="80000"/>
                        </a:lnSpc>
                      </a:pPr>
                      <a:r>
                        <a:rPr lang="en-US" altLang="zh-CN" sz="1200" kern="1200" dirty="0">
                          <a:solidFill>
                            <a:schemeClr val="dk1"/>
                          </a:solidFill>
                          <a:latin typeface="Bahnschrift Light Condensed" panose="020B0502040204020203" pitchFamily="34" charset="0"/>
                          <a:ea typeface="+mn-ea"/>
                          <a:cs typeface="+mn-cs"/>
                        </a:rPr>
                        <a:t>5</a:t>
                      </a:r>
                      <a:endParaRPr lang="zh-CN" altLang="en-US" sz="1200" kern="1200" dirty="0">
                        <a:solidFill>
                          <a:schemeClr val="dk1"/>
                        </a:solidFill>
                        <a:latin typeface="Bahnschrift Light Condensed" panose="020B0502040204020203" pitchFamily="34" charset="0"/>
                        <a:ea typeface="+mn-ea"/>
                        <a:cs typeface="+mn-cs"/>
                      </a:endParaRPr>
                    </a:p>
                  </a:txBody>
                  <a:tcPr/>
                </a:tc>
                <a:tc>
                  <a:txBody>
                    <a:bodyPr/>
                    <a:lstStyle/>
                    <a:p>
                      <a:pPr marL="0" algn="l" defTabSz="914400" rtl="0" eaLnBrk="1" latinLnBrk="0" hangingPunct="1">
                        <a:lnSpc>
                          <a:spcPct val="80000"/>
                        </a:lnSpc>
                      </a:pPr>
                      <a:r>
                        <a:rPr lang="en-US" altLang="zh-CN" sz="1200" kern="1200" dirty="0">
                          <a:solidFill>
                            <a:schemeClr val="dk1"/>
                          </a:solidFill>
                          <a:latin typeface="Bahnschrift Light Condensed" panose="020B0502040204020203" pitchFamily="34" charset="0"/>
                          <a:ea typeface="+mn-ea"/>
                          <a:cs typeface="+mn-cs"/>
                        </a:rPr>
                        <a:t>Dynamic Lane Management at Intersection</a:t>
                      </a:r>
                      <a:endParaRPr lang="zh-CN" altLang="en-US" sz="1200" kern="1200" dirty="0">
                        <a:solidFill>
                          <a:schemeClr val="dk1"/>
                        </a:solidFill>
                        <a:latin typeface="Bahnschrift Light Condensed" panose="020B0502040204020203" pitchFamily="34" charset="0"/>
                        <a:ea typeface="+mn-ea"/>
                        <a:cs typeface="+mn-cs"/>
                      </a:endParaRPr>
                    </a:p>
                  </a:txBody>
                  <a:tcPr/>
                </a:tc>
                <a:extLst>
                  <a:ext uri="{0D108BD9-81ED-4DB2-BD59-A6C34878D82A}">
                    <a16:rowId xmlns:a16="http://schemas.microsoft.com/office/drawing/2014/main" val="10005"/>
                  </a:ext>
                </a:extLst>
              </a:tr>
              <a:tr h="296847">
                <a:tc>
                  <a:txBody>
                    <a:bodyPr/>
                    <a:lstStyle/>
                    <a:p>
                      <a:pPr marL="0" algn="ctr" defTabSz="914400" rtl="0" eaLnBrk="1" latinLnBrk="0" hangingPunct="1">
                        <a:lnSpc>
                          <a:spcPct val="80000"/>
                        </a:lnSpc>
                      </a:pPr>
                      <a:r>
                        <a:rPr lang="en-US" altLang="zh-CN" sz="1200" kern="1200" dirty="0">
                          <a:solidFill>
                            <a:schemeClr val="dk1"/>
                          </a:solidFill>
                          <a:latin typeface="Bahnschrift Light Condensed" panose="020B0502040204020203" pitchFamily="34" charset="0"/>
                          <a:ea typeface="+mn-ea"/>
                          <a:cs typeface="+mn-cs"/>
                        </a:rPr>
                        <a:t>6</a:t>
                      </a:r>
                      <a:endParaRPr lang="zh-CN" altLang="en-US" sz="1200" kern="1200" dirty="0">
                        <a:solidFill>
                          <a:schemeClr val="dk1"/>
                        </a:solidFill>
                        <a:latin typeface="Bahnschrift Light Condensed" panose="020B0502040204020203" pitchFamily="34" charset="0"/>
                        <a:ea typeface="+mn-ea"/>
                        <a:cs typeface="+mn-cs"/>
                      </a:endParaRPr>
                    </a:p>
                  </a:txBody>
                  <a:tcPr/>
                </a:tc>
                <a:tc>
                  <a:txBody>
                    <a:bodyPr/>
                    <a:lstStyle/>
                    <a:p>
                      <a:pPr marL="0" algn="l" defTabSz="914400" rtl="0" eaLnBrk="1" latinLnBrk="0" hangingPunct="1">
                        <a:lnSpc>
                          <a:spcPct val="80000"/>
                        </a:lnSpc>
                      </a:pPr>
                      <a:r>
                        <a:rPr lang="en-US" altLang="zh-CN" sz="1200" kern="1200" dirty="0">
                          <a:solidFill>
                            <a:schemeClr val="dk1"/>
                          </a:solidFill>
                          <a:latin typeface="Bahnschrift Light Condensed" panose="020B0502040204020203" pitchFamily="34" charset="0"/>
                          <a:ea typeface="+mn-ea"/>
                          <a:cs typeface="+mn-cs"/>
                        </a:rPr>
                        <a:t>Dynamic Optimization of Traffic Signal Timing based on Real-time Connected Data</a:t>
                      </a:r>
                      <a:endParaRPr lang="zh-CN" altLang="en-US" sz="1200" kern="1200" dirty="0">
                        <a:solidFill>
                          <a:schemeClr val="dk1"/>
                        </a:solidFill>
                        <a:latin typeface="Bahnschrift Light Condensed" panose="020B0502040204020203" pitchFamily="34" charset="0"/>
                        <a:ea typeface="+mn-ea"/>
                        <a:cs typeface="+mn-cs"/>
                      </a:endParaRPr>
                    </a:p>
                  </a:txBody>
                  <a:tcPr/>
                </a:tc>
                <a:extLst>
                  <a:ext uri="{0D108BD9-81ED-4DB2-BD59-A6C34878D82A}">
                    <a16:rowId xmlns:a16="http://schemas.microsoft.com/office/drawing/2014/main" val="10006"/>
                  </a:ext>
                </a:extLst>
              </a:tr>
              <a:tr h="183763">
                <a:tc>
                  <a:txBody>
                    <a:bodyPr/>
                    <a:lstStyle/>
                    <a:p>
                      <a:pPr marL="0" algn="ctr" defTabSz="914400" rtl="0" eaLnBrk="1" latinLnBrk="0" hangingPunct="1">
                        <a:lnSpc>
                          <a:spcPct val="80000"/>
                        </a:lnSpc>
                      </a:pPr>
                      <a:r>
                        <a:rPr lang="en-US" altLang="zh-CN" sz="1200" kern="1200" dirty="0">
                          <a:solidFill>
                            <a:schemeClr val="dk1"/>
                          </a:solidFill>
                          <a:latin typeface="Bahnschrift Light Condensed" panose="020B0502040204020203" pitchFamily="34" charset="0"/>
                          <a:ea typeface="+mn-ea"/>
                          <a:cs typeface="+mn-cs"/>
                        </a:rPr>
                        <a:t>7</a:t>
                      </a:r>
                      <a:endParaRPr lang="zh-CN" altLang="en-US" sz="1200" kern="1200" dirty="0">
                        <a:solidFill>
                          <a:schemeClr val="dk1"/>
                        </a:solidFill>
                        <a:latin typeface="Bahnschrift Light Condensed" panose="020B0502040204020203" pitchFamily="34" charset="0"/>
                        <a:ea typeface="+mn-ea"/>
                        <a:cs typeface="+mn-cs"/>
                      </a:endParaRPr>
                    </a:p>
                  </a:txBody>
                  <a:tcPr/>
                </a:tc>
                <a:tc>
                  <a:txBody>
                    <a:bodyPr/>
                    <a:lstStyle/>
                    <a:p>
                      <a:pPr marL="0" algn="l" defTabSz="914400" rtl="0" eaLnBrk="1" latinLnBrk="0" hangingPunct="1">
                        <a:lnSpc>
                          <a:spcPct val="80000"/>
                        </a:lnSpc>
                      </a:pPr>
                      <a:r>
                        <a:rPr lang="en-US" altLang="zh-CN" sz="1200" kern="1200" dirty="0">
                          <a:solidFill>
                            <a:schemeClr val="dk1"/>
                          </a:solidFill>
                          <a:latin typeface="Bahnschrift Light Condensed" panose="020B0502040204020203" pitchFamily="34" charset="0"/>
                          <a:ea typeface="+mn-ea"/>
                          <a:cs typeface="+mn-cs"/>
                        </a:rPr>
                        <a:t>Intelligent Parking Guidance</a:t>
                      </a:r>
                      <a:endParaRPr lang="zh-CN" altLang="en-US" sz="1200" kern="1200" dirty="0">
                        <a:solidFill>
                          <a:schemeClr val="dk1"/>
                        </a:solidFill>
                        <a:latin typeface="Bahnschrift Light Condensed" panose="020B0502040204020203" pitchFamily="34" charset="0"/>
                        <a:ea typeface="+mn-ea"/>
                        <a:cs typeface="+mn-cs"/>
                      </a:endParaRPr>
                    </a:p>
                  </a:txBody>
                  <a:tcPr/>
                </a:tc>
                <a:extLst>
                  <a:ext uri="{0D108BD9-81ED-4DB2-BD59-A6C34878D82A}">
                    <a16:rowId xmlns:a16="http://schemas.microsoft.com/office/drawing/2014/main" val="10007"/>
                  </a:ext>
                </a:extLst>
              </a:tr>
              <a:tr h="183763">
                <a:tc>
                  <a:txBody>
                    <a:bodyPr/>
                    <a:lstStyle/>
                    <a:p>
                      <a:pPr marL="0" algn="ctr" defTabSz="914400" rtl="0" eaLnBrk="1" latinLnBrk="0" hangingPunct="1">
                        <a:lnSpc>
                          <a:spcPct val="80000"/>
                        </a:lnSpc>
                      </a:pPr>
                      <a:r>
                        <a:rPr lang="en-US" altLang="zh-CN" sz="1200" kern="1200" dirty="0">
                          <a:solidFill>
                            <a:schemeClr val="dk1"/>
                          </a:solidFill>
                          <a:latin typeface="Bahnschrift Light Condensed" panose="020B0502040204020203" pitchFamily="34" charset="0"/>
                          <a:ea typeface="+mn-ea"/>
                          <a:cs typeface="+mn-cs"/>
                        </a:rPr>
                        <a:t>8</a:t>
                      </a:r>
                      <a:endParaRPr lang="zh-CN" altLang="en-US" sz="1200" kern="1200" dirty="0">
                        <a:solidFill>
                          <a:schemeClr val="dk1"/>
                        </a:solidFill>
                        <a:latin typeface="Bahnschrift Light Condensed" panose="020B0502040204020203" pitchFamily="34" charset="0"/>
                        <a:ea typeface="+mn-ea"/>
                        <a:cs typeface="+mn-cs"/>
                      </a:endParaRPr>
                    </a:p>
                  </a:txBody>
                  <a:tcPr/>
                </a:tc>
                <a:tc>
                  <a:txBody>
                    <a:bodyPr/>
                    <a:lstStyle/>
                    <a:p>
                      <a:pPr marL="0" algn="l" defTabSz="914400" rtl="0" eaLnBrk="1" latinLnBrk="0" hangingPunct="1">
                        <a:lnSpc>
                          <a:spcPct val="80000"/>
                        </a:lnSpc>
                      </a:pPr>
                      <a:r>
                        <a:rPr lang="en-US" altLang="zh-CN" sz="1200" kern="1200" dirty="0">
                          <a:solidFill>
                            <a:schemeClr val="dk1"/>
                          </a:solidFill>
                          <a:latin typeface="Bahnschrift Light Condensed" panose="020B0502040204020203" pitchFamily="34" charset="0"/>
                          <a:ea typeface="+mn-ea"/>
                          <a:cs typeface="+mn-cs"/>
                        </a:rPr>
                        <a:t>Vehicle</a:t>
                      </a:r>
                      <a:r>
                        <a:rPr lang="en-US" altLang="zh-CN" sz="1200" kern="1200" baseline="0" dirty="0">
                          <a:solidFill>
                            <a:schemeClr val="dk1"/>
                          </a:solidFill>
                          <a:latin typeface="Bahnschrift Light Condensed" panose="020B0502040204020203" pitchFamily="34" charset="0"/>
                          <a:ea typeface="+mn-ea"/>
                          <a:cs typeface="+mn-cs"/>
                        </a:rPr>
                        <a:t> Platooning Driving</a:t>
                      </a:r>
                      <a:endParaRPr lang="zh-CN" altLang="en-US" sz="1200" kern="1200" dirty="0">
                        <a:solidFill>
                          <a:schemeClr val="dk1"/>
                        </a:solidFill>
                        <a:latin typeface="Bahnschrift Light Condensed" panose="020B0502040204020203" pitchFamily="34" charset="0"/>
                        <a:ea typeface="+mn-ea"/>
                        <a:cs typeface="+mn-cs"/>
                      </a:endParaRPr>
                    </a:p>
                  </a:txBody>
                  <a:tcPr/>
                </a:tc>
                <a:extLst>
                  <a:ext uri="{0D108BD9-81ED-4DB2-BD59-A6C34878D82A}">
                    <a16:rowId xmlns:a16="http://schemas.microsoft.com/office/drawing/2014/main" val="10008"/>
                  </a:ext>
                </a:extLst>
              </a:tr>
              <a:tr h="183763">
                <a:tc>
                  <a:txBody>
                    <a:bodyPr/>
                    <a:lstStyle/>
                    <a:p>
                      <a:pPr marL="0" algn="ctr" defTabSz="914400" rtl="0" eaLnBrk="1" latinLnBrk="0" hangingPunct="1">
                        <a:lnSpc>
                          <a:spcPct val="80000"/>
                        </a:lnSpc>
                      </a:pPr>
                      <a:r>
                        <a:rPr lang="en-US" altLang="zh-CN" sz="1200" kern="1200" dirty="0">
                          <a:solidFill>
                            <a:schemeClr val="dk1"/>
                          </a:solidFill>
                          <a:latin typeface="Bahnschrift Light Condensed" panose="020B0502040204020203" pitchFamily="34" charset="0"/>
                          <a:ea typeface="+mn-ea"/>
                          <a:cs typeface="+mn-cs"/>
                        </a:rPr>
                        <a:t>9</a:t>
                      </a:r>
                      <a:endParaRPr lang="zh-CN" altLang="en-US" sz="1200" kern="1200" dirty="0">
                        <a:solidFill>
                          <a:schemeClr val="dk1"/>
                        </a:solidFill>
                        <a:latin typeface="Bahnschrift Light Condensed" panose="020B0502040204020203" pitchFamily="34" charset="0"/>
                        <a:ea typeface="+mn-ea"/>
                        <a:cs typeface="+mn-cs"/>
                      </a:endParaRPr>
                    </a:p>
                  </a:txBody>
                  <a:tcPr/>
                </a:tc>
                <a:tc>
                  <a:txBody>
                    <a:bodyPr/>
                    <a:lstStyle/>
                    <a:p>
                      <a:pPr marL="0" algn="l" defTabSz="914400" rtl="0" eaLnBrk="1" latinLnBrk="0" hangingPunct="1">
                        <a:lnSpc>
                          <a:spcPct val="80000"/>
                        </a:lnSpc>
                      </a:pPr>
                      <a:r>
                        <a:rPr lang="en-US" altLang="zh-CN" sz="1200" kern="1200" dirty="0">
                          <a:solidFill>
                            <a:schemeClr val="dk1"/>
                          </a:solidFill>
                          <a:latin typeface="Bahnschrift Light Condensed" panose="020B0502040204020203" pitchFamily="34" charset="0"/>
                          <a:ea typeface="+mn-ea"/>
                          <a:cs typeface="+mn-cs"/>
                        </a:rPr>
                        <a:t>Cooperative Platooning</a:t>
                      </a:r>
                      <a:r>
                        <a:rPr lang="en-US" altLang="zh-CN" sz="1200" kern="1200" baseline="0" dirty="0">
                          <a:solidFill>
                            <a:schemeClr val="dk1"/>
                          </a:solidFill>
                          <a:latin typeface="Bahnschrift Light Condensed" panose="020B0502040204020203" pitchFamily="34" charset="0"/>
                          <a:ea typeface="+mn-ea"/>
                          <a:cs typeface="+mn-cs"/>
                        </a:rPr>
                        <a:t> Management</a:t>
                      </a:r>
                      <a:endParaRPr lang="zh-CN" altLang="en-US" sz="1200" kern="1200" dirty="0">
                        <a:solidFill>
                          <a:schemeClr val="dk1"/>
                        </a:solidFill>
                        <a:latin typeface="Bahnschrift Light Condensed" panose="020B0502040204020203" pitchFamily="34" charset="0"/>
                        <a:ea typeface="+mn-ea"/>
                        <a:cs typeface="+mn-cs"/>
                      </a:endParaRPr>
                    </a:p>
                  </a:txBody>
                  <a:tcPr/>
                </a:tc>
                <a:extLst>
                  <a:ext uri="{0D108BD9-81ED-4DB2-BD59-A6C34878D82A}">
                    <a16:rowId xmlns:a16="http://schemas.microsoft.com/office/drawing/2014/main" val="10009"/>
                  </a:ext>
                </a:extLst>
              </a:tr>
              <a:tr h="296847">
                <a:tc>
                  <a:txBody>
                    <a:bodyPr/>
                    <a:lstStyle/>
                    <a:p>
                      <a:pPr marL="0" algn="ctr" defTabSz="914400" rtl="0" eaLnBrk="1" latinLnBrk="0" hangingPunct="1">
                        <a:lnSpc>
                          <a:spcPct val="80000"/>
                        </a:lnSpc>
                      </a:pPr>
                      <a:r>
                        <a:rPr lang="en-US" altLang="zh-CN" sz="1200" kern="1200" dirty="0">
                          <a:solidFill>
                            <a:schemeClr val="dk1"/>
                          </a:solidFill>
                          <a:latin typeface="Bahnschrift Light Condensed" panose="020B0502040204020203" pitchFamily="34" charset="0"/>
                          <a:ea typeface="+mn-ea"/>
                          <a:cs typeface="+mn-cs"/>
                        </a:rPr>
                        <a:t>10</a:t>
                      </a:r>
                      <a:endParaRPr lang="zh-CN" altLang="en-US" sz="1200" kern="1200" dirty="0">
                        <a:solidFill>
                          <a:schemeClr val="dk1"/>
                        </a:solidFill>
                        <a:latin typeface="Bahnschrift Light Condensed" panose="020B0502040204020203" pitchFamily="34" charset="0"/>
                        <a:ea typeface="+mn-ea"/>
                        <a:cs typeface="+mn-cs"/>
                      </a:endParaRPr>
                    </a:p>
                  </a:txBody>
                  <a:tcPr/>
                </a:tc>
                <a:tc>
                  <a:txBody>
                    <a:bodyPr/>
                    <a:lstStyle/>
                    <a:p>
                      <a:pPr marL="0" algn="l" defTabSz="914400" rtl="0" eaLnBrk="1" latinLnBrk="0" hangingPunct="1">
                        <a:lnSpc>
                          <a:spcPct val="80000"/>
                        </a:lnSpc>
                      </a:pPr>
                      <a:r>
                        <a:rPr lang="en-US" altLang="zh-CN" sz="1200" kern="1200" dirty="0">
                          <a:solidFill>
                            <a:schemeClr val="dk1"/>
                          </a:solidFill>
                          <a:latin typeface="Bahnschrift Light Condensed" panose="020B0502040204020203" pitchFamily="34" charset="0"/>
                          <a:ea typeface="+mn-ea"/>
                          <a:cs typeface="+mn-cs"/>
                        </a:rPr>
                        <a:t>Flexible Management of Expressway Dedicated</a:t>
                      </a:r>
                      <a:r>
                        <a:rPr lang="en-US" altLang="zh-CN" sz="1200" kern="1200" baseline="0" dirty="0">
                          <a:solidFill>
                            <a:schemeClr val="dk1"/>
                          </a:solidFill>
                          <a:latin typeface="Bahnschrift Light Condensed" panose="020B0502040204020203" pitchFamily="34" charset="0"/>
                          <a:ea typeface="+mn-ea"/>
                          <a:cs typeface="+mn-cs"/>
                        </a:rPr>
                        <a:t> Lane</a:t>
                      </a:r>
                      <a:endParaRPr lang="en-US" altLang="zh-CN" sz="1200" kern="1200" dirty="0">
                        <a:solidFill>
                          <a:schemeClr val="dk1"/>
                        </a:solidFill>
                        <a:latin typeface="Bahnschrift Light Condensed" panose="020B0502040204020203" pitchFamily="34" charset="0"/>
                        <a:ea typeface="+mn-ea"/>
                        <a:cs typeface="+mn-cs"/>
                      </a:endParaRPr>
                    </a:p>
                  </a:txBody>
                  <a:tcPr/>
                </a:tc>
                <a:extLst>
                  <a:ext uri="{0D108BD9-81ED-4DB2-BD59-A6C34878D82A}">
                    <a16:rowId xmlns:a16="http://schemas.microsoft.com/office/drawing/2014/main" val="10010"/>
                  </a:ext>
                </a:extLst>
              </a:tr>
              <a:tr h="296847">
                <a:tc>
                  <a:txBody>
                    <a:bodyPr/>
                    <a:lstStyle/>
                    <a:p>
                      <a:pPr marL="0" algn="ctr" defTabSz="914400" rtl="0" eaLnBrk="1" latinLnBrk="0" hangingPunct="1">
                        <a:lnSpc>
                          <a:spcPct val="80000"/>
                        </a:lnSpc>
                      </a:pPr>
                      <a:r>
                        <a:rPr lang="en-US" altLang="zh-CN" sz="1200" kern="1200" dirty="0">
                          <a:solidFill>
                            <a:schemeClr val="dk1"/>
                          </a:solidFill>
                          <a:latin typeface="Bahnschrift Light Condensed" panose="020B0502040204020203" pitchFamily="34" charset="0"/>
                          <a:ea typeface="+mn-ea"/>
                          <a:cs typeface="+mn-cs"/>
                        </a:rPr>
                        <a:t>11</a:t>
                      </a:r>
                      <a:endParaRPr lang="zh-CN" altLang="en-US" sz="1200" kern="1200" dirty="0">
                        <a:solidFill>
                          <a:schemeClr val="dk1"/>
                        </a:solidFill>
                        <a:latin typeface="Bahnschrift Light Condensed" panose="020B0502040204020203" pitchFamily="34" charset="0"/>
                        <a:ea typeface="+mn-ea"/>
                        <a:cs typeface="+mn-cs"/>
                      </a:endParaRPr>
                    </a:p>
                  </a:txBody>
                  <a:tcPr/>
                </a:tc>
                <a:tc>
                  <a:txBody>
                    <a:bodyPr/>
                    <a:lstStyle/>
                    <a:p>
                      <a:pPr marL="0" algn="l" defTabSz="914400" rtl="0" eaLnBrk="1" latinLnBrk="0" hangingPunct="1">
                        <a:lnSpc>
                          <a:spcPct val="80000"/>
                        </a:lnSpc>
                      </a:pPr>
                      <a:r>
                        <a:rPr lang="en-US" altLang="zh-CN" sz="1200" kern="1200" dirty="0">
                          <a:solidFill>
                            <a:schemeClr val="dk1"/>
                          </a:solidFill>
                          <a:latin typeface="Bahnschrift Light Condensed" panose="020B0502040204020203" pitchFamily="34" charset="0"/>
                          <a:ea typeface="+mn-ea"/>
                          <a:cs typeface="+mn-cs"/>
                        </a:rPr>
                        <a:t>Active and Passive Tolling based on Vehicle-infrastructure Cooperation</a:t>
                      </a:r>
                      <a:endParaRPr lang="zh-CN" altLang="en-US" sz="1200" kern="1200" dirty="0">
                        <a:solidFill>
                          <a:schemeClr val="dk1"/>
                        </a:solidFill>
                        <a:latin typeface="Bahnschrift Light Condensed" panose="020B0502040204020203" pitchFamily="34" charset="0"/>
                        <a:ea typeface="+mn-ea"/>
                        <a:cs typeface="+mn-cs"/>
                      </a:endParaRPr>
                    </a:p>
                  </a:txBody>
                  <a:tcPr/>
                </a:tc>
                <a:extLst>
                  <a:ext uri="{0D108BD9-81ED-4DB2-BD59-A6C34878D82A}">
                    <a16:rowId xmlns:a16="http://schemas.microsoft.com/office/drawing/2014/main" val="10011"/>
                  </a:ext>
                </a:extLst>
              </a:tr>
              <a:tr h="183763">
                <a:tc>
                  <a:txBody>
                    <a:bodyPr/>
                    <a:lstStyle/>
                    <a:p>
                      <a:pPr marL="0" algn="ctr" defTabSz="914400" rtl="0" eaLnBrk="1" latinLnBrk="0" hangingPunct="1">
                        <a:lnSpc>
                          <a:spcPct val="80000"/>
                        </a:lnSpc>
                      </a:pPr>
                      <a:r>
                        <a:rPr lang="en-US" altLang="zh-CN" sz="1200" kern="1200" dirty="0">
                          <a:solidFill>
                            <a:schemeClr val="dk1"/>
                          </a:solidFill>
                          <a:latin typeface="Bahnschrift Light Condensed" panose="020B0502040204020203" pitchFamily="34" charset="0"/>
                          <a:ea typeface="+mn-ea"/>
                          <a:cs typeface="+mn-cs"/>
                        </a:rPr>
                        <a:t>12</a:t>
                      </a:r>
                      <a:endParaRPr lang="zh-CN" altLang="en-US" sz="1200" kern="1200" dirty="0">
                        <a:solidFill>
                          <a:schemeClr val="dk1"/>
                        </a:solidFill>
                        <a:latin typeface="Bahnschrift Light Condensed" panose="020B0502040204020203" pitchFamily="34" charset="0"/>
                        <a:ea typeface="+mn-ea"/>
                        <a:cs typeface="+mn-cs"/>
                      </a:endParaRPr>
                    </a:p>
                  </a:txBody>
                  <a:tcPr/>
                </a:tc>
                <a:tc>
                  <a:txBody>
                    <a:bodyPr/>
                    <a:lstStyle/>
                    <a:p>
                      <a:pPr marL="0" algn="l" defTabSz="914400" rtl="0" eaLnBrk="1" latinLnBrk="0" hangingPunct="1">
                        <a:lnSpc>
                          <a:spcPct val="80000"/>
                        </a:lnSpc>
                      </a:pPr>
                      <a:r>
                        <a:rPr lang="en-US" altLang="zh-CN" sz="1200" kern="1200" dirty="0">
                          <a:solidFill>
                            <a:schemeClr val="dk1"/>
                          </a:solidFill>
                          <a:latin typeface="Bahnschrift Light Condensed" panose="020B0502040204020203" pitchFamily="34" charset="0"/>
                          <a:ea typeface="+mn-ea"/>
                          <a:cs typeface="+mn-cs"/>
                        </a:rPr>
                        <a:t>Dynamic</a:t>
                      </a:r>
                      <a:r>
                        <a:rPr lang="en-US" altLang="zh-CN" sz="1200" kern="1200" baseline="0" dirty="0">
                          <a:solidFill>
                            <a:schemeClr val="dk1"/>
                          </a:solidFill>
                          <a:latin typeface="Bahnschrift Light Condensed" panose="020B0502040204020203" pitchFamily="34" charset="0"/>
                          <a:ea typeface="+mn-ea"/>
                          <a:cs typeface="+mn-cs"/>
                        </a:rPr>
                        <a:t> Path Planning of Electric Vehicle</a:t>
                      </a:r>
                      <a:endParaRPr lang="zh-CN" altLang="en-US" sz="1200" kern="1200" dirty="0">
                        <a:solidFill>
                          <a:schemeClr val="dk1"/>
                        </a:solidFill>
                        <a:latin typeface="Bahnschrift Light Condensed" panose="020B0502040204020203" pitchFamily="34" charset="0"/>
                        <a:ea typeface="+mn-ea"/>
                        <a:cs typeface="+mn-cs"/>
                      </a:endParaRPr>
                    </a:p>
                  </a:txBody>
                  <a:tcPr/>
                </a:tc>
                <a:extLst>
                  <a:ext uri="{0D108BD9-81ED-4DB2-BD59-A6C34878D82A}">
                    <a16:rowId xmlns:a16="http://schemas.microsoft.com/office/drawing/2014/main" val="10012"/>
                  </a:ext>
                </a:extLst>
              </a:tr>
              <a:tr h="296847">
                <a:tc>
                  <a:txBody>
                    <a:bodyPr/>
                    <a:lstStyle/>
                    <a:p>
                      <a:pPr marL="0" algn="ctr" defTabSz="914400" rtl="0" eaLnBrk="1" latinLnBrk="0" hangingPunct="1">
                        <a:lnSpc>
                          <a:spcPct val="80000"/>
                        </a:lnSpc>
                      </a:pPr>
                      <a:r>
                        <a:rPr lang="en-US" altLang="zh-CN" sz="1200" kern="1200" dirty="0">
                          <a:solidFill>
                            <a:schemeClr val="dk1"/>
                          </a:solidFill>
                          <a:latin typeface="Bahnschrift Light Condensed" panose="020B0502040204020203" pitchFamily="34" charset="0"/>
                          <a:ea typeface="+mn-ea"/>
                          <a:cs typeface="+mn-cs"/>
                        </a:rPr>
                        <a:t>13</a:t>
                      </a:r>
                      <a:endParaRPr lang="zh-CN" altLang="en-US" sz="1200" kern="1200" dirty="0">
                        <a:solidFill>
                          <a:schemeClr val="dk1"/>
                        </a:solidFill>
                        <a:latin typeface="Bahnschrift Light Condensed" panose="020B0502040204020203" pitchFamily="34" charset="0"/>
                        <a:ea typeface="+mn-ea"/>
                        <a:cs typeface="+mn-cs"/>
                      </a:endParaRPr>
                    </a:p>
                  </a:txBody>
                  <a:tcPr/>
                </a:tc>
                <a:tc>
                  <a:txBody>
                    <a:bodyPr/>
                    <a:lstStyle/>
                    <a:p>
                      <a:pPr marL="0" marR="0" indent="0" algn="l" defTabSz="914400" rtl="0" eaLnBrk="1" fontAlgn="auto" latinLnBrk="0" hangingPunct="1">
                        <a:lnSpc>
                          <a:spcPct val="80000"/>
                        </a:lnSpc>
                        <a:spcBef>
                          <a:spcPts val="0"/>
                        </a:spcBef>
                        <a:spcAft>
                          <a:spcPts val="0"/>
                        </a:spcAft>
                        <a:buClrTx/>
                        <a:buSzTx/>
                        <a:buFontTx/>
                        <a:buNone/>
                        <a:defRPr/>
                      </a:pPr>
                      <a:r>
                        <a:rPr lang="en-US" altLang="zh-CN" sz="1200" kern="1200" dirty="0">
                          <a:solidFill>
                            <a:schemeClr val="dk1"/>
                          </a:solidFill>
                          <a:latin typeface="Bahnschrift Light Condensed" panose="020B0502040204020203" pitchFamily="34" charset="0"/>
                          <a:ea typeface="+mn-ea"/>
                          <a:cs typeface="+mn-cs"/>
                        </a:rPr>
                        <a:t>Remote Software Upgrade based on Vehicle-infrastructure Cooperation</a:t>
                      </a:r>
                      <a:endParaRPr lang="zh-CN" altLang="en-US" sz="1200" kern="1200" dirty="0">
                        <a:solidFill>
                          <a:schemeClr val="dk1"/>
                        </a:solidFill>
                        <a:latin typeface="Bahnschrift Light Condensed" panose="020B0502040204020203" pitchFamily="34" charset="0"/>
                        <a:ea typeface="+mn-ea"/>
                        <a:cs typeface="+mn-cs"/>
                      </a:endParaRPr>
                    </a:p>
                  </a:txBody>
                  <a:tcPr/>
                </a:tc>
                <a:extLst>
                  <a:ext uri="{0D108BD9-81ED-4DB2-BD59-A6C34878D82A}">
                    <a16:rowId xmlns:a16="http://schemas.microsoft.com/office/drawing/2014/main" val="10013"/>
                  </a:ext>
                </a:extLst>
              </a:tr>
              <a:tr h="409932">
                <a:tc>
                  <a:txBody>
                    <a:bodyPr/>
                    <a:lstStyle/>
                    <a:p>
                      <a:pPr marL="0" algn="ctr" defTabSz="914400" rtl="0" eaLnBrk="1" latinLnBrk="0" hangingPunct="1">
                        <a:lnSpc>
                          <a:spcPct val="80000"/>
                        </a:lnSpc>
                      </a:pPr>
                      <a:r>
                        <a:rPr lang="en-US" altLang="zh-CN" sz="1200" kern="1200" dirty="0">
                          <a:solidFill>
                            <a:schemeClr val="dk1"/>
                          </a:solidFill>
                          <a:latin typeface="Bahnschrift Light Condensed" panose="020B0502040204020203" pitchFamily="34" charset="0"/>
                          <a:ea typeface="+mn-ea"/>
                          <a:cs typeface="+mn-cs"/>
                        </a:rPr>
                        <a:t>14</a:t>
                      </a:r>
                      <a:endParaRPr lang="zh-CN" altLang="en-US" sz="1200" kern="1200" dirty="0">
                        <a:solidFill>
                          <a:schemeClr val="dk1"/>
                        </a:solidFill>
                        <a:latin typeface="Bahnschrift Light Condensed" panose="020B0502040204020203" pitchFamily="34" charset="0"/>
                        <a:ea typeface="+mn-ea"/>
                        <a:cs typeface="+mn-cs"/>
                      </a:endParaRPr>
                    </a:p>
                  </a:txBody>
                  <a:tcPr/>
                </a:tc>
                <a:tc>
                  <a:txBody>
                    <a:bodyPr/>
                    <a:lstStyle/>
                    <a:p>
                      <a:pPr marL="0" marR="0" indent="0" algn="l" defTabSz="914400" rtl="0" eaLnBrk="1" fontAlgn="auto" latinLnBrk="0" hangingPunct="1">
                        <a:lnSpc>
                          <a:spcPct val="80000"/>
                        </a:lnSpc>
                        <a:spcBef>
                          <a:spcPts val="0"/>
                        </a:spcBef>
                        <a:spcAft>
                          <a:spcPts val="0"/>
                        </a:spcAft>
                        <a:buClrTx/>
                        <a:buSzTx/>
                        <a:buFontTx/>
                        <a:buNone/>
                        <a:defRPr/>
                      </a:pPr>
                      <a:r>
                        <a:rPr lang="en-US" altLang="zh-CN" sz="1200" kern="1200" dirty="0">
                          <a:solidFill>
                            <a:schemeClr val="dk1"/>
                          </a:solidFill>
                          <a:latin typeface="Bahnschrift Light Condensed" panose="020B0502040204020203" pitchFamily="34" charset="0"/>
                          <a:ea typeface="+mn-ea"/>
                          <a:cs typeface="+mn-cs"/>
                        </a:rPr>
                        <a:t>Hardware In-the-loop Simulating</a:t>
                      </a:r>
                      <a:r>
                        <a:rPr lang="en-US" altLang="zh-CN" sz="1200" kern="1200" baseline="0" dirty="0">
                          <a:solidFill>
                            <a:schemeClr val="dk1"/>
                          </a:solidFill>
                          <a:latin typeface="Bahnschrift Light Condensed" panose="020B0502040204020203" pitchFamily="34" charset="0"/>
                          <a:ea typeface="+mn-ea"/>
                          <a:cs typeface="+mn-cs"/>
                        </a:rPr>
                        <a:t> of Automated Vehicle based on Vehicle –Infrastructure Cooperation</a:t>
                      </a:r>
                      <a:endParaRPr lang="zh-CN" altLang="en-US" sz="1200" kern="1200" dirty="0">
                        <a:solidFill>
                          <a:schemeClr val="dk1"/>
                        </a:solidFill>
                        <a:latin typeface="Bahnschrift Light Condensed" panose="020B0502040204020203" pitchFamily="34" charset="0"/>
                        <a:ea typeface="+mn-ea"/>
                        <a:cs typeface="+mn-cs"/>
                      </a:endParaRPr>
                    </a:p>
                  </a:txBody>
                  <a:tcPr/>
                </a:tc>
                <a:extLst>
                  <a:ext uri="{0D108BD9-81ED-4DB2-BD59-A6C34878D82A}">
                    <a16:rowId xmlns:a16="http://schemas.microsoft.com/office/drawing/2014/main" val="10014"/>
                  </a:ext>
                </a:extLst>
              </a:tr>
            </a:tbl>
          </a:graphicData>
        </a:graphic>
      </p:graphicFrame>
      <p:graphicFrame>
        <p:nvGraphicFramePr>
          <p:cNvPr id="9" name="表格 8"/>
          <p:cNvGraphicFramePr>
            <a:graphicFrameLocks noGrp="1"/>
          </p:cNvGraphicFramePr>
          <p:nvPr/>
        </p:nvGraphicFramePr>
        <p:xfrm>
          <a:off x="8578798" y="3315548"/>
          <a:ext cx="3361181" cy="2992547"/>
        </p:xfrm>
        <a:graphic>
          <a:graphicData uri="http://schemas.openxmlformats.org/drawingml/2006/table">
            <a:tbl>
              <a:tblPr firstRow="1" bandRow="1">
                <a:tableStyleId>{5C22544A-7EE6-4342-B048-85BDC9FD1C3A}</a:tableStyleId>
              </a:tblPr>
              <a:tblGrid>
                <a:gridCol w="384911">
                  <a:extLst>
                    <a:ext uri="{9D8B030D-6E8A-4147-A177-3AD203B41FA5}">
                      <a16:colId xmlns:a16="http://schemas.microsoft.com/office/drawing/2014/main" val="20000"/>
                    </a:ext>
                  </a:extLst>
                </a:gridCol>
                <a:gridCol w="2976270">
                  <a:extLst>
                    <a:ext uri="{9D8B030D-6E8A-4147-A177-3AD203B41FA5}">
                      <a16:colId xmlns:a16="http://schemas.microsoft.com/office/drawing/2014/main" val="20001"/>
                    </a:ext>
                  </a:extLst>
                </a:gridCol>
              </a:tblGrid>
              <a:tr h="161743">
                <a:tc>
                  <a:txBody>
                    <a:bodyPr/>
                    <a:lstStyle/>
                    <a:p>
                      <a:pPr marL="0" algn="ctr" defTabSz="914400" rtl="0" eaLnBrk="1" latinLnBrk="0" hangingPunct="1">
                        <a:lnSpc>
                          <a:spcPct val="80000"/>
                        </a:lnSpc>
                      </a:pPr>
                      <a:r>
                        <a:rPr lang="en-US" altLang="zh-CN" sz="1200" kern="1200" dirty="0">
                          <a:solidFill>
                            <a:schemeClr val="bg1"/>
                          </a:solidFill>
                          <a:latin typeface="Bahnschrift Light Condensed" panose="020B0502040204020203" pitchFamily="34" charset="0"/>
                          <a:ea typeface="+mn-ea"/>
                          <a:cs typeface="+mn-cs"/>
                        </a:rPr>
                        <a:t>No.</a:t>
                      </a:r>
                      <a:endParaRPr lang="zh-CN" altLang="en-US" sz="1200" kern="1200" dirty="0">
                        <a:solidFill>
                          <a:schemeClr val="bg1"/>
                        </a:solidFill>
                        <a:latin typeface="Bahnschrift Light Condensed" panose="020B0502040204020203" pitchFamily="34" charset="0"/>
                        <a:ea typeface="+mn-ea"/>
                        <a:cs typeface="+mn-cs"/>
                      </a:endParaRPr>
                    </a:p>
                  </a:txBody>
                  <a:tcPr marL="36000" marR="36000" marT="36000" marB="36000"/>
                </a:tc>
                <a:tc>
                  <a:txBody>
                    <a:bodyPr/>
                    <a:lstStyle/>
                    <a:p>
                      <a:pPr marL="0" algn="ctr" defTabSz="914400" rtl="0" eaLnBrk="1" latinLnBrk="0" hangingPunct="1">
                        <a:lnSpc>
                          <a:spcPct val="80000"/>
                        </a:lnSpc>
                      </a:pPr>
                      <a:r>
                        <a:rPr lang="en-US" altLang="zh-CN" sz="1200" kern="1200" dirty="0">
                          <a:solidFill>
                            <a:schemeClr val="bg1"/>
                          </a:solidFill>
                          <a:latin typeface="Bahnschrift Light Condensed" panose="020B0502040204020203" pitchFamily="34" charset="0"/>
                          <a:ea typeface="+mn-ea"/>
                          <a:cs typeface="+mn-cs"/>
                        </a:rPr>
                        <a:t>Application name</a:t>
                      </a:r>
                      <a:endParaRPr lang="zh-CN" altLang="en-US" sz="1200" kern="1200" dirty="0">
                        <a:solidFill>
                          <a:schemeClr val="bg1"/>
                        </a:solidFill>
                        <a:latin typeface="Bahnschrift Light Condensed" panose="020B0502040204020203" pitchFamily="34" charset="0"/>
                        <a:ea typeface="+mn-ea"/>
                        <a:cs typeface="+mn-cs"/>
                      </a:endParaRPr>
                    </a:p>
                  </a:txBody>
                  <a:tcPr marL="36000" marR="36000" marT="36000" marB="36000"/>
                </a:tc>
                <a:extLst>
                  <a:ext uri="{0D108BD9-81ED-4DB2-BD59-A6C34878D82A}">
                    <a16:rowId xmlns:a16="http://schemas.microsoft.com/office/drawing/2014/main" val="10000"/>
                  </a:ext>
                </a:extLst>
              </a:tr>
              <a:tr h="183495">
                <a:tc>
                  <a:txBody>
                    <a:bodyPr/>
                    <a:lstStyle/>
                    <a:p>
                      <a:pPr marL="0" algn="ctr" defTabSz="914400" rtl="0" eaLnBrk="1" latinLnBrk="0" hangingPunct="1">
                        <a:lnSpc>
                          <a:spcPct val="80000"/>
                        </a:lnSpc>
                      </a:pPr>
                      <a:r>
                        <a:rPr lang="en-US" altLang="zh-CN" sz="1200" kern="1200" dirty="0">
                          <a:solidFill>
                            <a:schemeClr val="dk1"/>
                          </a:solidFill>
                          <a:latin typeface="Bahnschrift Light Condensed" panose="020B0502040204020203" pitchFamily="34" charset="0"/>
                          <a:ea typeface="+mn-ea"/>
                          <a:cs typeface="+mn-cs"/>
                        </a:rPr>
                        <a:t>1</a:t>
                      </a:r>
                      <a:endParaRPr lang="zh-CN" altLang="en-US" sz="1200" kern="1200" dirty="0">
                        <a:solidFill>
                          <a:schemeClr val="dk1"/>
                        </a:solidFill>
                        <a:latin typeface="Bahnschrift Light Condensed" panose="020B0502040204020203" pitchFamily="34" charset="0"/>
                        <a:ea typeface="+mn-ea"/>
                        <a:cs typeface="+mn-cs"/>
                      </a:endParaRPr>
                    </a:p>
                  </a:txBody>
                  <a:tcPr marL="36000" marR="36000" marT="36000" marB="36000"/>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kern="1200" dirty="0">
                          <a:solidFill>
                            <a:schemeClr val="dk1"/>
                          </a:solidFill>
                          <a:latin typeface="Bahnschrift Light Condensed" panose="020B0502040204020203" pitchFamily="34" charset="0"/>
                          <a:ea typeface="+mn-ea"/>
                          <a:cs typeface="+mn-cs"/>
                        </a:rPr>
                        <a:t>Cooperative Perception</a:t>
                      </a:r>
                      <a:endParaRPr lang="zh-CN" altLang="en-US" sz="1200" kern="1200" dirty="0">
                        <a:solidFill>
                          <a:schemeClr val="dk1"/>
                        </a:solidFill>
                        <a:latin typeface="Bahnschrift Light Condensed" panose="020B0502040204020203" pitchFamily="34" charset="0"/>
                        <a:ea typeface="+mn-ea"/>
                        <a:cs typeface="+mn-cs"/>
                      </a:endParaRPr>
                    </a:p>
                  </a:txBody>
                  <a:tcPr marL="36000" marR="36000" marT="36000" marB="36000"/>
                </a:tc>
                <a:extLst>
                  <a:ext uri="{0D108BD9-81ED-4DB2-BD59-A6C34878D82A}">
                    <a16:rowId xmlns:a16="http://schemas.microsoft.com/office/drawing/2014/main" val="10001"/>
                  </a:ext>
                </a:extLst>
              </a:tr>
              <a:tr h="315155">
                <a:tc>
                  <a:txBody>
                    <a:bodyPr/>
                    <a:lstStyle/>
                    <a:p>
                      <a:pPr marL="0" algn="ctr" defTabSz="914400" rtl="0" eaLnBrk="1" latinLnBrk="0" hangingPunct="1">
                        <a:lnSpc>
                          <a:spcPct val="80000"/>
                        </a:lnSpc>
                      </a:pPr>
                      <a:r>
                        <a:rPr lang="en-US" altLang="zh-CN" sz="1200" kern="1200" dirty="0">
                          <a:solidFill>
                            <a:schemeClr val="dk1"/>
                          </a:solidFill>
                          <a:latin typeface="Bahnschrift Light Condensed" panose="020B0502040204020203" pitchFamily="34" charset="0"/>
                          <a:ea typeface="+mn-ea"/>
                          <a:cs typeface="+mn-cs"/>
                        </a:rPr>
                        <a:t>2</a:t>
                      </a:r>
                      <a:endParaRPr lang="zh-CN" altLang="en-US" sz="1200" kern="1200" dirty="0">
                        <a:solidFill>
                          <a:schemeClr val="dk1"/>
                        </a:solidFill>
                        <a:latin typeface="Bahnschrift Light Condensed" panose="020B0502040204020203" pitchFamily="34" charset="0"/>
                        <a:ea typeface="+mn-ea"/>
                        <a:cs typeface="+mn-cs"/>
                      </a:endParaRPr>
                    </a:p>
                  </a:txBody>
                  <a:tcPr marL="36000" marR="36000" marT="36000" marB="36000"/>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kern="1200" dirty="0">
                          <a:solidFill>
                            <a:schemeClr val="dk1"/>
                          </a:solidFill>
                          <a:latin typeface="Bahnschrift Light Condensed" panose="020B0502040204020203" pitchFamily="34" charset="0"/>
                          <a:ea typeface="+mn-ea"/>
                          <a:cs typeface="+mn-cs"/>
                        </a:rPr>
                        <a:t>Non-signalized Intersection Crossing based on Roadside Cooperation</a:t>
                      </a:r>
                      <a:endParaRPr lang="zh-CN" altLang="en-US" sz="1200" kern="1200" dirty="0">
                        <a:solidFill>
                          <a:schemeClr val="dk1"/>
                        </a:solidFill>
                        <a:latin typeface="Bahnschrift Light Condensed" panose="020B0502040204020203" pitchFamily="34" charset="0"/>
                        <a:ea typeface="+mn-ea"/>
                        <a:cs typeface="+mn-cs"/>
                      </a:endParaRPr>
                    </a:p>
                  </a:txBody>
                  <a:tcPr marL="36000" marR="36000" marT="36000" marB="36000"/>
                </a:tc>
                <a:extLst>
                  <a:ext uri="{0D108BD9-81ED-4DB2-BD59-A6C34878D82A}">
                    <a16:rowId xmlns:a16="http://schemas.microsoft.com/office/drawing/2014/main" val="10002"/>
                  </a:ext>
                </a:extLst>
              </a:tr>
              <a:tr h="315155">
                <a:tc>
                  <a:txBody>
                    <a:bodyPr/>
                    <a:lstStyle/>
                    <a:p>
                      <a:pPr marL="0" algn="ctr" defTabSz="914400" rtl="0" eaLnBrk="1" latinLnBrk="0" hangingPunct="1">
                        <a:lnSpc>
                          <a:spcPct val="80000"/>
                        </a:lnSpc>
                      </a:pPr>
                      <a:r>
                        <a:rPr lang="en-US" altLang="zh-CN" sz="1200" kern="1200" dirty="0">
                          <a:solidFill>
                            <a:schemeClr val="dk1"/>
                          </a:solidFill>
                          <a:latin typeface="Bahnschrift Light Condensed" panose="020B0502040204020203" pitchFamily="34" charset="0"/>
                          <a:ea typeface="+mn-ea"/>
                          <a:cs typeface="+mn-cs"/>
                        </a:rPr>
                        <a:t>3</a:t>
                      </a:r>
                      <a:endParaRPr lang="zh-CN" altLang="en-US" sz="1200" kern="1200" dirty="0">
                        <a:solidFill>
                          <a:schemeClr val="dk1"/>
                        </a:solidFill>
                        <a:latin typeface="Bahnschrift Light Condensed" panose="020B0502040204020203" pitchFamily="34" charset="0"/>
                        <a:ea typeface="+mn-ea"/>
                        <a:cs typeface="+mn-cs"/>
                      </a:endParaRPr>
                    </a:p>
                  </a:txBody>
                  <a:tcPr marL="36000" marR="36000" marT="36000" marB="36000"/>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kern="1200" dirty="0">
                          <a:solidFill>
                            <a:schemeClr val="dk1"/>
                          </a:solidFill>
                          <a:latin typeface="Bahnschrift Light Condensed" panose="020B0502040204020203" pitchFamily="34" charset="0"/>
                          <a:ea typeface="+mn-ea"/>
                          <a:cs typeface="+mn-cs"/>
                        </a:rPr>
                        <a:t>Cooperative driving for Automated vehicle</a:t>
                      </a:r>
                    </a:p>
                    <a:p>
                      <a:pPr marL="0" marR="0" indent="0" algn="l" defTabSz="914400" rtl="0" eaLnBrk="1" fontAlgn="auto" latinLnBrk="0" hangingPunct="1">
                        <a:lnSpc>
                          <a:spcPct val="100000"/>
                        </a:lnSpc>
                        <a:spcBef>
                          <a:spcPts val="0"/>
                        </a:spcBef>
                        <a:spcAft>
                          <a:spcPts val="0"/>
                        </a:spcAft>
                        <a:buClrTx/>
                        <a:buSzTx/>
                        <a:buFontTx/>
                        <a:buNone/>
                        <a:defRPr/>
                      </a:pPr>
                      <a:r>
                        <a:rPr lang="en-US" altLang="zh-CN" sz="1200" kern="1200" dirty="0">
                          <a:solidFill>
                            <a:schemeClr val="dk1"/>
                          </a:solidFill>
                          <a:latin typeface="Bahnschrift Light Condensed" panose="020B0502040204020203" pitchFamily="34" charset="0"/>
                          <a:ea typeface="+mn-ea"/>
                          <a:cs typeface="+mn-cs"/>
                        </a:rPr>
                        <a:t>out of stuck</a:t>
                      </a:r>
                      <a:endParaRPr lang="zh-CN" altLang="en-US" sz="1200" kern="1200" dirty="0">
                        <a:solidFill>
                          <a:schemeClr val="dk1"/>
                        </a:solidFill>
                        <a:latin typeface="Bahnschrift Light Condensed" panose="020B0502040204020203" pitchFamily="34" charset="0"/>
                        <a:ea typeface="+mn-ea"/>
                        <a:cs typeface="+mn-cs"/>
                      </a:endParaRPr>
                    </a:p>
                  </a:txBody>
                  <a:tcPr marL="36000" marR="36000" marT="36000" marB="36000"/>
                </a:tc>
                <a:extLst>
                  <a:ext uri="{0D108BD9-81ED-4DB2-BD59-A6C34878D82A}">
                    <a16:rowId xmlns:a16="http://schemas.microsoft.com/office/drawing/2014/main" val="10003"/>
                  </a:ext>
                </a:extLst>
              </a:tr>
              <a:tr h="315155">
                <a:tc>
                  <a:txBody>
                    <a:bodyPr/>
                    <a:lstStyle/>
                    <a:p>
                      <a:pPr marL="0" algn="ctr" defTabSz="914400" rtl="0" eaLnBrk="1" latinLnBrk="0" hangingPunct="1">
                        <a:lnSpc>
                          <a:spcPct val="80000"/>
                        </a:lnSpc>
                      </a:pPr>
                      <a:r>
                        <a:rPr lang="en-US" altLang="zh-CN" sz="1200" kern="1200" dirty="0">
                          <a:solidFill>
                            <a:schemeClr val="dk1"/>
                          </a:solidFill>
                          <a:latin typeface="Bahnschrift Light Condensed" panose="020B0502040204020203" pitchFamily="34" charset="0"/>
                          <a:ea typeface="+mn-ea"/>
                          <a:cs typeface="+mn-cs"/>
                        </a:rPr>
                        <a:t>4</a:t>
                      </a:r>
                      <a:endParaRPr lang="zh-CN" altLang="en-US" sz="1200" kern="1200" dirty="0">
                        <a:solidFill>
                          <a:schemeClr val="dk1"/>
                        </a:solidFill>
                        <a:latin typeface="Bahnschrift Light Condensed" panose="020B0502040204020203" pitchFamily="34" charset="0"/>
                        <a:ea typeface="+mn-ea"/>
                        <a:cs typeface="+mn-cs"/>
                      </a:endParaRPr>
                    </a:p>
                  </a:txBody>
                  <a:tcPr marL="36000" marR="36000" marT="36000" marB="36000"/>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kern="1200" dirty="0">
                          <a:solidFill>
                            <a:schemeClr val="dk1"/>
                          </a:solidFill>
                          <a:latin typeface="Bahnschrift Light Condensed" panose="020B0502040204020203" pitchFamily="34" charset="0"/>
                          <a:ea typeface="+mn-ea"/>
                          <a:cs typeface="+mn-cs"/>
                        </a:rPr>
                        <a:t>High-precision Map Version Alignment and Dynamic Update</a:t>
                      </a:r>
                      <a:endParaRPr lang="zh-CN" altLang="en-US" sz="1200" kern="1200" dirty="0">
                        <a:solidFill>
                          <a:schemeClr val="dk1"/>
                        </a:solidFill>
                        <a:latin typeface="Bahnschrift Light Condensed" panose="020B0502040204020203" pitchFamily="34" charset="0"/>
                        <a:ea typeface="+mn-ea"/>
                        <a:cs typeface="+mn-cs"/>
                      </a:endParaRPr>
                    </a:p>
                  </a:txBody>
                  <a:tcPr marL="36000" marR="36000" marT="36000" marB="36000"/>
                </a:tc>
                <a:extLst>
                  <a:ext uri="{0D108BD9-81ED-4DB2-BD59-A6C34878D82A}">
                    <a16:rowId xmlns:a16="http://schemas.microsoft.com/office/drawing/2014/main" val="10004"/>
                  </a:ext>
                </a:extLst>
              </a:tr>
              <a:tr h="183495">
                <a:tc>
                  <a:txBody>
                    <a:bodyPr/>
                    <a:lstStyle/>
                    <a:p>
                      <a:pPr marL="0" algn="ctr" defTabSz="914400" rtl="0" eaLnBrk="1" latinLnBrk="0" hangingPunct="1">
                        <a:lnSpc>
                          <a:spcPct val="80000"/>
                        </a:lnSpc>
                      </a:pPr>
                      <a:r>
                        <a:rPr lang="en-US" altLang="zh-CN" sz="1200" kern="1200" dirty="0">
                          <a:solidFill>
                            <a:schemeClr val="dk1"/>
                          </a:solidFill>
                          <a:latin typeface="Bahnschrift Light Condensed" panose="020B0502040204020203" pitchFamily="34" charset="0"/>
                          <a:ea typeface="+mn-ea"/>
                          <a:cs typeface="+mn-cs"/>
                        </a:rPr>
                        <a:t>5</a:t>
                      </a:r>
                      <a:endParaRPr lang="zh-CN" altLang="en-US" sz="1200" kern="1200" dirty="0">
                        <a:solidFill>
                          <a:schemeClr val="dk1"/>
                        </a:solidFill>
                        <a:latin typeface="Bahnschrift Light Condensed" panose="020B0502040204020203" pitchFamily="34" charset="0"/>
                        <a:ea typeface="+mn-ea"/>
                        <a:cs typeface="+mn-cs"/>
                      </a:endParaRPr>
                    </a:p>
                  </a:txBody>
                  <a:tcPr marL="36000" marR="36000" marT="36000" marB="36000"/>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kern="1200" dirty="0">
                          <a:solidFill>
                            <a:schemeClr val="dk1"/>
                          </a:solidFill>
                          <a:latin typeface="Bahnschrift Light Condensed" panose="020B0502040204020203" pitchFamily="34" charset="0"/>
                          <a:ea typeface="+mn-ea"/>
                          <a:cs typeface="+mn-cs"/>
                        </a:rPr>
                        <a:t>Cooperative Automated Valet Parking</a:t>
                      </a:r>
                    </a:p>
                  </a:txBody>
                  <a:tcPr marL="36000" marR="36000" marT="36000" marB="36000"/>
                </a:tc>
                <a:extLst>
                  <a:ext uri="{0D108BD9-81ED-4DB2-BD59-A6C34878D82A}">
                    <a16:rowId xmlns:a16="http://schemas.microsoft.com/office/drawing/2014/main" val="10005"/>
                  </a:ext>
                </a:extLst>
              </a:tr>
              <a:tr h="183495">
                <a:tc>
                  <a:txBody>
                    <a:bodyPr/>
                    <a:lstStyle/>
                    <a:p>
                      <a:pPr marL="0" algn="ctr" defTabSz="914400" rtl="0" eaLnBrk="1" latinLnBrk="0" hangingPunct="1">
                        <a:lnSpc>
                          <a:spcPct val="80000"/>
                        </a:lnSpc>
                      </a:pPr>
                      <a:r>
                        <a:rPr lang="en-US" altLang="zh-CN" sz="1200" kern="1200" dirty="0">
                          <a:solidFill>
                            <a:schemeClr val="dk1"/>
                          </a:solidFill>
                          <a:latin typeface="Bahnschrift Light Condensed" panose="020B0502040204020203" pitchFamily="34" charset="0"/>
                          <a:ea typeface="+mn-ea"/>
                          <a:cs typeface="+mn-cs"/>
                        </a:rPr>
                        <a:t>6</a:t>
                      </a:r>
                      <a:endParaRPr lang="zh-CN" altLang="en-US" sz="1200" kern="1200" dirty="0">
                        <a:solidFill>
                          <a:schemeClr val="dk1"/>
                        </a:solidFill>
                        <a:latin typeface="Bahnschrift Light Condensed" panose="020B0502040204020203" pitchFamily="34" charset="0"/>
                        <a:ea typeface="+mn-ea"/>
                        <a:cs typeface="+mn-cs"/>
                      </a:endParaRPr>
                    </a:p>
                  </a:txBody>
                  <a:tcPr marL="36000" marR="36000" marT="36000" marB="36000"/>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kern="1200" dirty="0">
                          <a:solidFill>
                            <a:schemeClr val="dk1"/>
                          </a:solidFill>
                          <a:latin typeface="Bahnschrift Light Condensed" panose="020B0502040204020203" pitchFamily="34" charset="0"/>
                          <a:ea typeface="+mn-ea"/>
                          <a:cs typeface="+mn-cs"/>
                        </a:rPr>
                        <a:t>Cooperative detection of “Zombie car”</a:t>
                      </a:r>
                    </a:p>
                  </a:txBody>
                  <a:tcPr marL="36000" marR="36000" marT="36000" marB="36000"/>
                </a:tc>
                <a:extLst>
                  <a:ext uri="{0D108BD9-81ED-4DB2-BD59-A6C34878D82A}">
                    <a16:rowId xmlns:a16="http://schemas.microsoft.com/office/drawing/2014/main" val="10006"/>
                  </a:ext>
                </a:extLst>
              </a:tr>
              <a:tr h="183495">
                <a:tc>
                  <a:txBody>
                    <a:bodyPr/>
                    <a:lstStyle/>
                    <a:p>
                      <a:pPr marL="0" algn="ctr" defTabSz="914400" rtl="0" eaLnBrk="1" latinLnBrk="0" hangingPunct="1">
                        <a:lnSpc>
                          <a:spcPct val="80000"/>
                        </a:lnSpc>
                      </a:pPr>
                      <a:r>
                        <a:rPr lang="en-US" altLang="zh-CN" sz="1200" kern="1200" dirty="0">
                          <a:solidFill>
                            <a:schemeClr val="dk1"/>
                          </a:solidFill>
                          <a:latin typeface="Bahnschrift Light Condensed" panose="020B0502040204020203" pitchFamily="34" charset="0"/>
                          <a:ea typeface="+mn-ea"/>
                          <a:cs typeface="+mn-cs"/>
                        </a:rPr>
                        <a:t>7</a:t>
                      </a:r>
                      <a:endParaRPr lang="zh-CN" altLang="en-US" sz="1200" kern="1200" dirty="0">
                        <a:solidFill>
                          <a:schemeClr val="dk1"/>
                        </a:solidFill>
                        <a:latin typeface="Bahnschrift Light Condensed" panose="020B0502040204020203" pitchFamily="34" charset="0"/>
                        <a:ea typeface="+mn-ea"/>
                        <a:cs typeface="+mn-cs"/>
                      </a:endParaRPr>
                    </a:p>
                  </a:txBody>
                  <a:tcPr marL="36000" marR="36000" marT="36000" marB="36000"/>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kern="1200" dirty="0">
                          <a:solidFill>
                            <a:schemeClr val="dk1"/>
                          </a:solidFill>
                          <a:latin typeface="Bahnschrift Light Condensed" panose="020B0502040204020203" pitchFamily="34" charset="0"/>
                          <a:ea typeface="+mn-ea"/>
                          <a:cs typeface="+mn-cs"/>
                        </a:rPr>
                        <a:t>Cooperative detection of traffic situation</a:t>
                      </a:r>
                      <a:endParaRPr lang="zh-CN" altLang="en-US" sz="1200" kern="1200" dirty="0">
                        <a:solidFill>
                          <a:schemeClr val="dk1"/>
                        </a:solidFill>
                        <a:latin typeface="Bahnschrift Light Condensed" panose="020B0502040204020203" pitchFamily="34" charset="0"/>
                        <a:ea typeface="+mn-ea"/>
                        <a:cs typeface="+mn-cs"/>
                      </a:endParaRPr>
                    </a:p>
                  </a:txBody>
                  <a:tcPr marL="36000" marR="36000" marT="36000" marB="36000"/>
                </a:tc>
                <a:extLst>
                  <a:ext uri="{0D108BD9-81ED-4DB2-BD59-A6C34878D82A}">
                    <a16:rowId xmlns:a16="http://schemas.microsoft.com/office/drawing/2014/main" val="10007"/>
                  </a:ext>
                </a:extLst>
              </a:tr>
              <a:tr h="315155">
                <a:tc>
                  <a:txBody>
                    <a:bodyPr/>
                    <a:lstStyle/>
                    <a:p>
                      <a:pPr marL="0" algn="ctr" defTabSz="914400" rtl="0" eaLnBrk="1" latinLnBrk="0" hangingPunct="1">
                        <a:lnSpc>
                          <a:spcPct val="80000"/>
                        </a:lnSpc>
                      </a:pPr>
                      <a:r>
                        <a:rPr lang="en-US" altLang="zh-CN" sz="1200" kern="1200" dirty="0">
                          <a:solidFill>
                            <a:schemeClr val="dk1"/>
                          </a:solidFill>
                          <a:latin typeface="Bahnschrift Light Condensed" panose="020B0502040204020203" pitchFamily="34" charset="0"/>
                          <a:ea typeface="+mn-ea"/>
                          <a:cs typeface="+mn-cs"/>
                        </a:rPr>
                        <a:t>8</a:t>
                      </a:r>
                      <a:endParaRPr lang="zh-CN" altLang="en-US" sz="1200" kern="1200" dirty="0">
                        <a:solidFill>
                          <a:schemeClr val="dk1"/>
                        </a:solidFill>
                        <a:latin typeface="Bahnschrift Light Condensed" panose="020B0502040204020203" pitchFamily="34" charset="0"/>
                        <a:ea typeface="+mn-ea"/>
                        <a:cs typeface="+mn-cs"/>
                      </a:endParaRPr>
                    </a:p>
                  </a:txBody>
                  <a:tcPr marL="36000" marR="36000" marT="36000" marB="36000"/>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kern="1200" dirty="0">
                          <a:solidFill>
                            <a:schemeClr val="dk1"/>
                          </a:solidFill>
                          <a:latin typeface="Bahnschrift Light Condensed" panose="020B0502040204020203" pitchFamily="34" charset="0"/>
                          <a:ea typeface="+mn-ea"/>
                          <a:cs typeface="+mn-cs"/>
                        </a:rPr>
                        <a:t>Cooperative detection of abnormal driving</a:t>
                      </a:r>
                    </a:p>
                    <a:p>
                      <a:pPr marL="0" marR="0" indent="0" algn="l" defTabSz="914400" rtl="0" eaLnBrk="1" fontAlgn="auto" latinLnBrk="0" hangingPunct="1">
                        <a:lnSpc>
                          <a:spcPct val="100000"/>
                        </a:lnSpc>
                        <a:spcBef>
                          <a:spcPts val="0"/>
                        </a:spcBef>
                        <a:spcAft>
                          <a:spcPts val="0"/>
                        </a:spcAft>
                        <a:buClrTx/>
                        <a:buSzTx/>
                        <a:buFontTx/>
                        <a:buNone/>
                        <a:defRPr/>
                      </a:pPr>
                      <a:r>
                        <a:rPr lang="en-US" altLang="zh-CN" sz="1200" kern="1200" dirty="0">
                          <a:solidFill>
                            <a:schemeClr val="dk1"/>
                          </a:solidFill>
                          <a:latin typeface="Bahnschrift Light Condensed" panose="020B0502040204020203" pitchFamily="34" charset="0"/>
                          <a:ea typeface="+mn-ea"/>
                          <a:cs typeface="+mn-cs"/>
                        </a:rPr>
                        <a:t>behavior</a:t>
                      </a:r>
                      <a:endParaRPr lang="zh-CN" altLang="en-US" sz="1200" kern="1200" dirty="0">
                        <a:solidFill>
                          <a:schemeClr val="dk1"/>
                        </a:solidFill>
                        <a:latin typeface="Bahnschrift Light Condensed" panose="020B0502040204020203" pitchFamily="34" charset="0"/>
                        <a:ea typeface="+mn-ea"/>
                        <a:cs typeface="+mn-cs"/>
                      </a:endParaRPr>
                    </a:p>
                  </a:txBody>
                  <a:tcPr marL="36000" marR="36000" marT="36000" marB="36000"/>
                </a:tc>
                <a:extLst>
                  <a:ext uri="{0D108BD9-81ED-4DB2-BD59-A6C34878D82A}">
                    <a16:rowId xmlns:a16="http://schemas.microsoft.com/office/drawing/2014/main" val="10008"/>
                  </a:ext>
                </a:extLst>
              </a:tr>
            </a:tbl>
          </a:graphicData>
        </a:graphic>
      </p:graphicFrame>
      <p:sp>
        <p:nvSpPr>
          <p:cNvPr id="11" name="圆角矩形 10"/>
          <p:cNvSpPr/>
          <p:nvPr/>
        </p:nvSpPr>
        <p:spPr>
          <a:xfrm>
            <a:off x="3791744" y="836712"/>
            <a:ext cx="8122515" cy="423769"/>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white"/>
                </a:solidFill>
                <a:effectLst/>
                <a:uLnTx/>
                <a:uFillTx/>
                <a:latin typeface="Bahnschrift Light Condensed" panose="020B0502040204020203" pitchFamily="34" charset="0"/>
                <a:ea typeface="等线" panose="02010600030101010101" pitchFamily="2" charset="-122"/>
                <a:cs typeface="+mn-cs"/>
              </a:rPr>
              <a:t>T/CSAE 53-2020 Cooperative intelligent transportation system-Vehicular Communication application layer specification and data exchange standard(Phase I)</a:t>
            </a:r>
          </a:p>
        </p:txBody>
      </p:sp>
      <p:sp>
        <p:nvSpPr>
          <p:cNvPr id="12" name="圆角矩形 11"/>
          <p:cNvSpPr/>
          <p:nvPr/>
        </p:nvSpPr>
        <p:spPr>
          <a:xfrm>
            <a:off x="7464152" y="1731276"/>
            <a:ext cx="4450107" cy="443166"/>
          </a:xfrm>
          <a:prstGeom prst="roundRect">
            <a:avLst/>
          </a:prstGeom>
          <a:solidFill>
            <a:srgbClr val="0A6E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white"/>
                </a:solidFill>
                <a:effectLst/>
                <a:uLnTx/>
                <a:uFillTx/>
                <a:latin typeface="Bahnschrift Light Condensed" panose="020B0502040204020203" pitchFamily="34" charset="0"/>
                <a:ea typeface="等线" panose="02010600030101010101" pitchFamily="2" charset="-122"/>
                <a:cs typeface="+mn-cs"/>
              </a:rPr>
              <a:t>T/CSAE 157-2020 Cooperative intelligent transportation system-Vehicular Communication application layer specification and data exchange standard(Phase II)</a:t>
            </a:r>
          </a:p>
        </p:txBody>
      </p:sp>
      <p:sp>
        <p:nvSpPr>
          <p:cNvPr id="13" name="圆角矩形 12"/>
          <p:cNvSpPr/>
          <p:nvPr/>
        </p:nvSpPr>
        <p:spPr>
          <a:xfrm>
            <a:off x="6478259" y="1300931"/>
            <a:ext cx="5436000" cy="399877"/>
          </a:xfrm>
          <a:prstGeom prst="roundRect">
            <a:avLst/>
          </a:prstGeom>
          <a:solidFill>
            <a:srgbClr val="0A6E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white"/>
                </a:solidFill>
                <a:effectLst/>
                <a:uLnTx/>
                <a:uFillTx/>
                <a:latin typeface="Bahnschrift Light Condensed" panose="020B0502040204020203" pitchFamily="34" charset="0"/>
                <a:ea typeface="等线" panose="02010600030101010101" pitchFamily="2" charset="-122"/>
                <a:cs typeface="+mn-cs"/>
              </a:rPr>
              <a:t>YD/T 3977-2021 The requirements standard for enhanced V2X application layer data interaction</a:t>
            </a:r>
          </a:p>
        </p:txBody>
      </p:sp>
      <p:sp>
        <p:nvSpPr>
          <p:cNvPr id="14" name="圆角矩形 13"/>
          <p:cNvSpPr/>
          <p:nvPr/>
        </p:nvSpPr>
        <p:spPr>
          <a:xfrm>
            <a:off x="8578798" y="2223608"/>
            <a:ext cx="3335461" cy="952901"/>
          </a:xfrm>
          <a:prstGeom prst="roundRect">
            <a:avLst/>
          </a:prstGeom>
          <a:solidFill>
            <a:srgbClr val="0A6EB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white"/>
                </a:solidFill>
                <a:effectLst/>
                <a:uLnTx/>
                <a:uFillTx/>
                <a:latin typeface="Bahnschrift Light Condensed" panose="020B0502040204020203" pitchFamily="34" charset="0"/>
                <a:ea typeface="等线" panose="02010600030101010101" pitchFamily="2" charset="-122"/>
                <a:cs typeface="+mn-cs"/>
              </a:rPr>
              <a:t>T/CSAE 158-2020 (YD/T 3978-2021) Data exchange standard for high level automated driving vehicle based on cooperative intelligent transportation system </a:t>
            </a:r>
          </a:p>
        </p:txBody>
      </p:sp>
      <p:cxnSp>
        <p:nvCxnSpPr>
          <p:cNvPr id="16" name="直接箭头连接符 15"/>
          <p:cNvCxnSpPr>
            <a:stCxn id="11" idx="1"/>
          </p:cNvCxnSpPr>
          <p:nvPr/>
        </p:nvCxnSpPr>
        <p:spPr>
          <a:xfrm flipH="1" flipV="1">
            <a:off x="2683530" y="1047265"/>
            <a:ext cx="1108214" cy="133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1" name="肘形连接符 20"/>
          <p:cNvCxnSpPr>
            <a:stCxn id="13" idx="1"/>
            <a:endCxn id="8" idx="0"/>
          </p:cNvCxnSpPr>
          <p:nvPr/>
        </p:nvCxnSpPr>
        <p:spPr>
          <a:xfrm rot="10800000" flipV="1">
            <a:off x="4335779" y="1500870"/>
            <a:ext cx="2142481" cy="36132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肘形连接符 24"/>
          <p:cNvCxnSpPr>
            <a:stCxn id="12" idx="1"/>
          </p:cNvCxnSpPr>
          <p:nvPr/>
        </p:nvCxnSpPr>
        <p:spPr>
          <a:xfrm rot="10800000" flipV="1">
            <a:off x="7171184" y="1952859"/>
            <a:ext cx="292968" cy="31281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stCxn id="14" idx="2"/>
            <a:endCxn id="9" idx="0"/>
          </p:cNvCxnSpPr>
          <p:nvPr/>
        </p:nvCxnSpPr>
        <p:spPr>
          <a:xfrm>
            <a:off x="10246529" y="3176509"/>
            <a:ext cx="12859" cy="1390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0274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5D9C53-C632-1DCF-59D2-A444048B8E6C}"/>
              </a:ext>
            </a:extLst>
          </p:cNvPr>
          <p:cNvSpPr>
            <a:spLocks noGrp="1"/>
          </p:cNvSpPr>
          <p:nvPr>
            <p:ph type="title"/>
          </p:nvPr>
        </p:nvSpPr>
        <p:spPr>
          <a:xfrm>
            <a:off x="230588" y="0"/>
            <a:ext cx="9167413" cy="755650"/>
          </a:xfrm>
        </p:spPr>
        <p:txBody>
          <a:bodyPr/>
          <a:lstStyle/>
          <a:p>
            <a:r>
              <a:rPr lang="en-US" altLang="zh-CN" dirty="0"/>
              <a:t>Communication Evolution from 5G to 6G</a:t>
            </a:r>
            <a:endParaRPr lang="zh-CN" altLang="en-US" sz="2800" dirty="0">
              <a:solidFill>
                <a:schemeClr val="tx1"/>
              </a:solidFill>
              <a:latin typeface="Calibri" panose="020F0502020204030204" pitchFamily="34" charset="0"/>
              <a:cs typeface="Calibri" panose="020F0502020204030204" pitchFamily="34" charset="0"/>
            </a:endParaRPr>
          </a:p>
        </p:txBody>
      </p:sp>
      <p:sp>
        <p:nvSpPr>
          <p:cNvPr id="4" name="矩形 3"/>
          <p:cNvSpPr>
            <a:spLocks noChangeArrowheads="1"/>
          </p:cNvSpPr>
          <p:nvPr/>
        </p:nvSpPr>
        <p:spPr bwMode="auto">
          <a:xfrm>
            <a:off x="0" y="1018094"/>
            <a:ext cx="12192000" cy="5839905"/>
          </a:xfrm>
          <a:prstGeom prst="rect">
            <a:avLst/>
          </a:prstGeom>
          <a:solidFill>
            <a:srgbClr val="003C82"/>
          </a:solidFill>
          <a:ln>
            <a:noFill/>
          </a:ln>
        </p:spPr>
        <p:txBody>
          <a:bodyPr lIns="121917" tIns="60959" rIns="121917" bIns="60959" anchor="ctr"/>
          <a:lstStyle/>
          <a:p>
            <a:pPr algn="ctr">
              <a:lnSpc>
                <a:spcPct val="150000"/>
              </a:lnSpc>
            </a:pPr>
            <a:endParaRPr lang="zh-CN" altLang="en-US" sz="1600" dirty="0">
              <a:solidFill>
                <a:srgbClr val="FFFFFF"/>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5" name="梯形 4"/>
          <p:cNvSpPr/>
          <p:nvPr/>
        </p:nvSpPr>
        <p:spPr>
          <a:xfrm>
            <a:off x="1509487" y="3895079"/>
            <a:ext cx="6350347" cy="2005753"/>
          </a:xfrm>
          <a:prstGeom prst="trapezoid">
            <a:avLst>
              <a:gd name="adj" fmla="val 72632"/>
            </a:avLst>
          </a:prstGeom>
          <a:noFill/>
          <a:ln w="76200">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ot="0" spcFirstLastPara="0" vert="horz" wrap="square" lIns="121917" tIns="60958" rIns="121917" bIns="60958" numCol="1" spcCol="0" rtlCol="0" fromWordArt="0" anchor="ctr" anchorCtr="0" forceAA="0" compatLnSpc="1">
            <a:prstTxWarp prst="textNoShape">
              <a:avLst/>
            </a:prstTxWarp>
            <a:noAutofit/>
          </a:bodyPr>
          <a:lstStyle/>
          <a:p>
            <a:pPr defTabSz="456891"/>
            <a:endParaRPr lang="zh-CN" altLang="en-US" sz="1900">
              <a:solidFill>
                <a:prstClr val="black"/>
              </a:solidFill>
            </a:endParaRPr>
          </a:p>
        </p:txBody>
      </p:sp>
      <p:sp>
        <p:nvSpPr>
          <p:cNvPr id="6" name="等腰三角形 5"/>
          <p:cNvSpPr/>
          <p:nvPr/>
        </p:nvSpPr>
        <p:spPr>
          <a:xfrm>
            <a:off x="2957286" y="1688040"/>
            <a:ext cx="3441564" cy="2215989"/>
          </a:xfrm>
          <a:prstGeom prst="triangle">
            <a:avLst/>
          </a:prstGeom>
          <a:noFill/>
          <a:ln w="76200">
            <a:solidFill>
              <a:srgbClr val="FFFF00"/>
            </a:solidFill>
          </a:ln>
        </p:spPr>
        <p:style>
          <a:lnRef idx="2">
            <a:schemeClr val="accent1"/>
          </a:lnRef>
          <a:fillRef idx="1">
            <a:schemeClr val="lt1"/>
          </a:fillRef>
          <a:effectRef idx="0">
            <a:schemeClr val="accent1"/>
          </a:effectRef>
          <a:fontRef idx="minor">
            <a:schemeClr val="dk1"/>
          </a:fontRef>
        </p:style>
        <p:txBody>
          <a:bodyPr rot="0" spcFirstLastPara="0" vert="horz" wrap="square" lIns="121917" tIns="60958" rIns="121917" bIns="60958" numCol="1" spcCol="0" rtlCol="0" fromWordArt="0" anchor="ctr" anchorCtr="0" forceAA="0" compatLnSpc="1">
            <a:prstTxWarp prst="textNoShape">
              <a:avLst/>
            </a:prstTxWarp>
            <a:noAutofit/>
          </a:bodyPr>
          <a:lstStyle/>
          <a:p>
            <a:pPr defTabSz="456891"/>
            <a:endParaRPr lang="zh-CN" altLang="en-US" sz="1900">
              <a:solidFill>
                <a:prstClr val="black"/>
              </a:solidFill>
            </a:endParaRPr>
          </a:p>
        </p:txBody>
      </p:sp>
      <p:sp>
        <p:nvSpPr>
          <p:cNvPr id="7" name="文本框 2"/>
          <p:cNvSpPr txBox="1">
            <a:spLocks noChangeArrowheads="1"/>
          </p:cNvSpPr>
          <p:nvPr/>
        </p:nvSpPr>
        <p:spPr bwMode="auto">
          <a:xfrm>
            <a:off x="6243838" y="2669275"/>
            <a:ext cx="1820661" cy="677104"/>
          </a:xfrm>
          <a:prstGeom prst="rect">
            <a:avLst/>
          </a:prstGeom>
          <a:noFill/>
          <a:ln w="9525">
            <a:noFill/>
            <a:miter lim="800000"/>
            <a:headEnd/>
            <a:tailEnd/>
          </a:ln>
        </p:spPr>
        <p:txBody>
          <a:bodyPr rot="0" vert="horz" wrap="square" lIns="121917" tIns="60958" rIns="121917" bIns="60958" anchor="t" anchorCtr="0">
            <a:spAutoFit/>
          </a:bodyPr>
          <a:lstStyle/>
          <a:p>
            <a:pPr algn="ctr" defTabSz="456891"/>
            <a:r>
              <a:rPr lang="en-US" altLang="zh-CN" b="1" kern="100" dirty="0">
                <a:solidFill>
                  <a:srgbClr val="FFFF00"/>
                </a:solidFill>
                <a:latin typeface="Calibri"/>
                <a:cs typeface="Times New Roman"/>
              </a:rPr>
              <a:t>Deterministic</a:t>
            </a:r>
          </a:p>
          <a:p>
            <a:pPr algn="ctr" defTabSz="456891"/>
            <a:r>
              <a:rPr lang="en-US" altLang="zh-CN" b="1" kern="100" dirty="0">
                <a:solidFill>
                  <a:srgbClr val="FFFF00"/>
                </a:solidFill>
                <a:latin typeface="Calibri"/>
                <a:ea typeface="宋体"/>
                <a:cs typeface="Times New Roman"/>
              </a:rPr>
              <a:t>URLLC</a:t>
            </a:r>
            <a:endParaRPr lang="zh-CN" altLang="en-US" b="1" kern="100" dirty="0">
              <a:solidFill>
                <a:srgbClr val="FFFF00"/>
              </a:solidFill>
              <a:latin typeface="Calibri"/>
              <a:ea typeface="宋体"/>
              <a:cs typeface="Times New Roman"/>
            </a:endParaRPr>
          </a:p>
        </p:txBody>
      </p:sp>
      <p:sp>
        <p:nvSpPr>
          <p:cNvPr id="8" name="文本框 2"/>
          <p:cNvSpPr txBox="1">
            <a:spLocks noChangeArrowheads="1"/>
          </p:cNvSpPr>
          <p:nvPr/>
        </p:nvSpPr>
        <p:spPr bwMode="auto">
          <a:xfrm>
            <a:off x="801773" y="2736009"/>
            <a:ext cx="2112334" cy="677104"/>
          </a:xfrm>
          <a:prstGeom prst="rect">
            <a:avLst/>
          </a:prstGeom>
          <a:noFill/>
          <a:ln w="9525">
            <a:noFill/>
            <a:miter lim="800000"/>
            <a:headEnd/>
            <a:tailEnd/>
          </a:ln>
        </p:spPr>
        <p:txBody>
          <a:bodyPr rot="0" vert="horz" wrap="square" lIns="121917" tIns="60958" rIns="121917" bIns="60958" anchor="t" anchorCtr="0">
            <a:spAutoFit/>
          </a:bodyPr>
          <a:lstStyle/>
          <a:p>
            <a:pPr algn="ctr" defTabSz="456891"/>
            <a:r>
              <a:rPr lang="en-US" altLang="zh-CN" b="1" kern="100" dirty="0">
                <a:solidFill>
                  <a:srgbClr val="FFFF00"/>
                </a:solidFill>
                <a:latin typeface="Calibri"/>
                <a:cs typeface="Times New Roman"/>
              </a:rPr>
              <a:t>Rich Scenarios </a:t>
            </a:r>
            <a:r>
              <a:rPr lang="en-US" altLang="zh-CN" b="1" kern="100" dirty="0" err="1">
                <a:solidFill>
                  <a:srgbClr val="FFFF00"/>
                </a:solidFill>
                <a:latin typeface="Calibri"/>
                <a:cs typeface="Times New Roman"/>
              </a:rPr>
              <a:t>mMTC</a:t>
            </a:r>
            <a:r>
              <a:rPr lang="en-US" altLang="zh-CN" b="1" kern="100" dirty="0">
                <a:solidFill>
                  <a:srgbClr val="FFFF00"/>
                </a:solidFill>
                <a:latin typeface="Calibri"/>
                <a:cs typeface="Times New Roman"/>
              </a:rPr>
              <a:t> </a:t>
            </a:r>
            <a:endParaRPr lang="zh-CN" altLang="en-US" b="1" kern="100" dirty="0">
              <a:solidFill>
                <a:srgbClr val="FFFF00"/>
              </a:solidFill>
              <a:latin typeface="Calibri"/>
              <a:ea typeface="宋体"/>
              <a:cs typeface="Times New Roman"/>
            </a:endParaRPr>
          </a:p>
        </p:txBody>
      </p:sp>
      <p:sp>
        <p:nvSpPr>
          <p:cNvPr id="9" name="文本框 2"/>
          <p:cNvSpPr txBox="1">
            <a:spLocks noChangeArrowheads="1"/>
          </p:cNvSpPr>
          <p:nvPr/>
        </p:nvSpPr>
        <p:spPr bwMode="auto">
          <a:xfrm>
            <a:off x="1828801" y="6021518"/>
            <a:ext cx="2338087" cy="400105"/>
          </a:xfrm>
          <a:prstGeom prst="rect">
            <a:avLst/>
          </a:prstGeom>
          <a:noFill/>
          <a:ln w="9525">
            <a:noFill/>
            <a:miter lim="800000"/>
            <a:headEnd/>
            <a:tailEnd/>
          </a:ln>
        </p:spPr>
        <p:txBody>
          <a:bodyPr rot="0" vert="horz" wrap="square" lIns="121917" tIns="60958" rIns="121917" bIns="60958" anchor="t" anchorCtr="0">
            <a:spAutoFit/>
          </a:bodyPr>
          <a:lstStyle/>
          <a:p>
            <a:pPr algn="ctr" defTabSz="456891"/>
            <a:r>
              <a:rPr lang="en-US" altLang="zh-CN" b="1" kern="100" dirty="0">
                <a:solidFill>
                  <a:srgbClr val="FB8605"/>
                </a:solidFill>
                <a:latin typeface="Calibri"/>
                <a:cs typeface="Times New Roman"/>
              </a:rPr>
              <a:t>Sensing &amp; Positioning</a:t>
            </a:r>
            <a:endParaRPr lang="zh-CN" altLang="en-US" sz="1600" b="1" kern="100" dirty="0">
              <a:solidFill>
                <a:srgbClr val="FB8605"/>
              </a:solidFill>
              <a:latin typeface="Calibri"/>
              <a:ea typeface="宋体"/>
              <a:cs typeface="Times New Roman"/>
            </a:endParaRPr>
          </a:p>
        </p:txBody>
      </p:sp>
      <p:sp>
        <p:nvSpPr>
          <p:cNvPr id="10" name="文本框 2"/>
          <p:cNvSpPr txBox="1">
            <a:spLocks noChangeArrowheads="1"/>
          </p:cNvSpPr>
          <p:nvPr/>
        </p:nvSpPr>
        <p:spPr bwMode="auto">
          <a:xfrm>
            <a:off x="4359388" y="6021518"/>
            <a:ext cx="3144407" cy="400105"/>
          </a:xfrm>
          <a:prstGeom prst="rect">
            <a:avLst/>
          </a:prstGeom>
          <a:noFill/>
          <a:ln w="9525">
            <a:noFill/>
            <a:miter lim="800000"/>
            <a:headEnd/>
            <a:tailEnd/>
          </a:ln>
        </p:spPr>
        <p:txBody>
          <a:bodyPr rot="0" vert="horz" wrap="square" lIns="121917" tIns="60958" rIns="121917" bIns="60958" anchor="t" anchorCtr="0">
            <a:spAutoFit/>
          </a:bodyPr>
          <a:lstStyle/>
          <a:p>
            <a:pPr algn="ctr" defTabSz="456891"/>
            <a:r>
              <a:rPr lang="en-US" altLang="zh-CN" b="1" kern="100" dirty="0">
                <a:solidFill>
                  <a:srgbClr val="FB8605"/>
                </a:solidFill>
                <a:latin typeface="Calibri"/>
                <a:cs typeface="Times New Roman"/>
              </a:rPr>
              <a:t>Computing  &amp; Intelligence</a:t>
            </a:r>
            <a:endParaRPr lang="zh-CN" altLang="en-US" b="1" kern="100" dirty="0">
              <a:solidFill>
                <a:srgbClr val="FB8605"/>
              </a:solidFill>
              <a:latin typeface="Calibri"/>
              <a:ea typeface="宋体"/>
              <a:cs typeface="Times New Roman"/>
            </a:endParaRPr>
          </a:p>
        </p:txBody>
      </p:sp>
      <p:sp>
        <p:nvSpPr>
          <p:cNvPr id="11" name="文本框 2"/>
          <p:cNvSpPr txBox="1">
            <a:spLocks noChangeArrowheads="1"/>
          </p:cNvSpPr>
          <p:nvPr/>
        </p:nvSpPr>
        <p:spPr bwMode="auto">
          <a:xfrm>
            <a:off x="72922" y="5034211"/>
            <a:ext cx="1631666" cy="677104"/>
          </a:xfrm>
          <a:prstGeom prst="rect">
            <a:avLst/>
          </a:prstGeom>
          <a:noFill/>
          <a:ln w="9525">
            <a:noFill/>
            <a:miter lim="800000"/>
            <a:headEnd/>
            <a:tailEnd/>
          </a:ln>
        </p:spPr>
        <p:txBody>
          <a:bodyPr rot="0" vert="horz" wrap="square" lIns="121917" tIns="60958" rIns="121917" bIns="60958" anchor="t" anchorCtr="0">
            <a:spAutoFit/>
          </a:bodyPr>
          <a:lstStyle/>
          <a:p>
            <a:pPr algn="ctr" defTabSz="456891"/>
            <a:r>
              <a:rPr lang="en-US" altLang="zh-CN" b="1" kern="100" dirty="0">
                <a:solidFill>
                  <a:srgbClr val="0BD0D9">
                    <a:lumMod val="60000"/>
                    <a:lumOff val="40000"/>
                  </a:srgbClr>
                </a:solidFill>
                <a:latin typeface="Calibri"/>
                <a:cs typeface="Times New Roman"/>
              </a:rPr>
              <a:t>Wide-area Full Coverage</a:t>
            </a:r>
            <a:endParaRPr lang="zh-CN" altLang="en-US" b="1" kern="100" dirty="0">
              <a:solidFill>
                <a:srgbClr val="0BD0D9">
                  <a:lumMod val="60000"/>
                  <a:lumOff val="40000"/>
                </a:srgbClr>
              </a:solidFill>
              <a:latin typeface="Calibri"/>
              <a:ea typeface="宋体"/>
              <a:cs typeface="Times New Roman"/>
            </a:endParaRPr>
          </a:p>
        </p:txBody>
      </p:sp>
      <p:sp>
        <p:nvSpPr>
          <p:cNvPr id="12" name="文本框 2"/>
          <p:cNvSpPr txBox="1">
            <a:spLocks noChangeArrowheads="1"/>
          </p:cNvSpPr>
          <p:nvPr/>
        </p:nvSpPr>
        <p:spPr bwMode="auto">
          <a:xfrm>
            <a:off x="7772746" y="4989821"/>
            <a:ext cx="1339786" cy="1231102"/>
          </a:xfrm>
          <a:prstGeom prst="rect">
            <a:avLst/>
          </a:prstGeom>
          <a:noFill/>
          <a:ln w="9525">
            <a:noFill/>
            <a:miter lim="800000"/>
            <a:headEnd/>
            <a:tailEnd/>
          </a:ln>
        </p:spPr>
        <p:txBody>
          <a:bodyPr rot="0" vert="horz" wrap="square" lIns="121917" tIns="60958" rIns="121917" bIns="60958" anchor="t" anchorCtr="0">
            <a:spAutoFit/>
          </a:bodyPr>
          <a:lstStyle/>
          <a:p>
            <a:pPr algn="ctr" defTabSz="456891"/>
            <a:r>
              <a:rPr lang="en-US" altLang="zh-CN" b="1" kern="100" dirty="0">
                <a:solidFill>
                  <a:srgbClr val="0BD0D9">
                    <a:lumMod val="60000"/>
                    <a:lumOff val="40000"/>
                  </a:srgbClr>
                </a:solidFill>
                <a:latin typeface="Calibri"/>
                <a:cs typeface="Times New Roman"/>
              </a:rPr>
              <a:t>Hotspot Short -Range Coverage</a:t>
            </a:r>
            <a:endParaRPr lang="zh-CN" altLang="en-US" b="1" kern="100" dirty="0">
              <a:solidFill>
                <a:srgbClr val="0BD0D9">
                  <a:lumMod val="60000"/>
                  <a:lumOff val="40000"/>
                </a:srgbClr>
              </a:solidFill>
              <a:latin typeface="Calibri"/>
              <a:ea typeface="宋体"/>
              <a:cs typeface="Times New Roman"/>
            </a:endParaRPr>
          </a:p>
        </p:txBody>
      </p:sp>
      <p:sp>
        <p:nvSpPr>
          <p:cNvPr id="13" name="文本框 2"/>
          <p:cNvSpPr txBox="1">
            <a:spLocks noChangeArrowheads="1"/>
          </p:cNvSpPr>
          <p:nvPr/>
        </p:nvSpPr>
        <p:spPr bwMode="auto">
          <a:xfrm>
            <a:off x="5174992" y="1349488"/>
            <a:ext cx="1267037" cy="677104"/>
          </a:xfrm>
          <a:prstGeom prst="rect">
            <a:avLst/>
          </a:prstGeom>
          <a:noFill/>
          <a:ln w="9525">
            <a:noFill/>
            <a:miter lim="800000"/>
            <a:headEnd/>
            <a:tailEnd/>
          </a:ln>
        </p:spPr>
        <p:txBody>
          <a:bodyPr rot="0" vert="horz" wrap="square" lIns="121917" tIns="60958" rIns="121917" bIns="60958" anchor="t" anchorCtr="0">
            <a:spAutoFit/>
          </a:bodyPr>
          <a:lstStyle/>
          <a:p>
            <a:pPr algn="ctr" defTabSz="456891"/>
            <a:r>
              <a:rPr lang="en-US" altLang="zh-CN" b="1" kern="100" dirty="0">
                <a:solidFill>
                  <a:srgbClr val="FFFF00"/>
                </a:solidFill>
                <a:latin typeface="Calibri"/>
                <a:cs typeface="Times New Roman"/>
              </a:rPr>
              <a:t>Upgrade </a:t>
            </a:r>
            <a:r>
              <a:rPr lang="en-US" altLang="zh-CN" b="1" kern="100" dirty="0" err="1">
                <a:solidFill>
                  <a:srgbClr val="FFFF00"/>
                </a:solidFill>
                <a:latin typeface="Calibri"/>
                <a:cs typeface="Times New Roman"/>
              </a:rPr>
              <a:t>eMBB</a:t>
            </a:r>
            <a:endParaRPr lang="zh-CN" altLang="en-US" b="1" kern="100" dirty="0">
              <a:solidFill>
                <a:srgbClr val="FFFF00"/>
              </a:solidFill>
              <a:latin typeface="Calibri"/>
              <a:ea typeface="宋体"/>
              <a:cs typeface="Times New Roman"/>
            </a:endParaRPr>
          </a:p>
        </p:txBody>
      </p:sp>
      <p:sp>
        <p:nvSpPr>
          <p:cNvPr id="14" name="TextBox 15"/>
          <p:cNvSpPr txBox="1"/>
          <p:nvPr/>
        </p:nvSpPr>
        <p:spPr>
          <a:xfrm>
            <a:off x="9309100" y="1513868"/>
            <a:ext cx="2594868" cy="738660"/>
          </a:xfrm>
          <a:prstGeom prst="rect">
            <a:avLst/>
          </a:prstGeom>
          <a:noFill/>
        </p:spPr>
        <p:txBody>
          <a:bodyPr wrap="square" lIns="121917" tIns="60958" rIns="121917" bIns="60958" rtlCol="0">
            <a:spAutoFit/>
          </a:bodyPr>
          <a:lstStyle/>
          <a:p>
            <a:pPr defTabSz="456891"/>
            <a:r>
              <a:rPr lang="en-US" altLang="zh-CN" sz="2000" dirty="0">
                <a:solidFill>
                  <a:srgbClr val="FFFF00"/>
                </a:solidFill>
              </a:rPr>
              <a:t>1</a:t>
            </a:r>
            <a:r>
              <a:rPr lang="zh-CN" altLang="en-US" sz="2000" dirty="0">
                <a:solidFill>
                  <a:srgbClr val="FFFF00"/>
                </a:solidFill>
              </a:rPr>
              <a:t>）、</a:t>
            </a:r>
            <a:r>
              <a:rPr lang="en-US" altLang="zh-CN" sz="2000" dirty="0">
                <a:solidFill>
                  <a:srgbClr val="FFFF00"/>
                </a:solidFill>
              </a:rPr>
              <a:t>More powerful  network capability</a:t>
            </a:r>
          </a:p>
        </p:txBody>
      </p:sp>
      <p:sp>
        <p:nvSpPr>
          <p:cNvPr id="15" name="TextBox 16"/>
          <p:cNvSpPr txBox="1"/>
          <p:nvPr/>
        </p:nvSpPr>
        <p:spPr>
          <a:xfrm>
            <a:off x="9296400" y="3330500"/>
            <a:ext cx="2594868" cy="738660"/>
          </a:xfrm>
          <a:prstGeom prst="rect">
            <a:avLst/>
          </a:prstGeom>
          <a:noFill/>
        </p:spPr>
        <p:txBody>
          <a:bodyPr wrap="square" lIns="121917" tIns="60958" rIns="121917" bIns="60958" rtlCol="0">
            <a:spAutoFit/>
          </a:bodyPr>
          <a:lstStyle/>
          <a:p>
            <a:pPr defTabSz="456891"/>
            <a:r>
              <a:rPr lang="en-US" altLang="zh-CN" sz="2000" dirty="0">
                <a:solidFill>
                  <a:srgbClr val="FB8605"/>
                </a:solidFill>
              </a:rPr>
              <a:t>2</a:t>
            </a:r>
            <a:r>
              <a:rPr lang="zh-CN" altLang="en-US" sz="2000" dirty="0">
                <a:solidFill>
                  <a:srgbClr val="FB8605"/>
                </a:solidFill>
              </a:rPr>
              <a:t>）、</a:t>
            </a:r>
            <a:r>
              <a:rPr lang="en-US" altLang="zh-CN" sz="2000" dirty="0">
                <a:solidFill>
                  <a:srgbClr val="FB8605"/>
                </a:solidFill>
              </a:rPr>
              <a:t>New service capability</a:t>
            </a:r>
          </a:p>
        </p:txBody>
      </p:sp>
      <p:sp>
        <p:nvSpPr>
          <p:cNvPr id="16" name="TextBox 17"/>
          <p:cNvSpPr txBox="1"/>
          <p:nvPr/>
        </p:nvSpPr>
        <p:spPr>
          <a:xfrm>
            <a:off x="9305032" y="4883357"/>
            <a:ext cx="2594868" cy="738660"/>
          </a:xfrm>
          <a:prstGeom prst="rect">
            <a:avLst/>
          </a:prstGeom>
          <a:noFill/>
        </p:spPr>
        <p:txBody>
          <a:bodyPr wrap="square" lIns="121917" tIns="60958" rIns="121917" bIns="60958" rtlCol="0">
            <a:spAutoFit/>
          </a:bodyPr>
          <a:lstStyle/>
          <a:p>
            <a:pPr defTabSz="456891"/>
            <a:r>
              <a:rPr lang="en-US" altLang="zh-CN" sz="2000" dirty="0">
                <a:solidFill>
                  <a:srgbClr val="5DF0F6"/>
                </a:solidFill>
              </a:rPr>
              <a:t>3</a:t>
            </a:r>
            <a:r>
              <a:rPr lang="zh-CN" altLang="en-US" sz="2000" dirty="0">
                <a:solidFill>
                  <a:srgbClr val="5DF0F6"/>
                </a:solidFill>
              </a:rPr>
              <a:t>）、</a:t>
            </a:r>
            <a:r>
              <a:rPr lang="en-US" altLang="zh-CN" sz="2000" dirty="0">
                <a:solidFill>
                  <a:srgbClr val="5DF0F6"/>
                </a:solidFill>
              </a:rPr>
              <a:t>New coverage Scenarios</a:t>
            </a:r>
            <a:endParaRPr lang="zh-CN" altLang="en-US" sz="2000" dirty="0">
              <a:solidFill>
                <a:srgbClr val="5DF0F6"/>
              </a:solidFill>
            </a:endParaRPr>
          </a:p>
        </p:txBody>
      </p:sp>
      <p:sp>
        <p:nvSpPr>
          <p:cNvPr id="17" name="TextBox 1"/>
          <p:cNvSpPr txBox="1"/>
          <p:nvPr/>
        </p:nvSpPr>
        <p:spPr>
          <a:xfrm>
            <a:off x="3338289" y="1248889"/>
            <a:ext cx="1258726" cy="400110"/>
          </a:xfrm>
          <a:prstGeom prst="rect">
            <a:avLst/>
          </a:prstGeom>
          <a:solidFill>
            <a:srgbClr val="FFFF00"/>
          </a:solidFill>
        </p:spPr>
        <p:txBody>
          <a:bodyPr wrap="square" rtlCol="0">
            <a:spAutoFit/>
          </a:bodyPr>
          <a:lstStyle/>
          <a:p>
            <a:pPr defTabSz="456891"/>
            <a:r>
              <a:rPr lang="en-US" altLang="zh-CN" sz="2000" b="1" dirty="0">
                <a:solidFill>
                  <a:srgbClr val="307FF9">
                    <a:lumMod val="50000"/>
                  </a:srgbClr>
                </a:solidFill>
              </a:rPr>
              <a:t>U-</a:t>
            </a:r>
            <a:r>
              <a:rPr lang="en-US" altLang="zh-CN" sz="2000" b="1" dirty="0" err="1">
                <a:solidFill>
                  <a:srgbClr val="307FF9">
                    <a:lumMod val="50000"/>
                  </a:srgbClr>
                </a:solidFill>
              </a:rPr>
              <a:t>eMBB</a:t>
            </a:r>
            <a:endParaRPr lang="zh-CN" altLang="en-US" sz="2000" b="1" dirty="0">
              <a:solidFill>
                <a:srgbClr val="307FF9">
                  <a:lumMod val="50000"/>
                </a:srgbClr>
              </a:solidFill>
            </a:endParaRPr>
          </a:p>
        </p:txBody>
      </p:sp>
      <p:sp>
        <p:nvSpPr>
          <p:cNvPr id="18" name="TextBox 18"/>
          <p:cNvSpPr txBox="1"/>
          <p:nvPr/>
        </p:nvSpPr>
        <p:spPr>
          <a:xfrm>
            <a:off x="1704587" y="3471049"/>
            <a:ext cx="1328900" cy="400110"/>
          </a:xfrm>
          <a:prstGeom prst="rect">
            <a:avLst/>
          </a:prstGeom>
          <a:solidFill>
            <a:srgbClr val="FFFF00"/>
          </a:solidFill>
        </p:spPr>
        <p:txBody>
          <a:bodyPr wrap="square" rtlCol="0">
            <a:spAutoFit/>
          </a:bodyPr>
          <a:lstStyle/>
          <a:p>
            <a:pPr defTabSz="456891"/>
            <a:r>
              <a:rPr lang="en-US" altLang="zh-CN" sz="2000" b="1" dirty="0">
                <a:solidFill>
                  <a:srgbClr val="307FF9">
                    <a:lumMod val="50000"/>
                  </a:srgbClr>
                </a:solidFill>
              </a:rPr>
              <a:t>R-</a:t>
            </a:r>
            <a:r>
              <a:rPr lang="en-US" altLang="zh-CN" sz="2000" b="1" dirty="0" err="1">
                <a:solidFill>
                  <a:srgbClr val="307FF9">
                    <a:lumMod val="50000"/>
                  </a:srgbClr>
                </a:solidFill>
              </a:rPr>
              <a:t>mMTC</a:t>
            </a:r>
            <a:endParaRPr lang="zh-CN" altLang="en-US" sz="2000" b="1" dirty="0">
              <a:solidFill>
                <a:srgbClr val="307FF9">
                  <a:lumMod val="50000"/>
                </a:srgbClr>
              </a:solidFill>
            </a:endParaRPr>
          </a:p>
        </p:txBody>
      </p:sp>
      <p:sp>
        <p:nvSpPr>
          <p:cNvPr id="19" name="TextBox 19"/>
          <p:cNvSpPr txBox="1"/>
          <p:nvPr/>
        </p:nvSpPr>
        <p:spPr>
          <a:xfrm>
            <a:off x="6408163" y="3471049"/>
            <a:ext cx="1361557" cy="400110"/>
          </a:xfrm>
          <a:prstGeom prst="rect">
            <a:avLst/>
          </a:prstGeom>
          <a:solidFill>
            <a:srgbClr val="FFFF00"/>
          </a:solidFill>
        </p:spPr>
        <p:txBody>
          <a:bodyPr wrap="square" rtlCol="0">
            <a:spAutoFit/>
          </a:bodyPr>
          <a:lstStyle/>
          <a:p>
            <a:pPr defTabSz="456891"/>
            <a:r>
              <a:rPr lang="en-US" altLang="zh-CN" sz="2000" b="1" dirty="0">
                <a:solidFill>
                  <a:srgbClr val="307FF9">
                    <a:lumMod val="50000"/>
                  </a:srgbClr>
                </a:solidFill>
              </a:rPr>
              <a:t>D-</a:t>
            </a:r>
            <a:r>
              <a:rPr lang="en-US" altLang="zh-CN" sz="2000" b="1" dirty="0" err="1">
                <a:solidFill>
                  <a:srgbClr val="307FF9">
                    <a:lumMod val="50000"/>
                  </a:srgbClr>
                </a:solidFill>
              </a:rPr>
              <a:t>uRLLC</a:t>
            </a:r>
            <a:endParaRPr lang="zh-CN" altLang="en-US" sz="2000" b="1" dirty="0">
              <a:solidFill>
                <a:srgbClr val="307FF9">
                  <a:lumMod val="50000"/>
                </a:srgbClr>
              </a:solidFill>
            </a:endParaRPr>
          </a:p>
        </p:txBody>
      </p:sp>
      <p:sp>
        <p:nvSpPr>
          <p:cNvPr id="20" name="矩形 19"/>
          <p:cNvSpPr/>
          <p:nvPr/>
        </p:nvSpPr>
        <p:spPr>
          <a:xfrm>
            <a:off x="2957286" y="3950959"/>
            <a:ext cx="3450877" cy="1949873"/>
          </a:xfrm>
          <a:prstGeom prst="rect">
            <a:avLst/>
          </a:prstGeom>
          <a:noFill/>
          <a:ln w="76200">
            <a:solidFill>
              <a:srgbClr val="FB8605"/>
            </a:solidFill>
          </a:ln>
        </p:spPr>
        <p:style>
          <a:lnRef idx="2">
            <a:schemeClr val="accent6"/>
          </a:lnRef>
          <a:fillRef idx="1">
            <a:schemeClr val="lt1"/>
          </a:fillRef>
          <a:effectRef idx="0">
            <a:schemeClr val="accent6"/>
          </a:effectRef>
          <a:fontRef idx="minor">
            <a:schemeClr val="dk1"/>
          </a:fontRef>
        </p:style>
        <p:txBody>
          <a:bodyPr rot="0" spcFirstLastPara="0" vert="horz" wrap="square" lIns="121917" tIns="60958" rIns="121917" bIns="60958" numCol="1" spcCol="0" rtlCol="0" fromWordArt="0" anchor="ctr" anchorCtr="0" forceAA="0" compatLnSpc="1">
            <a:prstTxWarp prst="textNoShape">
              <a:avLst/>
            </a:prstTxWarp>
            <a:noAutofit/>
          </a:bodyPr>
          <a:lstStyle/>
          <a:p>
            <a:pPr defTabSz="456891"/>
            <a:endParaRPr lang="zh-CN" altLang="en-US" sz="1900">
              <a:solidFill>
                <a:prstClr val="black"/>
              </a:solidFill>
            </a:endParaRPr>
          </a:p>
        </p:txBody>
      </p:sp>
    </p:spTree>
    <p:extLst>
      <p:ext uri="{BB962C8B-B14F-4D97-AF65-F5344CB8AC3E}">
        <p14:creationId xmlns:p14="http://schemas.microsoft.com/office/powerpoint/2010/main" val="210984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anim calcmode="lin" valueType="num">
                                      <p:cBhvr>
                                        <p:cTn id="45" dur="1000" fill="hold"/>
                                        <p:tgtEl>
                                          <p:spTgt spid="20"/>
                                        </p:tgtEl>
                                        <p:attrNameLst>
                                          <p:attrName>ppt_x</p:attrName>
                                        </p:attrNameLst>
                                      </p:cBhvr>
                                      <p:tavLst>
                                        <p:tav tm="0">
                                          <p:val>
                                            <p:strVal val="#ppt_x"/>
                                          </p:val>
                                        </p:tav>
                                        <p:tav tm="100000">
                                          <p:val>
                                            <p:strVal val="#ppt_x"/>
                                          </p:val>
                                        </p:tav>
                                      </p:tavLst>
                                    </p:anim>
                                    <p:anim calcmode="lin" valueType="num">
                                      <p:cBhvr>
                                        <p:cTn id="46" dur="1000" fill="hold"/>
                                        <p:tgtEl>
                                          <p:spTgt spid="2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1000"/>
                                        <p:tgtEl>
                                          <p:spTgt spid="10"/>
                                        </p:tgtEl>
                                      </p:cBhvr>
                                    </p:animEffect>
                                    <p:anim calcmode="lin" valueType="num">
                                      <p:cBhvr>
                                        <p:cTn id="55" dur="1000" fill="hold"/>
                                        <p:tgtEl>
                                          <p:spTgt spid="10"/>
                                        </p:tgtEl>
                                        <p:attrNameLst>
                                          <p:attrName>ppt_x</p:attrName>
                                        </p:attrNameLst>
                                      </p:cBhvr>
                                      <p:tavLst>
                                        <p:tav tm="0">
                                          <p:val>
                                            <p:strVal val="#ppt_x"/>
                                          </p:val>
                                        </p:tav>
                                        <p:tav tm="100000">
                                          <p:val>
                                            <p:strVal val="#ppt_x"/>
                                          </p:val>
                                        </p:tav>
                                      </p:tavLst>
                                    </p:anim>
                                    <p:anim calcmode="lin" valueType="num">
                                      <p:cBhvr>
                                        <p:cTn id="56" dur="1000" fill="hold"/>
                                        <p:tgtEl>
                                          <p:spTgt spid="1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1000"/>
                                        <p:tgtEl>
                                          <p:spTgt spid="5"/>
                                        </p:tgtEl>
                                      </p:cBhvr>
                                    </p:animEffect>
                                    <p:anim calcmode="lin" valueType="num">
                                      <p:cBhvr>
                                        <p:cTn id="67" dur="1000" fill="hold"/>
                                        <p:tgtEl>
                                          <p:spTgt spid="5"/>
                                        </p:tgtEl>
                                        <p:attrNameLst>
                                          <p:attrName>ppt_x</p:attrName>
                                        </p:attrNameLst>
                                      </p:cBhvr>
                                      <p:tavLst>
                                        <p:tav tm="0">
                                          <p:val>
                                            <p:strVal val="#ppt_x"/>
                                          </p:val>
                                        </p:tav>
                                        <p:tav tm="100000">
                                          <p:val>
                                            <p:strVal val="#ppt_x"/>
                                          </p:val>
                                        </p:tav>
                                      </p:tavLst>
                                    </p:anim>
                                    <p:anim calcmode="lin" valueType="num">
                                      <p:cBhvr>
                                        <p:cTn id="68" dur="1000" fill="hold"/>
                                        <p:tgtEl>
                                          <p:spTgt spid="5"/>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1000"/>
                                        <p:tgtEl>
                                          <p:spTgt spid="11"/>
                                        </p:tgtEl>
                                      </p:cBhvr>
                                    </p:animEffect>
                                    <p:anim calcmode="lin" valueType="num">
                                      <p:cBhvr>
                                        <p:cTn id="72" dur="1000" fill="hold"/>
                                        <p:tgtEl>
                                          <p:spTgt spid="11"/>
                                        </p:tgtEl>
                                        <p:attrNameLst>
                                          <p:attrName>ppt_x</p:attrName>
                                        </p:attrNameLst>
                                      </p:cBhvr>
                                      <p:tavLst>
                                        <p:tav tm="0">
                                          <p:val>
                                            <p:strVal val="#ppt_x"/>
                                          </p:val>
                                        </p:tav>
                                        <p:tav tm="100000">
                                          <p:val>
                                            <p:strVal val="#ppt_x"/>
                                          </p:val>
                                        </p:tav>
                                      </p:tavLst>
                                    </p:anim>
                                    <p:anim calcmode="lin" valueType="num">
                                      <p:cBhvr>
                                        <p:cTn id="73" dur="1000" fill="hold"/>
                                        <p:tgtEl>
                                          <p:spTgt spid="11"/>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1000"/>
                                        <p:tgtEl>
                                          <p:spTgt spid="12"/>
                                        </p:tgtEl>
                                      </p:cBhvr>
                                    </p:animEffect>
                                    <p:anim calcmode="lin" valueType="num">
                                      <p:cBhvr>
                                        <p:cTn id="77" dur="1000" fill="hold"/>
                                        <p:tgtEl>
                                          <p:spTgt spid="12"/>
                                        </p:tgtEl>
                                        <p:attrNameLst>
                                          <p:attrName>ppt_x</p:attrName>
                                        </p:attrNameLst>
                                      </p:cBhvr>
                                      <p:tavLst>
                                        <p:tav tm="0">
                                          <p:val>
                                            <p:strVal val="#ppt_x"/>
                                          </p:val>
                                        </p:tav>
                                        <p:tav tm="100000">
                                          <p:val>
                                            <p:strVal val="#ppt_x"/>
                                          </p:val>
                                        </p:tav>
                                      </p:tavLst>
                                    </p:anim>
                                    <p:anim calcmode="lin" valueType="num">
                                      <p:cBhvr>
                                        <p:cTn id="78" dur="1000" fill="hold"/>
                                        <p:tgtEl>
                                          <p:spTgt spid="12"/>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fade">
                                      <p:cBhvr>
                                        <p:cTn id="81" dur="1000"/>
                                        <p:tgtEl>
                                          <p:spTgt spid="16"/>
                                        </p:tgtEl>
                                      </p:cBhvr>
                                    </p:animEffect>
                                    <p:anim calcmode="lin" valueType="num">
                                      <p:cBhvr>
                                        <p:cTn id="82" dur="1000" fill="hold"/>
                                        <p:tgtEl>
                                          <p:spTgt spid="16"/>
                                        </p:tgtEl>
                                        <p:attrNameLst>
                                          <p:attrName>ppt_x</p:attrName>
                                        </p:attrNameLst>
                                      </p:cBhvr>
                                      <p:tavLst>
                                        <p:tav tm="0">
                                          <p:val>
                                            <p:strVal val="#ppt_x"/>
                                          </p:val>
                                        </p:tav>
                                        <p:tav tm="100000">
                                          <p:val>
                                            <p:strVal val="#ppt_x"/>
                                          </p:val>
                                        </p:tav>
                                      </p:tavLst>
                                    </p:anim>
                                    <p:anim calcmode="lin" valueType="num">
                                      <p:cBhvr>
                                        <p:cTn id="8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p:bldP spid="10" grpId="0"/>
      <p:bldP spid="11" grpId="0"/>
      <p:bldP spid="12" grpId="0"/>
      <p:bldP spid="13" grpId="0"/>
      <p:bldP spid="14" grpId="0"/>
      <p:bldP spid="15" grpId="0"/>
      <p:bldP spid="16" grpId="0"/>
      <p:bldP spid="17" grpId="0" animBg="1"/>
      <p:bldP spid="18"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1814932271"/>
              </p:ext>
            </p:extLst>
          </p:nvPr>
        </p:nvGraphicFramePr>
        <p:xfrm>
          <a:off x="127322" y="1666498"/>
          <a:ext cx="11794604" cy="2002682"/>
        </p:xfrm>
        <a:graphic>
          <a:graphicData uri="http://schemas.openxmlformats.org/drawingml/2006/table">
            <a:tbl>
              <a:tblPr firstRow="1" bandRow="1">
                <a:tableStyleId>{5C22544A-7EE6-4342-B048-85BDC9FD1C3A}</a:tableStyleId>
              </a:tblPr>
              <a:tblGrid>
                <a:gridCol w="2948651">
                  <a:extLst>
                    <a:ext uri="{9D8B030D-6E8A-4147-A177-3AD203B41FA5}">
                      <a16:colId xmlns:a16="http://schemas.microsoft.com/office/drawing/2014/main" val="2874206030"/>
                    </a:ext>
                  </a:extLst>
                </a:gridCol>
                <a:gridCol w="2948651">
                  <a:extLst>
                    <a:ext uri="{9D8B030D-6E8A-4147-A177-3AD203B41FA5}">
                      <a16:colId xmlns:a16="http://schemas.microsoft.com/office/drawing/2014/main" val="347241454"/>
                    </a:ext>
                  </a:extLst>
                </a:gridCol>
                <a:gridCol w="2948651">
                  <a:extLst>
                    <a:ext uri="{9D8B030D-6E8A-4147-A177-3AD203B41FA5}">
                      <a16:colId xmlns:a16="http://schemas.microsoft.com/office/drawing/2014/main" val="895139605"/>
                    </a:ext>
                  </a:extLst>
                </a:gridCol>
                <a:gridCol w="2948651">
                  <a:extLst>
                    <a:ext uri="{9D8B030D-6E8A-4147-A177-3AD203B41FA5}">
                      <a16:colId xmlns:a16="http://schemas.microsoft.com/office/drawing/2014/main" val="2332859233"/>
                    </a:ext>
                  </a:extLst>
                </a:gridCol>
              </a:tblGrid>
              <a:tr h="2002682">
                <a:tc>
                  <a:txBody>
                    <a:bodyPr/>
                    <a:lstStyle/>
                    <a:p>
                      <a:endParaRPr lang="zh-CN" altLang="en-US" dirty="0"/>
                    </a:p>
                  </a:txBody>
                  <a:tcPr>
                    <a:solidFill>
                      <a:srgbClr val="DDE2E6"/>
                    </a:solidFill>
                  </a:tcPr>
                </a:tc>
                <a:tc>
                  <a:txBody>
                    <a:bodyPr/>
                    <a:lstStyle/>
                    <a:p>
                      <a:endParaRPr lang="zh-CN" altLang="en-US" dirty="0"/>
                    </a:p>
                  </a:txBody>
                  <a:tcPr>
                    <a:solidFill>
                      <a:srgbClr val="DDE2E6"/>
                    </a:solidFill>
                  </a:tcPr>
                </a:tc>
                <a:tc>
                  <a:txBody>
                    <a:bodyPr/>
                    <a:lstStyle/>
                    <a:p>
                      <a:endParaRPr lang="zh-CN" altLang="en-US" dirty="0"/>
                    </a:p>
                  </a:txBody>
                  <a:tcPr>
                    <a:solidFill>
                      <a:srgbClr val="DDE2E6"/>
                    </a:solidFill>
                  </a:tcPr>
                </a:tc>
                <a:tc>
                  <a:txBody>
                    <a:bodyPr/>
                    <a:lstStyle/>
                    <a:p>
                      <a:endParaRPr lang="zh-CN" altLang="en-US" dirty="0"/>
                    </a:p>
                  </a:txBody>
                  <a:tcPr>
                    <a:solidFill>
                      <a:srgbClr val="DDE2E6"/>
                    </a:solidFill>
                  </a:tcPr>
                </a:tc>
                <a:extLst>
                  <a:ext uri="{0D108BD9-81ED-4DB2-BD59-A6C34878D82A}">
                    <a16:rowId xmlns:a16="http://schemas.microsoft.com/office/drawing/2014/main" val="4187470473"/>
                  </a:ext>
                </a:extLst>
              </a:tr>
            </a:tbl>
          </a:graphicData>
        </a:graphic>
      </p:graphicFrame>
      <p:sp>
        <p:nvSpPr>
          <p:cNvPr id="2" name="标题 1">
            <a:extLst>
              <a:ext uri="{FF2B5EF4-FFF2-40B4-BE49-F238E27FC236}">
                <a16:creationId xmlns:a16="http://schemas.microsoft.com/office/drawing/2014/main" id="{6B5D9C53-C632-1DCF-59D2-A444048B8E6C}"/>
              </a:ext>
            </a:extLst>
          </p:cNvPr>
          <p:cNvSpPr>
            <a:spLocks noGrp="1"/>
          </p:cNvSpPr>
          <p:nvPr>
            <p:ph type="title"/>
          </p:nvPr>
        </p:nvSpPr>
        <p:spPr>
          <a:xfrm>
            <a:off x="230588" y="0"/>
            <a:ext cx="11524090" cy="755650"/>
          </a:xfrm>
        </p:spPr>
        <p:txBody>
          <a:bodyPr/>
          <a:lstStyle/>
          <a:p>
            <a:r>
              <a:rPr lang="en-US" altLang="zh-CN" sz="2800" dirty="0">
                <a:solidFill>
                  <a:schemeClr val="tx1"/>
                </a:solidFill>
                <a:latin typeface="Calibri" panose="020F0502020204030204" pitchFamily="34" charset="0"/>
                <a:ea typeface="Calibri" panose="020F0502020204030204" pitchFamily="34" charset="0"/>
                <a:cs typeface="Calibri" panose="020F0502020204030204" pitchFamily="34" charset="0"/>
              </a:rPr>
              <a:t>ICV </a:t>
            </a:r>
            <a:r>
              <a:rPr lang="en-US" altLang="zh-CN" dirty="0"/>
              <a:t>Applications Specific Requirements </a:t>
            </a:r>
            <a:endParaRPr lang="zh-CN" altLang="en-US" sz="2800" dirty="0">
              <a:solidFill>
                <a:schemeClr val="tx1"/>
              </a:solidFill>
              <a:latin typeface="Calibri" panose="020F0502020204030204" pitchFamily="34" charset="0"/>
              <a:cs typeface="Calibri" panose="020F0502020204030204" pitchFamily="34" charset="0"/>
            </a:endParaRPr>
          </a:p>
        </p:txBody>
      </p:sp>
      <p:pic>
        <p:nvPicPr>
          <p:cNvPr id="6" name="图片 5">
            <a:extLst>
              <a:ext uri="{FF2B5EF4-FFF2-40B4-BE49-F238E27FC236}">
                <a16:creationId xmlns:a16="http://schemas.microsoft.com/office/drawing/2014/main" id="{4D75B2D0-736D-4531-ACB4-A6785F7788C7}"/>
              </a:ext>
            </a:extLst>
          </p:cNvPr>
          <p:cNvPicPr>
            <a:picLocks noChangeAspect="1"/>
          </p:cNvPicPr>
          <p:nvPr/>
        </p:nvPicPr>
        <p:blipFill rotWithShape="1">
          <a:blip r:embed="rId3">
            <a:extLst>
              <a:ext uri="{28A0092B-C50C-407E-A947-70E740481C1C}">
                <a14:useLocalDpi xmlns:a14="http://schemas.microsoft.com/office/drawing/2010/main" val="0"/>
              </a:ext>
            </a:extLst>
          </a:blip>
          <a:srcRect t="12006" b="8276"/>
          <a:stretch/>
        </p:blipFill>
        <p:spPr>
          <a:xfrm>
            <a:off x="3451712" y="2078037"/>
            <a:ext cx="2207378" cy="1152000"/>
          </a:xfrm>
          <a:prstGeom prst="rect">
            <a:avLst/>
          </a:prstGeom>
          <a:ln w="19050" cap="sq" cmpd="thickThin">
            <a:solidFill>
              <a:schemeClr val="bg1">
                <a:lumMod val="85000"/>
              </a:schemeClr>
            </a:solidFill>
            <a:prstDash val="solid"/>
            <a:miter lim="800000"/>
          </a:ln>
          <a:effectLst>
            <a:innerShdw blurRad="76200">
              <a:srgbClr val="000000"/>
            </a:innerShdw>
          </a:effectLst>
        </p:spPr>
      </p:pic>
      <p:pic>
        <p:nvPicPr>
          <p:cNvPr id="7" name="图片 6">
            <a:extLst>
              <a:ext uri="{FF2B5EF4-FFF2-40B4-BE49-F238E27FC236}">
                <a16:creationId xmlns:a16="http://schemas.microsoft.com/office/drawing/2014/main" id="{CA715CA1-6054-42BE-95F6-C2438C6AA03C}"/>
              </a:ext>
            </a:extLst>
          </p:cNvPr>
          <p:cNvPicPr>
            <a:picLocks noChangeAspect="1"/>
          </p:cNvPicPr>
          <p:nvPr/>
        </p:nvPicPr>
        <p:blipFill rotWithShape="1">
          <a:blip r:embed="rId4">
            <a:extLst>
              <a:ext uri="{28A0092B-C50C-407E-A947-70E740481C1C}">
                <a14:useLocalDpi xmlns:a14="http://schemas.microsoft.com/office/drawing/2010/main" val="0"/>
              </a:ext>
            </a:extLst>
          </a:blip>
          <a:srcRect t="4290" b="12386"/>
          <a:stretch/>
        </p:blipFill>
        <p:spPr>
          <a:xfrm>
            <a:off x="513489" y="2078037"/>
            <a:ext cx="1991351" cy="1152000"/>
          </a:xfrm>
          <a:prstGeom prst="rect">
            <a:avLst/>
          </a:prstGeom>
          <a:ln w="19050" cap="sq" cmpd="thickThin">
            <a:solidFill>
              <a:schemeClr val="bg1">
                <a:lumMod val="85000"/>
              </a:schemeClr>
            </a:solidFill>
            <a:prstDash val="solid"/>
            <a:miter lim="800000"/>
          </a:ln>
          <a:effectLst>
            <a:innerShdw blurRad="76200">
              <a:srgbClr val="000000"/>
            </a:innerShdw>
          </a:effectLst>
        </p:spPr>
      </p:pic>
      <p:pic>
        <p:nvPicPr>
          <p:cNvPr id="8" name="图片 7">
            <a:extLst>
              <a:ext uri="{FF2B5EF4-FFF2-40B4-BE49-F238E27FC236}">
                <a16:creationId xmlns:a16="http://schemas.microsoft.com/office/drawing/2014/main" id="{CAF727D4-47F6-40F8-8E98-EF857289C413}"/>
              </a:ext>
            </a:extLst>
          </p:cNvPr>
          <p:cNvPicPr>
            <a:picLocks noChangeAspect="1"/>
          </p:cNvPicPr>
          <p:nvPr/>
        </p:nvPicPr>
        <p:blipFill rotWithShape="1">
          <a:blip r:embed="rId5"/>
          <a:srcRect l="8941" t="8941" r="8941" b="8941"/>
          <a:stretch/>
        </p:blipFill>
        <p:spPr>
          <a:xfrm>
            <a:off x="6605962" y="2078037"/>
            <a:ext cx="1914811" cy="1152000"/>
          </a:xfrm>
          <a:prstGeom prst="rect">
            <a:avLst/>
          </a:prstGeom>
          <a:ln w="19050" cap="sq" cmpd="thickThin">
            <a:solidFill>
              <a:schemeClr val="bg1">
                <a:lumMod val="85000"/>
              </a:schemeClr>
            </a:solidFill>
            <a:prstDash val="solid"/>
            <a:miter lim="800000"/>
          </a:ln>
          <a:effectLst>
            <a:innerShdw blurRad="76200">
              <a:srgbClr val="000000"/>
            </a:innerShdw>
          </a:effectLst>
        </p:spPr>
      </p:pic>
      <p:pic>
        <p:nvPicPr>
          <p:cNvPr id="9" name="Picture 2" descr="查看源图像">
            <a:extLst>
              <a:ext uri="{FF2B5EF4-FFF2-40B4-BE49-F238E27FC236}">
                <a16:creationId xmlns:a16="http://schemas.microsoft.com/office/drawing/2014/main" id="{FA059494-B399-41F7-9F80-85F2EB5D44DC}"/>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9467645" y="2078037"/>
            <a:ext cx="1985173" cy="1152000"/>
          </a:xfrm>
          <a:prstGeom prst="rect">
            <a:avLst/>
          </a:prstGeom>
          <a:ln w="19050" cap="sq" cmpd="thickThin">
            <a:solidFill>
              <a:schemeClr val="bg1">
                <a:lumMod val="8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graphicFrame>
        <p:nvGraphicFramePr>
          <p:cNvPr id="14" name="表格 13"/>
          <p:cNvGraphicFramePr>
            <a:graphicFrameLocks noGrp="1"/>
          </p:cNvGraphicFramePr>
          <p:nvPr>
            <p:extLst>
              <p:ext uri="{D42A27DB-BD31-4B8C-83A1-F6EECF244321}">
                <p14:modId xmlns:p14="http://schemas.microsoft.com/office/powerpoint/2010/main" val="2251570993"/>
              </p:ext>
            </p:extLst>
          </p:nvPr>
        </p:nvGraphicFramePr>
        <p:xfrm>
          <a:off x="127322" y="3975904"/>
          <a:ext cx="11794604" cy="2743200"/>
        </p:xfrm>
        <a:graphic>
          <a:graphicData uri="http://schemas.openxmlformats.org/drawingml/2006/table">
            <a:tbl>
              <a:tblPr firstRow="1" bandRow="1">
                <a:tableStyleId>{5C22544A-7EE6-4342-B048-85BDC9FD1C3A}</a:tableStyleId>
              </a:tblPr>
              <a:tblGrid>
                <a:gridCol w="2948651">
                  <a:extLst>
                    <a:ext uri="{9D8B030D-6E8A-4147-A177-3AD203B41FA5}">
                      <a16:colId xmlns:a16="http://schemas.microsoft.com/office/drawing/2014/main" val="2874206030"/>
                    </a:ext>
                  </a:extLst>
                </a:gridCol>
                <a:gridCol w="2948651">
                  <a:extLst>
                    <a:ext uri="{9D8B030D-6E8A-4147-A177-3AD203B41FA5}">
                      <a16:colId xmlns:a16="http://schemas.microsoft.com/office/drawing/2014/main" val="347241454"/>
                    </a:ext>
                  </a:extLst>
                </a:gridCol>
                <a:gridCol w="2948651">
                  <a:extLst>
                    <a:ext uri="{9D8B030D-6E8A-4147-A177-3AD203B41FA5}">
                      <a16:colId xmlns:a16="http://schemas.microsoft.com/office/drawing/2014/main" val="895139605"/>
                    </a:ext>
                  </a:extLst>
                </a:gridCol>
                <a:gridCol w="2948651">
                  <a:extLst>
                    <a:ext uri="{9D8B030D-6E8A-4147-A177-3AD203B41FA5}">
                      <a16:colId xmlns:a16="http://schemas.microsoft.com/office/drawing/2014/main" val="2332859233"/>
                    </a:ext>
                  </a:extLst>
                </a:gridCol>
              </a:tblGrid>
              <a:tr h="454306">
                <a:tc>
                  <a:txBody>
                    <a:bodyPr/>
                    <a:lstStyle/>
                    <a:p>
                      <a:pPr algn="ctr"/>
                      <a:r>
                        <a:rPr lang="en-US" altLang="zh-CN" sz="2400" dirty="0"/>
                        <a:t>Stringent</a:t>
                      </a:r>
                      <a:r>
                        <a:rPr lang="en-US" altLang="zh-CN" sz="2400" baseline="0" dirty="0"/>
                        <a:t> </a:t>
                      </a:r>
                      <a:r>
                        <a:rPr lang="en-US" altLang="zh-CN" sz="2400" dirty="0"/>
                        <a:t> </a:t>
                      </a:r>
                      <a:endParaRPr lang="zh-CN" altLang="en-US" sz="2400" dirty="0"/>
                    </a:p>
                  </a:txBody>
                  <a:tcPr anchor="ctr">
                    <a:solidFill>
                      <a:srgbClr val="003C82"/>
                    </a:solidFill>
                  </a:tcPr>
                </a:tc>
                <a:tc>
                  <a:txBody>
                    <a:bodyPr/>
                    <a:lstStyle/>
                    <a:p>
                      <a:pPr marL="0" marR="0" indent="0" algn="ctr" defTabSz="271780" rtl="0" eaLnBrk="1" fontAlgn="auto" latinLnBrk="0" hangingPunct="1">
                        <a:lnSpc>
                          <a:spcPct val="100000"/>
                        </a:lnSpc>
                        <a:spcBef>
                          <a:spcPts val="0"/>
                        </a:spcBef>
                        <a:spcAft>
                          <a:spcPts val="0"/>
                        </a:spcAft>
                        <a:buClrTx/>
                        <a:buSzTx/>
                        <a:buFontTx/>
                        <a:buNone/>
                        <a:tabLst/>
                        <a:defRPr/>
                      </a:pPr>
                      <a:r>
                        <a:rPr lang="en-US" altLang="zh-CN" sz="2400" b="1" kern="1200" baseline="0" dirty="0">
                          <a:solidFill>
                            <a:schemeClr val="lt1"/>
                          </a:solidFill>
                          <a:latin typeface="+mn-lt"/>
                          <a:ea typeface="+mn-ea"/>
                          <a:cs typeface="+mn-cs"/>
                        </a:rPr>
                        <a:t>Fast Change </a:t>
                      </a:r>
                      <a:endParaRPr lang="zh-CN" altLang="en-US" sz="2400" b="1" kern="1200" baseline="0" dirty="0">
                        <a:solidFill>
                          <a:schemeClr val="lt1"/>
                        </a:solidFill>
                        <a:latin typeface="+mn-lt"/>
                        <a:ea typeface="+mn-ea"/>
                        <a:cs typeface="+mn-cs"/>
                      </a:endParaRPr>
                    </a:p>
                  </a:txBody>
                  <a:tcPr anchor="ctr">
                    <a:solidFill>
                      <a:srgbClr val="003C82"/>
                    </a:solidFill>
                  </a:tcPr>
                </a:tc>
                <a:tc>
                  <a:txBody>
                    <a:bodyPr/>
                    <a:lstStyle/>
                    <a:p>
                      <a:pPr marL="0" marR="0" indent="0" algn="ctr" defTabSz="271780" rtl="0" eaLnBrk="1" fontAlgn="auto" latinLnBrk="0" hangingPunct="1">
                        <a:lnSpc>
                          <a:spcPct val="100000"/>
                        </a:lnSpc>
                        <a:spcBef>
                          <a:spcPts val="0"/>
                        </a:spcBef>
                        <a:spcAft>
                          <a:spcPts val="0"/>
                        </a:spcAft>
                        <a:buClrTx/>
                        <a:buSzTx/>
                        <a:buFontTx/>
                        <a:buNone/>
                        <a:tabLst/>
                        <a:defRPr/>
                      </a:pPr>
                      <a:r>
                        <a:rPr lang="en-US" altLang="zh-CN" sz="2400" b="1" kern="1200" baseline="0" dirty="0">
                          <a:solidFill>
                            <a:schemeClr val="lt1"/>
                          </a:solidFill>
                          <a:latin typeface="+mn-lt"/>
                          <a:ea typeface="+mn-ea"/>
                          <a:cs typeface="+mn-cs"/>
                        </a:rPr>
                        <a:t>High Frequency </a:t>
                      </a:r>
                      <a:endParaRPr lang="zh-CN" altLang="en-US" sz="2400" b="1" kern="1200" baseline="0" dirty="0">
                        <a:solidFill>
                          <a:schemeClr val="lt1"/>
                        </a:solidFill>
                        <a:latin typeface="+mn-lt"/>
                        <a:ea typeface="+mn-ea"/>
                        <a:cs typeface="+mn-cs"/>
                      </a:endParaRPr>
                    </a:p>
                  </a:txBody>
                  <a:tcPr anchor="ctr">
                    <a:solidFill>
                      <a:srgbClr val="003C82"/>
                    </a:solidFill>
                  </a:tcPr>
                </a:tc>
                <a:tc>
                  <a:txBody>
                    <a:bodyPr/>
                    <a:lstStyle/>
                    <a:p>
                      <a:pPr marL="0" marR="0" indent="0" algn="ctr" defTabSz="271780" rtl="0" eaLnBrk="1" fontAlgn="auto" latinLnBrk="0" hangingPunct="1">
                        <a:lnSpc>
                          <a:spcPct val="100000"/>
                        </a:lnSpc>
                        <a:spcBef>
                          <a:spcPts val="0"/>
                        </a:spcBef>
                        <a:spcAft>
                          <a:spcPts val="0"/>
                        </a:spcAft>
                        <a:buClrTx/>
                        <a:buSzTx/>
                        <a:buFontTx/>
                        <a:buNone/>
                        <a:tabLst/>
                        <a:defRPr/>
                      </a:pPr>
                      <a:r>
                        <a:rPr lang="en-US" altLang="zh-CN" sz="2400" b="1" kern="1200" baseline="0" dirty="0">
                          <a:solidFill>
                            <a:schemeClr val="lt1"/>
                          </a:solidFill>
                          <a:latin typeface="+mn-lt"/>
                          <a:ea typeface="+mn-ea"/>
                          <a:cs typeface="+mn-cs"/>
                        </a:rPr>
                        <a:t>Complex Scenarios</a:t>
                      </a:r>
                      <a:endParaRPr lang="zh-CN" altLang="en-US" sz="2400" b="1" kern="1200" baseline="0" dirty="0">
                        <a:solidFill>
                          <a:schemeClr val="lt1"/>
                        </a:solidFill>
                        <a:latin typeface="+mn-lt"/>
                        <a:ea typeface="+mn-ea"/>
                        <a:cs typeface="+mn-cs"/>
                      </a:endParaRPr>
                    </a:p>
                  </a:txBody>
                  <a:tcPr anchor="ctr">
                    <a:solidFill>
                      <a:srgbClr val="003C82"/>
                    </a:solidFill>
                  </a:tcPr>
                </a:tc>
                <a:extLst>
                  <a:ext uri="{0D108BD9-81ED-4DB2-BD59-A6C34878D82A}">
                    <a16:rowId xmlns:a16="http://schemas.microsoft.com/office/drawing/2014/main" val="4187470473"/>
                  </a:ext>
                </a:extLst>
              </a:tr>
              <a:tr h="2271532">
                <a:tc>
                  <a:txBody>
                    <a:bodyPr/>
                    <a:lstStyle/>
                    <a:p>
                      <a:pPr marL="342900" indent="-342900" algn="l">
                        <a:buFont typeface="Arial" panose="020B0604020202020204" pitchFamily="34" charset="0"/>
                        <a:buChar char="•"/>
                      </a:pPr>
                      <a:r>
                        <a:rPr lang="en-US" altLang="zh-CN" sz="2400" dirty="0"/>
                        <a:t>Safety related </a:t>
                      </a:r>
                    </a:p>
                    <a:p>
                      <a:pPr marL="342900" indent="-342900" algn="l">
                        <a:buFont typeface="Arial" panose="020B0604020202020204" pitchFamily="34" charset="0"/>
                        <a:buChar char="•"/>
                      </a:pPr>
                      <a:r>
                        <a:rPr lang="en-US" altLang="zh-CN" sz="2400" dirty="0" err="1"/>
                        <a:t>ms</a:t>
                      </a:r>
                      <a:r>
                        <a:rPr lang="en-US" altLang="zh-CN" sz="2400" dirty="0"/>
                        <a:t> level</a:t>
                      </a:r>
                      <a:r>
                        <a:rPr lang="en-US" altLang="zh-CN" sz="2400" baseline="0" dirty="0"/>
                        <a:t> Reaction  time</a:t>
                      </a:r>
                    </a:p>
                    <a:p>
                      <a:pPr algn="ctr"/>
                      <a:endParaRPr lang="zh-CN" altLang="en-US" sz="2400" dirty="0"/>
                    </a:p>
                  </a:txBody>
                  <a:tcPr anchor="ctr">
                    <a:solidFill>
                      <a:srgbClr val="DDE2E6"/>
                    </a:solidFill>
                  </a:tcPr>
                </a:tc>
                <a:tc>
                  <a:txBody>
                    <a:bodyPr/>
                    <a:lstStyle/>
                    <a:p>
                      <a:pPr marL="342900" marR="0" indent="-342900" algn="l" defTabSz="27178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400" dirty="0"/>
                        <a:t>Relatives speed up</a:t>
                      </a:r>
                      <a:r>
                        <a:rPr lang="en-US" altLang="zh-CN" sz="2400" baseline="0" dirty="0"/>
                        <a:t> to 500Km/h</a:t>
                      </a:r>
                    </a:p>
                    <a:p>
                      <a:pPr marL="342900" marR="0" indent="-342900" algn="l" defTabSz="27178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400" baseline="0" dirty="0"/>
                        <a:t>Burst Comm</a:t>
                      </a:r>
                    </a:p>
                    <a:p>
                      <a:pPr marL="342900" marR="0" indent="-342900" algn="l" defTabSz="27178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400" baseline="0" dirty="0"/>
                        <a:t>Topology </a:t>
                      </a:r>
                    </a:p>
                    <a:p>
                      <a:pPr marL="342900" marR="0" indent="-342900" algn="l" defTabSz="27178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400" baseline="0" dirty="0"/>
                        <a:t>Varying wireless channel </a:t>
                      </a:r>
                      <a:endParaRPr lang="en-US" altLang="zh-CN" sz="2400" dirty="0"/>
                    </a:p>
                  </a:txBody>
                  <a:tcPr anchor="ctr">
                    <a:solidFill>
                      <a:srgbClr val="DDE2E6"/>
                    </a:solidFill>
                  </a:tcPr>
                </a:tc>
                <a:tc>
                  <a:txBody>
                    <a:bodyPr/>
                    <a:lstStyle/>
                    <a:p>
                      <a:pPr marL="342900" marR="0" indent="-342900" algn="l" defTabSz="27178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400" dirty="0"/>
                        <a:t>BSM, 10Hz</a:t>
                      </a:r>
                    </a:p>
                    <a:p>
                      <a:pPr marL="342900" marR="0" indent="-342900" algn="l" defTabSz="27178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400" dirty="0"/>
                        <a:t>BSM extension, PCM &gt;</a:t>
                      </a:r>
                      <a:r>
                        <a:rPr lang="en-US" altLang="zh-CN" sz="2400" baseline="0" dirty="0"/>
                        <a:t> =20Hz </a:t>
                      </a:r>
                    </a:p>
                    <a:p>
                      <a:pPr marL="342900" marR="0" indent="-342900" algn="l" defTabSz="27178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400" baseline="0" dirty="0"/>
                        <a:t>Multi to multi Comm</a:t>
                      </a:r>
                      <a:endParaRPr lang="zh-CN" altLang="en-US" sz="2400" dirty="0"/>
                    </a:p>
                  </a:txBody>
                  <a:tcPr anchor="ctr">
                    <a:solidFill>
                      <a:srgbClr val="DDE2E6"/>
                    </a:solidFill>
                  </a:tcPr>
                </a:tc>
                <a:tc>
                  <a:txBody>
                    <a:bodyPr/>
                    <a:lstStyle/>
                    <a:p>
                      <a:pPr marL="342900" marR="0" indent="-342900" algn="l" defTabSz="27178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400" dirty="0"/>
                        <a:t>Highway</a:t>
                      </a:r>
                      <a:r>
                        <a:rPr lang="zh-CN" altLang="en-US" sz="2400" dirty="0"/>
                        <a:t>， </a:t>
                      </a:r>
                      <a:r>
                        <a:rPr lang="en-US" altLang="zh-CN" sz="2400" dirty="0"/>
                        <a:t>Urban</a:t>
                      </a:r>
                      <a:r>
                        <a:rPr lang="zh-CN" altLang="en-US" sz="2400" dirty="0"/>
                        <a:t>，</a:t>
                      </a:r>
                      <a:r>
                        <a:rPr lang="en-US" altLang="zh-CN" sz="2400" dirty="0"/>
                        <a:t>Suburban, Tunnel</a:t>
                      </a:r>
                    </a:p>
                    <a:p>
                      <a:pPr marL="342900" marR="0" indent="-342900" algn="l" defTabSz="27178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400" dirty="0"/>
                        <a:t>LOS,</a:t>
                      </a:r>
                      <a:r>
                        <a:rPr lang="en-US" altLang="zh-CN" sz="2400" baseline="0" dirty="0"/>
                        <a:t> NLOS</a:t>
                      </a:r>
                    </a:p>
                    <a:p>
                      <a:pPr marL="342900" marR="0" indent="-342900" algn="l" defTabSz="27178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400" baseline="0" dirty="0"/>
                        <a:t>Out  of coverage </a:t>
                      </a:r>
                      <a:endParaRPr lang="zh-CN" altLang="en-US" sz="2400" dirty="0"/>
                    </a:p>
                  </a:txBody>
                  <a:tcPr anchor="ctr">
                    <a:solidFill>
                      <a:srgbClr val="DDE2E6"/>
                    </a:solidFill>
                  </a:tcPr>
                </a:tc>
                <a:extLst>
                  <a:ext uri="{0D108BD9-81ED-4DB2-BD59-A6C34878D82A}">
                    <a16:rowId xmlns:a16="http://schemas.microsoft.com/office/drawing/2014/main" val="2259439055"/>
                  </a:ext>
                </a:extLst>
              </a:tr>
            </a:tbl>
          </a:graphicData>
        </a:graphic>
      </p:graphicFrame>
      <p:graphicFrame>
        <p:nvGraphicFramePr>
          <p:cNvPr id="4" name="表格 3"/>
          <p:cNvGraphicFramePr>
            <a:graphicFrameLocks noGrp="1"/>
          </p:cNvGraphicFramePr>
          <p:nvPr>
            <p:extLst>
              <p:ext uri="{D42A27DB-BD31-4B8C-83A1-F6EECF244321}">
                <p14:modId xmlns:p14="http://schemas.microsoft.com/office/powerpoint/2010/main" val="4202756994"/>
              </p:ext>
            </p:extLst>
          </p:nvPr>
        </p:nvGraphicFramePr>
        <p:xfrm>
          <a:off x="127322" y="1062374"/>
          <a:ext cx="11794604" cy="613120"/>
        </p:xfrm>
        <a:graphic>
          <a:graphicData uri="http://schemas.openxmlformats.org/drawingml/2006/table">
            <a:tbl>
              <a:tblPr firstRow="1" bandRow="1">
                <a:tableStyleId>{5C22544A-7EE6-4342-B048-85BDC9FD1C3A}</a:tableStyleId>
              </a:tblPr>
              <a:tblGrid>
                <a:gridCol w="2948651">
                  <a:extLst>
                    <a:ext uri="{9D8B030D-6E8A-4147-A177-3AD203B41FA5}">
                      <a16:colId xmlns:a16="http://schemas.microsoft.com/office/drawing/2014/main" val="1489244948"/>
                    </a:ext>
                  </a:extLst>
                </a:gridCol>
                <a:gridCol w="2948651">
                  <a:extLst>
                    <a:ext uri="{9D8B030D-6E8A-4147-A177-3AD203B41FA5}">
                      <a16:colId xmlns:a16="http://schemas.microsoft.com/office/drawing/2014/main" val="1049230045"/>
                    </a:ext>
                  </a:extLst>
                </a:gridCol>
                <a:gridCol w="2948651">
                  <a:extLst>
                    <a:ext uri="{9D8B030D-6E8A-4147-A177-3AD203B41FA5}">
                      <a16:colId xmlns:a16="http://schemas.microsoft.com/office/drawing/2014/main" val="2768381253"/>
                    </a:ext>
                  </a:extLst>
                </a:gridCol>
                <a:gridCol w="2948651">
                  <a:extLst>
                    <a:ext uri="{9D8B030D-6E8A-4147-A177-3AD203B41FA5}">
                      <a16:colId xmlns:a16="http://schemas.microsoft.com/office/drawing/2014/main" val="832651486"/>
                    </a:ext>
                  </a:extLst>
                </a:gridCol>
              </a:tblGrid>
              <a:tr h="613120">
                <a:tc>
                  <a:txBody>
                    <a:bodyPr/>
                    <a:lstStyle/>
                    <a:p>
                      <a:pPr algn="ctr"/>
                      <a:r>
                        <a:rPr lang="en-US" altLang="zh-CN" sz="2400" dirty="0">
                          <a:solidFill>
                            <a:schemeClr val="tx1"/>
                          </a:solidFill>
                        </a:rPr>
                        <a:t>Road Safety</a:t>
                      </a:r>
                      <a:endParaRPr lang="zh-CN" altLang="en-US" sz="2400" dirty="0">
                        <a:solidFill>
                          <a:schemeClr val="tx1"/>
                        </a:solidFill>
                      </a:endParaRPr>
                    </a:p>
                  </a:txBody>
                  <a:tcPr anchor="ctr">
                    <a:noFill/>
                  </a:tcPr>
                </a:tc>
                <a:tc>
                  <a:txBody>
                    <a:bodyPr/>
                    <a:lstStyle/>
                    <a:p>
                      <a:pPr marL="0" marR="0" indent="0" algn="ctr" defTabSz="271780" rtl="0" eaLnBrk="1" fontAlgn="auto" latinLnBrk="0" hangingPunct="1">
                        <a:lnSpc>
                          <a:spcPct val="100000"/>
                        </a:lnSpc>
                        <a:spcBef>
                          <a:spcPts val="0"/>
                        </a:spcBef>
                        <a:spcAft>
                          <a:spcPts val="0"/>
                        </a:spcAft>
                        <a:buClrTx/>
                        <a:buSzTx/>
                        <a:buFontTx/>
                        <a:buNone/>
                        <a:tabLst/>
                        <a:defRPr/>
                      </a:pPr>
                      <a:r>
                        <a:rPr lang="en-US" altLang="zh-CN" sz="2400" dirty="0">
                          <a:solidFill>
                            <a:schemeClr val="tx1"/>
                          </a:solidFill>
                        </a:rPr>
                        <a:t>Traffic Efficiency</a:t>
                      </a:r>
                      <a:endParaRPr lang="zh-CN" altLang="en-US" sz="2400" dirty="0">
                        <a:solidFill>
                          <a:schemeClr val="tx1"/>
                        </a:solidFill>
                      </a:endParaRPr>
                    </a:p>
                  </a:txBody>
                  <a:tcPr anchor="ctr">
                    <a:noFill/>
                  </a:tcPr>
                </a:tc>
                <a:tc>
                  <a:txBody>
                    <a:bodyPr/>
                    <a:lstStyle/>
                    <a:p>
                      <a:pPr marL="0" marR="0" indent="0" algn="ctr" defTabSz="271780" rtl="0" eaLnBrk="1" fontAlgn="auto" latinLnBrk="0" hangingPunct="1">
                        <a:lnSpc>
                          <a:spcPct val="100000"/>
                        </a:lnSpc>
                        <a:spcBef>
                          <a:spcPts val="0"/>
                        </a:spcBef>
                        <a:spcAft>
                          <a:spcPts val="0"/>
                        </a:spcAft>
                        <a:buClrTx/>
                        <a:buSzTx/>
                        <a:buFontTx/>
                        <a:buNone/>
                        <a:tabLst/>
                        <a:defRPr/>
                      </a:pPr>
                      <a:r>
                        <a:rPr lang="en-US" altLang="zh-CN" sz="2400" dirty="0">
                          <a:solidFill>
                            <a:schemeClr val="tx1"/>
                          </a:solidFill>
                        </a:rPr>
                        <a:t>Automated Driving</a:t>
                      </a:r>
                      <a:endParaRPr lang="zh-CN" altLang="en-US" sz="2400" dirty="0">
                        <a:solidFill>
                          <a:schemeClr val="tx1"/>
                        </a:solidFill>
                      </a:endParaRPr>
                    </a:p>
                  </a:txBody>
                  <a:tcPr anchor="ctr">
                    <a:noFill/>
                  </a:tcPr>
                </a:tc>
                <a:tc>
                  <a:txBody>
                    <a:bodyPr/>
                    <a:lstStyle/>
                    <a:p>
                      <a:pPr marL="0" marR="0" indent="0" algn="ctr" defTabSz="271780" rtl="0" eaLnBrk="1" fontAlgn="auto" latinLnBrk="0" hangingPunct="1">
                        <a:lnSpc>
                          <a:spcPct val="100000"/>
                        </a:lnSpc>
                        <a:spcBef>
                          <a:spcPts val="0"/>
                        </a:spcBef>
                        <a:spcAft>
                          <a:spcPts val="0"/>
                        </a:spcAft>
                        <a:buClrTx/>
                        <a:buSzTx/>
                        <a:buFontTx/>
                        <a:buNone/>
                        <a:tabLst/>
                        <a:defRPr/>
                      </a:pPr>
                      <a:r>
                        <a:rPr lang="en-US" altLang="zh-CN" sz="2400" dirty="0">
                          <a:solidFill>
                            <a:schemeClr val="tx1"/>
                          </a:solidFill>
                        </a:rPr>
                        <a:t>Infotainment</a:t>
                      </a:r>
                      <a:endParaRPr lang="zh-CN" altLang="en-US" sz="2400" dirty="0">
                        <a:solidFill>
                          <a:schemeClr val="tx1"/>
                        </a:solidFill>
                      </a:endParaRPr>
                    </a:p>
                  </a:txBody>
                  <a:tcPr anchor="ctr">
                    <a:noFill/>
                  </a:tcPr>
                </a:tc>
                <a:extLst>
                  <a:ext uri="{0D108BD9-81ED-4DB2-BD59-A6C34878D82A}">
                    <a16:rowId xmlns:a16="http://schemas.microsoft.com/office/drawing/2014/main" val="4285863824"/>
                  </a:ext>
                </a:extLst>
              </a:tr>
            </a:tbl>
          </a:graphicData>
        </a:graphic>
      </p:graphicFrame>
    </p:spTree>
    <p:extLst>
      <p:ext uri="{BB962C8B-B14F-4D97-AF65-F5344CB8AC3E}">
        <p14:creationId xmlns:p14="http://schemas.microsoft.com/office/powerpoint/2010/main" val="2677229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5D9C53-C632-1DCF-59D2-A444048B8E6C}"/>
              </a:ext>
            </a:extLst>
          </p:cNvPr>
          <p:cNvSpPr>
            <a:spLocks noGrp="1"/>
          </p:cNvSpPr>
          <p:nvPr>
            <p:ph type="title"/>
          </p:nvPr>
        </p:nvSpPr>
        <p:spPr>
          <a:xfrm>
            <a:off x="230588" y="0"/>
            <a:ext cx="9167413" cy="755650"/>
          </a:xfrm>
        </p:spPr>
        <p:txBody>
          <a:bodyPr/>
          <a:lstStyle/>
          <a:p>
            <a:r>
              <a:rPr lang="en-US" altLang="zh-CN" dirty="0"/>
              <a:t>Potential Connectivity Evolution for ICV</a:t>
            </a:r>
            <a:endParaRPr lang="zh-CN" altLang="en-US" sz="2800" dirty="0">
              <a:solidFill>
                <a:schemeClr val="tx1"/>
              </a:solidFill>
              <a:latin typeface="Calibri" panose="020F0502020204030204" pitchFamily="34" charset="0"/>
              <a:cs typeface="Calibri" panose="020F0502020204030204" pitchFamily="34" charset="0"/>
            </a:endParaRPr>
          </a:p>
        </p:txBody>
      </p:sp>
      <p:graphicFrame>
        <p:nvGraphicFramePr>
          <p:cNvPr id="4" name="图示 3"/>
          <p:cNvGraphicFramePr/>
          <p:nvPr>
            <p:extLst>
              <p:ext uri="{D42A27DB-BD31-4B8C-83A1-F6EECF244321}">
                <p14:modId xmlns:p14="http://schemas.microsoft.com/office/powerpoint/2010/main" val="3643530039"/>
              </p:ext>
            </p:extLst>
          </p:nvPr>
        </p:nvGraphicFramePr>
        <p:xfrm>
          <a:off x="357571" y="1995229"/>
          <a:ext cx="11529630" cy="4524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圆角矩形 4"/>
          <p:cNvSpPr/>
          <p:nvPr/>
        </p:nvSpPr>
        <p:spPr>
          <a:xfrm>
            <a:off x="230588" y="1053296"/>
            <a:ext cx="11656613" cy="810228"/>
          </a:xfrm>
          <a:prstGeom prst="roundRect">
            <a:avLst/>
          </a:prstGeom>
          <a:solidFill>
            <a:srgbClr val="0A6EB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b="1" dirty="0"/>
              <a:t>Robust and ubiquitous  connectivity, high data rate and low-latency V2X capability   are key to realize  full  automated driving </a:t>
            </a:r>
          </a:p>
        </p:txBody>
      </p:sp>
    </p:spTree>
    <p:extLst>
      <p:ext uri="{BB962C8B-B14F-4D97-AF65-F5344CB8AC3E}">
        <p14:creationId xmlns:p14="http://schemas.microsoft.com/office/powerpoint/2010/main" val="3839815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8F953181-70D2-19A8-8BAA-3195DCF0C840}"/>
              </a:ext>
            </a:extLst>
          </p:cNvPr>
          <p:cNvSpPr txBox="1"/>
          <p:nvPr/>
        </p:nvSpPr>
        <p:spPr>
          <a:xfrm>
            <a:off x="7857215" y="854765"/>
            <a:ext cx="4366590" cy="600323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a:ea typeface="等线" panose="02010600030101010101" pitchFamily="2" charset="-122"/>
              <a:cs typeface="+mn-cs"/>
            </a:endParaRPr>
          </a:p>
        </p:txBody>
      </p:sp>
      <p:sp>
        <p:nvSpPr>
          <p:cNvPr id="6" name="矩形 5"/>
          <p:cNvSpPr/>
          <p:nvPr/>
        </p:nvSpPr>
        <p:spPr>
          <a:xfrm>
            <a:off x="1561730" y="1564008"/>
            <a:ext cx="8698065" cy="90691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mn-ea"/>
              </a:rPr>
              <a:t>Thanks for Your Attention</a:t>
            </a:r>
            <a:endParaRPr kumimoji="0" lang="zh-CN" altLang="en-US" sz="4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mn-ea"/>
            </a:endParaRPr>
          </a:p>
        </p:txBody>
      </p:sp>
      <p:grpSp>
        <p:nvGrpSpPr>
          <p:cNvPr id="3" name="组合 21">
            <a:extLst>
              <a:ext uri="{FF2B5EF4-FFF2-40B4-BE49-F238E27FC236}">
                <a16:creationId xmlns:a16="http://schemas.microsoft.com/office/drawing/2014/main" id="{94504151-0C06-A16C-57BD-7D2A16196123}"/>
              </a:ext>
            </a:extLst>
          </p:cNvPr>
          <p:cNvGrpSpPr/>
          <p:nvPr/>
        </p:nvGrpSpPr>
        <p:grpSpPr>
          <a:xfrm>
            <a:off x="5021842" y="2775999"/>
            <a:ext cx="1975306" cy="2309469"/>
            <a:chOff x="0" y="0"/>
            <a:chExt cx="1812916" cy="2166933"/>
          </a:xfrm>
        </p:grpSpPr>
        <p:pic>
          <p:nvPicPr>
            <p:cNvPr id="4" name="图片 4" descr="图片 4">
              <a:extLst>
                <a:ext uri="{FF2B5EF4-FFF2-40B4-BE49-F238E27FC236}">
                  <a16:creationId xmlns:a16="http://schemas.microsoft.com/office/drawing/2014/main" id="{4455068C-1995-AD81-7BCA-1BF67508941D}"/>
                </a:ext>
              </a:extLst>
            </p:cNvPr>
            <p:cNvPicPr>
              <a:picLocks noChangeAspect="1"/>
            </p:cNvPicPr>
            <p:nvPr/>
          </p:nvPicPr>
          <p:blipFill>
            <a:blip r:embed="rId3"/>
            <a:stretch>
              <a:fillRect/>
            </a:stretch>
          </p:blipFill>
          <p:spPr>
            <a:xfrm>
              <a:off x="0" y="0"/>
              <a:ext cx="1812917" cy="1812917"/>
            </a:xfrm>
            <a:prstGeom prst="rect">
              <a:avLst/>
            </a:prstGeom>
            <a:ln w="12700" cap="flat">
              <a:noFill/>
              <a:miter lim="400000"/>
              <a:headEnd/>
              <a:tailEnd/>
            </a:ln>
            <a:effectLst/>
          </p:spPr>
        </p:pic>
        <p:sp>
          <p:nvSpPr>
            <p:cNvPr id="5" name="矩形 9">
              <a:extLst>
                <a:ext uri="{FF2B5EF4-FFF2-40B4-BE49-F238E27FC236}">
                  <a16:creationId xmlns:a16="http://schemas.microsoft.com/office/drawing/2014/main" id="{EE0FBCFB-38CE-8FF9-4ED8-EDF06B197C06}"/>
                </a:ext>
              </a:extLst>
            </p:cNvPr>
            <p:cNvSpPr txBox="1"/>
            <p:nvPr/>
          </p:nvSpPr>
          <p:spPr>
            <a:xfrm>
              <a:off x="171092" y="1846893"/>
              <a:ext cx="1477604" cy="320041"/>
            </a:xfrm>
            <a:prstGeom prst="rect">
              <a:avLst/>
            </a:prstGeom>
            <a:noFill/>
            <a:ln w="12700" cap="flat">
              <a:noFill/>
              <a:miter lim="400000"/>
            </a:ln>
            <a:effectLst/>
          </p:spPr>
          <p:txBody>
            <a:bodyPr wrap="square" lIns="45719" tIns="45719" rIns="45719" bIns="45719" numCol="1"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500" b="1">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kumimoji="0" sz="15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CAICV</a:t>
              </a:r>
            </a:p>
          </p:txBody>
        </p:sp>
      </p:grpSp>
      <p:sp>
        <p:nvSpPr>
          <p:cNvPr id="7" name="矩形 13">
            <a:extLst>
              <a:ext uri="{FF2B5EF4-FFF2-40B4-BE49-F238E27FC236}">
                <a16:creationId xmlns:a16="http://schemas.microsoft.com/office/drawing/2014/main" id="{AEC9273C-7CC7-CAF9-E8FA-88DD795FD907}"/>
              </a:ext>
            </a:extLst>
          </p:cNvPr>
          <p:cNvSpPr txBox="1"/>
          <p:nvPr/>
        </p:nvSpPr>
        <p:spPr>
          <a:xfrm>
            <a:off x="4682654" y="5193415"/>
            <a:ext cx="2710601" cy="323163"/>
          </a:xfrm>
          <a:prstGeom prst="rect">
            <a:avLst/>
          </a:prstGeom>
          <a:noFill/>
          <a:ln w="12700" cap="flat">
            <a:noFill/>
            <a:miter lim="400000"/>
          </a:ln>
          <a:effectLst/>
        </p:spPr>
        <p:txBody>
          <a:bodyPr wrap="square" lIns="45719" tIns="45719" rIns="45719" bIns="45719" numCol="1" anchor="t">
            <a:spAutoFit/>
          </a:bodyPr>
          <a:lstStyle>
            <a:lvl1pPr algn="ctr">
              <a:defRPr sz="1500" u="sng">
                <a:solidFill>
                  <a:srgbClr val="0563C1"/>
                </a:solidFill>
                <a:uFill>
                  <a:solidFill>
                    <a:srgbClr val="0563C1"/>
                  </a:solidFill>
                </a:u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hlinkClick r:id="" action="ppaction://noaction"/>
              </a:defRPr>
            </a:lvl1pPr>
          </a:lstStyle>
          <a:p>
            <a:pPr marL="0" marR="0" lvl="0" indent="0" algn="ctr" defTabSz="914400" rtl="0" eaLnBrk="1" fontAlgn="auto" latinLnBrk="0" hangingPunct="1">
              <a:lnSpc>
                <a:spcPct val="100000"/>
              </a:lnSpc>
              <a:spcBef>
                <a:spcPts val="0"/>
              </a:spcBef>
              <a:spcAft>
                <a:spcPts val="0"/>
              </a:spcAft>
              <a:buClrTx/>
              <a:buSzTx/>
              <a:buFontTx/>
              <a:buNone/>
              <a:tabLst/>
              <a:defRPr u="none">
                <a:solidFill>
                  <a:srgbClr val="262626"/>
                </a:solidFill>
                <a:uFillTx/>
              </a:defRPr>
            </a:pPr>
            <a:r>
              <a:rPr kumimoji="0" sz="1500" b="0" i="0" u="sng" strike="noStrike" kern="1200" cap="none" spc="0" normalizeH="0" baseline="0" noProof="0" dirty="0">
                <a:ln>
                  <a:noFill/>
                </a:ln>
                <a:solidFill>
                  <a:srgbClr val="0563C1"/>
                </a:solidFill>
                <a:effectLst/>
                <a:uLnTx/>
                <a:uFill>
                  <a:solidFill>
                    <a:srgbClr val="0563C1"/>
                  </a:solidFill>
                </a:uFill>
                <a:latin typeface="微软雅黑" panose="020B0503020204020204" pitchFamily="34" charset="-122"/>
                <a:ea typeface="微软雅黑" panose="020B0503020204020204" pitchFamily="34" charset="-122"/>
                <a:sym typeface="微软雅黑" panose="020B0503020204020204" pitchFamily="34" charset="-122"/>
                <a:hlinkClick r:id="rId4"/>
              </a:rPr>
              <a:t>http://www.caicv.org.cn/</a:t>
            </a:r>
          </a:p>
        </p:txBody>
      </p:sp>
      <p:grpSp>
        <p:nvGrpSpPr>
          <p:cNvPr id="8" name="组合 5">
            <a:extLst>
              <a:ext uri="{FF2B5EF4-FFF2-40B4-BE49-F238E27FC236}">
                <a16:creationId xmlns:a16="http://schemas.microsoft.com/office/drawing/2014/main" id="{7CD39B84-0C05-5DE4-9633-A658BE3928F6}"/>
              </a:ext>
            </a:extLst>
          </p:cNvPr>
          <p:cNvGrpSpPr/>
          <p:nvPr/>
        </p:nvGrpSpPr>
        <p:grpSpPr>
          <a:xfrm>
            <a:off x="1825065" y="2812226"/>
            <a:ext cx="2587308" cy="2688081"/>
            <a:chOff x="0" y="0"/>
            <a:chExt cx="2557155" cy="2638773"/>
          </a:xfrm>
        </p:grpSpPr>
        <p:sp>
          <p:nvSpPr>
            <p:cNvPr id="9" name="文本框 14">
              <a:extLst>
                <a:ext uri="{FF2B5EF4-FFF2-40B4-BE49-F238E27FC236}">
                  <a16:creationId xmlns:a16="http://schemas.microsoft.com/office/drawing/2014/main" id="{B0D54D00-412A-938E-591C-721CE33C7509}"/>
                </a:ext>
              </a:extLst>
            </p:cNvPr>
            <p:cNvSpPr txBox="1"/>
            <p:nvPr/>
          </p:nvSpPr>
          <p:spPr>
            <a:xfrm>
              <a:off x="0" y="2318733"/>
              <a:ext cx="2557156" cy="320041"/>
            </a:xfrm>
            <a:prstGeom prst="rect">
              <a:avLst/>
            </a:prstGeom>
            <a:noFill/>
            <a:ln w="12700" cap="flat">
              <a:noFill/>
              <a:miter lim="400000"/>
            </a:ln>
            <a:effectLst/>
          </p:spPr>
          <p:txBody>
            <a:bodyPr wrap="square" lIns="45719" tIns="45719" rIns="45719" bIns="45719" numCol="1" anchor="t">
              <a:spAutoFit/>
            </a:bodyPr>
            <a:lstStyle>
              <a:lvl1pPr>
                <a:defRPr sz="1500" u="sng">
                  <a:solidFill>
                    <a:srgbClr val="0563C1"/>
                  </a:solidFill>
                  <a:uFill>
                    <a:solidFill>
                      <a:srgbClr val="0563C1"/>
                    </a:solidFill>
                  </a:u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hlinkClick r:id="" action="ppaction://noaction"/>
                </a:defRPr>
              </a:lvl1pPr>
            </a:lstStyle>
            <a:p>
              <a:pPr marL="0" marR="0" lvl="0" indent="0" algn="l" defTabSz="914400" rtl="0" eaLnBrk="1" fontAlgn="auto" latinLnBrk="0" hangingPunct="1">
                <a:lnSpc>
                  <a:spcPct val="100000"/>
                </a:lnSpc>
                <a:spcBef>
                  <a:spcPts val="0"/>
                </a:spcBef>
                <a:spcAft>
                  <a:spcPts val="0"/>
                </a:spcAft>
                <a:buClrTx/>
                <a:buSzTx/>
                <a:buFontTx/>
                <a:buNone/>
                <a:tabLst/>
                <a:defRPr u="none">
                  <a:solidFill>
                    <a:srgbClr val="000000"/>
                  </a:solidFill>
                  <a:uFillTx/>
                </a:defRPr>
              </a:pPr>
              <a:r>
                <a:rPr kumimoji="0" sz="1500" b="0" i="0" u="sng" strike="noStrike" kern="1200" cap="none" spc="0" normalizeH="0" baseline="0" noProof="0">
                  <a:ln>
                    <a:noFill/>
                  </a:ln>
                  <a:solidFill>
                    <a:srgbClr val="0563C1"/>
                  </a:solidFill>
                  <a:effectLst/>
                  <a:uLnTx/>
                  <a:uFill>
                    <a:solidFill>
                      <a:srgbClr val="0563C1"/>
                    </a:solidFill>
                  </a:uFill>
                  <a:latin typeface="微软雅黑" panose="020B0503020204020204" pitchFamily="34" charset="-122"/>
                  <a:ea typeface="微软雅黑" panose="020B0503020204020204" pitchFamily="34" charset="-122"/>
                  <a:sym typeface="微软雅黑" panose="020B0503020204020204" pitchFamily="34" charset="-122"/>
                  <a:hlinkClick r:id="rId5"/>
                </a:rPr>
                <a:t>http://www.sae-china.org/</a:t>
              </a:r>
            </a:p>
          </p:txBody>
        </p:sp>
        <p:sp>
          <p:nvSpPr>
            <p:cNvPr id="10" name="矩形 16">
              <a:extLst>
                <a:ext uri="{FF2B5EF4-FFF2-40B4-BE49-F238E27FC236}">
                  <a16:creationId xmlns:a16="http://schemas.microsoft.com/office/drawing/2014/main" id="{13E6268E-9E1D-33A8-8717-77AD7EA65AB4}"/>
                </a:ext>
              </a:extLst>
            </p:cNvPr>
            <p:cNvSpPr txBox="1"/>
            <p:nvPr/>
          </p:nvSpPr>
          <p:spPr>
            <a:xfrm>
              <a:off x="578253" y="1911503"/>
              <a:ext cx="1233730" cy="320041"/>
            </a:xfrm>
            <a:prstGeom prst="rect">
              <a:avLst/>
            </a:prstGeom>
            <a:noFill/>
            <a:ln w="12700" cap="flat">
              <a:noFill/>
              <a:miter lim="400000"/>
            </a:ln>
            <a:effectLst/>
          </p:spPr>
          <p:txBody>
            <a:bodyPr wrap="square" lIns="45719" tIns="45719" rIns="45719" bIns="45719" numCol="1" anchor="t">
              <a:spAutoFit/>
            </a:bodyPr>
            <a:lstStyle>
              <a:lvl1pPr algn="ctr">
                <a:defRPr sz="1500" b="1">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500" b="1"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CSAE</a:t>
              </a:r>
            </a:p>
          </p:txBody>
        </p:sp>
        <p:pic>
          <p:nvPicPr>
            <p:cNvPr id="11" name="图片 3" descr="图片 3">
              <a:extLst>
                <a:ext uri="{FF2B5EF4-FFF2-40B4-BE49-F238E27FC236}">
                  <a16:creationId xmlns:a16="http://schemas.microsoft.com/office/drawing/2014/main" id="{47E52833-A752-C9F2-6CF9-FC7C70F9CB49}"/>
                </a:ext>
              </a:extLst>
            </p:cNvPr>
            <p:cNvPicPr>
              <a:picLocks noChangeAspect="1"/>
            </p:cNvPicPr>
            <p:nvPr/>
          </p:nvPicPr>
          <p:blipFill>
            <a:blip r:embed="rId6"/>
            <a:stretch>
              <a:fillRect/>
            </a:stretch>
          </p:blipFill>
          <p:spPr>
            <a:xfrm>
              <a:off x="332830" y="0"/>
              <a:ext cx="1812917" cy="1867194"/>
            </a:xfrm>
            <a:prstGeom prst="rect">
              <a:avLst/>
            </a:prstGeom>
            <a:ln w="12700" cap="flat">
              <a:noFill/>
              <a:miter lim="400000"/>
              <a:headEnd/>
              <a:tailEnd/>
            </a:ln>
            <a:effectLst/>
          </p:spPr>
        </p:pic>
      </p:grpSp>
      <p:pic>
        <p:nvPicPr>
          <p:cNvPr id="12" name="图片 11">
            <a:extLst>
              <a:ext uri="{FF2B5EF4-FFF2-40B4-BE49-F238E27FC236}">
                <a16:creationId xmlns:a16="http://schemas.microsoft.com/office/drawing/2014/main" id="{24141DED-4F6F-29EF-CEEF-FE22F7C062B3}"/>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022877" y="2784140"/>
            <a:ext cx="1975307" cy="1975307"/>
          </a:xfrm>
          <a:prstGeom prst="rect">
            <a:avLst/>
          </a:prstGeom>
        </p:spPr>
      </p:pic>
      <p:sp>
        <p:nvSpPr>
          <p:cNvPr id="13" name="矩形 9">
            <a:extLst>
              <a:ext uri="{FF2B5EF4-FFF2-40B4-BE49-F238E27FC236}">
                <a16:creationId xmlns:a16="http://schemas.microsoft.com/office/drawing/2014/main" id="{546102F6-A662-3D83-DFC6-127A7B34B903}"/>
              </a:ext>
            </a:extLst>
          </p:cNvPr>
          <p:cNvSpPr txBox="1"/>
          <p:nvPr/>
        </p:nvSpPr>
        <p:spPr>
          <a:xfrm>
            <a:off x="8278788" y="4767702"/>
            <a:ext cx="1609959" cy="323163"/>
          </a:xfrm>
          <a:prstGeom prst="rect">
            <a:avLst/>
          </a:prstGeom>
          <a:noFill/>
          <a:ln w="12700" cap="flat">
            <a:noFill/>
            <a:miter lim="400000"/>
          </a:ln>
          <a:effectLst/>
        </p:spPr>
        <p:txBody>
          <a:bodyPr wrap="square" lIns="45719" tIns="45719" rIns="45719" bIns="45719" numCol="1"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500" b="1">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kumimoji="0" sz="15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C</a:t>
            </a:r>
            <a:r>
              <a:rPr kumimoji="0" lang="en-US" sz="15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ATT</a:t>
            </a:r>
            <a:endParaRPr kumimoji="0" sz="15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矩形 13">
            <a:extLst>
              <a:ext uri="{FF2B5EF4-FFF2-40B4-BE49-F238E27FC236}">
                <a16:creationId xmlns:a16="http://schemas.microsoft.com/office/drawing/2014/main" id="{E5C453B7-B788-71F9-3CB5-55A87740F1EB}"/>
              </a:ext>
            </a:extLst>
          </p:cNvPr>
          <p:cNvSpPr txBox="1"/>
          <p:nvPr/>
        </p:nvSpPr>
        <p:spPr>
          <a:xfrm>
            <a:off x="7768424" y="5176299"/>
            <a:ext cx="2710601" cy="323163"/>
          </a:xfrm>
          <a:prstGeom prst="rect">
            <a:avLst/>
          </a:prstGeom>
          <a:noFill/>
          <a:ln w="12700" cap="flat">
            <a:noFill/>
            <a:miter lim="400000"/>
          </a:ln>
          <a:effectLst/>
        </p:spPr>
        <p:txBody>
          <a:bodyPr wrap="square" lIns="45719" tIns="45719" rIns="45719" bIns="45719" numCol="1" anchor="t">
            <a:spAutoFit/>
          </a:bodyPr>
          <a:lstStyle>
            <a:lvl1pPr algn="ctr">
              <a:defRPr sz="1500" u="sng">
                <a:solidFill>
                  <a:srgbClr val="0563C1"/>
                </a:solidFill>
                <a:uFill>
                  <a:solidFill>
                    <a:srgbClr val="0563C1"/>
                  </a:solidFill>
                </a:u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hlinkClick r:id="" action="ppaction://noaction"/>
              </a:defRPr>
            </a:lvl1pPr>
          </a:lstStyle>
          <a:p>
            <a:pPr marL="0" marR="0" lvl="0" indent="0" algn="ctr" defTabSz="914400" rtl="0" eaLnBrk="1" fontAlgn="auto" latinLnBrk="0" hangingPunct="1">
              <a:lnSpc>
                <a:spcPct val="100000"/>
              </a:lnSpc>
              <a:spcBef>
                <a:spcPts val="0"/>
              </a:spcBef>
              <a:spcAft>
                <a:spcPts val="0"/>
              </a:spcAft>
              <a:buClrTx/>
              <a:buSzTx/>
              <a:buFontTx/>
              <a:buNone/>
              <a:tabLst/>
              <a:defRPr u="none">
                <a:solidFill>
                  <a:srgbClr val="262626"/>
                </a:solidFill>
                <a:uFillTx/>
              </a:defRPr>
            </a:pPr>
            <a:r>
              <a:rPr kumimoji="0" lang="en-US" sz="1500" b="0" i="0" u="sng" strike="noStrike" kern="1200" cap="none" spc="0" normalizeH="0" baseline="0" noProof="0" dirty="0">
                <a:ln>
                  <a:noFill/>
                </a:ln>
                <a:solidFill>
                  <a:srgbClr val="0563C1"/>
                </a:solidFill>
                <a:effectLst/>
                <a:uLnTx/>
                <a:uFill>
                  <a:solidFill>
                    <a:srgbClr val="0563C1"/>
                  </a:solidFill>
                </a:uFill>
                <a:latin typeface="微软雅黑" panose="020B0503020204020204" pitchFamily="34" charset="-122"/>
                <a:ea typeface="微软雅黑" panose="020B0503020204020204" pitchFamily="34" charset="-122"/>
                <a:sym typeface="微软雅黑" panose="020B0503020204020204" pitchFamily="34" charset="-122"/>
                <a:hlinkClick r:id="rId4"/>
              </a:rPr>
              <a:t>https://www.gohigh.com.cn/</a:t>
            </a:r>
            <a:endParaRPr kumimoji="0" sz="1500" b="0" i="0" u="sng" strike="noStrike" kern="1200" cap="none" spc="0" normalizeH="0" baseline="0" noProof="0" dirty="0">
              <a:ln>
                <a:noFill/>
              </a:ln>
              <a:solidFill>
                <a:srgbClr val="0563C1"/>
              </a:solidFill>
              <a:effectLst/>
              <a:uLnTx/>
              <a:uFill>
                <a:solidFill>
                  <a:srgbClr val="0563C1"/>
                </a:solidFill>
              </a:uFill>
              <a:latin typeface="微软雅黑" panose="020B0503020204020204" pitchFamily="34" charset="-122"/>
              <a:ea typeface="微软雅黑" panose="020B0503020204020204" pitchFamily="34" charset="-122"/>
              <a:sym typeface="微软雅黑" panose="020B0503020204020204" pitchFamily="34" charset="-122"/>
              <a:hlinkClick r:id="rId4"/>
            </a:endParaRPr>
          </a:p>
        </p:txBody>
      </p:sp>
    </p:spTree>
    <p:extLst>
      <p:ext uri="{BB962C8B-B14F-4D97-AF65-F5344CB8AC3E}">
        <p14:creationId xmlns:p14="http://schemas.microsoft.com/office/powerpoint/2010/main" val="134418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175" y="2385317"/>
            <a:ext cx="4875213" cy="2209800"/>
          </a:xfrm>
          <a:prstGeom prst="rect">
            <a:avLst/>
          </a:prstGeom>
          <a:solidFill>
            <a:srgbClr val="1F5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15" b="0" i="0" u="none" strike="noStrike" kern="1200" cap="none" spc="0" normalizeH="0" baseline="0" noProof="0" dirty="0">
              <a:ln>
                <a:noFill/>
              </a:ln>
              <a:solidFill>
                <a:schemeClr val="lt1"/>
              </a:solidFill>
              <a:effectLst/>
              <a:uLnTx/>
              <a:uFillTx/>
              <a:latin typeface="+mn-lt"/>
              <a:ea typeface="+mn-ea"/>
              <a:cs typeface="+mn-cs"/>
            </a:endParaRPr>
          </a:p>
        </p:txBody>
      </p:sp>
      <p:sp>
        <p:nvSpPr>
          <p:cNvPr id="7173" name="文本框 14"/>
          <p:cNvSpPr txBox="1"/>
          <p:nvPr/>
        </p:nvSpPr>
        <p:spPr>
          <a:xfrm>
            <a:off x="5449887" y="1574251"/>
            <a:ext cx="6477186" cy="3709498"/>
          </a:xfrm>
          <a:prstGeom prst="rect">
            <a:avLst/>
          </a:prstGeom>
          <a:noFill/>
          <a:ln w="9525">
            <a:noFill/>
          </a:ln>
        </p:spPr>
        <p:txBody>
          <a:bodyPr anchor="ctr" anchorCtr="0"/>
          <a:lstStyle/>
          <a:p>
            <a:pPr marL="457200" indent="-457200" eaLnBrk="1" hangingPunct="1">
              <a:lnSpc>
                <a:spcPct val="200000"/>
              </a:lnSpc>
              <a:buAutoNum type="arabicPeriod"/>
            </a:pPr>
            <a:r>
              <a:rPr lang="en-US" altLang="zh-CN" sz="2800" b="1" dirty="0">
                <a:solidFill>
                  <a:srgbClr val="0D4688"/>
                </a:solidFill>
                <a:latin typeface="Calibri" panose="020F0502020204030204" pitchFamily="34" charset="0"/>
                <a:ea typeface="Calibri" panose="020F0502020204030204" pitchFamily="34" charset="0"/>
                <a:cs typeface="Calibri" panose="020F0502020204030204" pitchFamily="34" charset="0"/>
                <a:sym typeface="+mn-lt"/>
              </a:rPr>
              <a:t>CSAE/ CAICV Overview</a:t>
            </a:r>
          </a:p>
          <a:p>
            <a:pPr marL="457200" indent="-457200" eaLnBrk="1" hangingPunct="1">
              <a:lnSpc>
                <a:spcPct val="200000"/>
              </a:lnSpc>
              <a:buAutoNum type="arabicPeriod"/>
            </a:pPr>
            <a:r>
              <a:rPr lang="en-US" altLang="zh-CN" sz="2800" b="1" dirty="0">
                <a:solidFill>
                  <a:srgbClr val="0D4688"/>
                </a:solidFill>
                <a:latin typeface="Calibri" panose="020F0502020204030204" pitchFamily="34" charset="0"/>
                <a:ea typeface="Calibri" panose="020F0502020204030204" pitchFamily="34" charset="0"/>
                <a:cs typeface="Calibri" panose="020F0502020204030204" pitchFamily="34" charset="0"/>
                <a:sym typeface="+mn-lt"/>
              </a:rPr>
              <a:t>General Objectives</a:t>
            </a:r>
          </a:p>
          <a:p>
            <a:pPr marL="457200" indent="-457200" eaLnBrk="1" hangingPunct="1">
              <a:lnSpc>
                <a:spcPct val="200000"/>
              </a:lnSpc>
              <a:buAutoNum type="arabicPeriod"/>
            </a:pPr>
            <a:r>
              <a:rPr lang="en-US" altLang="zh-CN" sz="2800" b="1" dirty="0">
                <a:solidFill>
                  <a:srgbClr val="0D4688"/>
                </a:solidFill>
                <a:latin typeface="Calibri" panose="020F0502020204030204" pitchFamily="34" charset="0"/>
                <a:ea typeface="Calibri" panose="020F0502020204030204" pitchFamily="34" charset="0"/>
                <a:cs typeface="Calibri" panose="020F0502020204030204" pitchFamily="34" charset="0"/>
                <a:sym typeface="+mn-lt"/>
              </a:rPr>
              <a:t>ICV Future Requirements</a:t>
            </a:r>
          </a:p>
        </p:txBody>
      </p:sp>
      <p:sp>
        <p:nvSpPr>
          <p:cNvPr id="7177" name="文本框 16"/>
          <p:cNvSpPr txBox="1"/>
          <p:nvPr/>
        </p:nvSpPr>
        <p:spPr>
          <a:xfrm>
            <a:off x="574674" y="3074292"/>
            <a:ext cx="3719513" cy="923330"/>
          </a:xfrm>
          <a:prstGeom prst="rect">
            <a:avLst/>
          </a:prstGeom>
          <a:noFill/>
          <a:ln w="9525">
            <a:noFill/>
          </a:ln>
        </p:spPr>
        <p:txBody>
          <a:bodyPr>
            <a:spAutoFit/>
          </a:bodyPr>
          <a:lstStyle/>
          <a:p>
            <a:pPr eaLnBrk="1" hangingPunct="1"/>
            <a:r>
              <a:rPr lang="en-US" altLang="zh-CN" sz="5400" b="1" dirty="0">
                <a:solidFill>
                  <a:schemeClr val="bg1"/>
                </a:solidFill>
                <a:latin typeface="Calibri" panose="020F0502020204030204" pitchFamily="34" charset="0"/>
                <a:ea typeface="Calibri" panose="020F0502020204030204" pitchFamily="34" charset="0"/>
                <a:cs typeface="Calibri" panose="020F0502020204030204" pitchFamily="34" charset="0"/>
              </a:rPr>
              <a:t>CONTENTS</a:t>
            </a:r>
            <a:endParaRPr lang="zh-CN" altLang="en-US" sz="5400" b="1" dirty="0">
              <a:solidFill>
                <a:schemeClr val="bg1"/>
              </a:solidFill>
              <a:latin typeface="Calibri" panose="020F0502020204030204" pitchFamily="34" charset="0"/>
              <a:ea typeface="微软雅黑" panose="020B0503020204020204" pitchFamily="34" charset="-122"/>
              <a:cs typeface="Calibri" panose="020F0502020204030204" pitchFamily="34" charset="0"/>
            </a:endParaRPr>
          </a:p>
        </p:txBody>
      </p:sp>
    </p:spTree>
    <p:extLst>
      <p:ext uri="{BB962C8B-B14F-4D97-AF65-F5344CB8AC3E}">
        <p14:creationId xmlns:p14="http://schemas.microsoft.com/office/powerpoint/2010/main" val="3731559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320475" y="954374"/>
            <a:ext cx="4513992" cy="5757730"/>
          </a:xfrm>
          <a:prstGeom prst="rect">
            <a:avLst/>
          </a:prstGeom>
          <a:noFill/>
        </p:spPr>
        <p:txBody>
          <a:bodyPr wrap="square">
            <a:spAutoFit/>
          </a:bodyPr>
          <a:lstStyle/>
          <a:p>
            <a:pPr marL="285750" marR="0" lvl="0" indent="-285750" algn="l" defTabSz="914400" rtl="0" eaLnBrk="1" fontAlgn="auto" latinLnBrk="0" hangingPunct="1">
              <a:lnSpc>
                <a:spcPct val="120000"/>
              </a:lnSpc>
              <a:spcBef>
                <a:spcPts val="1200"/>
              </a:spcBef>
              <a:spcAft>
                <a:spcPts val="0"/>
              </a:spcAft>
              <a:buClrTx/>
              <a:buSzTx/>
              <a:buFont typeface="Wingdings" pitchFamily="2" charset="2"/>
              <a:buChar char="p"/>
              <a:tabLst/>
              <a:defRPr/>
            </a:pPr>
            <a:r>
              <a:rPr kumimoji="0" lang="en-US" altLang="zh-CN"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China Society of Automotive Engineers (China-SAE or CSAE), a national academic organization, was founded in 1963, the secretariat is set up in Beijing.</a:t>
            </a:r>
          </a:p>
          <a:p>
            <a:pPr marL="285750" marR="0" lvl="0" indent="-285750" algn="l" defTabSz="914400" rtl="0" eaLnBrk="1" fontAlgn="auto" latinLnBrk="0" hangingPunct="1">
              <a:lnSpc>
                <a:spcPct val="120000"/>
              </a:lnSpc>
              <a:spcBef>
                <a:spcPts val="1200"/>
              </a:spcBef>
              <a:spcAft>
                <a:spcPts val="0"/>
              </a:spcAft>
              <a:buClrTx/>
              <a:buSzTx/>
              <a:buFont typeface="Wingdings" pitchFamily="2" charset="2"/>
              <a:buChar char="p"/>
              <a:tabLst/>
              <a:defRPr/>
            </a:pPr>
            <a:r>
              <a:rPr kumimoji="0" lang="en-US" altLang="zh-CN"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CSAE </a:t>
            </a:r>
            <a:r>
              <a:rPr kumimoji="0" lang="en-US" altLang="zh-CN" sz="20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has more than 70</a:t>
            </a:r>
            <a:r>
              <a:rPr kumimoji="0" lang="zh-CN" altLang="en-US" sz="2000" b="1" i="0" u="none" strike="noStrike" kern="0" cap="none" spc="0" normalizeH="0" baseline="0" noProof="0" dirty="0">
                <a:ln>
                  <a:noFill/>
                </a:ln>
                <a:solidFill>
                  <a:srgbClr val="000000"/>
                </a:solidFill>
                <a:effectLst/>
                <a:uLnTx/>
                <a:uFillTx/>
                <a:latin typeface="Calibri" panose="020F0502020204030204" pitchFamily="34" charset="0"/>
                <a:ea typeface="Microsoft YaHei" panose="020B0503020204020204" pitchFamily="34" charset="-122"/>
                <a:cs typeface="Calibri" panose="020F0502020204030204" pitchFamily="34" charset="0"/>
              </a:rPr>
              <a:t>，</a:t>
            </a:r>
            <a:r>
              <a:rPr kumimoji="0" lang="en-US" altLang="zh-CN" sz="20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000 individual members, mainly for automotive science and technology engineers.</a:t>
            </a:r>
          </a:p>
          <a:p>
            <a:pPr marL="285750" marR="0" lvl="0" indent="-285750" algn="l" defTabSz="914400" rtl="0" eaLnBrk="1" fontAlgn="auto" latinLnBrk="0" hangingPunct="1">
              <a:lnSpc>
                <a:spcPct val="120000"/>
              </a:lnSpc>
              <a:spcBef>
                <a:spcPts val="1200"/>
              </a:spcBef>
              <a:spcAft>
                <a:spcPts val="0"/>
              </a:spcAft>
              <a:buClrTx/>
              <a:buSzTx/>
              <a:buFont typeface="Wingdings" pitchFamily="2" charset="2"/>
              <a:buChar char="p"/>
              <a:tabLst/>
              <a:defRPr/>
            </a:pPr>
            <a:r>
              <a:rPr kumimoji="0" lang="en-US" altLang="zh-CN"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CSAE’s </a:t>
            </a:r>
            <a:r>
              <a:rPr kumimoji="0" lang="en-US" altLang="zh-CN" sz="20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main services include academic exchange, automotive policy research, collaborative innovation, talent training, technical standards</a:t>
            </a:r>
            <a:r>
              <a:rPr kumimoji="0" lang="en-US" altLang="zh-CN"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zh-CN" altLang="zh-CN" sz="2000" b="1" i="0" u="none" strike="noStrike" kern="1200" cap="none" spc="0" normalizeH="0" baseline="0" noProof="0" dirty="0">
              <a:ln>
                <a:noFill/>
              </a:ln>
              <a:solidFill>
                <a:srgbClr val="000000"/>
              </a:solidFill>
              <a:effectLst/>
              <a:uLnTx/>
              <a:uFillTx/>
              <a:latin typeface="Calibri" panose="020F0502020204030204" pitchFamily="34" charset="0"/>
              <a:ea typeface="Microsoft YaHei" panose="020B0503020204020204" pitchFamily="34" charset="-122"/>
              <a:cs typeface="Calibri" panose="020F0502020204030204" pitchFamily="34" charset="0"/>
            </a:endParaRPr>
          </a:p>
        </p:txBody>
      </p:sp>
      <p:sp>
        <p:nvSpPr>
          <p:cNvPr id="14" name="文本框 13"/>
          <p:cNvSpPr txBox="1"/>
          <p:nvPr/>
        </p:nvSpPr>
        <p:spPr>
          <a:xfrm>
            <a:off x="5314822" y="1067753"/>
            <a:ext cx="5438521" cy="1754326"/>
          </a:xfrm>
          <a:prstGeom prst="rect">
            <a:avLst/>
          </a:prstGeom>
          <a:noFill/>
          <a:ln w="19050">
            <a:solidFill>
              <a:srgbClr val="0D4688"/>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w="22225">
                  <a:noFill/>
                  <a:prstDash val="solid"/>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Individual members</a:t>
            </a:r>
            <a:r>
              <a:rPr kumimoji="0" lang="zh-CN" altLang="en-US" sz="2400" b="1" i="0" u="none" strike="noStrike" kern="1200" cap="none" spc="0" normalizeH="0" baseline="0" noProof="0" dirty="0">
                <a:ln w="22225">
                  <a:noFill/>
                  <a:prstDash val="solid"/>
                </a:ln>
                <a:solidFill>
                  <a:srgbClr val="000000"/>
                </a:solidFill>
                <a:effectLst/>
                <a:uLnTx/>
                <a:uFillTx/>
                <a:latin typeface="Calibri" panose="020F0502020204030204" pitchFamily="34" charset="0"/>
                <a:ea typeface="Microsoft YaHei" panose="020B0503020204020204" pitchFamily="34" charset="-122"/>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w="22225">
                  <a:noFill/>
                  <a:prstDash val="solid"/>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Registered members</a:t>
            </a:r>
            <a:r>
              <a:rPr kumimoji="0" lang="zh-CN" altLang="en-US" sz="2400" b="1" i="0" u="none" strike="noStrike" kern="1200" cap="none" spc="0" normalizeH="0" baseline="0" noProof="0" dirty="0">
                <a:ln>
                  <a:noFill/>
                </a:ln>
                <a:solidFill>
                  <a:srgbClr val="000000"/>
                </a:solidFill>
                <a:effectLst/>
                <a:uLnTx/>
                <a:uFillTx/>
                <a:latin typeface="Calibri" panose="020F0502020204030204" pitchFamily="34" charset="0"/>
                <a:ea typeface="Microsoft YaHei" panose="020B0503020204020204" pitchFamily="34" charset="-122"/>
                <a:cs typeface="Calibri" panose="020F0502020204030204" pitchFamily="34" charset="0"/>
              </a:rPr>
              <a:t>：</a:t>
            </a:r>
            <a:endParaRPr kumimoji="0" lang="en-US" altLang="zh-CN" sz="2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w="22225">
                  <a:noFill/>
                  <a:prstDash val="solid"/>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Unit members</a:t>
            </a:r>
            <a:r>
              <a:rPr kumimoji="0" lang="zh-CN" altLang="en-US" sz="2400" b="1" i="0" u="none" strike="noStrike" kern="1200" cap="none" spc="0" normalizeH="0" baseline="0" noProof="0" dirty="0">
                <a:ln>
                  <a:noFill/>
                </a:ln>
                <a:solidFill>
                  <a:srgbClr val="000000"/>
                </a:solidFill>
                <a:effectLst/>
                <a:uLnTx/>
                <a:uFillTx/>
                <a:latin typeface="Calibri" panose="020F0502020204030204" pitchFamily="34" charset="0"/>
                <a:ea typeface="Microsoft YaHei" panose="020B0503020204020204" pitchFamily="34" charset="-122"/>
                <a:cs typeface="Calibri" panose="020F0502020204030204" pitchFamily="34" charset="0"/>
              </a:rPr>
              <a:t>：</a:t>
            </a:r>
          </a:p>
        </p:txBody>
      </p:sp>
      <p:sp>
        <p:nvSpPr>
          <p:cNvPr id="15" name="矩形 14"/>
          <p:cNvSpPr/>
          <p:nvPr/>
        </p:nvSpPr>
        <p:spPr>
          <a:xfrm>
            <a:off x="8454207" y="1067753"/>
            <a:ext cx="137088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70,000+</a:t>
            </a:r>
            <a:endPar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Microsoft YaHei" panose="020B0503020204020204" pitchFamily="34" charset="-122"/>
              <a:cs typeface="Calibri" panose="020F0502020204030204" pitchFamily="34" charset="0"/>
            </a:endParaRPr>
          </a:p>
        </p:txBody>
      </p:sp>
      <p:sp>
        <p:nvSpPr>
          <p:cNvPr id="16" name="矩形 15"/>
          <p:cNvSpPr/>
          <p:nvPr/>
        </p:nvSpPr>
        <p:spPr>
          <a:xfrm>
            <a:off x="8430672" y="1664138"/>
            <a:ext cx="1553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mn-ea"/>
              </a:rPr>
              <a:t>110,000+</a:t>
            </a:r>
            <a:endPar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Microsoft YaHei" panose="020B0503020204020204" pitchFamily="34" charset="-122"/>
              <a:cs typeface="Calibri" panose="020F0502020204030204" pitchFamily="34" charset="0"/>
            </a:endParaRPr>
          </a:p>
        </p:txBody>
      </p:sp>
      <p:sp>
        <p:nvSpPr>
          <p:cNvPr id="17" name="矩形 16"/>
          <p:cNvSpPr/>
          <p:nvPr/>
        </p:nvSpPr>
        <p:spPr>
          <a:xfrm>
            <a:off x="8439061" y="2278235"/>
            <a:ext cx="118814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1,900+</a:t>
            </a:r>
            <a:endPar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Microsoft YaHei" panose="020B0503020204020204" pitchFamily="34" charset="-122"/>
              <a:cs typeface="Calibri" panose="020F0502020204030204" pitchFamily="34" charset="0"/>
            </a:endParaRPr>
          </a:p>
        </p:txBody>
      </p:sp>
      <p:pic>
        <p:nvPicPr>
          <p:cNvPr id="4" name="图片 3"/>
          <p:cNvPicPr>
            <a:picLocks noChangeAspect="1"/>
          </p:cNvPicPr>
          <p:nvPr/>
        </p:nvPicPr>
        <p:blipFill>
          <a:blip r:embed="rId2"/>
          <a:stretch>
            <a:fillRect/>
          </a:stretch>
        </p:blipFill>
        <p:spPr>
          <a:xfrm>
            <a:off x="5126330" y="3133091"/>
            <a:ext cx="6410325" cy="3400425"/>
          </a:xfrm>
          <a:prstGeom prst="rect">
            <a:avLst/>
          </a:prstGeom>
        </p:spPr>
      </p:pic>
      <p:sp>
        <p:nvSpPr>
          <p:cNvPr id="6" name="标题 2">
            <a:extLst>
              <a:ext uri="{FF2B5EF4-FFF2-40B4-BE49-F238E27FC236}">
                <a16:creationId xmlns:a16="http://schemas.microsoft.com/office/drawing/2014/main" id="{9A30E406-C2A3-ABE9-9B08-6AACFF96B6D2}"/>
              </a:ext>
            </a:extLst>
          </p:cNvPr>
          <p:cNvSpPr>
            <a:spLocks noGrp="1"/>
          </p:cNvSpPr>
          <p:nvPr>
            <p:ph type="title" idx="4294967295"/>
          </p:nvPr>
        </p:nvSpPr>
        <p:spPr>
          <a:xfrm>
            <a:off x="286247" y="0"/>
            <a:ext cx="9111754" cy="755650"/>
          </a:xfrm>
          <a:prstGeom prst="rect">
            <a:avLst/>
          </a:prstGeom>
        </p:spPr>
        <p:txBody>
          <a:bodyPr anchor="ctr"/>
          <a:lstStyle/>
          <a:p>
            <a:pPr algn="l"/>
            <a:r>
              <a:rPr lang="en-US" altLang="zh-CN" sz="2800" b="1" dirty="0">
                <a:solidFill>
                  <a:schemeClr val="tx1"/>
                </a:solidFill>
                <a:latin typeface="Calibri" panose="020F0502020204030204" pitchFamily="34" charset="0"/>
                <a:ea typeface="Calibri" panose="020F0502020204030204" pitchFamily="34" charset="0"/>
                <a:cs typeface="Calibri" panose="020F0502020204030204" pitchFamily="34" charset="0"/>
              </a:rPr>
              <a:t>CSAE</a:t>
            </a:r>
            <a:endParaRPr lang="zh-CN" altLang="en-US" sz="2800" b="1" dirty="0">
              <a:solidFill>
                <a:schemeClr val="tx1"/>
              </a:solidFill>
              <a:latin typeface="Calibri" panose="020F0502020204030204" pitchFamily="34" charset="0"/>
              <a:ea typeface="Microsoft YaHei" panose="020B0503020204020204" pitchFamily="34" charset="-122"/>
              <a:cs typeface="Calibri" panose="020F0502020204030204" pitchFamily="34" charset="0"/>
            </a:endParaRPr>
          </a:p>
        </p:txBody>
      </p:sp>
    </p:spTree>
    <p:extLst>
      <p:ext uri="{BB962C8B-B14F-4D97-AF65-F5344CB8AC3E}">
        <p14:creationId xmlns:p14="http://schemas.microsoft.com/office/powerpoint/2010/main" val="216705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a:extLst>
              <a:ext uri="{FF2B5EF4-FFF2-40B4-BE49-F238E27FC236}">
                <a16:creationId xmlns:a16="http://schemas.microsoft.com/office/drawing/2014/main" id="{2D1C00AA-6D30-346C-166F-E3DAA2CEA02E}"/>
              </a:ext>
            </a:extLst>
          </p:cNvPr>
          <p:cNvSpPr/>
          <p:nvPr/>
        </p:nvSpPr>
        <p:spPr>
          <a:xfrm>
            <a:off x="4517136" y="4129387"/>
            <a:ext cx="7641844" cy="2610967"/>
          </a:xfrm>
          <a:prstGeom prst="rect">
            <a:avLst/>
          </a:prstGeom>
          <a:solidFill>
            <a:srgbClr val="F8F8F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0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pic>
        <p:nvPicPr>
          <p:cNvPr id="141" name="图片 41" descr="图片 41"/>
          <p:cNvPicPr>
            <a:picLocks noChangeAspect="1"/>
          </p:cNvPicPr>
          <p:nvPr/>
        </p:nvPicPr>
        <p:blipFill>
          <a:blip r:embed="rId3"/>
          <a:stretch>
            <a:fillRect/>
          </a:stretch>
        </p:blipFill>
        <p:spPr>
          <a:xfrm>
            <a:off x="5003219" y="1044845"/>
            <a:ext cx="5618927" cy="3065459"/>
          </a:xfrm>
          <a:prstGeom prst="rect">
            <a:avLst/>
          </a:prstGeom>
          <a:ln w="12700">
            <a:miter lim="400000"/>
            <a:headEnd/>
            <a:tailEnd/>
          </a:ln>
        </p:spPr>
      </p:pic>
      <p:sp>
        <p:nvSpPr>
          <p:cNvPr id="3" name="标题 2">
            <a:extLst>
              <a:ext uri="{FF2B5EF4-FFF2-40B4-BE49-F238E27FC236}">
                <a16:creationId xmlns:a16="http://schemas.microsoft.com/office/drawing/2014/main" id="{3E9DDD26-5545-C976-0E56-3BD15DEB44F8}"/>
              </a:ext>
            </a:extLst>
          </p:cNvPr>
          <p:cNvSpPr>
            <a:spLocks noGrp="1"/>
          </p:cNvSpPr>
          <p:nvPr>
            <p:ph type="title"/>
          </p:nvPr>
        </p:nvSpPr>
        <p:spPr/>
        <p:txBody>
          <a:bodyPr/>
          <a:lstStyle/>
          <a:p>
            <a:r>
              <a:rPr lang="en-US" altLang="zh-CN" sz="2800" dirty="0">
                <a:solidFill>
                  <a:schemeClr val="tx1"/>
                </a:solidFill>
                <a:latin typeface="Calibri" panose="020F0502020204030204" pitchFamily="34" charset="0"/>
                <a:ea typeface="Calibri" panose="020F0502020204030204" pitchFamily="34" charset="0"/>
                <a:cs typeface="Calibri" panose="020F0502020204030204" pitchFamily="34" charset="0"/>
              </a:rPr>
              <a:t>CAICV</a:t>
            </a:r>
            <a:endParaRPr lang="zh-CN" altLang="en-US" sz="2800" dirty="0">
              <a:solidFill>
                <a:schemeClr val="tx1"/>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6" name="文本框 5">
            <a:extLst>
              <a:ext uri="{FF2B5EF4-FFF2-40B4-BE49-F238E27FC236}">
                <a16:creationId xmlns:a16="http://schemas.microsoft.com/office/drawing/2014/main" id="{1A1FB37F-27B5-CDDE-6369-B5B1110D1ECE}"/>
              </a:ext>
            </a:extLst>
          </p:cNvPr>
          <p:cNvSpPr txBox="1"/>
          <p:nvPr/>
        </p:nvSpPr>
        <p:spPr>
          <a:xfrm>
            <a:off x="270933" y="952566"/>
            <a:ext cx="4309456" cy="5686172"/>
          </a:xfrm>
          <a:prstGeom prst="rect">
            <a:avLst/>
          </a:prstGeom>
          <a:noFill/>
        </p:spPr>
        <p:txBody>
          <a:bodyPr wrap="square" rtlCol="0">
            <a:spAutoFit/>
          </a:bodyPr>
          <a:lstStyle/>
          <a:p>
            <a:pPr marL="285750" marR="0" lvl="0" indent="-285750" algn="l" defTabSz="914400" rtl="0" eaLnBrk="1" fontAlgn="auto" latinLnBrk="0" hangingPunct="1">
              <a:lnSpc>
                <a:spcPct val="114000"/>
              </a:lnSpc>
              <a:spcBef>
                <a:spcPts val="0"/>
              </a:spcBef>
              <a:spcAft>
                <a:spcPts val="0"/>
              </a:spcAft>
              <a:buClrTx/>
              <a:buSzTx/>
              <a:buFont typeface="Wingdings" pitchFamily="2" charset="2"/>
              <a:buChar char="p"/>
              <a:tabLst/>
              <a:defRPr/>
            </a:pPr>
            <a:r>
              <a:rPr kumimoji="1" lang="en" altLang="zh-CN"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China Industry Innovation Alliance for the Intelligent and Connected Vehicles (CAICV) was initiated by China SAE and the China Association of Automobile Manufacturers (CAAM), with the support of MIIT on June 12, 2017. </a:t>
            </a:r>
          </a:p>
          <a:p>
            <a:pPr marL="285750" marR="0" lvl="0" indent="-285750" algn="l" defTabSz="914400" rtl="0" eaLnBrk="1" fontAlgn="auto" latinLnBrk="0" hangingPunct="1">
              <a:lnSpc>
                <a:spcPct val="114000"/>
              </a:lnSpc>
              <a:spcBef>
                <a:spcPts val="0"/>
              </a:spcBef>
              <a:spcAft>
                <a:spcPts val="0"/>
              </a:spcAft>
              <a:buClrTx/>
              <a:buSzTx/>
              <a:buFont typeface="Wingdings" pitchFamily="2" charset="2"/>
              <a:buChar char="p"/>
              <a:tabLst/>
              <a:defRPr/>
            </a:pPr>
            <a:endParaRPr kumimoji="1" lang="en" altLang="zh-CN"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14000"/>
              </a:lnSpc>
              <a:spcBef>
                <a:spcPts val="0"/>
              </a:spcBef>
              <a:spcAft>
                <a:spcPts val="0"/>
              </a:spcAft>
              <a:buClrTx/>
              <a:buSzTx/>
              <a:buFont typeface="Wingdings" pitchFamily="2" charset="2"/>
              <a:buChar char="p"/>
              <a:tabLst/>
              <a:defRPr/>
            </a:pPr>
            <a:r>
              <a:rPr kumimoji="1" lang="en" altLang="zh-CN"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CAICV has more than 500 members, including companies, universities, and institutes from the automotive, telecommunication, transportation, and internet industries.</a:t>
            </a:r>
          </a:p>
          <a:p>
            <a:pPr marL="285750" marR="0" lvl="0" indent="-285750" algn="l" defTabSz="914400" rtl="0" eaLnBrk="1" fontAlgn="auto" latinLnBrk="0" hangingPunct="1">
              <a:lnSpc>
                <a:spcPct val="114000"/>
              </a:lnSpc>
              <a:spcBef>
                <a:spcPts val="0"/>
              </a:spcBef>
              <a:spcAft>
                <a:spcPts val="0"/>
              </a:spcAft>
              <a:buClrTx/>
              <a:buSzTx/>
              <a:buFont typeface="Wingdings" pitchFamily="2" charset="2"/>
              <a:buChar char="p"/>
              <a:tabLst/>
              <a:defRPr/>
            </a:pPr>
            <a:endParaRPr kumimoji="1" lang="en" altLang="zh-CN"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14000"/>
              </a:lnSpc>
              <a:spcBef>
                <a:spcPts val="0"/>
              </a:spcBef>
              <a:spcAft>
                <a:spcPts val="0"/>
              </a:spcAft>
              <a:buClrTx/>
              <a:buSzTx/>
              <a:buFont typeface="Wingdings" pitchFamily="2" charset="2"/>
              <a:buChar char="p"/>
              <a:tabLst/>
              <a:defRPr/>
            </a:pPr>
            <a:r>
              <a:rPr kumimoji="1" lang="en" altLang="zh-CN"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CAICV has 13 working groups for different technical fields.</a:t>
            </a:r>
            <a:endParaRPr kumimoji="1" lang="zh-CN" altLang="en-US" sz="2000" b="1" i="0" u="none" strike="noStrike" kern="1200" cap="none" spc="0" normalizeH="0" baseline="0" noProof="0" dirty="0">
              <a:ln>
                <a:noFill/>
              </a:ln>
              <a:solidFill>
                <a:srgbClr val="000000"/>
              </a:solidFill>
              <a:effectLst/>
              <a:uLnTx/>
              <a:uFillTx/>
              <a:latin typeface="Calibri" panose="020F0502020204030204" pitchFamily="34" charset="0"/>
              <a:ea typeface="Microsoft YaHei" panose="020B0503020204020204" pitchFamily="34" charset="-122"/>
              <a:cs typeface="Calibri" panose="020F0502020204030204" pitchFamily="34" charset="0"/>
            </a:endParaRPr>
          </a:p>
        </p:txBody>
      </p:sp>
      <p:pic>
        <p:nvPicPr>
          <p:cNvPr id="165" name="图片 164" descr="穿西装的男人&#10;&#10;描述已自动生成">
            <a:extLst>
              <a:ext uri="{FF2B5EF4-FFF2-40B4-BE49-F238E27FC236}">
                <a16:creationId xmlns:a16="http://schemas.microsoft.com/office/drawing/2014/main" id="{9BC7BB76-C823-22C4-301C-667DCA6AD33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622146" y="4196443"/>
            <a:ext cx="830451" cy="925200"/>
          </a:xfrm>
          <a:prstGeom prst="rect">
            <a:avLst/>
          </a:prstGeom>
        </p:spPr>
      </p:pic>
      <p:pic>
        <p:nvPicPr>
          <p:cNvPr id="167" name="图片 166" descr="穿西装的男人&#10;&#10;描述已自动生成">
            <a:extLst>
              <a:ext uri="{FF2B5EF4-FFF2-40B4-BE49-F238E27FC236}">
                <a16:creationId xmlns:a16="http://schemas.microsoft.com/office/drawing/2014/main" id="{3CAF8C5C-5B20-C9B6-CAD8-68C557C6513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834467" y="4223921"/>
            <a:ext cx="824566" cy="921411"/>
          </a:xfrm>
          <a:prstGeom prst="rect">
            <a:avLst/>
          </a:prstGeom>
        </p:spPr>
      </p:pic>
      <p:sp>
        <p:nvSpPr>
          <p:cNvPr id="169" name="文本框 168">
            <a:extLst>
              <a:ext uri="{FF2B5EF4-FFF2-40B4-BE49-F238E27FC236}">
                <a16:creationId xmlns:a16="http://schemas.microsoft.com/office/drawing/2014/main" id="{652418A6-A52D-11C3-33E2-EB4B1726CE2F}"/>
              </a:ext>
            </a:extLst>
          </p:cNvPr>
          <p:cNvSpPr txBox="1"/>
          <p:nvPr/>
        </p:nvSpPr>
        <p:spPr>
          <a:xfrm>
            <a:off x="4805818" y="5099566"/>
            <a:ext cx="1706429"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altLang="zh-CN" sz="105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J</a:t>
            </a:r>
            <a:r>
              <a:rPr kumimoji="0" lang="en-US" altLang="zh-CN" sz="105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un Li</a:t>
            </a:r>
            <a:endParaRPr kumimoji="0" lang="en" altLang="zh-CN" sz="105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 altLang="zh-CN" sz="105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Chairman</a:t>
            </a:r>
            <a:endParaRPr kumimoji="0" lang="zh-CN" altLang="en-US" sz="1050" b="0" i="0" u="none" strike="noStrike" kern="1200" cap="none" spc="0" normalizeH="0" baseline="0" noProof="0" dirty="0">
              <a:ln>
                <a:noFill/>
              </a:ln>
              <a:solidFill>
                <a:srgbClr val="000000"/>
              </a:solidFill>
              <a:effectLst/>
              <a:uLnTx/>
              <a:uFillTx/>
              <a:latin typeface="Calibri" panose="020F0502020204030204" pitchFamily="34" charset="0"/>
              <a:ea typeface="Microsoft YaHei" panose="020B0503020204020204" pitchFamily="34" charset="-122"/>
              <a:cs typeface="Calibri" panose="020F0502020204030204" pitchFamily="34" charset="0"/>
            </a:endParaRPr>
          </a:p>
        </p:txBody>
      </p:sp>
      <p:sp>
        <p:nvSpPr>
          <p:cNvPr id="170" name="文本框 169">
            <a:extLst>
              <a:ext uri="{FF2B5EF4-FFF2-40B4-BE49-F238E27FC236}">
                <a16:creationId xmlns:a16="http://schemas.microsoft.com/office/drawing/2014/main" id="{04461F3E-C29F-09DC-BD43-6E043C139DEC}"/>
              </a:ext>
            </a:extLst>
          </p:cNvPr>
          <p:cNvSpPr txBox="1"/>
          <p:nvPr/>
        </p:nvSpPr>
        <p:spPr>
          <a:xfrm>
            <a:off x="10599382" y="5062990"/>
            <a:ext cx="1559598" cy="57708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altLang="zh-CN" sz="105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Keqiang</a:t>
            </a:r>
            <a:r>
              <a:rPr kumimoji="0" lang="en-US" altLang="zh-CN" sz="105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Li</a:t>
            </a:r>
            <a:endParaRPr kumimoji="0" lang="en" altLang="zh-CN" sz="105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 altLang="zh-CN" sz="105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Director of Technical Committee </a:t>
            </a:r>
            <a:endParaRPr kumimoji="0" lang="zh-CN" altLang="en-US" sz="1050" b="0" i="0" u="none" strike="noStrike" kern="1200" cap="none" spc="0" normalizeH="0" baseline="0" noProof="0" dirty="0">
              <a:ln>
                <a:noFill/>
              </a:ln>
              <a:solidFill>
                <a:srgbClr val="000000"/>
              </a:solidFill>
              <a:effectLst/>
              <a:uLnTx/>
              <a:uFillTx/>
              <a:latin typeface="Calibri" panose="020F0502020204030204" pitchFamily="34" charset="0"/>
              <a:ea typeface="Microsoft YaHei" panose="020B0503020204020204" pitchFamily="34" charset="-122"/>
              <a:cs typeface="Calibri" panose="020F0502020204030204" pitchFamily="34" charset="0"/>
            </a:endParaRPr>
          </a:p>
        </p:txBody>
      </p:sp>
      <p:pic>
        <p:nvPicPr>
          <p:cNvPr id="172" name="图形 171">
            <a:extLst>
              <a:ext uri="{FF2B5EF4-FFF2-40B4-BE49-F238E27FC236}">
                <a16:creationId xmlns:a16="http://schemas.microsoft.com/office/drawing/2014/main" id="{D4628596-3524-A612-CF22-785F70ED2CF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44967" y="4340603"/>
            <a:ext cx="7386182" cy="2399751"/>
          </a:xfrm>
          <a:prstGeom prst="rect">
            <a:avLst/>
          </a:prstGeom>
        </p:spPr>
      </p:pic>
    </p:spTree>
    <p:extLst>
      <p:ext uri="{BB962C8B-B14F-4D97-AF65-F5344CB8AC3E}">
        <p14:creationId xmlns:p14="http://schemas.microsoft.com/office/powerpoint/2010/main" val="2926985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8A3FBD6-7DD5-4841-A3D5-37A1A5D2A2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129" y="4166879"/>
            <a:ext cx="1800000" cy="1800000"/>
          </a:xfrm>
          <a:prstGeom prst="rect">
            <a:avLst/>
          </a:prstGeom>
        </p:spPr>
      </p:pic>
      <p:pic>
        <p:nvPicPr>
          <p:cNvPr id="7" name="图片 6" descr="图片包含 室内, 人员, 男士&#10;&#10;描述已自动生成">
            <a:extLst>
              <a:ext uri="{FF2B5EF4-FFF2-40B4-BE49-F238E27FC236}">
                <a16:creationId xmlns:a16="http://schemas.microsoft.com/office/drawing/2014/main" id="{65EAD855-A25C-439A-BE16-5B6FD4360E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5655" y="4166879"/>
            <a:ext cx="1800000" cy="1800000"/>
          </a:xfrm>
          <a:prstGeom prst="rect">
            <a:avLst/>
          </a:prstGeom>
        </p:spPr>
      </p:pic>
      <p:pic>
        <p:nvPicPr>
          <p:cNvPr id="9" name="图片 8">
            <a:extLst>
              <a:ext uri="{FF2B5EF4-FFF2-40B4-BE49-F238E27FC236}">
                <a16:creationId xmlns:a16="http://schemas.microsoft.com/office/drawing/2014/main" id="{F1E5D79C-179B-4A0D-BED9-80FC829A4E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75182" y="4166879"/>
            <a:ext cx="1800000" cy="1800000"/>
          </a:xfrm>
          <a:prstGeom prst="rect">
            <a:avLst/>
          </a:prstGeom>
        </p:spPr>
      </p:pic>
      <p:pic>
        <p:nvPicPr>
          <p:cNvPr id="11" name="图片 10" descr="图片包含 天空, 户外, 山, 建筑物&#10;&#10;描述已自动生成">
            <a:extLst>
              <a:ext uri="{FF2B5EF4-FFF2-40B4-BE49-F238E27FC236}">
                <a16:creationId xmlns:a16="http://schemas.microsoft.com/office/drawing/2014/main" id="{84A35FB9-2BD0-4FD5-B105-6B414020F0E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26540" y="4166879"/>
            <a:ext cx="1800000" cy="1800000"/>
          </a:xfrm>
          <a:prstGeom prst="rect">
            <a:avLst/>
          </a:prstGeom>
        </p:spPr>
      </p:pic>
      <p:cxnSp>
        <p:nvCxnSpPr>
          <p:cNvPr id="24" name="直接连接符 23">
            <a:extLst>
              <a:ext uri="{FF2B5EF4-FFF2-40B4-BE49-F238E27FC236}">
                <a16:creationId xmlns:a16="http://schemas.microsoft.com/office/drawing/2014/main" id="{1599452B-476D-450F-8064-3D273F5F4DBB}"/>
              </a:ext>
            </a:extLst>
          </p:cNvPr>
          <p:cNvCxnSpPr>
            <a:cxnSpLocks/>
          </p:cNvCxnSpPr>
          <p:nvPr/>
        </p:nvCxnSpPr>
        <p:spPr>
          <a:xfrm>
            <a:off x="2841356" y="2589405"/>
            <a:ext cx="0" cy="230832"/>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矩形 16">
            <a:extLst>
              <a:ext uri="{FF2B5EF4-FFF2-40B4-BE49-F238E27FC236}">
                <a16:creationId xmlns:a16="http://schemas.microsoft.com/office/drawing/2014/main" id="{A1A80811-19D3-4D0D-BA72-829A36CA4E5D}"/>
              </a:ext>
            </a:extLst>
          </p:cNvPr>
          <p:cNvSpPr/>
          <p:nvPr/>
        </p:nvSpPr>
        <p:spPr>
          <a:xfrm>
            <a:off x="5805827" y="2201837"/>
            <a:ext cx="2853274" cy="1169551"/>
          </a:xfrm>
          <a:prstGeom prst="rect">
            <a:avLst/>
          </a:prstGeom>
        </p:spPr>
        <p:txBody>
          <a:bodyPr wrap="square">
            <a:spAutoFit/>
          </a:bodyPr>
          <a:lstStyle/>
          <a:p>
            <a:pPr marL="0" marR="0" lvl="0" indent="0" algn="ctr" defTabSz="895350" rtl="0" eaLnBrk="1" fontAlgn="auto" latinLnBrk="0" hangingPunct="1">
              <a:lnSpc>
                <a:spcPct val="150000"/>
              </a:lnSpc>
              <a:spcBef>
                <a:spcPts val="0"/>
              </a:spcBef>
              <a:spcAft>
                <a:spcPts val="0"/>
              </a:spcAft>
              <a:buClr>
                <a:srgbClr val="002960"/>
              </a:buClr>
              <a:buSzTx/>
              <a:buFontTx/>
              <a:buNone/>
              <a:tabLst/>
              <a:defRPr/>
            </a:pPr>
            <a:r>
              <a:rPr kumimoji="0" lang="en-US" altLang="zh-CN" sz="2000" b="1" i="0" u="none" strike="noStrike" kern="0" cap="none" spc="0" normalizeH="0" baseline="0" noProof="0" dirty="0">
                <a:ln>
                  <a:noFill/>
                </a:ln>
                <a:solidFill>
                  <a:srgbClr val="000000"/>
                </a:solidFill>
                <a:effectLst/>
                <a:uLnTx/>
                <a:uFillTx/>
                <a:latin typeface="Calibri" panose="020F0502020204030204" pitchFamily="34" charset="0"/>
                <a:ea typeface="微软雅黑" panose="020B0503020204020204" pitchFamily="34" charset="-122"/>
                <a:cs typeface="Calibri" panose="020F0502020204030204" pitchFamily="34" charset="0"/>
              </a:rPr>
              <a:t>Collaborative Innovation</a:t>
            </a:r>
          </a:p>
          <a:p>
            <a:pPr marL="0" marR="0" lvl="0" indent="0" algn="ctr" defTabSz="895350" rtl="0" eaLnBrk="1" fontAlgn="auto" latinLnBrk="0" hangingPunct="1">
              <a:lnSpc>
                <a:spcPct val="100000"/>
              </a:lnSpc>
              <a:spcBef>
                <a:spcPts val="0"/>
              </a:spcBef>
              <a:spcAft>
                <a:spcPts val="0"/>
              </a:spcAft>
              <a:buClr>
                <a:srgbClr val="002960"/>
              </a:buClr>
              <a:buSzTx/>
              <a:buFontTx/>
              <a:buNone/>
              <a:tabLst/>
              <a:defRPr/>
            </a:pPr>
            <a:r>
              <a:rPr kumimoji="0" lang="en-US" altLang="zh-CN" sz="2000" b="0" i="0" u="none" strike="noStrike" kern="0" cap="none" spc="0" normalizeH="0" baseline="0" noProof="0" dirty="0">
                <a:ln>
                  <a:noFill/>
                </a:ln>
                <a:solidFill>
                  <a:srgbClr val="0A6EB4"/>
                </a:solidFill>
                <a:effectLst/>
                <a:uLnTx/>
                <a:uFillTx/>
                <a:latin typeface="Calibri" panose="020F0502020204030204" pitchFamily="34" charset="0"/>
                <a:ea typeface="微软雅黑" panose="020B0503020204020204" pitchFamily="34" charset="-122"/>
                <a:cs typeface="Calibri" panose="020F0502020204030204" pitchFamily="34" charset="0"/>
              </a:rPr>
              <a:t>World-renowned ICV Innovation Center</a:t>
            </a:r>
          </a:p>
        </p:txBody>
      </p:sp>
      <p:sp>
        <p:nvSpPr>
          <p:cNvPr id="18" name="矩形 17">
            <a:extLst>
              <a:ext uri="{FF2B5EF4-FFF2-40B4-BE49-F238E27FC236}">
                <a16:creationId xmlns:a16="http://schemas.microsoft.com/office/drawing/2014/main" id="{4206BF86-D395-48E7-BA51-D3C2C583A8B8}"/>
              </a:ext>
            </a:extLst>
          </p:cNvPr>
          <p:cNvSpPr/>
          <p:nvPr/>
        </p:nvSpPr>
        <p:spPr>
          <a:xfrm>
            <a:off x="8958230" y="2203627"/>
            <a:ext cx="2252541" cy="1169551"/>
          </a:xfrm>
          <a:prstGeom prst="rect">
            <a:avLst/>
          </a:prstGeom>
        </p:spPr>
        <p:txBody>
          <a:bodyPr wrap="none">
            <a:spAutoFit/>
          </a:bodyPr>
          <a:lstStyle/>
          <a:p>
            <a:pPr marL="0" marR="0" lvl="0" indent="0" algn="ctr" defTabSz="895350" rtl="0" eaLnBrk="1" fontAlgn="auto" latinLnBrk="0" hangingPunct="1">
              <a:lnSpc>
                <a:spcPct val="150000"/>
              </a:lnSpc>
              <a:spcBef>
                <a:spcPts val="0"/>
              </a:spcBef>
              <a:spcAft>
                <a:spcPts val="0"/>
              </a:spcAft>
              <a:buClr>
                <a:srgbClr val="002960"/>
              </a:buClr>
              <a:buSzTx/>
              <a:buFontTx/>
              <a:buNone/>
              <a:tabLst/>
              <a:defRPr/>
            </a:pPr>
            <a:r>
              <a:rPr kumimoji="0" lang="en-US" altLang="zh-CN" sz="2000" b="1" i="0" u="none" strike="noStrike" kern="0" cap="none" spc="0" normalizeH="0" baseline="0" noProof="0" dirty="0">
                <a:ln>
                  <a:noFill/>
                </a:ln>
                <a:solidFill>
                  <a:srgbClr val="000000"/>
                </a:solidFill>
                <a:effectLst/>
                <a:uLnTx/>
                <a:uFillTx/>
                <a:latin typeface="Calibri" panose="020F0502020204030204" pitchFamily="34" charset="0"/>
                <a:ea typeface="微软雅黑" panose="020B0503020204020204" pitchFamily="34" charset="-122"/>
                <a:cs typeface="Calibri" panose="020F0502020204030204" pitchFamily="34" charset="0"/>
              </a:rPr>
              <a:t>Industry Ecosystem</a:t>
            </a:r>
          </a:p>
          <a:p>
            <a:pPr marL="0" marR="0" lvl="0" indent="0" algn="ctr" defTabSz="895350" rtl="0" eaLnBrk="1" fontAlgn="auto" latinLnBrk="0" hangingPunct="1">
              <a:lnSpc>
                <a:spcPct val="100000"/>
              </a:lnSpc>
              <a:spcBef>
                <a:spcPts val="0"/>
              </a:spcBef>
              <a:spcAft>
                <a:spcPts val="0"/>
              </a:spcAft>
              <a:buClr>
                <a:srgbClr val="002960"/>
              </a:buClr>
              <a:buSzTx/>
              <a:buFontTx/>
              <a:buNone/>
              <a:tabLst/>
              <a:defRPr/>
            </a:pPr>
            <a:r>
              <a:rPr kumimoji="0" lang="en-US" altLang="zh-CN" sz="2000" b="0" i="0" u="none" strike="noStrike" kern="0" cap="none" spc="0" normalizeH="0" baseline="0" noProof="0" dirty="0">
                <a:ln>
                  <a:noFill/>
                </a:ln>
                <a:solidFill>
                  <a:srgbClr val="0A6EB4"/>
                </a:solidFill>
                <a:effectLst/>
                <a:uLnTx/>
                <a:uFillTx/>
                <a:latin typeface="Calibri" panose="020F0502020204030204" pitchFamily="34" charset="0"/>
                <a:ea typeface="微软雅黑" panose="020B0503020204020204" pitchFamily="34" charset="-122"/>
                <a:cs typeface="Calibri" panose="020F0502020204030204" pitchFamily="34" charset="0"/>
              </a:rPr>
              <a:t>Build </a:t>
            </a:r>
          </a:p>
          <a:p>
            <a:pPr marL="0" marR="0" lvl="0" indent="0" algn="ctr" defTabSz="895350" rtl="0" eaLnBrk="1" fontAlgn="auto" latinLnBrk="0" hangingPunct="1">
              <a:lnSpc>
                <a:spcPct val="100000"/>
              </a:lnSpc>
              <a:spcBef>
                <a:spcPts val="0"/>
              </a:spcBef>
              <a:spcAft>
                <a:spcPts val="0"/>
              </a:spcAft>
              <a:buClr>
                <a:srgbClr val="002960"/>
              </a:buClr>
              <a:buSzTx/>
              <a:buFontTx/>
              <a:buNone/>
              <a:tabLst/>
              <a:defRPr/>
            </a:pPr>
            <a:r>
              <a:rPr kumimoji="0" lang="en-US" altLang="zh-CN" sz="2000" b="0" i="0" u="none" strike="noStrike" kern="0" cap="none" spc="0" normalizeH="0" baseline="0" noProof="0" dirty="0">
                <a:ln>
                  <a:noFill/>
                </a:ln>
                <a:solidFill>
                  <a:srgbClr val="0A6EB4"/>
                </a:solidFill>
                <a:effectLst/>
                <a:uLnTx/>
                <a:uFillTx/>
                <a:latin typeface="Calibri" panose="020F0502020204030204" pitchFamily="34" charset="0"/>
                <a:ea typeface="微软雅黑" panose="020B0503020204020204" pitchFamily="34" charset="-122"/>
                <a:cs typeface="Calibri" panose="020F0502020204030204" pitchFamily="34" charset="0"/>
              </a:rPr>
              <a:t>ICV ecosystem </a:t>
            </a:r>
          </a:p>
        </p:txBody>
      </p:sp>
      <p:sp>
        <p:nvSpPr>
          <p:cNvPr id="20" name="矩形 19">
            <a:extLst>
              <a:ext uri="{FF2B5EF4-FFF2-40B4-BE49-F238E27FC236}">
                <a16:creationId xmlns:a16="http://schemas.microsoft.com/office/drawing/2014/main" id="{4996E7B9-07B2-4FB2-AE79-FFBCF4B6E0B7}"/>
              </a:ext>
            </a:extLst>
          </p:cNvPr>
          <p:cNvSpPr/>
          <p:nvPr/>
        </p:nvSpPr>
        <p:spPr>
          <a:xfrm>
            <a:off x="3077828" y="2203627"/>
            <a:ext cx="2428870" cy="1169551"/>
          </a:xfrm>
          <a:prstGeom prst="rect">
            <a:avLst/>
          </a:prstGeom>
        </p:spPr>
        <p:txBody>
          <a:bodyPr wrap="square">
            <a:spAutoFit/>
          </a:bodyPr>
          <a:lstStyle/>
          <a:p>
            <a:pPr marL="0" marR="0" lvl="0" indent="0" algn="ctr" defTabSz="895350" rtl="0" eaLnBrk="1" fontAlgn="auto" latinLnBrk="0" hangingPunct="1">
              <a:lnSpc>
                <a:spcPct val="150000"/>
              </a:lnSpc>
              <a:spcBef>
                <a:spcPts val="0"/>
              </a:spcBef>
              <a:spcAft>
                <a:spcPts val="0"/>
              </a:spcAft>
              <a:buClr>
                <a:srgbClr val="002960"/>
              </a:buClr>
              <a:buSzTx/>
              <a:buFontTx/>
              <a:buNone/>
              <a:tabLst/>
              <a:defRPr/>
            </a:pPr>
            <a:r>
              <a:rPr kumimoji="0" lang="en-US" altLang="zh-CN" sz="2000" b="1" i="0" u="none" strike="noStrike" kern="0" cap="none" spc="0" normalizeH="0" baseline="0" noProof="0" dirty="0">
                <a:ln>
                  <a:noFill/>
                </a:ln>
                <a:solidFill>
                  <a:srgbClr val="000000"/>
                </a:solidFill>
                <a:effectLst/>
                <a:uLnTx/>
                <a:uFillTx/>
                <a:latin typeface="Calibri" panose="020F0502020204030204" pitchFamily="34" charset="0"/>
                <a:ea typeface="微软雅黑" panose="020B0503020204020204" pitchFamily="34" charset="-122"/>
                <a:cs typeface="Calibri" panose="020F0502020204030204" pitchFamily="34" charset="0"/>
              </a:rPr>
              <a:t>Public Service</a:t>
            </a:r>
          </a:p>
          <a:p>
            <a:pPr marL="0" marR="0" lvl="0" indent="0" algn="ctr" defTabSz="895350" rtl="0" eaLnBrk="1" fontAlgn="auto" latinLnBrk="0" hangingPunct="1">
              <a:lnSpc>
                <a:spcPct val="100000"/>
              </a:lnSpc>
              <a:spcBef>
                <a:spcPts val="0"/>
              </a:spcBef>
              <a:spcAft>
                <a:spcPts val="0"/>
              </a:spcAft>
              <a:buClr>
                <a:srgbClr val="002960"/>
              </a:buClr>
              <a:buSzTx/>
              <a:buFontTx/>
              <a:buNone/>
              <a:tabLst/>
              <a:defRPr/>
            </a:pPr>
            <a:r>
              <a:rPr kumimoji="0" lang="en-US" altLang="zh-CN" sz="2000" b="0" i="0" u="none" strike="noStrike" kern="0" cap="none" spc="0" normalizeH="0" baseline="0" noProof="0" dirty="0">
                <a:ln>
                  <a:noFill/>
                </a:ln>
                <a:solidFill>
                  <a:srgbClr val="0A6EB4"/>
                </a:solidFill>
                <a:effectLst/>
                <a:uLnTx/>
                <a:uFillTx/>
                <a:latin typeface="Calibri" panose="020F0502020204030204" pitchFamily="34" charset="0"/>
                <a:ea typeface="微软雅黑" panose="020B0503020204020204" pitchFamily="34" charset="-122"/>
                <a:cs typeface="Calibri" panose="020F0502020204030204" pitchFamily="34" charset="0"/>
              </a:rPr>
              <a:t>World-renowned </a:t>
            </a:r>
          </a:p>
          <a:p>
            <a:pPr marL="0" marR="0" lvl="0" indent="0" algn="ctr" defTabSz="895350" rtl="0" eaLnBrk="1" fontAlgn="auto" latinLnBrk="0" hangingPunct="1">
              <a:lnSpc>
                <a:spcPct val="100000"/>
              </a:lnSpc>
              <a:spcBef>
                <a:spcPts val="0"/>
              </a:spcBef>
              <a:spcAft>
                <a:spcPts val="0"/>
              </a:spcAft>
              <a:buClr>
                <a:srgbClr val="002960"/>
              </a:buClr>
              <a:buSzTx/>
              <a:buFontTx/>
              <a:buNone/>
              <a:tabLst/>
              <a:defRPr/>
            </a:pPr>
            <a:r>
              <a:rPr kumimoji="0" lang="en-US" altLang="zh-CN" sz="2000" b="0" i="0" u="none" strike="noStrike" kern="0" cap="none" spc="0" normalizeH="0" baseline="0" noProof="0" dirty="0">
                <a:ln>
                  <a:noFill/>
                </a:ln>
                <a:solidFill>
                  <a:srgbClr val="0A6EB4"/>
                </a:solidFill>
                <a:effectLst/>
                <a:uLnTx/>
                <a:uFillTx/>
                <a:latin typeface="Calibri" panose="020F0502020204030204" pitchFamily="34" charset="0"/>
                <a:ea typeface="微软雅黑" panose="020B0503020204020204" pitchFamily="34" charset="-122"/>
                <a:cs typeface="Calibri" panose="020F0502020204030204" pitchFamily="34" charset="0"/>
              </a:rPr>
              <a:t>group standard body </a:t>
            </a:r>
          </a:p>
        </p:txBody>
      </p:sp>
      <p:sp>
        <p:nvSpPr>
          <p:cNvPr id="21" name="矩形 20">
            <a:extLst>
              <a:ext uri="{FF2B5EF4-FFF2-40B4-BE49-F238E27FC236}">
                <a16:creationId xmlns:a16="http://schemas.microsoft.com/office/drawing/2014/main" id="{84A47F86-F8EB-4440-BFBE-C6D977DD82FD}"/>
              </a:ext>
            </a:extLst>
          </p:cNvPr>
          <p:cNvSpPr/>
          <p:nvPr/>
        </p:nvSpPr>
        <p:spPr>
          <a:xfrm>
            <a:off x="312221" y="2201837"/>
            <a:ext cx="2529135" cy="1477328"/>
          </a:xfrm>
          <a:prstGeom prst="rect">
            <a:avLst/>
          </a:prstGeom>
        </p:spPr>
        <p:txBody>
          <a:bodyPr wrap="square">
            <a:spAutoFit/>
          </a:bodyPr>
          <a:lstStyle/>
          <a:p>
            <a:pPr marL="0" marR="0" lvl="0" indent="0" algn="ctr" defTabSz="895350" rtl="0" eaLnBrk="1" fontAlgn="auto" latinLnBrk="0" hangingPunct="1">
              <a:lnSpc>
                <a:spcPct val="150000"/>
              </a:lnSpc>
              <a:spcBef>
                <a:spcPts val="0"/>
              </a:spcBef>
              <a:spcAft>
                <a:spcPts val="0"/>
              </a:spcAft>
              <a:buClr>
                <a:srgbClr val="002960"/>
              </a:buClr>
              <a:buSzTx/>
              <a:buFontTx/>
              <a:buNone/>
              <a:tabLst/>
              <a:defRPr/>
            </a:pPr>
            <a:r>
              <a:rPr kumimoji="0" lang="en-US" altLang="zh-CN" sz="2000" b="1" i="0" u="none" strike="noStrike" kern="0" cap="none" spc="0" normalizeH="0" baseline="0" noProof="0" dirty="0">
                <a:ln>
                  <a:noFill/>
                </a:ln>
                <a:solidFill>
                  <a:srgbClr val="000000"/>
                </a:solidFill>
                <a:effectLst/>
                <a:uLnTx/>
                <a:uFillTx/>
                <a:latin typeface="Calibri" panose="020F0502020204030204" pitchFamily="34" charset="0"/>
                <a:ea typeface="微软雅黑" panose="020B0503020204020204" pitchFamily="34" charset="-122"/>
                <a:cs typeface="Calibri" panose="020F0502020204030204" pitchFamily="34" charset="0"/>
              </a:rPr>
              <a:t>Industry lead</a:t>
            </a:r>
          </a:p>
          <a:p>
            <a:pPr marL="0" marR="0" lvl="0" indent="0" algn="ctr" defTabSz="895350" rtl="0" eaLnBrk="1" fontAlgn="auto" latinLnBrk="0" hangingPunct="1">
              <a:lnSpc>
                <a:spcPct val="100000"/>
              </a:lnSpc>
              <a:spcBef>
                <a:spcPts val="0"/>
              </a:spcBef>
              <a:spcAft>
                <a:spcPts val="0"/>
              </a:spcAft>
              <a:buClr>
                <a:srgbClr val="002960"/>
              </a:buClr>
              <a:buSzTx/>
              <a:buFontTx/>
              <a:buNone/>
              <a:tabLst/>
              <a:defRPr/>
            </a:pPr>
            <a:r>
              <a:rPr kumimoji="0" lang="en-US" altLang="zh-CN" sz="2000" b="0" i="0" u="none" strike="noStrike" kern="0" cap="none" spc="0" normalizeH="0" baseline="0" noProof="0" dirty="0">
                <a:ln>
                  <a:noFill/>
                </a:ln>
                <a:solidFill>
                  <a:srgbClr val="0A6EB4"/>
                </a:solidFill>
                <a:effectLst/>
                <a:uLnTx/>
                <a:uFillTx/>
                <a:latin typeface="Calibri" panose="020F0502020204030204" pitchFamily="34" charset="0"/>
                <a:ea typeface="微软雅黑" panose="020B0503020204020204" pitchFamily="34" charset="-122"/>
                <a:cs typeface="Calibri" panose="020F0502020204030204" pitchFamily="34" charset="0"/>
              </a:rPr>
              <a:t>World-renowned </a:t>
            </a:r>
          </a:p>
          <a:p>
            <a:pPr marL="0" marR="0" lvl="0" indent="0" algn="ctr" defTabSz="895350" rtl="0" eaLnBrk="1" fontAlgn="auto" latinLnBrk="0" hangingPunct="1">
              <a:lnSpc>
                <a:spcPct val="100000"/>
              </a:lnSpc>
              <a:spcBef>
                <a:spcPts val="0"/>
              </a:spcBef>
              <a:spcAft>
                <a:spcPts val="0"/>
              </a:spcAft>
              <a:buClr>
                <a:srgbClr val="002960"/>
              </a:buClr>
              <a:buSzTx/>
              <a:buFontTx/>
              <a:buNone/>
              <a:tabLst/>
              <a:defRPr/>
            </a:pPr>
            <a:r>
              <a:rPr kumimoji="0" lang="en-US" altLang="zh-CN" sz="2000" b="0" i="0" u="none" strike="noStrike" kern="0" cap="none" spc="0" normalizeH="0" baseline="0" noProof="0" dirty="0">
                <a:ln>
                  <a:noFill/>
                </a:ln>
                <a:solidFill>
                  <a:srgbClr val="0A6EB4"/>
                </a:solidFill>
                <a:effectLst/>
                <a:uLnTx/>
                <a:uFillTx/>
                <a:latin typeface="Calibri" panose="020F0502020204030204" pitchFamily="34" charset="0"/>
                <a:ea typeface="微软雅黑" panose="020B0503020204020204" pitchFamily="34" charset="-122"/>
                <a:cs typeface="Calibri" panose="020F0502020204030204" pitchFamily="34" charset="0"/>
              </a:rPr>
              <a:t>professional </a:t>
            </a:r>
          </a:p>
          <a:p>
            <a:pPr marL="0" marR="0" lvl="0" indent="0" algn="ctr" defTabSz="895350" rtl="0" eaLnBrk="1" fontAlgn="auto" latinLnBrk="0" hangingPunct="1">
              <a:lnSpc>
                <a:spcPct val="100000"/>
              </a:lnSpc>
              <a:spcBef>
                <a:spcPts val="0"/>
              </a:spcBef>
              <a:spcAft>
                <a:spcPts val="0"/>
              </a:spcAft>
              <a:buClr>
                <a:srgbClr val="002960"/>
              </a:buClr>
              <a:buSzTx/>
              <a:buFontTx/>
              <a:buNone/>
              <a:tabLst/>
              <a:defRPr/>
            </a:pPr>
            <a:r>
              <a:rPr kumimoji="0" lang="en-US" altLang="zh-CN" sz="2000" b="0" i="0" u="none" strike="noStrike" kern="0" cap="none" spc="0" normalizeH="0" baseline="0" noProof="0" dirty="0">
                <a:ln>
                  <a:noFill/>
                </a:ln>
                <a:solidFill>
                  <a:srgbClr val="0A6EB4"/>
                </a:solidFill>
                <a:effectLst/>
                <a:uLnTx/>
                <a:uFillTx/>
                <a:latin typeface="Calibri" panose="020F0502020204030204" pitchFamily="34" charset="0"/>
                <a:ea typeface="微软雅黑" panose="020B0503020204020204" pitchFamily="34" charset="-122"/>
                <a:cs typeface="Calibri" panose="020F0502020204030204" pitchFamily="34" charset="0"/>
              </a:rPr>
              <a:t>think tank </a:t>
            </a:r>
          </a:p>
        </p:txBody>
      </p:sp>
      <p:cxnSp>
        <p:nvCxnSpPr>
          <p:cNvPr id="13" name="直接连接符 12">
            <a:extLst>
              <a:ext uri="{FF2B5EF4-FFF2-40B4-BE49-F238E27FC236}">
                <a16:creationId xmlns:a16="http://schemas.microsoft.com/office/drawing/2014/main" id="{852784E4-BA0F-4FFD-BF7D-7479F2A04B02}"/>
              </a:ext>
            </a:extLst>
          </p:cNvPr>
          <p:cNvCxnSpPr/>
          <p:nvPr/>
        </p:nvCxnSpPr>
        <p:spPr>
          <a:xfrm>
            <a:off x="696000" y="2085060"/>
            <a:ext cx="10800000" cy="0"/>
          </a:xfrm>
          <a:prstGeom prst="line">
            <a:avLst/>
          </a:prstGeom>
          <a:ln w="12700" cap="rnd">
            <a:solidFill>
              <a:srgbClr val="1F5199"/>
            </a:solidFill>
            <a:prstDash val="sysDash"/>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4" name="矩形 13">
            <a:extLst>
              <a:ext uri="{FF2B5EF4-FFF2-40B4-BE49-F238E27FC236}">
                <a16:creationId xmlns:a16="http://schemas.microsoft.com/office/drawing/2014/main" id="{6DFBD2B7-6E20-4838-9EA6-FB088E3FB0F9}"/>
              </a:ext>
            </a:extLst>
          </p:cNvPr>
          <p:cNvSpPr/>
          <p:nvPr/>
        </p:nvSpPr>
        <p:spPr>
          <a:xfrm>
            <a:off x="387667" y="1315796"/>
            <a:ext cx="11416666" cy="589072"/>
          </a:xfrm>
          <a:prstGeom prst="rect">
            <a:avLst/>
          </a:prstGeom>
        </p:spPr>
        <p:txBody>
          <a:bodyPr wrap="square">
            <a:spAutoFit/>
          </a:bodyPr>
          <a:lstStyle/>
          <a:p>
            <a:pPr marL="0" marR="0" lvl="2" indent="0" algn="ctr" defTabSz="0" rtl="0" eaLnBrk="1" fontAlgn="auto" latinLnBrk="0" hangingPunct="1">
              <a:lnSpc>
                <a:spcPct val="15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pitchFamily="34" charset="-122"/>
                <a:cs typeface="Calibri" panose="020F0502020204030204" pitchFamily="34" charset="0"/>
                <a:sym typeface="+mn-lt"/>
              </a:rPr>
              <a:t>Build an important innovation and development platform for China's ICV industry</a:t>
            </a:r>
            <a:endParaRPr kumimoji="0" lang="zh-CN" altLang="en-US" sz="2400" b="1" i="0"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pitchFamily="34" charset="-122"/>
              <a:cs typeface="Calibri" panose="020F0502020204030204" pitchFamily="34" charset="0"/>
              <a:sym typeface="+mn-lt"/>
            </a:endParaRPr>
          </a:p>
        </p:txBody>
      </p:sp>
      <p:sp>
        <p:nvSpPr>
          <p:cNvPr id="5" name="标题 2">
            <a:extLst>
              <a:ext uri="{FF2B5EF4-FFF2-40B4-BE49-F238E27FC236}">
                <a16:creationId xmlns:a16="http://schemas.microsoft.com/office/drawing/2014/main" id="{FF71FCA4-3343-CE39-FD50-4C9C7331D8B9}"/>
              </a:ext>
            </a:extLst>
          </p:cNvPr>
          <p:cNvSpPr txBox="1">
            <a:spLocks/>
          </p:cNvSpPr>
          <p:nvPr/>
        </p:nvSpPr>
        <p:spPr>
          <a:xfrm>
            <a:off x="270933" y="7918"/>
            <a:ext cx="9127068" cy="747732"/>
          </a:xfrm>
          <a:prstGeom prst="rect">
            <a:avLst/>
          </a:prstGeom>
        </p:spPr>
        <p:txBody>
          <a:bodyPr anchor="ctr"/>
          <a:lstStyle>
            <a:lvl1pPr algn="ctr" rtl="0" eaLnBrk="0" fontAlgn="base" hangingPunct="0">
              <a:spcBef>
                <a:spcPct val="0"/>
              </a:spcBef>
              <a:spcAft>
                <a:spcPct val="0"/>
              </a:spcAft>
              <a:defRPr kumimoji="1" sz="2540">
                <a:solidFill>
                  <a:schemeClr val="tx2"/>
                </a:solidFill>
                <a:latin typeface="+mj-lt"/>
                <a:ea typeface="+mj-ea"/>
                <a:cs typeface="+mj-cs"/>
              </a:defRPr>
            </a:lvl1pPr>
            <a:lvl2pPr algn="ctr" rtl="0" eaLnBrk="0" fontAlgn="base" hangingPunct="0">
              <a:spcBef>
                <a:spcPct val="0"/>
              </a:spcBef>
              <a:spcAft>
                <a:spcPct val="0"/>
              </a:spcAft>
              <a:defRPr kumimoji="1" sz="254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254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254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254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272415" algn="ctr" rtl="0" fontAlgn="base">
              <a:spcBef>
                <a:spcPct val="0"/>
              </a:spcBef>
              <a:spcAft>
                <a:spcPct val="0"/>
              </a:spcAft>
              <a:defRPr sz="262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544830" algn="ctr" rtl="0" fontAlgn="base">
              <a:spcBef>
                <a:spcPct val="0"/>
              </a:spcBef>
              <a:spcAft>
                <a:spcPct val="0"/>
              </a:spcAft>
              <a:defRPr sz="262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817245" algn="ctr" rtl="0" fontAlgn="base">
              <a:spcBef>
                <a:spcPct val="0"/>
              </a:spcBef>
              <a:spcAft>
                <a:spcPct val="0"/>
              </a:spcAft>
              <a:defRPr sz="262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089660" algn="ctr" rtl="0" fontAlgn="base">
              <a:spcBef>
                <a:spcPct val="0"/>
              </a:spcBef>
              <a:spcAft>
                <a:spcPct val="0"/>
              </a:spcAft>
              <a:defRPr sz="262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CN" sz="2800" b="1" i="0" u="none" strike="noStrike" kern="0" cap="none" spc="0" normalizeH="0" baseline="0" noProof="0" dirty="0">
                <a:ln>
                  <a:noFill/>
                </a:ln>
                <a:solidFill>
                  <a:srgbClr val="000000"/>
                </a:solidFill>
                <a:effectLst/>
                <a:uLnTx/>
                <a:uFillTx/>
                <a:latin typeface="Calibri" panose="020F0502020204030204" pitchFamily="34" charset="0"/>
                <a:ea typeface="Microsoft YaHei" panose="020B0503020204020204" pitchFamily="34" charset="-122"/>
                <a:cs typeface="Calibri" panose="020F0502020204030204" pitchFamily="34" charset="0"/>
              </a:rPr>
              <a:t>Vision &amp; Mission</a:t>
            </a:r>
            <a:endParaRPr kumimoji="1" lang="zh-CN" altLang="en-US" sz="2800" b="1" i="0" u="none" strike="noStrike" kern="0" cap="none" spc="0" normalizeH="0" baseline="0" noProof="0" dirty="0">
              <a:ln>
                <a:noFill/>
              </a:ln>
              <a:solidFill>
                <a:srgbClr val="000000"/>
              </a:solidFill>
              <a:effectLst/>
              <a:uLnTx/>
              <a:uFillTx/>
              <a:latin typeface="Calibri" panose="020F0502020204030204" pitchFamily="34" charset="0"/>
              <a:ea typeface="Microsoft YaHei" panose="020B0503020204020204" pitchFamily="34" charset="-122"/>
              <a:cs typeface="Calibri" panose="020F0502020204030204" pitchFamily="34" charset="0"/>
            </a:endParaRPr>
          </a:p>
        </p:txBody>
      </p:sp>
    </p:spTree>
    <p:extLst>
      <p:ext uri="{BB962C8B-B14F-4D97-AF65-F5344CB8AC3E}">
        <p14:creationId xmlns:p14="http://schemas.microsoft.com/office/powerpoint/2010/main" val="3527415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B37300-2682-47D1-90AE-889958D7A88A}"/>
              </a:ext>
            </a:extLst>
          </p:cNvPr>
          <p:cNvSpPr>
            <a:spLocks noGrp="1"/>
          </p:cNvSpPr>
          <p:nvPr>
            <p:ph type="title"/>
          </p:nvPr>
        </p:nvSpPr>
        <p:spPr/>
        <p:txBody>
          <a:bodyPr/>
          <a:lstStyle/>
          <a:p>
            <a:r>
              <a:rPr lang="en-US" altLang="zh-CN" sz="2400" dirty="0">
                <a:latin typeface="微软雅黑" panose="020B0503020204020204" pitchFamily="34" charset="-122"/>
                <a:ea typeface="微软雅黑" panose="020B0503020204020204" pitchFamily="34" charset="-122"/>
              </a:rPr>
              <a:t>Visions of ICVs</a:t>
            </a:r>
            <a:endParaRPr lang="zh-CN" altLang="en-US" sz="2400" dirty="0">
              <a:latin typeface="微软雅黑" panose="020B0503020204020204" pitchFamily="34" charset="-122"/>
              <a:ea typeface="微软雅黑" panose="020B0503020204020204" pitchFamily="34" charset="-122"/>
            </a:endParaRPr>
          </a:p>
        </p:txBody>
      </p:sp>
      <p:graphicFrame>
        <p:nvGraphicFramePr>
          <p:cNvPr id="5" name="图示 4">
            <a:extLst>
              <a:ext uri="{FF2B5EF4-FFF2-40B4-BE49-F238E27FC236}">
                <a16:creationId xmlns:a16="http://schemas.microsoft.com/office/drawing/2014/main" id="{D1EBA794-0036-4371-930B-00087E0FD651}"/>
              </a:ext>
            </a:extLst>
          </p:cNvPr>
          <p:cNvGraphicFramePr/>
          <p:nvPr/>
        </p:nvGraphicFramePr>
        <p:xfrm>
          <a:off x="1085085" y="1832161"/>
          <a:ext cx="9827947" cy="5435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矩形 5">
            <a:extLst>
              <a:ext uri="{FF2B5EF4-FFF2-40B4-BE49-F238E27FC236}">
                <a16:creationId xmlns:a16="http://schemas.microsoft.com/office/drawing/2014/main" id="{5F1A15AB-FE1A-4755-9AE6-C447732C507A}"/>
              </a:ext>
            </a:extLst>
          </p:cNvPr>
          <p:cNvSpPr/>
          <p:nvPr/>
        </p:nvSpPr>
        <p:spPr>
          <a:xfrm>
            <a:off x="116006" y="871143"/>
            <a:ext cx="11842632" cy="1705403"/>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p"/>
              <a:tabLst/>
              <a:defRPr/>
            </a:pPr>
            <a:r>
              <a:rPr kumimoji="0" lang="en-US" sz="1800" b="1" i="0" u="none" strike="noStrike" kern="1200" cap="none" spc="0" normalizeH="0" baseline="0" noProof="0" dirty="0">
                <a:ln>
                  <a:noFill/>
                </a:ln>
                <a:solidFill>
                  <a:srgbClr val="0D4688"/>
                </a:solidFill>
                <a:effectLst/>
                <a:uLnTx/>
                <a:uFillTx/>
                <a:latin typeface="微软雅黑" panose="020B0503020204020204" pitchFamily="34" charset="-122"/>
                <a:ea typeface="微软雅黑" panose="020B0503020204020204" pitchFamily="34" charset="-122"/>
                <a:cs typeface="Times New Roman"/>
              </a:rPr>
              <a:t>C</a:t>
            </a:r>
            <a:r>
              <a:rPr kumimoji="0" lang="en-US" altLang="zh-CN" sz="1800" b="1" i="0" u="none" strike="noStrike" kern="1200" cap="none" spc="0" normalizeH="0" baseline="0" noProof="0" dirty="0">
                <a:ln>
                  <a:noFill/>
                </a:ln>
                <a:solidFill>
                  <a:srgbClr val="0D4688"/>
                </a:solidFill>
                <a:effectLst/>
                <a:uLnTx/>
                <a:uFillTx/>
                <a:latin typeface="微软雅黑" panose="020B0503020204020204" pitchFamily="34" charset="-122"/>
                <a:ea typeface="微软雅黑" panose="020B0503020204020204" pitchFamily="34" charset="-122"/>
                <a:cs typeface="Times New Roman"/>
              </a:rPr>
              <a:t>hina will </a:t>
            </a:r>
            <a:r>
              <a:rPr kumimoji="0" lang="en-US" sz="1800" b="1" i="0" u="none" strike="noStrike" kern="1200" cap="none" spc="0" normalizeH="0" baseline="0" noProof="0" dirty="0">
                <a:ln>
                  <a:noFill/>
                </a:ln>
                <a:solidFill>
                  <a:srgbClr val="0D4688"/>
                </a:solidFill>
                <a:effectLst/>
                <a:uLnTx/>
                <a:uFillTx/>
                <a:latin typeface="微软雅黑" panose="020B0503020204020204" pitchFamily="34" charset="-122"/>
                <a:ea typeface="微软雅黑" panose="020B0503020204020204" pitchFamily="34" charset="-122"/>
                <a:cs typeface="Times New Roman"/>
              </a:rPr>
              <a:t>achieve the grand goal of building an automobile power, to drive the mobility of society towards a direction of sustainability, and to meet the people's expectation for a better life.</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p"/>
              <a:tabLst/>
              <a:defRPr/>
            </a:pPr>
            <a:r>
              <a:rPr kumimoji="0" lang="en-US" sz="1800" b="1" i="0" u="none" strike="noStrike" kern="1200" cap="none" spc="0" normalizeH="0" baseline="0" noProof="0" dirty="0">
                <a:ln>
                  <a:noFill/>
                </a:ln>
                <a:solidFill>
                  <a:srgbClr val="0D4688"/>
                </a:solidFill>
                <a:effectLst/>
                <a:uLnTx/>
                <a:uFillTx/>
                <a:latin typeface="微软雅黑" panose="020B0503020204020204" pitchFamily="34" charset="-122"/>
                <a:ea typeface="微软雅黑" panose="020B0503020204020204" pitchFamily="34" charset="-122"/>
                <a:cs typeface="Times New Roman"/>
              </a:rPr>
              <a:t>This is demonstrated by </a:t>
            </a:r>
            <a:r>
              <a:rPr kumimoji="0" lang="en-US" altLang="zh-CN" sz="1800" b="1" i="0" u="none" strike="noStrike" kern="1200" cap="none" spc="0" normalizeH="0" baseline="0" noProof="0" dirty="0">
                <a:ln>
                  <a:noFill/>
                </a:ln>
                <a:solidFill>
                  <a:srgbClr val="0D4688"/>
                </a:solidFill>
                <a:effectLst/>
                <a:uLnTx/>
                <a:uFillTx/>
                <a:latin typeface="微软雅黑" panose="020B0503020204020204" pitchFamily="34" charset="-122"/>
                <a:ea typeface="微软雅黑" panose="020B0503020204020204" pitchFamily="34" charset="-122"/>
                <a:cs typeface="Times New Roman"/>
              </a:rPr>
              <a:t>safety, efficiency, energy conservation, emission reduction, comfort and convenience and user-friendliness.</a:t>
            </a:r>
            <a:endParaRPr kumimoji="0" lang="en-US" sz="1800" b="1" i="0" u="none" strike="noStrike" kern="1200" cap="none" spc="0" normalizeH="0" baseline="0" noProof="0" dirty="0">
              <a:ln>
                <a:noFill/>
              </a:ln>
              <a:solidFill>
                <a:srgbClr val="0D4688"/>
              </a:solidFill>
              <a:effectLst/>
              <a:uLnTx/>
              <a:uFillTx/>
              <a:latin typeface="微软雅黑" panose="020B0503020204020204" pitchFamily="34" charset="-122"/>
              <a:ea typeface="微软雅黑" panose="020B0503020204020204" pitchFamily="34" charset="-122"/>
              <a:cs typeface="Times New Roman"/>
            </a:endParaRPr>
          </a:p>
        </p:txBody>
      </p:sp>
    </p:spTree>
    <p:extLst>
      <p:ext uri="{BB962C8B-B14F-4D97-AF65-F5344CB8AC3E}">
        <p14:creationId xmlns:p14="http://schemas.microsoft.com/office/powerpoint/2010/main" val="4102306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D66A44-AC74-433D-8010-FF1D9E9B9C13}"/>
              </a:ext>
            </a:extLst>
          </p:cNvPr>
          <p:cNvSpPr>
            <a:spLocks noGrp="1"/>
          </p:cNvSpPr>
          <p:nvPr>
            <p:ph type="title"/>
          </p:nvPr>
        </p:nvSpPr>
        <p:spPr/>
        <p:txBody>
          <a:bodyPr/>
          <a:lstStyle/>
          <a:p>
            <a:r>
              <a:rPr lang="en-US" altLang="zh-CN" sz="2400" dirty="0">
                <a:latin typeface="微软雅黑" panose="020B0503020204020204" pitchFamily="34" charset="-122"/>
                <a:ea typeface="微软雅黑" panose="020B0503020204020204" pitchFamily="34" charset="-122"/>
              </a:rPr>
              <a:t>General Objectives of ICVs</a:t>
            </a:r>
            <a:endParaRPr lang="zh-CN" altLang="en-US" sz="2400" b="1" dirty="0">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61904D9E-E7AD-481C-B82A-2881BC8FE31E}"/>
              </a:ext>
            </a:extLst>
          </p:cNvPr>
          <p:cNvSpPr txBox="1"/>
          <p:nvPr/>
        </p:nvSpPr>
        <p:spPr>
          <a:xfrm>
            <a:off x="225886" y="1112639"/>
            <a:ext cx="11740227" cy="4539704"/>
          </a:xfrm>
          <a:prstGeom prst="rect">
            <a:avLst/>
          </a:prstGeom>
          <a:noFill/>
        </p:spPr>
        <p:txBody>
          <a:bodyPr wrap="square" rtlCol="0">
            <a:spAutoFit/>
          </a:bodyPr>
          <a:lstStyle>
            <a:defPPr>
              <a:defRPr lang="zh-CN"/>
            </a:defPPr>
            <a:lvl1pPr marL="285750" indent="-285750">
              <a:lnSpc>
                <a:spcPct val="150000"/>
              </a:lnSpc>
              <a:buFont typeface="Wingdings" panose="05000000000000000000" pitchFamily="2" charset="2"/>
              <a:buChar char="p"/>
              <a:defRPr sz="1200" b="1">
                <a:solidFill>
                  <a:srgbClr val="1F5199"/>
                </a:solidFill>
                <a:latin typeface="微软雅黑" panose="020B0503020204020204" pitchFamily="34" charset="-122"/>
                <a:ea typeface="微软雅黑" panose="020B0503020204020204" pitchFamily="34" charset="-122"/>
              </a:defRPr>
            </a:lvl1pPr>
          </a:lstStyle>
          <a:p>
            <a:pPr marL="285750" marR="0" lvl="0" indent="-285750" algn="just" defTabSz="914400" rtl="0" eaLnBrk="1" fontAlgn="auto" latinLnBrk="0" hangingPunct="1">
              <a:lnSpc>
                <a:spcPct val="100000"/>
              </a:lnSpc>
              <a:spcBef>
                <a:spcPts val="600"/>
              </a:spcBef>
              <a:spcAft>
                <a:spcPts val="0"/>
              </a:spcAft>
              <a:buClrTx/>
              <a:buSzTx/>
              <a:buFont typeface="Wingdings" panose="05000000000000000000" pitchFamily="2" charset="2"/>
              <a:buChar char="p"/>
              <a:tabLst/>
              <a:defRPr/>
            </a:pPr>
            <a:r>
              <a:rPr kumimoji="0" lang="en-US" sz="1800" b="1" i="0" u="none" strike="noStrike" kern="1200" cap="none" spc="0" normalizeH="0" baseline="0" noProof="0" dirty="0">
                <a:ln>
                  <a:noFill/>
                </a:ln>
                <a:solidFill>
                  <a:srgbClr val="0D4688"/>
                </a:solidFill>
                <a:effectLst/>
                <a:uLnTx/>
                <a:uFillTx/>
                <a:latin typeface="微软雅黑" panose="020B0503020204020204" pitchFamily="34" charset="-122"/>
                <a:ea typeface="微软雅黑" panose="020B0503020204020204" pitchFamily="34" charset="-122"/>
                <a:cs typeface="Times New Roman"/>
              </a:rPr>
              <a:t>By 2025, </a:t>
            </a:r>
          </a:p>
          <a:p>
            <a:pPr marL="742950" marR="0" lvl="1" indent="-28575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srgbClr val="0D4688"/>
                </a:solidFill>
                <a:effectLst/>
                <a:uLnTx/>
                <a:uFillTx/>
                <a:latin typeface="微软雅黑" pitchFamily="34" charset="-122"/>
                <a:ea typeface="微软雅黑" pitchFamily="34" charset="-122"/>
                <a:cs typeface="Arial" pitchFamily="34" charset="0"/>
              </a:rPr>
              <a:t>level 2 &amp; level 3 ICVs account for more than 50% of the new cars. </a:t>
            </a:r>
          </a:p>
          <a:p>
            <a:pPr marL="742950" marR="0" lvl="1" indent="-28575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srgbClr val="0D4688"/>
                </a:solidFill>
                <a:effectLst/>
                <a:uLnTx/>
                <a:uFillTx/>
                <a:latin typeface="微软雅黑" pitchFamily="34" charset="-122"/>
                <a:ea typeface="微软雅黑" pitchFamily="34" charset="-122"/>
                <a:cs typeface="Arial" pitchFamily="34" charset="0"/>
              </a:rPr>
              <a:t>level 4 ICVs begin to enter the market. </a:t>
            </a:r>
          </a:p>
          <a:p>
            <a:pPr marL="742950" marR="0" lvl="1" indent="-28575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srgbClr val="0D4688"/>
                </a:solidFill>
                <a:effectLst/>
                <a:uLnTx/>
                <a:uFillTx/>
                <a:latin typeface="微软雅黑" pitchFamily="34" charset="-122"/>
                <a:ea typeface="微软雅黑" pitchFamily="34" charset="-122"/>
                <a:cs typeface="Arial" pitchFamily="34" charset="0"/>
              </a:rPr>
              <a:t>The C-V2X terminal equipment rate for new vehicles reaches 50%.</a:t>
            </a:r>
          </a:p>
          <a:p>
            <a:pPr marL="742950" marR="0" lvl="1" indent="-28575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srgbClr val="0D4688"/>
                </a:solidFill>
                <a:effectLst/>
                <a:uLnTx/>
                <a:uFillTx/>
                <a:latin typeface="微软雅黑" pitchFamily="34" charset="-122"/>
                <a:ea typeface="微软雅黑" pitchFamily="34" charset="-122"/>
                <a:cs typeface="Arial" pitchFamily="34" charset="0"/>
              </a:rPr>
              <a:t>The connected collaborative perception technology is to be applied in some scenarios incl. highways, some urban roads and closed areas</a:t>
            </a:r>
          </a:p>
          <a:p>
            <a:pPr marL="742950" marR="0" lvl="1" indent="-28575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altLang="zh-CN" sz="1800" b="0" i="0" u="none" strike="noStrike" kern="1200" cap="none" spc="0" normalizeH="0" baseline="0" noProof="0" dirty="0">
              <a:ln>
                <a:noFill/>
              </a:ln>
              <a:solidFill>
                <a:srgbClr val="0D4688"/>
              </a:solidFill>
              <a:effectLst/>
              <a:uLnTx/>
              <a:uFillTx/>
              <a:latin typeface="微软雅黑" pitchFamily="34" charset="-122"/>
              <a:ea typeface="微软雅黑" pitchFamily="34" charset="-122"/>
              <a:cs typeface="Arial" pitchFamily="34" charset="0"/>
            </a:endParaRPr>
          </a:p>
          <a:p>
            <a:pPr marL="285750" marR="0" lvl="0" indent="-285750" algn="just" defTabSz="914400" rtl="0" eaLnBrk="1" fontAlgn="auto" latinLnBrk="0" hangingPunct="1">
              <a:lnSpc>
                <a:spcPct val="100000"/>
              </a:lnSpc>
              <a:spcBef>
                <a:spcPts val="600"/>
              </a:spcBef>
              <a:spcAft>
                <a:spcPts val="0"/>
              </a:spcAft>
              <a:buClrTx/>
              <a:buSzTx/>
              <a:buFont typeface="Wingdings" panose="05000000000000000000" pitchFamily="2" charset="2"/>
              <a:buChar char="p"/>
              <a:tabLst/>
              <a:defRPr/>
            </a:pPr>
            <a:r>
              <a:rPr kumimoji="0" lang="en-US" altLang="zh-CN" sz="1800" b="1" i="0" u="none" strike="noStrike" kern="1200" cap="none" spc="0" normalizeH="0" baseline="0" noProof="0" dirty="0">
                <a:ln>
                  <a:noFill/>
                </a:ln>
                <a:solidFill>
                  <a:srgbClr val="0D4688"/>
                </a:solidFill>
                <a:effectLst/>
                <a:uLnTx/>
                <a:uFillTx/>
                <a:latin typeface="微软雅黑" panose="020B0503020204020204" pitchFamily="34" charset="-122"/>
                <a:ea typeface="微软雅黑" panose="020B0503020204020204" pitchFamily="34" charset="-122"/>
                <a:cs typeface="Arial" pitchFamily="34" charset="0"/>
              </a:rPr>
              <a:t>By 2030, </a:t>
            </a:r>
          </a:p>
          <a:p>
            <a:pPr marL="742950" marR="0" lvl="1" indent="-28575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srgbClr val="0D4688"/>
                </a:solidFill>
                <a:effectLst/>
                <a:uLnTx/>
                <a:uFillTx/>
                <a:latin typeface="微软雅黑" pitchFamily="34" charset="-122"/>
                <a:ea typeface="微软雅黑" pitchFamily="34" charset="-122"/>
                <a:cs typeface="Arial" pitchFamily="34" charset="0"/>
              </a:rPr>
              <a:t>level 2 &amp; 3 ICVs account for more than 70% of the new cars. </a:t>
            </a:r>
          </a:p>
          <a:p>
            <a:pPr marL="742950" marR="0" lvl="1" indent="-28575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srgbClr val="0D4688"/>
                </a:solidFill>
                <a:effectLst/>
                <a:uLnTx/>
                <a:uFillTx/>
                <a:latin typeface="微软雅黑" pitchFamily="34" charset="-122"/>
                <a:ea typeface="微软雅黑" pitchFamily="34" charset="-122"/>
                <a:cs typeface="Arial" pitchFamily="34" charset="0"/>
              </a:rPr>
              <a:t>level 4 ICVs is 20%. </a:t>
            </a:r>
          </a:p>
          <a:p>
            <a:pPr marL="742950" marR="0" lvl="1" indent="-28575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srgbClr val="0D4688"/>
                </a:solidFill>
                <a:effectLst/>
                <a:uLnTx/>
                <a:uFillTx/>
                <a:latin typeface="微软雅黑" pitchFamily="34" charset="-122"/>
                <a:ea typeface="微软雅黑" pitchFamily="34" charset="-122"/>
                <a:cs typeface="Arial" pitchFamily="34" charset="0"/>
              </a:rPr>
              <a:t>new vehicle equipped with C-V2X terminal is popularized</a:t>
            </a:r>
          </a:p>
          <a:p>
            <a:pPr marL="742950" marR="0" lvl="1" indent="-28575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srgbClr val="0D4688"/>
                </a:solidFill>
                <a:effectLst/>
                <a:uLnTx/>
                <a:uFillTx/>
                <a:latin typeface="微软雅黑" pitchFamily="34" charset="-122"/>
                <a:ea typeface="微软雅黑" pitchFamily="34" charset="-122"/>
                <a:cs typeface="Arial" pitchFamily="34" charset="0"/>
              </a:rPr>
              <a:t>vehicle-road-cloud integrated ICV with the collaborative decision-making will enter the market.</a:t>
            </a:r>
          </a:p>
          <a:p>
            <a:pPr marL="285750" marR="0" lvl="0" indent="-285750" algn="just" defTabSz="914400" rtl="0" eaLnBrk="1" fontAlgn="auto" latinLnBrk="0" hangingPunct="1">
              <a:lnSpc>
                <a:spcPct val="100000"/>
              </a:lnSpc>
              <a:spcBef>
                <a:spcPts val="600"/>
              </a:spcBef>
              <a:spcAft>
                <a:spcPts val="0"/>
              </a:spcAft>
              <a:buClrTx/>
              <a:buSzTx/>
              <a:buFont typeface="Wingdings" panose="05000000000000000000" pitchFamily="2" charset="2"/>
              <a:buChar char="p"/>
              <a:tabLst/>
              <a:defRPr/>
            </a:pPr>
            <a:endParaRPr kumimoji="0" lang="en-US" sz="1800" b="1" i="0" u="none" strike="noStrike" kern="1200" cap="none" spc="0" normalizeH="0" baseline="0" noProof="0" dirty="0">
              <a:ln>
                <a:noFill/>
              </a:ln>
              <a:solidFill>
                <a:srgbClr val="0D4688"/>
              </a:solidFill>
              <a:effectLst/>
              <a:uLnTx/>
              <a:uFillTx/>
              <a:latin typeface="微软雅黑" panose="020B0503020204020204" pitchFamily="34" charset="-122"/>
              <a:ea typeface="微软雅黑" panose="020B0503020204020204" pitchFamily="34" charset="-122"/>
              <a:cs typeface="Times New Roman"/>
            </a:endParaRPr>
          </a:p>
        </p:txBody>
      </p:sp>
    </p:spTree>
    <p:extLst>
      <p:ext uri="{BB962C8B-B14F-4D97-AF65-F5344CB8AC3E}">
        <p14:creationId xmlns:p14="http://schemas.microsoft.com/office/powerpoint/2010/main" val="2871341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箭头: 右 36">
            <a:extLst>
              <a:ext uri="{FF2B5EF4-FFF2-40B4-BE49-F238E27FC236}">
                <a16:creationId xmlns:a16="http://schemas.microsoft.com/office/drawing/2014/main" id="{8877A3F6-73A7-4546-863E-AB6A0787499A}"/>
              </a:ext>
            </a:extLst>
          </p:cNvPr>
          <p:cNvSpPr/>
          <p:nvPr/>
        </p:nvSpPr>
        <p:spPr>
          <a:xfrm rot="20092133">
            <a:off x="2945271" y="3035635"/>
            <a:ext cx="6301457" cy="1870564"/>
          </a:xfrm>
          <a:prstGeom prst="rightArrow">
            <a:avLst>
              <a:gd name="adj1" fmla="val 50000"/>
              <a:gd name="adj2" fmla="val 52345"/>
            </a:avLst>
          </a:prstGeom>
          <a:solidFill>
            <a:schemeClr val="bg1">
              <a:lumMod val="85000"/>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Times New Roman"/>
            </a:endParaRPr>
          </a:p>
        </p:txBody>
      </p:sp>
      <p:sp>
        <p:nvSpPr>
          <p:cNvPr id="2" name="标题 1">
            <a:extLst>
              <a:ext uri="{FF2B5EF4-FFF2-40B4-BE49-F238E27FC236}">
                <a16:creationId xmlns:a16="http://schemas.microsoft.com/office/drawing/2014/main" id="{B4F87C29-F040-47A4-886D-C149AFF8ACBF}"/>
              </a:ext>
            </a:extLst>
          </p:cNvPr>
          <p:cNvSpPr>
            <a:spLocks noGrp="1"/>
          </p:cNvSpPr>
          <p:nvPr>
            <p:ph type="title"/>
          </p:nvPr>
        </p:nvSpPr>
        <p:spPr/>
        <p:txBody>
          <a:bodyPr/>
          <a:lstStyle/>
          <a:p>
            <a:r>
              <a:rPr lang="en-US" altLang="zh-CN" sz="2400" dirty="0">
                <a:latin typeface="微软雅黑" panose="020B0503020204020204" pitchFamily="34" charset="-122"/>
                <a:ea typeface="微软雅黑" panose="020B0503020204020204" pitchFamily="34" charset="-122"/>
              </a:rPr>
              <a:t>Levels of Automation and Connectivity</a:t>
            </a:r>
            <a:endParaRPr lang="zh-CN" altLang="en-US" sz="2400" dirty="0">
              <a:latin typeface="微软雅黑" panose="020B0503020204020204" pitchFamily="34" charset="-122"/>
              <a:ea typeface="微软雅黑" panose="020B0503020204020204" pitchFamily="34" charset="-122"/>
            </a:endParaRPr>
          </a:p>
        </p:txBody>
      </p:sp>
      <p:cxnSp>
        <p:nvCxnSpPr>
          <p:cNvPr id="4" name="直接箭头连接符 3">
            <a:extLst>
              <a:ext uri="{FF2B5EF4-FFF2-40B4-BE49-F238E27FC236}">
                <a16:creationId xmlns:a16="http://schemas.microsoft.com/office/drawing/2014/main" id="{5FF46E88-854E-4792-82C7-38764A18D0F2}"/>
              </a:ext>
            </a:extLst>
          </p:cNvPr>
          <p:cNvCxnSpPr>
            <a:cxnSpLocks/>
          </p:cNvCxnSpPr>
          <p:nvPr/>
        </p:nvCxnSpPr>
        <p:spPr>
          <a:xfrm flipV="1">
            <a:off x="2333057" y="2229988"/>
            <a:ext cx="0" cy="38765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直接箭头连接符 12">
            <a:extLst>
              <a:ext uri="{FF2B5EF4-FFF2-40B4-BE49-F238E27FC236}">
                <a16:creationId xmlns:a16="http://schemas.microsoft.com/office/drawing/2014/main" id="{2C7EB964-5BBB-4389-B134-562673997432}"/>
              </a:ext>
            </a:extLst>
          </p:cNvPr>
          <p:cNvCxnSpPr>
            <a:cxnSpLocks/>
          </p:cNvCxnSpPr>
          <p:nvPr/>
        </p:nvCxnSpPr>
        <p:spPr>
          <a:xfrm>
            <a:off x="2323432" y="6096937"/>
            <a:ext cx="815072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文本框 14">
            <a:extLst>
              <a:ext uri="{FF2B5EF4-FFF2-40B4-BE49-F238E27FC236}">
                <a16:creationId xmlns:a16="http://schemas.microsoft.com/office/drawing/2014/main" id="{98A2E97A-AD97-4E4C-B10C-40C653823F1B}"/>
              </a:ext>
            </a:extLst>
          </p:cNvPr>
          <p:cNvSpPr txBox="1"/>
          <p:nvPr/>
        </p:nvSpPr>
        <p:spPr>
          <a:xfrm>
            <a:off x="102941" y="4868904"/>
            <a:ext cx="2101245" cy="64633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Connected Auxiliary Information Interaction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en-US" altLang="zh-CN" sz="1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LEVEL 1</a:t>
            </a:r>
            <a:r>
              <a:rPr kumimoji="0" lang="zh-CN" altLang="en-US" sz="1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endParaRPr kumimoji="0" lang="en-US" altLang="zh-CN" sz="1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6" name="文本框 15">
            <a:extLst>
              <a:ext uri="{FF2B5EF4-FFF2-40B4-BE49-F238E27FC236}">
                <a16:creationId xmlns:a16="http://schemas.microsoft.com/office/drawing/2014/main" id="{F5D2F4EE-D7EE-47B8-A3B5-B029C4A91756}"/>
              </a:ext>
            </a:extLst>
          </p:cNvPr>
          <p:cNvSpPr txBox="1"/>
          <p:nvPr/>
        </p:nvSpPr>
        <p:spPr>
          <a:xfrm>
            <a:off x="102941" y="3647751"/>
            <a:ext cx="2101245" cy="64633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Connected Collaborative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Perception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en-US" altLang="zh-CN" sz="1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LEVEL 2</a:t>
            </a:r>
            <a:r>
              <a:rPr kumimoji="0" lang="zh-CN" altLang="en-US" sz="1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endParaRPr kumimoji="0" lang="en-US" altLang="zh-CN" sz="1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7" name="文本框 16">
            <a:extLst>
              <a:ext uri="{FF2B5EF4-FFF2-40B4-BE49-F238E27FC236}">
                <a16:creationId xmlns:a16="http://schemas.microsoft.com/office/drawing/2014/main" id="{43B36925-3DFF-42FE-A44D-8197D5BF3F7E}"/>
              </a:ext>
            </a:extLst>
          </p:cNvPr>
          <p:cNvSpPr txBox="1"/>
          <p:nvPr/>
        </p:nvSpPr>
        <p:spPr>
          <a:xfrm>
            <a:off x="37214" y="2399385"/>
            <a:ext cx="2166972" cy="64633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Connected Collaborative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Decision and Control</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en-US" altLang="zh-CN" sz="1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LEVEL 3</a:t>
            </a:r>
            <a:r>
              <a:rPr kumimoji="0" lang="zh-CN" altLang="en-US" sz="1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endParaRPr kumimoji="0" lang="en-US" altLang="zh-CN" sz="1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5" name="文本框 24">
            <a:extLst>
              <a:ext uri="{FF2B5EF4-FFF2-40B4-BE49-F238E27FC236}">
                <a16:creationId xmlns:a16="http://schemas.microsoft.com/office/drawing/2014/main" id="{D8519962-9888-4DCB-8CFE-6EFBFEB5D47F}"/>
              </a:ext>
            </a:extLst>
          </p:cNvPr>
          <p:cNvSpPr txBox="1"/>
          <p:nvPr/>
        </p:nvSpPr>
        <p:spPr>
          <a:xfrm>
            <a:off x="2358191" y="6172260"/>
            <a:ext cx="150154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Partial Driving Assistance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DA</a:t>
            </a:r>
          </a:p>
        </p:txBody>
      </p:sp>
      <p:sp>
        <p:nvSpPr>
          <p:cNvPr id="26" name="文本框 25">
            <a:extLst>
              <a:ext uri="{FF2B5EF4-FFF2-40B4-BE49-F238E27FC236}">
                <a16:creationId xmlns:a16="http://schemas.microsoft.com/office/drawing/2014/main" id="{524DD433-1E66-4A38-B4A1-62C8E28A244D}"/>
              </a:ext>
            </a:extLst>
          </p:cNvPr>
          <p:cNvSpPr txBox="1"/>
          <p:nvPr/>
        </p:nvSpPr>
        <p:spPr>
          <a:xfrm>
            <a:off x="3743425" y="6172260"/>
            <a:ext cx="1809549"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Combined Driving Assistance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PA</a:t>
            </a:r>
          </a:p>
        </p:txBody>
      </p:sp>
      <p:sp>
        <p:nvSpPr>
          <p:cNvPr id="27" name="文本框 26">
            <a:extLst>
              <a:ext uri="{FF2B5EF4-FFF2-40B4-BE49-F238E27FC236}">
                <a16:creationId xmlns:a16="http://schemas.microsoft.com/office/drawing/2014/main" id="{1D6927B0-20A8-44CE-80F6-EB5A8E88BDAF}"/>
              </a:ext>
            </a:extLst>
          </p:cNvPr>
          <p:cNvSpPr txBox="1"/>
          <p:nvPr/>
        </p:nvSpPr>
        <p:spPr>
          <a:xfrm>
            <a:off x="5418889" y="6172260"/>
            <a:ext cx="2047332"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Conditionally Automated Driving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CA</a:t>
            </a:r>
          </a:p>
        </p:txBody>
      </p:sp>
      <p:sp>
        <p:nvSpPr>
          <p:cNvPr id="28" name="文本框 27">
            <a:extLst>
              <a:ext uri="{FF2B5EF4-FFF2-40B4-BE49-F238E27FC236}">
                <a16:creationId xmlns:a16="http://schemas.microsoft.com/office/drawing/2014/main" id="{61B43207-E92F-4F75-B979-7E99D81337C1}"/>
              </a:ext>
            </a:extLst>
          </p:cNvPr>
          <p:cNvSpPr txBox="1"/>
          <p:nvPr/>
        </p:nvSpPr>
        <p:spPr>
          <a:xfrm>
            <a:off x="7215830" y="6172260"/>
            <a:ext cx="180954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Highly Automated Driving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HA</a:t>
            </a:r>
          </a:p>
        </p:txBody>
      </p:sp>
      <p:sp>
        <p:nvSpPr>
          <p:cNvPr id="29" name="文本框 28">
            <a:extLst>
              <a:ext uri="{FF2B5EF4-FFF2-40B4-BE49-F238E27FC236}">
                <a16:creationId xmlns:a16="http://schemas.microsoft.com/office/drawing/2014/main" id="{97F381E9-7F67-44C3-B25C-59C772AC0AF9}"/>
              </a:ext>
            </a:extLst>
          </p:cNvPr>
          <p:cNvSpPr txBox="1"/>
          <p:nvPr/>
        </p:nvSpPr>
        <p:spPr>
          <a:xfrm>
            <a:off x="8921147" y="6172260"/>
            <a:ext cx="146371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Fully Automated Driving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FA</a:t>
            </a:r>
          </a:p>
        </p:txBody>
      </p:sp>
      <p:sp>
        <p:nvSpPr>
          <p:cNvPr id="31" name="星形: 五角 30">
            <a:extLst>
              <a:ext uri="{FF2B5EF4-FFF2-40B4-BE49-F238E27FC236}">
                <a16:creationId xmlns:a16="http://schemas.microsoft.com/office/drawing/2014/main" id="{8F0C89DD-1FA3-4A1F-86B5-C04406565036}"/>
              </a:ext>
            </a:extLst>
          </p:cNvPr>
          <p:cNvSpPr/>
          <p:nvPr/>
        </p:nvSpPr>
        <p:spPr>
          <a:xfrm>
            <a:off x="5749212" y="3724965"/>
            <a:ext cx="712270" cy="712270"/>
          </a:xfrm>
          <a:prstGeom prst="star5">
            <a:avLst/>
          </a:prstGeom>
          <a:solidFill>
            <a:srgbClr val="FF0000"/>
          </a:solidFill>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Times New Roman"/>
            </a:endParaRPr>
          </a:p>
        </p:txBody>
      </p:sp>
      <p:sp>
        <p:nvSpPr>
          <p:cNvPr id="35" name="文本框 34">
            <a:extLst>
              <a:ext uri="{FF2B5EF4-FFF2-40B4-BE49-F238E27FC236}">
                <a16:creationId xmlns:a16="http://schemas.microsoft.com/office/drawing/2014/main" id="{CADDCD8F-AA5D-422F-9349-493488DAFAAA}"/>
              </a:ext>
            </a:extLst>
          </p:cNvPr>
          <p:cNvSpPr txBox="1"/>
          <p:nvPr/>
        </p:nvSpPr>
        <p:spPr>
          <a:xfrm>
            <a:off x="6916376" y="3993924"/>
            <a:ext cx="433099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a:rPr>
              <a:t>Current vehicles are approach</a:t>
            </a:r>
            <a:r>
              <a:rPr kumimoji="0" lang="en-US" altLang="zh-CN" sz="1600" b="1" i="0" u="none" strike="noStrike" kern="12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cs typeface="Times New Roman"/>
              </a:rPr>
              <a:t>ing</a:t>
            </a:r>
            <a:r>
              <a:rPr kumimoji="0" lang="en-US" altLang="zh-CN"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a:rPr>
              <a:t> automation level 3 (Conditional Automation) and connectivity level 2 (Connected Collaborative Perception).</a:t>
            </a:r>
            <a:endPar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a:endParaRPr>
          </a:p>
        </p:txBody>
      </p:sp>
      <p:sp>
        <p:nvSpPr>
          <p:cNvPr id="36" name="矩形 35">
            <a:extLst>
              <a:ext uri="{FF2B5EF4-FFF2-40B4-BE49-F238E27FC236}">
                <a16:creationId xmlns:a16="http://schemas.microsoft.com/office/drawing/2014/main" id="{F72CF6A6-8194-4E06-9DBC-F6E0C2D5BE5D}"/>
              </a:ext>
            </a:extLst>
          </p:cNvPr>
          <p:cNvSpPr/>
          <p:nvPr/>
        </p:nvSpPr>
        <p:spPr>
          <a:xfrm>
            <a:off x="102941" y="851541"/>
            <a:ext cx="12224434" cy="1172629"/>
          </a:xfrm>
          <a:prstGeom prst="rect">
            <a:avLst/>
          </a:prstGeom>
          <a:noFill/>
        </p:spPr>
        <p:txBody>
          <a:bodyPr wrap="square" rtlCol="0">
            <a:spAutoFit/>
          </a:bodyPr>
          <a:lstStyle/>
          <a:p>
            <a:pPr marL="285750" marR="0" lvl="0" indent="-285750" algn="l" defTabSz="914400" rtl="0" eaLnBrk="1" fontAlgn="auto" latinLnBrk="0" hangingPunct="1">
              <a:lnSpc>
                <a:spcPct val="130000"/>
              </a:lnSpc>
              <a:spcBef>
                <a:spcPts val="0"/>
              </a:spcBef>
              <a:spcAft>
                <a:spcPts val="0"/>
              </a:spcAft>
              <a:buClrTx/>
              <a:buSzTx/>
              <a:buFont typeface="Wingdings" panose="05000000000000000000" pitchFamily="2" charset="2"/>
              <a:buChar char="p"/>
              <a:tabLst/>
              <a:defRPr/>
            </a:pPr>
            <a:r>
              <a:rPr kumimoji="0" lang="en-US" altLang="zh-CN" sz="1800" b="1" i="0" u="none" strike="noStrike" kern="1200" cap="none" spc="0" normalizeH="0" baseline="0" noProof="0" dirty="0">
                <a:ln>
                  <a:noFill/>
                </a:ln>
                <a:solidFill>
                  <a:srgbClr val="0D4688"/>
                </a:solidFill>
                <a:effectLst/>
                <a:uLnTx/>
                <a:uFillTx/>
                <a:latin typeface="微软雅黑" panose="020B0503020204020204" pitchFamily="34" charset="-122"/>
                <a:ea typeface="微软雅黑" panose="020B0503020204020204" pitchFamily="34" charset="-122"/>
                <a:cs typeface="Times New Roman"/>
              </a:rPr>
              <a:t>The classification method of integrating automation and connectivity is proposed, with 5 levels of automation and 3 levels of connectivity. The fully autonomous Driving will </a:t>
            </a:r>
            <a:r>
              <a:rPr lang="en-US" altLang="zh-CN" b="1" dirty="0">
                <a:solidFill>
                  <a:srgbClr val="0D4688"/>
                </a:solidFill>
                <a:latin typeface="微软雅黑" panose="020B0503020204020204" pitchFamily="34" charset="-122"/>
                <a:ea typeface="微软雅黑" panose="020B0503020204020204" pitchFamily="34" charset="-122"/>
                <a:cs typeface="Times New Roman"/>
              </a:rPr>
              <a:t>be </a:t>
            </a:r>
            <a:r>
              <a:rPr kumimoji="0" lang="en-US" altLang="zh-CN" sz="1800" b="1" i="0" u="none" strike="noStrike" kern="1200" cap="none" spc="0" normalizeH="0" baseline="0" noProof="0" dirty="0">
                <a:ln>
                  <a:noFill/>
                </a:ln>
                <a:solidFill>
                  <a:srgbClr val="0D4688"/>
                </a:solidFill>
                <a:effectLst/>
                <a:uLnTx/>
                <a:uFillTx/>
                <a:latin typeface="微软雅黑" panose="020B0503020204020204" pitchFamily="34" charset="-122"/>
                <a:ea typeface="微软雅黑" panose="020B0503020204020204" pitchFamily="34" charset="-122"/>
                <a:cs typeface="Times New Roman"/>
              </a:rPr>
              <a:t>realized by the convergence of automation and connectivity.</a:t>
            </a:r>
          </a:p>
        </p:txBody>
      </p:sp>
      <p:cxnSp>
        <p:nvCxnSpPr>
          <p:cNvPr id="5" name="直接连接符 4">
            <a:extLst>
              <a:ext uri="{FF2B5EF4-FFF2-40B4-BE49-F238E27FC236}">
                <a16:creationId xmlns:a16="http://schemas.microsoft.com/office/drawing/2014/main" id="{97657A8E-1238-E575-9516-0F74D5E0288A}"/>
              </a:ext>
            </a:extLst>
          </p:cNvPr>
          <p:cNvCxnSpPr>
            <a:cxnSpLocks/>
          </p:cNvCxnSpPr>
          <p:nvPr/>
        </p:nvCxnSpPr>
        <p:spPr>
          <a:xfrm>
            <a:off x="2323432" y="3918601"/>
            <a:ext cx="8115967" cy="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9" name="直接连接符 18">
            <a:extLst>
              <a:ext uri="{FF2B5EF4-FFF2-40B4-BE49-F238E27FC236}">
                <a16:creationId xmlns:a16="http://schemas.microsoft.com/office/drawing/2014/main" id="{49A54EC2-559E-485C-4453-9528A8D263B8}"/>
              </a:ext>
            </a:extLst>
          </p:cNvPr>
          <p:cNvCxnSpPr>
            <a:cxnSpLocks/>
          </p:cNvCxnSpPr>
          <p:nvPr/>
        </p:nvCxnSpPr>
        <p:spPr>
          <a:xfrm>
            <a:off x="2323432" y="2672507"/>
            <a:ext cx="8115967" cy="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20" name="直接连接符 19">
            <a:extLst>
              <a:ext uri="{FF2B5EF4-FFF2-40B4-BE49-F238E27FC236}">
                <a16:creationId xmlns:a16="http://schemas.microsoft.com/office/drawing/2014/main" id="{E08A0DD2-8068-FABA-B4EF-28EAA9DC59C5}"/>
              </a:ext>
            </a:extLst>
          </p:cNvPr>
          <p:cNvCxnSpPr>
            <a:cxnSpLocks/>
          </p:cNvCxnSpPr>
          <p:nvPr/>
        </p:nvCxnSpPr>
        <p:spPr>
          <a:xfrm>
            <a:off x="2323432" y="5164695"/>
            <a:ext cx="8115967" cy="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7" name="直接连接符 6">
            <a:extLst>
              <a:ext uri="{FF2B5EF4-FFF2-40B4-BE49-F238E27FC236}">
                <a16:creationId xmlns:a16="http://schemas.microsoft.com/office/drawing/2014/main" id="{319EA7F5-D14A-C95A-2369-0A3DFD3F1BC9}"/>
              </a:ext>
            </a:extLst>
          </p:cNvPr>
          <p:cNvCxnSpPr>
            <a:cxnSpLocks/>
          </p:cNvCxnSpPr>
          <p:nvPr/>
        </p:nvCxnSpPr>
        <p:spPr>
          <a:xfrm flipV="1">
            <a:off x="3108961" y="2328929"/>
            <a:ext cx="0" cy="3777633"/>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23" name="直接连接符 22">
            <a:extLst>
              <a:ext uri="{FF2B5EF4-FFF2-40B4-BE49-F238E27FC236}">
                <a16:creationId xmlns:a16="http://schemas.microsoft.com/office/drawing/2014/main" id="{BAECAA75-2B4F-F4ED-07F9-F36B31C8EE06}"/>
              </a:ext>
            </a:extLst>
          </p:cNvPr>
          <p:cNvCxnSpPr>
            <a:cxnSpLocks/>
          </p:cNvCxnSpPr>
          <p:nvPr/>
        </p:nvCxnSpPr>
        <p:spPr>
          <a:xfrm flipV="1">
            <a:off x="4744523" y="2328929"/>
            <a:ext cx="0" cy="3777633"/>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24" name="直接连接符 23">
            <a:extLst>
              <a:ext uri="{FF2B5EF4-FFF2-40B4-BE49-F238E27FC236}">
                <a16:creationId xmlns:a16="http://schemas.microsoft.com/office/drawing/2014/main" id="{09F83BC8-31F4-307E-7507-7D296FF8299C}"/>
              </a:ext>
            </a:extLst>
          </p:cNvPr>
          <p:cNvCxnSpPr>
            <a:cxnSpLocks/>
          </p:cNvCxnSpPr>
          <p:nvPr/>
        </p:nvCxnSpPr>
        <p:spPr>
          <a:xfrm flipV="1">
            <a:off x="6380085" y="2328929"/>
            <a:ext cx="0" cy="3777633"/>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30" name="直接连接符 29">
            <a:extLst>
              <a:ext uri="{FF2B5EF4-FFF2-40B4-BE49-F238E27FC236}">
                <a16:creationId xmlns:a16="http://schemas.microsoft.com/office/drawing/2014/main" id="{27C055D5-4CFB-C93B-80B9-BAE727CA7AC2}"/>
              </a:ext>
            </a:extLst>
          </p:cNvPr>
          <p:cNvCxnSpPr>
            <a:cxnSpLocks/>
          </p:cNvCxnSpPr>
          <p:nvPr/>
        </p:nvCxnSpPr>
        <p:spPr>
          <a:xfrm flipV="1">
            <a:off x="8015647" y="2328929"/>
            <a:ext cx="0" cy="3777633"/>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32" name="直接连接符 31">
            <a:extLst>
              <a:ext uri="{FF2B5EF4-FFF2-40B4-BE49-F238E27FC236}">
                <a16:creationId xmlns:a16="http://schemas.microsoft.com/office/drawing/2014/main" id="{3BE86079-E45A-A949-2974-D2833E142DB5}"/>
              </a:ext>
            </a:extLst>
          </p:cNvPr>
          <p:cNvCxnSpPr>
            <a:cxnSpLocks/>
          </p:cNvCxnSpPr>
          <p:nvPr/>
        </p:nvCxnSpPr>
        <p:spPr>
          <a:xfrm flipV="1">
            <a:off x="9651210" y="2328929"/>
            <a:ext cx="0" cy="3777633"/>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8908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400" dirty="0">
                <a:latin typeface="Arial" panose="020B0604020202020204" pitchFamily="34" charset="0"/>
                <a:cs typeface="Arial" panose="020B0604020202020204" pitchFamily="34" charset="0"/>
              </a:rPr>
              <a:t>China C-V2X Industry Developments</a:t>
            </a:r>
            <a:endParaRPr lang="zh-CN" altLang="en-US" sz="2400" dirty="0">
              <a:latin typeface="Arial" panose="020B0604020202020204" pitchFamily="34" charset="0"/>
              <a:cs typeface="Arial" panose="020B0604020202020204" pitchFamily="34" charset="0"/>
            </a:endParaRPr>
          </a:p>
        </p:txBody>
      </p:sp>
      <p:sp>
        <p:nvSpPr>
          <p:cNvPr id="8" name="Content Placeholder 5"/>
          <p:cNvSpPr>
            <a:spLocks noGrp="1"/>
          </p:cNvSpPr>
          <p:nvPr>
            <p:ph idx="4294967295"/>
          </p:nvPr>
        </p:nvSpPr>
        <p:spPr>
          <a:xfrm>
            <a:off x="5270500" y="1116088"/>
            <a:ext cx="6921500" cy="823912"/>
          </a:xfrm>
          <a:prstGeom prst="rect">
            <a:avLst/>
          </a:prstGeom>
        </p:spPr>
        <p:txBody>
          <a:bodyPr anchor="ctr">
            <a:noAutofit/>
          </a:bodyPr>
          <a:lstStyle/>
          <a:p>
            <a:pPr marL="0" indent="0">
              <a:buNone/>
            </a:pPr>
            <a:r>
              <a:rPr lang="en-US" altLang="zh-CN" b="1" dirty="0">
                <a:solidFill>
                  <a:srgbClr val="0B7EBE"/>
                </a:solidFill>
                <a:latin typeface="Arial" panose="020B0604020202020204" pitchFamily="34" charset="0"/>
                <a:cs typeface="Arial" panose="020B0604020202020204" pitchFamily="34" charset="0"/>
              </a:rPr>
              <a:t>V</a:t>
            </a:r>
            <a:r>
              <a:rPr lang="en-US" b="1" dirty="0">
                <a:solidFill>
                  <a:srgbClr val="0B7EBE"/>
                </a:solidFill>
                <a:latin typeface="Arial" panose="020B0604020202020204" pitchFamily="34" charset="0"/>
                <a:cs typeface="Arial" panose="020B0604020202020204" pitchFamily="34" charset="0"/>
              </a:rPr>
              <a:t>ehicles </a:t>
            </a:r>
            <a:r>
              <a:rPr lang="en-US" altLang="zh-CN" b="1" dirty="0">
                <a:solidFill>
                  <a:srgbClr val="0B7EBE"/>
                </a:solidFill>
                <a:latin typeface="Arial" panose="020B0604020202020204" pitchFamily="34" charset="0"/>
                <a:cs typeface="Arial" panose="020B0604020202020204" pitchFamily="34" charset="0"/>
              </a:rPr>
              <a:t>Announced </a:t>
            </a:r>
            <a:r>
              <a:rPr lang="en-US" b="1" dirty="0">
                <a:solidFill>
                  <a:srgbClr val="0B7EBE"/>
                </a:solidFill>
                <a:latin typeface="Arial" panose="020B0604020202020204" pitchFamily="34" charset="0"/>
                <a:cs typeface="Arial" panose="020B0604020202020204" pitchFamily="34" charset="0"/>
              </a:rPr>
              <a:t>Equipped with C-V2X</a:t>
            </a:r>
            <a:endParaRPr lang="en-AU" b="1" dirty="0">
              <a:solidFill>
                <a:srgbClr val="0B7EBE"/>
              </a:solidFill>
              <a:latin typeface="Arial" panose="020B0604020202020204" pitchFamily="34" charset="0"/>
              <a:cs typeface="Arial" panose="020B0604020202020204" pitchFamily="34" charset="0"/>
            </a:endParaRPr>
          </a:p>
        </p:txBody>
      </p:sp>
      <p:sp>
        <p:nvSpPr>
          <p:cNvPr id="11" name="Content Placeholder 5"/>
          <p:cNvSpPr txBox="1"/>
          <p:nvPr/>
        </p:nvSpPr>
        <p:spPr>
          <a:xfrm>
            <a:off x="534846" y="1101634"/>
            <a:ext cx="4973595" cy="823069"/>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kumimoji="1" lang="en-US" altLang="zh-CN" sz="1905" b="1" dirty="0">
                <a:solidFill>
                  <a:srgbClr val="0B7EBE"/>
                </a:solidFill>
              </a:rPr>
              <a:t>C-V2X Infrastructure Takes Shape</a:t>
            </a:r>
          </a:p>
        </p:txBody>
      </p:sp>
      <p:sp>
        <p:nvSpPr>
          <p:cNvPr id="29" name="矩形 28"/>
          <p:cNvSpPr/>
          <p:nvPr/>
        </p:nvSpPr>
        <p:spPr>
          <a:xfrm>
            <a:off x="5354407" y="2003783"/>
            <a:ext cx="6656603" cy="4253033"/>
          </a:xfrm>
          <a:prstGeom prst="rect">
            <a:avLst/>
          </a:prstGeom>
          <a:noFill/>
          <a:ln>
            <a:solidFill>
              <a:srgbClr val="1FB1B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Arial" panose="020B0604020202020204" pitchFamily="34" charset="0"/>
              <a:cs typeface="Arial" panose="020B0604020202020204" pitchFamily="34" charset="0"/>
            </a:endParaRPr>
          </a:p>
        </p:txBody>
      </p:sp>
      <p:graphicFrame>
        <p:nvGraphicFramePr>
          <p:cNvPr id="3" name="图示 2"/>
          <p:cNvGraphicFramePr/>
          <p:nvPr>
            <p:extLst>
              <p:ext uri="{D42A27DB-BD31-4B8C-83A1-F6EECF244321}">
                <p14:modId xmlns:p14="http://schemas.microsoft.com/office/powerpoint/2010/main" val="3700388782"/>
              </p:ext>
            </p:extLst>
          </p:nvPr>
        </p:nvGraphicFramePr>
        <p:xfrm>
          <a:off x="375105" y="4330300"/>
          <a:ext cx="4667429" cy="2186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图片 3"/>
          <p:cNvPicPr>
            <a:picLocks noChangeAspect="1"/>
          </p:cNvPicPr>
          <p:nvPr/>
        </p:nvPicPr>
        <p:blipFill>
          <a:blip r:embed="rId8"/>
          <a:stretch>
            <a:fillRect/>
          </a:stretch>
        </p:blipFill>
        <p:spPr>
          <a:xfrm>
            <a:off x="985397" y="1923033"/>
            <a:ext cx="3446845" cy="2158132"/>
          </a:xfrm>
          <a:prstGeom prst="rect">
            <a:avLst/>
          </a:prstGeom>
        </p:spPr>
      </p:pic>
      <p:pic>
        <p:nvPicPr>
          <p:cNvPr id="5" name="图片 4">
            <a:extLst>
              <a:ext uri="{FF2B5EF4-FFF2-40B4-BE49-F238E27FC236}">
                <a16:creationId xmlns:a16="http://schemas.microsoft.com/office/drawing/2014/main" id="{8C92D60E-C6FF-0005-2C8D-4A21C202F2F3}"/>
              </a:ext>
            </a:extLst>
          </p:cNvPr>
          <p:cNvPicPr>
            <a:picLocks noChangeAspect="1"/>
          </p:cNvPicPr>
          <p:nvPr/>
        </p:nvPicPr>
        <p:blipFill>
          <a:blip r:embed="rId9"/>
          <a:stretch>
            <a:fillRect/>
          </a:stretch>
        </p:blipFill>
        <p:spPr>
          <a:xfrm>
            <a:off x="5533042" y="2285141"/>
            <a:ext cx="6283853" cy="2359672"/>
          </a:xfrm>
          <a:prstGeom prst="rect">
            <a:avLst/>
          </a:prstGeom>
          <a:ln>
            <a:noFill/>
          </a:ln>
          <a:effectLst>
            <a:reflection blurRad="6350" stA="50000" endA="300" endPos="55000" dir="5400000" sy="-100000" algn="bl" rotWithShape="0"/>
          </a:effectLst>
        </p:spPr>
      </p:pic>
      <p:sp>
        <p:nvSpPr>
          <p:cNvPr id="6" name="矩形 5">
            <a:extLst>
              <a:ext uri="{FF2B5EF4-FFF2-40B4-BE49-F238E27FC236}">
                <a16:creationId xmlns:a16="http://schemas.microsoft.com/office/drawing/2014/main" id="{9EB7DBDB-85F6-DB7F-096C-96A24B1D410D}"/>
              </a:ext>
            </a:extLst>
          </p:cNvPr>
          <p:cNvSpPr/>
          <p:nvPr/>
        </p:nvSpPr>
        <p:spPr>
          <a:xfrm>
            <a:off x="5508440" y="4633757"/>
            <a:ext cx="6445825" cy="1336634"/>
          </a:xfrm>
          <a:prstGeom prst="rect">
            <a:avLst/>
          </a:prstGeom>
          <a:solidFill>
            <a:schemeClr val="bg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7" name="文本框 6">
            <a:extLst>
              <a:ext uri="{FF2B5EF4-FFF2-40B4-BE49-F238E27FC236}">
                <a16:creationId xmlns:a16="http://schemas.microsoft.com/office/drawing/2014/main" id="{54461350-B015-27A2-B027-43CCE9DE1E94}"/>
              </a:ext>
            </a:extLst>
          </p:cNvPr>
          <p:cNvSpPr txBox="1"/>
          <p:nvPr/>
        </p:nvSpPr>
        <p:spPr>
          <a:xfrm>
            <a:off x="5633411" y="5372812"/>
            <a:ext cx="1380815" cy="430887"/>
          </a:xfrm>
          <a:prstGeom prst="rect">
            <a:avLst/>
          </a:prstGeom>
          <a:noFill/>
        </p:spPr>
        <p:txBody>
          <a:bodyPr wrap="square">
            <a:spAutoFit/>
          </a:bodyPr>
          <a:lstStyle/>
          <a:p>
            <a:r>
              <a:rPr lang="zh-CN" altLang="en-US" sz="1100" dirty="0">
                <a:solidFill>
                  <a:schemeClr val="tx1">
                    <a:lumMod val="75000"/>
                    <a:lumOff val="25000"/>
                  </a:schemeClr>
                </a:solidFill>
                <a:latin typeface="DengXian" panose="02010600030101010101" pitchFamily="2" charset="-122"/>
                <a:ea typeface="DengXian" panose="02010600030101010101" pitchFamily="2" charset="-122"/>
              </a:rPr>
              <a:t>上汽通用 GL8Avenir</a:t>
            </a:r>
          </a:p>
        </p:txBody>
      </p:sp>
      <p:pic>
        <p:nvPicPr>
          <p:cNvPr id="9" name="图片 8" descr="白色的汽车&#10;&#10;描述已自动生成">
            <a:extLst>
              <a:ext uri="{FF2B5EF4-FFF2-40B4-BE49-F238E27FC236}">
                <a16:creationId xmlns:a16="http://schemas.microsoft.com/office/drawing/2014/main" id="{351E707D-35D7-BE80-CFD5-7BF33AAD246B}"/>
              </a:ext>
            </a:extLst>
          </p:cNvPr>
          <p:cNvPicPr>
            <a:picLocks noChangeAspect="1"/>
          </p:cNvPicPr>
          <p:nvPr/>
        </p:nvPicPr>
        <p:blipFill rotWithShape="1">
          <a:blip r:embed="rId10">
            <a:extLst>
              <a:ext uri="{28A0092B-C50C-407E-A947-70E740481C1C}">
                <a14:useLocalDpi xmlns:a14="http://schemas.microsoft.com/office/drawing/2010/main" val="0"/>
              </a:ext>
            </a:extLst>
          </a:blip>
          <a:srcRect l="26499" t="14049" r="28669" b="18967"/>
          <a:stretch/>
        </p:blipFill>
        <p:spPr>
          <a:xfrm>
            <a:off x="5533042" y="4659841"/>
            <a:ext cx="1069286" cy="678805"/>
          </a:xfrm>
          <a:prstGeom prst="rect">
            <a:avLst/>
          </a:prstGeom>
        </p:spPr>
      </p:pic>
      <p:pic>
        <p:nvPicPr>
          <p:cNvPr id="12" name="图片 11" descr="绿色的汽车&#10;&#10;描述已自动生成">
            <a:extLst>
              <a:ext uri="{FF2B5EF4-FFF2-40B4-BE49-F238E27FC236}">
                <a16:creationId xmlns:a16="http://schemas.microsoft.com/office/drawing/2014/main" id="{2525DA3D-BAB3-2426-E631-7ACB4AC6B754}"/>
              </a:ext>
            </a:extLst>
          </p:cNvPr>
          <p:cNvPicPr>
            <a:picLocks noChangeAspect="1"/>
          </p:cNvPicPr>
          <p:nvPr/>
        </p:nvPicPr>
        <p:blipFill rotWithShape="1">
          <a:blip r:embed="rId11">
            <a:extLst>
              <a:ext uri="{28A0092B-C50C-407E-A947-70E740481C1C}">
                <a14:useLocalDpi xmlns:a14="http://schemas.microsoft.com/office/drawing/2010/main" val="0"/>
              </a:ext>
            </a:extLst>
          </a:blip>
          <a:srcRect l="7890" t="252" r="1018" b="4754"/>
          <a:stretch/>
        </p:blipFill>
        <p:spPr>
          <a:xfrm>
            <a:off x="6876694" y="4659841"/>
            <a:ext cx="976394" cy="678805"/>
          </a:xfrm>
          <a:prstGeom prst="rect">
            <a:avLst/>
          </a:prstGeom>
        </p:spPr>
      </p:pic>
      <p:sp>
        <p:nvSpPr>
          <p:cNvPr id="13" name="文本框 12">
            <a:extLst>
              <a:ext uri="{FF2B5EF4-FFF2-40B4-BE49-F238E27FC236}">
                <a16:creationId xmlns:a16="http://schemas.microsoft.com/office/drawing/2014/main" id="{45C90E3C-36E6-2D1A-164E-75760455813F}"/>
              </a:ext>
            </a:extLst>
          </p:cNvPr>
          <p:cNvSpPr txBox="1"/>
          <p:nvPr/>
        </p:nvSpPr>
        <p:spPr>
          <a:xfrm>
            <a:off x="7029518" y="5353674"/>
            <a:ext cx="701331" cy="261610"/>
          </a:xfrm>
          <a:prstGeom prst="rect">
            <a:avLst/>
          </a:prstGeom>
          <a:noFill/>
        </p:spPr>
        <p:txBody>
          <a:bodyPr wrap="square">
            <a:spAutoFit/>
          </a:bodyPr>
          <a:lstStyle/>
          <a:p>
            <a:r>
              <a:rPr lang="zh-CN" altLang="en-US" sz="1100" dirty="0">
                <a:solidFill>
                  <a:schemeClr val="tx1">
                    <a:lumMod val="75000"/>
                    <a:lumOff val="25000"/>
                  </a:schemeClr>
                </a:solidFill>
                <a:latin typeface="DengXian" panose="02010600030101010101" pitchFamily="2" charset="-122"/>
                <a:ea typeface="DengXian" panose="02010600030101010101" pitchFamily="2" charset="-122"/>
              </a:rPr>
              <a:t>威马</a:t>
            </a:r>
            <a:r>
              <a:rPr lang="en-US" altLang="zh-CN" sz="1100" dirty="0">
                <a:solidFill>
                  <a:schemeClr val="tx1">
                    <a:lumMod val="75000"/>
                    <a:lumOff val="25000"/>
                  </a:schemeClr>
                </a:solidFill>
                <a:latin typeface="DengXian" panose="02010600030101010101" pitchFamily="2" charset="-122"/>
                <a:ea typeface="DengXian" panose="02010600030101010101" pitchFamily="2" charset="-122"/>
              </a:rPr>
              <a:t>W6</a:t>
            </a:r>
            <a:endParaRPr lang="zh-CN" altLang="en-US" sz="1100" dirty="0">
              <a:solidFill>
                <a:schemeClr val="tx1">
                  <a:lumMod val="75000"/>
                  <a:lumOff val="25000"/>
                </a:schemeClr>
              </a:solidFill>
              <a:latin typeface="DengXian" panose="02010600030101010101" pitchFamily="2" charset="-122"/>
              <a:ea typeface="DengXian" panose="02010600030101010101" pitchFamily="2" charset="-122"/>
            </a:endParaRPr>
          </a:p>
        </p:txBody>
      </p:sp>
      <p:pic>
        <p:nvPicPr>
          <p:cNvPr id="14" name="图片 13" descr="蓝色的汽车&#10;&#10;描述已自动生成">
            <a:extLst>
              <a:ext uri="{FF2B5EF4-FFF2-40B4-BE49-F238E27FC236}">
                <a16:creationId xmlns:a16="http://schemas.microsoft.com/office/drawing/2014/main" id="{7245644F-84A3-9E2A-9200-77F87BF72E45}"/>
              </a:ext>
            </a:extLst>
          </p:cNvPr>
          <p:cNvPicPr>
            <a:picLocks noChangeAspect="1"/>
          </p:cNvPicPr>
          <p:nvPr/>
        </p:nvPicPr>
        <p:blipFill rotWithShape="1">
          <a:blip r:embed="rId12">
            <a:extLst>
              <a:ext uri="{28A0092B-C50C-407E-A947-70E740481C1C}">
                <a14:useLocalDpi xmlns:a14="http://schemas.microsoft.com/office/drawing/2010/main" val="0"/>
              </a:ext>
            </a:extLst>
          </a:blip>
          <a:srcRect l="2960" t="1063" r="2365" b="4546"/>
          <a:stretch/>
        </p:blipFill>
        <p:spPr>
          <a:xfrm>
            <a:off x="9445181" y="4633757"/>
            <a:ext cx="1055847" cy="678805"/>
          </a:xfrm>
          <a:prstGeom prst="rect">
            <a:avLst/>
          </a:prstGeom>
        </p:spPr>
      </p:pic>
      <p:sp>
        <p:nvSpPr>
          <p:cNvPr id="15" name="文本框 14">
            <a:extLst>
              <a:ext uri="{FF2B5EF4-FFF2-40B4-BE49-F238E27FC236}">
                <a16:creationId xmlns:a16="http://schemas.microsoft.com/office/drawing/2014/main" id="{E5D81A1C-51E5-7176-E84B-51D11C1A9CA9}"/>
              </a:ext>
            </a:extLst>
          </p:cNvPr>
          <p:cNvSpPr txBox="1"/>
          <p:nvPr/>
        </p:nvSpPr>
        <p:spPr>
          <a:xfrm>
            <a:off x="9574621" y="5340676"/>
            <a:ext cx="926407" cy="261610"/>
          </a:xfrm>
          <a:prstGeom prst="rect">
            <a:avLst/>
          </a:prstGeom>
          <a:noFill/>
        </p:spPr>
        <p:txBody>
          <a:bodyPr wrap="square">
            <a:spAutoFit/>
          </a:bodyPr>
          <a:lstStyle/>
          <a:p>
            <a:r>
              <a:rPr lang="zh-CN" altLang="en-US" sz="1100" dirty="0">
                <a:solidFill>
                  <a:schemeClr val="tx1">
                    <a:lumMod val="75000"/>
                    <a:lumOff val="25000"/>
                  </a:schemeClr>
                </a:solidFill>
                <a:latin typeface="DengXian" panose="02010600030101010101" pitchFamily="2" charset="-122"/>
                <a:ea typeface="DengXian" panose="02010600030101010101" pitchFamily="2" charset="-122"/>
              </a:rPr>
              <a:t>吉利星越</a:t>
            </a:r>
            <a:r>
              <a:rPr lang="en-US" altLang="zh-CN" sz="1100" dirty="0">
                <a:solidFill>
                  <a:schemeClr val="tx1">
                    <a:lumMod val="75000"/>
                    <a:lumOff val="25000"/>
                  </a:schemeClr>
                </a:solidFill>
                <a:latin typeface="DengXian" panose="02010600030101010101" pitchFamily="2" charset="-122"/>
                <a:ea typeface="DengXian" panose="02010600030101010101" pitchFamily="2" charset="-122"/>
              </a:rPr>
              <a:t>L</a:t>
            </a:r>
            <a:endParaRPr lang="zh-CN" altLang="en-US" sz="1100" dirty="0">
              <a:solidFill>
                <a:schemeClr val="tx1">
                  <a:lumMod val="75000"/>
                  <a:lumOff val="25000"/>
                </a:schemeClr>
              </a:solidFill>
              <a:latin typeface="DengXian" panose="02010600030101010101" pitchFamily="2" charset="-122"/>
              <a:ea typeface="DengXian" panose="02010600030101010101" pitchFamily="2" charset="-122"/>
            </a:endParaRPr>
          </a:p>
        </p:txBody>
      </p:sp>
      <p:pic>
        <p:nvPicPr>
          <p:cNvPr id="16" name="图片 15" descr="街道上有行驶的汽车&#10;&#10;描述已自动生成">
            <a:extLst>
              <a:ext uri="{FF2B5EF4-FFF2-40B4-BE49-F238E27FC236}">
                <a16:creationId xmlns:a16="http://schemas.microsoft.com/office/drawing/2014/main" id="{D9F1E719-C26D-0D41-6658-1F0699046F1D}"/>
              </a:ext>
            </a:extLst>
          </p:cNvPr>
          <p:cNvPicPr>
            <a:picLocks noChangeAspect="1"/>
          </p:cNvPicPr>
          <p:nvPr/>
        </p:nvPicPr>
        <p:blipFill rotWithShape="1">
          <a:blip r:embed="rId13">
            <a:extLst>
              <a:ext uri="{28A0092B-C50C-407E-A947-70E740481C1C}">
                <a14:useLocalDpi xmlns:a14="http://schemas.microsoft.com/office/drawing/2010/main" val="0"/>
              </a:ext>
            </a:extLst>
          </a:blip>
          <a:srcRect l="10539" t="14556" r="11459" b="-5471"/>
          <a:stretch/>
        </p:blipFill>
        <p:spPr>
          <a:xfrm>
            <a:off x="8219046" y="4639558"/>
            <a:ext cx="1006714" cy="722270"/>
          </a:xfrm>
          <a:prstGeom prst="rect">
            <a:avLst/>
          </a:prstGeom>
        </p:spPr>
      </p:pic>
      <p:sp>
        <p:nvSpPr>
          <p:cNvPr id="17" name="文本框 16">
            <a:extLst>
              <a:ext uri="{FF2B5EF4-FFF2-40B4-BE49-F238E27FC236}">
                <a16:creationId xmlns:a16="http://schemas.microsoft.com/office/drawing/2014/main" id="{C927B663-FF5D-94E4-4E3D-87AACD052D17}"/>
              </a:ext>
            </a:extLst>
          </p:cNvPr>
          <p:cNvSpPr txBox="1"/>
          <p:nvPr/>
        </p:nvSpPr>
        <p:spPr>
          <a:xfrm>
            <a:off x="8219046" y="5361828"/>
            <a:ext cx="1006714" cy="261610"/>
          </a:xfrm>
          <a:prstGeom prst="rect">
            <a:avLst/>
          </a:prstGeom>
          <a:noFill/>
        </p:spPr>
        <p:txBody>
          <a:bodyPr wrap="square">
            <a:spAutoFit/>
          </a:bodyPr>
          <a:lstStyle/>
          <a:p>
            <a:r>
              <a:rPr lang="zh-CN" altLang="en-US" sz="1100" dirty="0">
                <a:solidFill>
                  <a:schemeClr val="tx1">
                    <a:lumMod val="75000"/>
                    <a:lumOff val="25000"/>
                  </a:schemeClr>
                </a:solidFill>
                <a:latin typeface="DengXian" panose="02010600030101010101" pitchFamily="2" charset="-122"/>
                <a:ea typeface="DengXian" panose="02010600030101010101" pitchFamily="2" charset="-122"/>
              </a:rPr>
              <a:t>福特探险者</a:t>
            </a:r>
          </a:p>
        </p:txBody>
      </p:sp>
    </p:spTree>
    <p:extLst>
      <p:ext uri="{BB962C8B-B14F-4D97-AF65-F5344CB8AC3E}">
        <p14:creationId xmlns:p14="http://schemas.microsoft.com/office/powerpoint/2010/main" val="8244559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FONT" val="Pagefont"/>
  <p:tag name="FONTSETCLASSNAME" val="FontSet1"/>
  <p:tag name="COLORS" val="-2;-2;-2;-2;PageNumberFontColor2;-2"/>
  <p:tag name="COLORSETCLASSNAME" val="ColorSet1"/>
  <p:tag name="SCRIPT" val="1"/>
  <p:tag name="MLI" val="1"/>
  <p:tag name="SHAPESETGROUPCLASSNAME" val="ShapeSetGroup1"/>
  <p:tag name="SHAPESETCLASSNAME" val="Slide"/>
  <p:tag name="COLORSETGROUPCLASSNAME" val="ColorSetGroup1"/>
  <p:tag name="FONTSETGROUPCLASSNAME" val="FontSetGroup1"/>
  <p:tag name="SHAPECLASSNAME" val="PageBox"/>
  <p:tag name="SHAPECLASSPROTECTIONTYPE" val="31"/>
</p:tagLst>
</file>

<file path=ppt/theme/theme1.xml><?xml version="1.0" encoding="utf-8"?>
<a:theme xmlns:a="http://schemas.openxmlformats.org/drawingml/2006/main" name="2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Times New Roman"/>
        <a:ea typeface="Times New Roman"/>
        <a:cs typeface="Times New Roman"/>
      </a:majorFont>
      <a:minorFont>
        <a:latin typeface="Times New Roman"/>
        <a:ea typeface="Times New Roma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Times New Roman"/>
        <a:ea typeface="Times New Roman"/>
        <a:cs typeface="Times New Roman"/>
      </a:majorFont>
      <a:minorFont>
        <a:latin typeface="Times New Roman"/>
        <a:ea typeface="Times New Roma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Times New Roman"/>
        <a:ea typeface="Times New Roman"/>
        <a:cs typeface="Times New Roman"/>
      </a:majorFont>
      <a:minorFont>
        <a:latin typeface="Times New Roman"/>
        <a:ea typeface="Times New Roma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Times New Roman"/>
        <a:ea typeface="Times New Roman"/>
        <a:cs typeface="Times New Roman"/>
      </a:majorFont>
      <a:minorFont>
        <a:latin typeface="Times New Roman"/>
        <a:ea typeface="Times New Roma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烽火科技集团PPT文档模板">
  <a:themeElements>
    <a:clrScheme name="烽火科技集团PPT文档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烽火科技集团PPT文档模板">
      <a:majorFont>
        <a:latin typeface="Arial"/>
        <a:ea typeface="黑体"/>
        <a:cs typeface=""/>
      </a:majorFont>
      <a:minorFont>
        <a:latin typeface="Arial"/>
        <a:ea typeface="楷体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烽火科技集团PPT文档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烽火科技集团PPT文档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烽火科技集团PPT文档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烽火科技集团PPT文档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烽火科技集团PPT文档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烽火科技集团PPT文档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烽火科技集团PPT文档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烽火科技集团PPT文档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烽火科技集团PPT文档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烽火科技集团PPT文档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烽火科技集团PPT文档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烽火科技集团PPT文档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8436</TotalTime>
  <Words>1287</Words>
  <Application>Microsoft Macintosh PowerPoint</Application>
  <PresentationFormat>宽屏</PresentationFormat>
  <Paragraphs>289</Paragraphs>
  <Slides>15</Slides>
  <Notes>12</Notes>
  <HiddenSlides>0</HiddenSlides>
  <MMClips>0</MMClips>
  <ScaleCrop>false</ScaleCrop>
  <HeadingPairs>
    <vt:vector size="6" baseType="variant">
      <vt:variant>
        <vt:lpstr>已用的字体</vt:lpstr>
      </vt:variant>
      <vt:variant>
        <vt:i4>12</vt:i4>
      </vt:variant>
      <vt:variant>
        <vt:lpstr>主题</vt:lpstr>
      </vt:variant>
      <vt:variant>
        <vt:i4>6</vt:i4>
      </vt:variant>
      <vt:variant>
        <vt:lpstr>幻灯片标题</vt:lpstr>
      </vt:variant>
      <vt:variant>
        <vt:i4>15</vt:i4>
      </vt:variant>
    </vt:vector>
  </HeadingPairs>
  <TitlesOfParts>
    <vt:vector size="33" baseType="lpstr">
      <vt:lpstr>等线</vt:lpstr>
      <vt:lpstr>等线</vt:lpstr>
      <vt:lpstr>等线 Light</vt:lpstr>
      <vt:lpstr>仿宋</vt:lpstr>
      <vt:lpstr>楷体</vt:lpstr>
      <vt:lpstr>楷体_GB2312</vt:lpstr>
      <vt:lpstr>微软雅黑</vt:lpstr>
      <vt:lpstr>Arial</vt:lpstr>
      <vt:lpstr>Bahnschrift Light Condensed</vt:lpstr>
      <vt:lpstr>Calibri</vt:lpstr>
      <vt:lpstr>Times New Roman</vt:lpstr>
      <vt:lpstr>Wingdings</vt:lpstr>
      <vt:lpstr>2_默认设计模板</vt:lpstr>
      <vt:lpstr>3_默认设计模板</vt:lpstr>
      <vt:lpstr>4_默认设计模板</vt:lpstr>
      <vt:lpstr>5_默认设计模板</vt:lpstr>
      <vt:lpstr>烽火科技集团PPT文档模板</vt:lpstr>
      <vt:lpstr>4_自定义设计方案</vt:lpstr>
      <vt:lpstr>CAICV ICV Future Requirements  Hu Jinling  CATT</vt:lpstr>
      <vt:lpstr>PowerPoint 演示文稿</vt:lpstr>
      <vt:lpstr>CSAE</vt:lpstr>
      <vt:lpstr>CAICV</vt:lpstr>
      <vt:lpstr>PowerPoint 演示文稿</vt:lpstr>
      <vt:lpstr>Visions of ICVs</vt:lpstr>
      <vt:lpstr>General Objectives of ICVs</vt:lpstr>
      <vt:lpstr>Levels of Automation and Connectivity</vt:lpstr>
      <vt:lpstr>China C-V2X Industry Developments</vt:lpstr>
      <vt:lpstr>Obstacles Impeding Industry </vt:lpstr>
      <vt:lpstr>ICV Application Evolving : C-V2X Day 1 &amp; Day 2 Applications</vt:lpstr>
      <vt:lpstr>Communication Evolution from 5G to 6G</vt:lpstr>
      <vt:lpstr>ICV Applications Specific Requirements </vt:lpstr>
      <vt:lpstr>Potential Connectivity Evolution for ICV</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zhang zezhong</dc:creator>
  <cp:lastModifiedBy>Ji YJ</cp:lastModifiedBy>
  <cp:revision>110</cp:revision>
  <dcterms:created xsi:type="dcterms:W3CDTF">2022-07-24T06:17:53Z</dcterms:created>
  <dcterms:modified xsi:type="dcterms:W3CDTF">2022-11-24T04:01:34Z</dcterms:modified>
</cp:coreProperties>
</file>