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778" r:id="rId2"/>
    <p:sldMasterId id="2147484178" r:id="rId3"/>
  </p:sldMasterIdLst>
  <p:notesMasterIdLst>
    <p:notesMasterId r:id="rId17"/>
  </p:notesMasterIdLst>
  <p:sldIdLst>
    <p:sldId id="256" r:id="rId4"/>
    <p:sldId id="2076136856" r:id="rId5"/>
    <p:sldId id="2076136855" r:id="rId6"/>
    <p:sldId id="307" r:id="rId7"/>
    <p:sldId id="257" r:id="rId8"/>
    <p:sldId id="2076136815" r:id="rId9"/>
    <p:sldId id="2076136816" r:id="rId10"/>
    <p:sldId id="2076136817" r:id="rId11"/>
    <p:sldId id="2076136818" r:id="rId12"/>
    <p:sldId id="2076136819" r:id="rId13"/>
    <p:sldId id="2076136820" r:id="rId14"/>
    <p:sldId id="2076136821"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BE7E80-E5D8-47FA-BD23-D79BAB7C5149}">
          <p14:sldIdLst>
            <p14:sldId id="256"/>
            <p14:sldId id="2076136856"/>
            <p14:sldId id="2076136855"/>
            <p14:sldId id="307"/>
            <p14:sldId id="257"/>
            <p14:sldId id="2076136815"/>
            <p14:sldId id="2076136816"/>
            <p14:sldId id="2076136817"/>
            <p14:sldId id="2076136818"/>
            <p14:sldId id="2076136819"/>
            <p14:sldId id="2076136820"/>
            <p14:sldId id="2076136821"/>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en Sanja" initials="HS" lastIdx="2" clrIdx="0">
    <p:extLst>
      <p:ext uri="{19B8F6BF-5375-455C-9EA6-DF929625EA0E}">
        <p15:presenceInfo xmlns:p15="http://schemas.microsoft.com/office/powerpoint/2012/main" userId="S-1-5-21-2099080207-2052537580-1232828436-4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370"/>
    <a:srgbClr val="16182D"/>
    <a:srgbClr val="3BC6E8"/>
    <a:srgbClr val="0B64AF"/>
    <a:srgbClr val="6B2283"/>
    <a:srgbClr val="84C8F2"/>
    <a:srgbClr val="93B8C4"/>
    <a:srgbClr val="B9E6F5"/>
    <a:srgbClr val="69348A"/>
    <a:srgbClr val="692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10" autoAdjust="0"/>
    <p:restoredTop sz="76281" autoAdjust="0"/>
  </p:normalViewPr>
  <p:slideViewPr>
    <p:cSldViewPr snapToGrid="0" snapToObjects="1">
      <p:cViewPr varScale="1">
        <p:scale>
          <a:sx n="79" d="100"/>
          <a:sy n="79" d="100"/>
        </p:scale>
        <p:origin x="634" y="6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285D3-758B-4C4E-A28D-E8AB232FAE88}"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A71DA-0BCF-4140-A5CB-0761D31A0861}" type="slidenum">
              <a:rPr lang="en-GB" smtClean="0"/>
              <a:t>‹#›</a:t>
            </a:fld>
            <a:endParaRPr lang="en-GB"/>
          </a:p>
        </p:txBody>
      </p:sp>
    </p:spTree>
    <p:extLst>
      <p:ext uri="{BB962C8B-B14F-4D97-AF65-F5344CB8AC3E}">
        <p14:creationId xmlns:p14="http://schemas.microsoft.com/office/powerpoint/2010/main" val="77407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But first couple word about TCCA – The Critical Communications Association.</a:t>
            </a:r>
          </a:p>
          <a:p>
            <a:endParaRPr lang="en-GB" dirty="0"/>
          </a:p>
          <a:p>
            <a:r>
              <a:rPr lang="en-GB" dirty="0"/>
              <a:t>We have our roots in PMR digitalisation and standardisation over 25 years ago with development of the TETRA standard. </a:t>
            </a:r>
          </a:p>
          <a:p>
            <a:endParaRPr lang="en-GB" dirty="0"/>
          </a:p>
          <a:p>
            <a:r>
              <a:rPr lang="en-GB"/>
              <a:t>Ever since we </a:t>
            </a:r>
            <a:r>
              <a:rPr lang="en-GB" dirty="0"/>
              <a:t>have developed and enhanced our collective expertise in the requirements of critical users and now apply this in the critical broadband world. </a:t>
            </a:r>
          </a:p>
          <a:p>
            <a:endParaRPr lang="en-GB" dirty="0"/>
          </a:p>
          <a:p>
            <a:r>
              <a:rPr lang="en-GB" dirty="0"/>
              <a:t>We work closely with ETSI (Long lasting Cooperation agreement) and 3GPP, where TCCA is the Market Representation Partner for critical communications ecosystem. </a:t>
            </a:r>
          </a:p>
          <a:p>
            <a:endParaRPr lang="en-GB" dirty="0"/>
          </a:p>
          <a:p>
            <a:r>
              <a:rPr lang="en-GB" dirty="0"/>
              <a:t>From narrowband to critical broadband, our members come from all around the world, using TCCA as the focal point to channel collective knowledge, innovation and consultation to ensure the most efficient progress in standards and technology.</a:t>
            </a:r>
          </a:p>
        </p:txBody>
      </p:sp>
      <p:sp>
        <p:nvSpPr>
          <p:cNvPr id="4" name="Slide Number Placeholder 3"/>
          <p:cNvSpPr>
            <a:spLocks noGrp="1"/>
          </p:cNvSpPr>
          <p:nvPr>
            <p:ph type="sldNum" sz="quarter" idx="10"/>
          </p:nvPr>
        </p:nvSpPr>
        <p:spPr/>
        <p:txBody>
          <a:bodyPr/>
          <a:lstStyle/>
          <a:p>
            <a:fld id="{C866FE73-F779-4997-B175-6DC16E02F3DF}" type="slidenum">
              <a:rPr lang="en-GB" smtClean="0"/>
              <a:pPr/>
              <a:t>4</a:t>
            </a:fld>
            <a:endParaRPr lang="en-GB" dirty="0"/>
          </a:p>
        </p:txBody>
      </p:sp>
    </p:spTree>
    <p:extLst>
      <p:ext uri="{BB962C8B-B14F-4D97-AF65-F5344CB8AC3E}">
        <p14:creationId xmlns:p14="http://schemas.microsoft.com/office/powerpoint/2010/main" val="254655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66FE73-F779-4997-B175-6DC16E02F3DF}" type="slidenum">
              <a:rPr lang="en-GB" smtClean="0"/>
              <a:pPr/>
              <a:t>5</a:t>
            </a:fld>
            <a:endParaRPr lang="en-GB"/>
          </a:p>
        </p:txBody>
      </p:sp>
    </p:spTree>
    <p:extLst>
      <p:ext uri="{BB962C8B-B14F-4D97-AF65-F5344CB8AC3E}">
        <p14:creationId xmlns:p14="http://schemas.microsoft.com/office/powerpoint/2010/main" val="331552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A71DA-0BCF-4140-A5CB-0761D31A0861}" type="slidenum">
              <a:rPr lang="en-GB" smtClean="0"/>
              <a:t>9</a:t>
            </a:fld>
            <a:endParaRPr lang="en-GB"/>
          </a:p>
        </p:txBody>
      </p:sp>
    </p:spTree>
    <p:extLst>
      <p:ext uri="{BB962C8B-B14F-4D97-AF65-F5344CB8AC3E}">
        <p14:creationId xmlns:p14="http://schemas.microsoft.com/office/powerpoint/2010/main" val="381729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66FE73-F779-4997-B175-6DC16E02F3DF}" type="slidenum">
              <a:rPr lang="en-GB" smtClean="0"/>
              <a:pPr/>
              <a:t>12</a:t>
            </a:fld>
            <a:endParaRPr lang="en-GB"/>
          </a:p>
        </p:txBody>
      </p:sp>
    </p:spTree>
    <p:extLst>
      <p:ext uri="{BB962C8B-B14F-4D97-AF65-F5344CB8AC3E}">
        <p14:creationId xmlns:p14="http://schemas.microsoft.com/office/powerpoint/2010/main" val="73315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This ends my presentation. In the handout I have included some extra material on TCCA and critical communication sector proposals for 3GPP Release 18.</a:t>
            </a:r>
          </a:p>
          <a:p>
            <a:endParaRPr lang="en-GB" noProof="0" dirty="0"/>
          </a:p>
          <a:p>
            <a:r>
              <a:rPr lang="en-GB" noProof="0" dirty="0"/>
              <a:t>Do we still have time for some questions?</a:t>
            </a:r>
          </a:p>
          <a:p>
            <a:endParaRPr lang="en-GB" noProof="0" dirty="0"/>
          </a:p>
          <a:p>
            <a:endParaRPr lang="en-GB" noProof="0" dirty="0"/>
          </a:p>
          <a:p>
            <a:r>
              <a:rPr lang="en-GB" noProof="0" dirty="0"/>
              <a:t>Enjoy the rest of the conference – hopefully next time we can attend also in person.</a:t>
            </a:r>
          </a:p>
          <a:p>
            <a:endParaRPr lang="en-GB" noProof="0" dirty="0"/>
          </a:p>
          <a:p>
            <a:endParaRPr lang="en-GB" noProof="0" dirty="0"/>
          </a:p>
        </p:txBody>
      </p:sp>
      <p:sp>
        <p:nvSpPr>
          <p:cNvPr id="4" name="Slide Number Placeholder 3"/>
          <p:cNvSpPr>
            <a:spLocks noGrp="1"/>
          </p:cNvSpPr>
          <p:nvPr>
            <p:ph type="sldNum" sz="quarter" idx="5"/>
          </p:nvPr>
        </p:nvSpPr>
        <p:spPr/>
        <p:txBody>
          <a:bodyPr/>
          <a:lstStyle/>
          <a:p>
            <a:fld id="{A02A71DA-0BCF-4140-A5CB-0761D31A0861}" type="slidenum">
              <a:rPr lang="en-GB" smtClean="0"/>
              <a:t>13</a:t>
            </a:fld>
            <a:endParaRPr lang="en-GB"/>
          </a:p>
        </p:txBody>
      </p:sp>
    </p:spTree>
    <p:extLst>
      <p:ext uri="{BB962C8B-B14F-4D97-AF65-F5344CB8AC3E}">
        <p14:creationId xmlns:p14="http://schemas.microsoft.com/office/powerpoint/2010/main" val="361054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664971" y="391453"/>
            <a:ext cx="8836248" cy="973993"/>
          </a:xfrm>
          <a:prstGeom prst="rect">
            <a:avLst/>
          </a:prstGeom>
        </p:spPr>
        <p:txBody>
          <a:bodyPr vert="horz"/>
          <a:lstStyle>
            <a:lvl1pPr algn="l">
              <a:defRPr sz="4267" b="1" i="0">
                <a:solidFill>
                  <a:srgbClr val="3BC6E8"/>
                </a:solidFill>
              </a:defRPr>
            </a:lvl1pPr>
          </a:lstStyle>
          <a:p>
            <a:r>
              <a:rPr lang="en-GB" dirty="0"/>
              <a:t>Click to add title</a:t>
            </a:r>
            <a:endParaRPr lang="en-US" dirty="0"/>
          </a:p>
        </p:txBody>
      </p:sp>
      <p:sp>
        <p:nvSpPr>
          <p:cNvPr id="11" name="Text Placeholder 10"/>
          <p:cNvSpPr>
            <a:spLocks noGrp="1"/>
          </p:cNvSpPr>
          <p:nvPr>
            <p:ph type="body" sz="quarter" idx="13" hasCustomPrompt="1"/>
          </p:nvPr>
        </p:nvSpPr>
        <p:spPr>
          <a:xfrm>
            <a:off x="779288" y="1913759"/>
            <a:ext cx="10721931" cy="3636144"/>
          </a:xfrm>
          <a:prstGeom prst="rect">
            <a:avLst/>
          </a:prstGeom>
        </p:spPr>
        <p:txBody>
          <a:bodyPr vert="horz"/>
          <a:lstStyle>
            <a:lvl1pPr>
              <a:buNone/>
              <a:defRPr sz="3200"/>
            </a:lvl1pPr>
          </a:lstStyle>
          <a:p>
            <a:pPr lvl="0"/>
            <a:r>
              <a:rPr lang="en-US" dirty="0"/>
              <a:t>Click to add text</a:t>
            </a:r>
          </a:p>
        </p:txBody>
      </p:sp>
    </p:spTree>
    <p:extLst>
      <p:ext uri="{BB962C8B-B14F-4D97-AF65-F5344CB8AC3E}">
        <p14:creationId xmlns:p14="http://schemas.microsoft.com/office/powerpoint/2010/main" val="201486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A30674-C1BB-C848-8623-73C3E8B67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8"/>
            <a:ext cx="12192000" cy="6857323"/>
          </a:xfrm>
          <a:prstGeom prst="rect">
            <a:avLst/>
          </a:prstGeom>
        </p:spPr>
      </p:pic>
      <p:pic>
        <p:nvPicPr>
          <p:cNvPr id="8" name="Picture 7">
            <a:extLst>
              <a:ext uri="{FF2B5EF4-FFF2-40B4-BE49-F238E27FC236}">
                <a16:creationId xmlns:a16="http://schemas.microsoft.com/office/drawing/2014/main" id="{32BFA4D4-1E57-AE46-AECD-448174A531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990" y="278993"/>
            <a:ext cx="1988603" cy="1497826"/>
          </a:xfrm>
          <a:prstGeom prst="rect">
            <a:avLst/>
          </a:prstGeom>
        </p:spPr>
      </p:pic>
      <p:sp>
        <p:nvSpPr>
          <p:cNvPr id="19" name="Title 1">
            <a:extLst>
              <a:ext uri="{FF2B5EF4-FFF2-40B4-BE49-F238E27FC236}">
                <a16:creationId xmlns:a16="http://schemas.microsoft.com/office/drawing/2014/main" id="{3DCF8AAC-CBBF-B849-8B7D-D2F8BB53BFCE}"/>
              </a:ext>
            </a:extLst>
          </p:cNvPr>
          <p:cNvSpPr>
            <a:spLocks noGrp="1"/>
          </p:cNvSpPr>
          <p:nvPr>
            <p:ph type="title" hasCustomPrompt="1"/>
          </p:nvPr>
        </p:nvSpPr>
        <p:spPr>
          <a:xfrm>
            <a:off x="367990" y="2055474"/>
            <a:ext cx="5229922" cy="1640857"/>
          </a:xfrm>
          <a:prstGeom prst="rect">
            <a:avLst/>
          </a:prstGeom>
        </p:spPr>
        <p:txBody>
          <a:bodyPr anchor="b">
            <a:normAutofit/>
          </a:bodyPr>
          <a:lstStyle>
            <a:lvl1pPr>
              <a:defRPr sz="3600" b="1">
                <a:solidFill>
                  <a:srgbClr val="00B0F0"/>
                </a:solidFill>
              </a:defRPr>
            </a:lvl1pPr>
          </a:lstStyle>
          <a:p>
            <a:r>
              <a:rPr lang="en-US" dirty="0"/>
              <a:t>Click to edit Master title style breaker slide</a:t>
            </a:r>
          </a:p>
        </p:txBody>
      </p:sp>
      <p:sp>
        <p:nvSpPr>
          <p:cNvPr id="20" name="Text Placeholder 2">
            <a:extLst>
              <a:ext uri="{FF2B5EF4-FFF2-40B4-BE49-F238E27FC236}">
                <a16:creationId xmlns:a16="http://schemas.microsoft.com/office/drawing/2014/main" id="{CE85675A-EA8B-564E-BC40-F32E1183C2BD}"/>
              </a:ext>
            </a:extLst>
          </p:cNvPr>
          <p:cNvSpPr>
            <a:spLocks noGrp="1"/>
          </p:cNvSpPr>
          <p:nvPr>
            <p:ph type="body" idx="1"/>
          </p:nvPr>
        </p:nvSpPr>
        <p:spPr>
          <a:xfrm>
            <a:off x="367989" y="3831955"/>
            <a:ext cx="5229923" cy="211273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Picture Placeholder 2">
            <a:extLst>
              <a:ext uri="{FF2B5EF4-FFF2-40B4-BE49-F238E27FC236}">
                <a16:creationId xmlns:a16="http://schemas.microsoft.com/office/drawing/2014/main" id="{3079C382-8B60-A741-9AC2-4E8A027DBE55}"/>
              </a:ext>
            </a:extLst>
          </p:cNvPr>
          <p:cNvSpPr>
            <a:spLocks noGrp="1" noChangeAspect="1"/>
          </p:cNvSpPr>
          <p:nvPr>
            <p:ph type="pic" idx="14"/>
          </p:nvPr>
        </p:nvSpPr>
        <p:spPr>
          <a:xfrm>
            <a:off x="5905761" y="439089"/>
            <a:ext cx="5882936" cy="5505597"/>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Box 9">
            <a:extLst>
              <a:ext uri="{FF2B5EF4-FFF2-40B4-BE49-F238E27FC236}">
                <a16:creationId xmlns:a16="http://schemas.microsoft.com/office/drawing/2014/main" id="{C2C618D4-7EE0-9442-A550-BF6366D3A949}"/>
              </a:ext>
            </a:extLst>
          </p:cNvPr>
          <p:cNvSpPr txBox="1"/>
          <p:nvPr userDrawn="1"/>
        </p:nvSpPr>
        <p:spPr>
          <a:xfrm>
            <a:off x="8970811" y="6346192"/>
            <a:ext cx="29018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A55E0-A3F3-3D45-B411-B7074C550149}" type="slidenum">
              <a:rPr lang="en-US" sz="1200" smtClean="0">
                <a:solidFill>
                  <a:schemeClr val="bg1"/>
                </a:solidFill>
              </a:rPr>
              <a:t>‹#›</a:t>
            </a:fld>
            <a:endParaRPr lang="en-US" sz="1200" dirty="0">
              <a:solidFill>
                <a:schemeClr val="bg1"/>
              </a:solidFill>
            </a:endParaRPr>
          </a:p>
        </p:txBody>
      </p:sp>
      <p:sp>
        <p:nvSpPr>
          <p:cNvPr id="13" name="TextBox 12">
            <a:extLst>
              <a:ext uri="{FF2B5EF4-FFF2-40B4-BE49-F238E27FC236}">
                <a16:creationId xmlns:a16="http://schemas.microsoft.com/office/drawing/2014/main" id="{F69FD9B5-2753-4254-AF38-91DE1A1FB9E9}"/>
              </a:ext>
            </a:extLst>
          </p:cNvPr>
          <p:cNvSpPr txBox="1"/>
          <p:nvPr userDrawn="1"/>
        </p:nvSpPr>
        <p:spPr>
          <a:xfrm>
            <a:off x="284011" y="6346192"/>
            <a:ext cx="63369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Presentation on behalf of TCCA    www.tcca.info    @</a:t>
            </a:r>
            <a:r>
              <a:rPr lang="en-GB" sz="1200" dirty="0" err="1">
                <a:solidFill>
                  <a:schemeClr val="bg1"/>
                </a:solidFill>
              </a:rPr>
              <a:t>TCCAcritcomms</a:t>
            </a:r>
            <a:endParaRPr lang="en-US" sz="1200" dirty="0">
              <a:solidFill>
                <a:schemeClr val="bg1"/>
              </a:solidFill>
            </a:endParaRPr>
          </a:p>
        </p:txBody>
      </p:sp>
    </p:spTree>
    <p:extLst>
      <p:ext uri="{BB962C8B-B14F-4D97-AF65-F5344CB8AC3E}">
        <p14:creationId xmlns:p14="http://schemas.microsoft.com/office/powerpoint/2010/main" val="346678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2"/>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3D000AA-2F51-4E41-A554-B29DE0FC93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8"/>
            <a:ext cx="12192000" cy="6857323"/>
          </a:xfrm>
          <a:prstGeom prst="rect">
            <a:avLst/>
          </a:prstGeom>
        </p:spPr>
      </p:pic>
      <p:sp>
        <p:nvSpPr>
          <p:cNvPr id="19" name="Title 1">
            <a:extLst>
              <a:ext uri="{FF2B5EF4-FFF2-40B4-BE49-F238E27FC236}">
                <a16:creationId xmlns:a16="http://schemas.microsoft.com/office/drawing/2014/main" id="{2D663126-098B-7847-A58B-BE53ED6060CB}"/>
              </a:ext>
            </a:extLst>
          </p:cNvPr>
          <p:cNvSpPr>
            <a:spLocks noGrp="1"/>
          </p:cNvSpPr>
          <p:nvPr>
            <p:ph type="ctrTitle" hasCustomPrompt="1"/>
          </p:nvPr>
        </p:nvSpPr>
        <p:spPr>
          <a:xfrm>
            <a:off x="2213517" y="3024882"/>
            <a:ext cx="7772400" cy="1328207"/>
          </a:xfrm>
          <a:prstGeom prst="rect">
            <a:avLst/>
          </a:prstGeom>
        </p:spPr>
        <p:txBody>
          <a:bodyPr anchor="t">
            <a:normAutofit/>
          </a:bodyPr>
          <a:lstStyle>
            <a:lvl1pPr algn="ctr">
              <a:defRPr sz="4800">
                <a:solidFill>
                  <a:schemeClr val="tx1"/>
                </a:solidFill>
              </a:defRPr>
            </a:lvl1pPr>
          </a:lstStyle>
          <a:p>
            <a:r>
              <a:rPr lang="en-US" dirty="0"/>
              <a:t>Thank you</a:t>
            </a:r>
            <a:br>
              <a:rPr lang="en-US" dirty="0"/>
            </a:br>
            <a:r>
              <a:rPr lang="en-US" dirty="0"/>
              <a:t>End of slide</a:t>
            </a:r>
          </a:p>
        </p:txBody>
      </p:sp>
      <p:sp>
        <p:nvSpPr>
          <p:cNvPr id="20" name="Subtitle 2">
            <a:extLst>
              <a:ext uri="{FF2B5EF4-FFF2-40B4-BE49-F238E27FC236}">
                <a16:creationId xmlns:a16="http://schemas.microsoft.com/office/drawing/2014/main" id="{289655B3-C26B-D046-AB97-DF3ED6DCFE7B}"/>
              </a:ext>
            </a:extLst>
          </p:cNvPr>
          <p:cNvSpPr>
            <a:spLocks noGrp="1"/>
          </p:cNvSpPr>
          <p:nvPr>
            <p:ph type="subTitle" idx="1" hasCustomPrompt="1"/>
          </p:nvPr>
        </p:nvSpPr>
        <p:spPr>
          <a:xfrm>
            <a:off x="2667000" y="4520358"/>
            <a:ext cx="6858000" cy="1270842"/>
          </a:xfrm>
          <a:prstGeom prst="rect">
            <a:avLst/>
          </a:prstGeom>
        </p:spPr>
        <p:txBody>
          <a:bodyPr>
            <a:noAutofit/>
          </a:bodyPr>
          <a:lstStyle>
            <a:lvl1pPr marL="0" indent="0" algn="ctr">
              <a:lnSpc>
                <a:spcPct val="100000"/>
              </a:lnSpc>
              <a:spcBef>
                <a:spcPts val="0"/>
              </a:spcBef>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Author details</a:t>
            </a:r>
            <a:br>
              <a:rPr lang="en-US" dirty="0"/>
            </a:br>
            <a:r>
              <a:rPr lang="en-US" dirty="0"/>
              <a:t>Email: </a:t>
            </a:r>
            <a:r>
              <a:rPr lang="en-US" dirty="0" err="1"/>
              <a:t>authorname@tcca.com</a:t>
            </a:r>
            <a:r>
              <a:rPr lang="en-US" dirty="0"/>
              <a:t>  Tel: 000 00000 00000 </a:t>
            </a:r>
            <a:br>
              <a:rPr lang="en-US" dirty="0"/>
            </a:br>
            <a:r>
              <a:rPr lang="en-US" dirty="0"/>
              <a:t>1 Street Name, Building Name, Postcode 00, City, Country</a:t>
            </a:r>
            <a:br>
              <a:rPr lang="en-US" dirty="0"/>
            </a:br>
            <a:r>
              <a:rPr lang="en-US" dirty="0"/>
              <a:t>Another line if more details are needed</a:t>
            </a:r>
          </a:p>
        </p:txBody>
      </p:sp>
    </p:spTree>
    <p:extLst>
      <p:ext uri="{BB962C8B-B14F-4D97-AF65-F5344CB8AC3E}">
        <p14:creationId xmlns:p14="http://schemas.microsoft.com/office/powerpoint/2010/main" val="13625839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38579" y="391452"/>
            <a:ext cx="8462640" cy="973993"/>
          </a:xfrm>
          <a:prstGeom prst="rect">
            <a:avLst/>
          </a:prstGeom>
        </p:spPr>
        <p:txBody>
          <a:bodyPr vert="horz"/>
          <a:lstStyle>
            <a:lvl1pPr algn="l">
              <a:defRPr sz="3200" b="1" i="0">
                <a:solidFill>
                  <a:srgbClr val="3BC6E8"/>
                </a:solidFill>
              </a:defRPr>
            </a:lvl1pPr>
          </a:lstStyle>
          <a:p>
            <a:r>
              <a:rPr lang="en-GB" dirty="0"/>
              <a:t>Click to add title</a:t>
            </a:r>
            <a:endParaRPr lang="en-US" dirty="0"/>
          </a:p>
        </p:txBody>
      </p:sp>
      <p:sp>
        <p:nvSpPr>
          <p:cNvPr id="11" name="Text Placeholder 10"/>
          <p:cNvSpPr>
            <a:spLocks noGrp="1"/>
          </p:cNvSpPr>
          <p:nvPr>
            <p:ph type="body" sz="quarter" idx="13" hasCustomPrompt="1"/>
          </p:nvPr>
        </p:nvSpPr>
        <p:spPr>
          <a:xfrm>
            <a:off x="951007" y="1913758"/>
            <a:ext cx="10480628" cy="3636144"/>
          </a:xfrm>
          <a:prstGeom prst="rect">
            <a:avLst/>
          </a:prstGeom>
        </p:spPr>
        <p:txBody>
          <a:bodyPr vert="horz"/>
          <a:lstStyle>
            <a:lvl1pPr>
              <a:buNone/>
              <a:defRPr sz="2400"/>
            </a:lvl1pPr>
          </a:lstStyle>
          <a:p>
            <a:pPr lvl="0"/>
            <a:r>
              <a:rPr lang="en-US" dirty="0"/>
              <a:t>Click to add text</a:t>
            </a:r>
          </a:p>
        </p:txBody>
      </p:sp>
    </p:spTree>
    <p:extLst>
      <p:ext uri="{BB962C8B-B14F-4D97-AF65-F5344CB8AC3E}">
        <p14:creationId xmlns:p14="http://schemas.microsoft.com/office/powerpoint/2010/main" val="427456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6297510" y="1913759"/>
            <a:ext cx="5203709" cy="2583576"/>
          </a:xfrm>
          <a:prstGeom prst="rect">
            <a:avLst/>
          </a:prstGeom>
        </p:spPr>
        <p:txBody>
          <a:bodyPr vert="horz"/>
          <a:lstStyle/>
          <a:p>
            <a:endParaRPr lang="en-US"/>
          </a:p>
        </p:txBody>
      </p:sp>
      <p:sp>
        <p:nvSpPr>
          <p:cNvPr id="5" name="Title 6"/>
          <p:cNvSpPr>
            <a:spLocks noGrp="1"/>
          </p:cNvSpPr>
          <p:nvPr>
            <p:ph type="title" hasCustomPrompt="1"/>
          </p:nvPr>
        </p:nvSpPr>
        <p:spPr>
          <a:xfrm>
            <a:off x="2664971" y="391454"/>
            <a:ext cx="8836248" cy="973993"/>
          </a:xfrm>
          <a:prstGeom prst="rect">
            <a:avLst/>
          </a:prstGeom>
        </p:spPr>
        <p:txBody>
          <a:bodyPr vert="horz"/>
          <a:lstStyle>
            <a:lvl1pPr algn="l">
              <a:defRPr sz="4267" b="1" i="0">
                <a:solidFill>
                  <a:srgbClr val="3BC6E8"/>
                </a:solidFill>
              </a:defRPr>
            </a:lvl1pPr>
          </a:lstStyle>
          <a:p>
            <a:r>
              <a:rPr lang="en-GB" dirty="0"/>
              <a:t>Click to add title</a:t>
            </a:r>
            <a:endParaRPr lang="en-US" dirty="0"/>
          </a:p>
        </p:txBody>
      </p:sp>
      <p:sp>
        <p:nvSpPr>
          <p:cNvPr id="8" name="Text Placeholder 10"/>
          <p:cNvSpPr>
            <a:spLocks noGrp="1"/>
          </p:cNvSpPr>
          <p:nvPr>
            <p:ph type="body" sz="quarter" idx="13" hasCustomPrompt="1"/>
          </p:nvPr>
        </p:nvSpPr>
        <p:spPr>
          <a:xfrm>
            <a:off x="779292" y="1913759"/>
            <a:ext cx="5195249" cy="3636144"/>
          </a:xfrm>
          <a:prstGeom prst="rect">
            <a:avLst/>
          </a:prstGeom>
        </p:spPr>
        <p:txBody>
          <a:bodyPr vert="horz"/>
          <a:lstStyle>
            <a:lvl1pPr>
              <a:buNone/>
              <a:defRPr sz="3200"/>
            </a:lvl1pPr>
          </a:lstStyle>
          <a:p>
            <a:pPr lvl="0"/>
            <a:r>
              <a:rPr lang="en-US" dirty="0"/>
              <a:t>Click to add text</a:t>
            </a:r>
          </a:p>
        </p:txBody>
      </p:sp>
    </p:spTree>
    <p:extLst>
      <p:ext uri="{BB962C8B-B14F-4D97-AF65-F5344CB8AC3E}">
        <p14:creationId xmlns:p14="http://schemas.microsoft.com/office/powerpoint/2010/main" val="139468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664971" y="391453"/>
            <a:ext cx="8836248" cy="973993"/>
          </a:xfrm>
          <a:prstGeom prst="rect">
            <a:avLst/>
          </a:prstGeom>
        </p:spPr>
        <p:txBody>
          <a:bodyPr vert="horz"/>
          <a:lstStyle>
            <a:lvl1pPr algn="l">
              <a:defRPr sz="4267" b="1" i="0">
                <a:solidFill>
                  <a:srgbClr val="3BC6E8"/>
                </a:solidFill>
              </a:defRPr>
            </a:lvl1pPr>
          </a:lstStyle>
          <a:p>
            <a:r>
              <a:rPr lang="en-GB" dirty="0"/>
              <a:t>Click to add title</a:t>
            </a:r>
            <a:endParaRPr lang="en-US" dirty="0"/>
          </a:p>
        </p:txBody>
      </p:sp>
      <p:sp>
        <p:nvSpPr>
          <p:cNvPr id="11" name="Text Placeholder 10"/>
          <p:cNvSpPr>
            <a:spLocks noGrp="1"/>
          </p:cNvSpPr>
          <p:nvPr>
            <p:ph type="body" sz="quarter" idx="13" hasCustomPrompt="1"/>
          </p:nvPr>
        </p:nvSpPr>
        <p:spPr>
          <a:xfrm>
            <a:off x="779288" y="1913759"/>
            <a:ext cx="10721931" cy="3636144"/>
          </a:xfrm>
          <a:prstGeom prst="rect">
            <a:avLst/>
          </a:prstGeom>
        </p:spPr>
        <p:txBody>
          <a:bodyPr vert="horz"/>
          <a:lstStyle>
            <a:lvl1pPr>
              <a:buNone/>
              <a:defRPr sz="3200"/>
            </a:lvl1pPr>
          </a:lstStyle>
          <a:p>
            <a:pPr lvl="0"/>
            <a:r>
              <a:rPr lang="en-US" dirty="0"/>
              <a:t>Click to add text</a:t>
            </a:r>
          </a:p>
        </p:txBody>
      </p:sp>
    </p:spTree>
    <p:extLst>
      <p:ext uri="{BB962C8B-B14F-4D97-AF65-F5344CB8AC3E}">
        <p14:creationId xmlns:p14="http://schemas.microsoft.com/office/powerpoint/2010/main" val="1393348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bg>
      <p:bgRef idx="1001">
        <a:schemeClr val="bg2"/>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3D000AA-2F51-4E41-A554-B29DE0FC93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8"/>
            <a:ext cx="12192000" cy="6857323"/>
          </a:xfrm>
          <a:prstGeom prst="rect">
            <a:avLst/>
          </a:prstGeom>
        </p:spPr>
      </p:pic>
      <p:sp>
        <p:nvSpPr>
          <p:cNvPr id="19" name="Title 1">
            <a:extLst>
              <a:ext uri="{FF2B5EF4-FFF2-40B4-BE49-F238E27FC236}">
                <a16:creationId xmlns:a16="http://schemas.microsoft.com/office/drawing/2014/main" id="{2D663126-098B-7847-A58B-BE53ED6060CB}"/>
              </a:ext>
            </a:extLst>
          </p:cNvPr>
          <p:cNvSpPr>
            <a:spLocks noGrp="1"/>
          </p:cNvSpPr>
          <p:nvPr>
            <p:ph type="ctrTitle" hasCustomPrompt="1"/>
          </p:nvPr>
        </p:nvSpPr>
        <p:spPr>
          <a:xfrm>
            <a:off x="2213517" y="3087676"/>
            <a:ext cx="7772400" cy="1606988"/>
          </a:xfrm>
          <a:prstGeom prst="rect">
            <a:avLst/>
          </a:prstGeom>
        </p:spPr>
        <p:txBody>
          <a:bodyPr anchor="t">
            <a:normAutofit/>
          </a:bodyPr>
          <a:lstStyle>
            <a:lvl1pPr algn="ctr">
              <a:defRPr sz="4800">
                <a:solidFill>
                  <a:schemeClr val="tx1"/>
                </a:solidFill>
              </a:defRPr>
            </a:lvl1pPr>
          </a:lstStyle>
          <a:p>
            <a:r>
              <a:rPr lang="en-US" dirty="0"/>
              <a:t>Click to edit Master title style</a:t>
            </a:r>
            <a:br>
              <a:rPr lang="en-US" dirty="0"/>
            </a:br>
            <a:r>
              <a:rPr lang="en-US" dirty="0"/>
              <a:t>one or two lines</a:t>
            </a:r>
          </a:p>
        </p:txBody>
      </p:sp>
      <p:sp>
        <p:nvSpPr>
          <p:cNvPr id="20" name="Subtitle 2">
            <a:extLst>
              <a:ext uri="{FF2B5EF4-FFF2-40B4-BE49-F238E27FC236}">
                <a16:creationId xmlns:a16="http://schemas.microsoft.com/office/drawing/2014/main" id="{289655B3-C26B-D046-AB97-DF3ED6DCFE7B}"/>
              </a:ext>
            </a:extLst>
          </p:cNvPr>
          <p:cNvSpPr>
            <a:spLocks noGrp="1"/>
          </p:cNvSpPr>
          <p:nvPr>
            <p:ph type="subTitle" idx="1"/>
          </p:nvPr>
        </p:nvSpPr>
        <p:spPr>
          <a:xfrm>
            <a:off x="2670717" y="4906020"/>
            <a:ext cx="6858000" cy="937220"/>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777786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664971" y="391454"/>
            <a:ext cx="8836248" cy="973993"/>
          </a:xfrm>
          <a:prstGeom prst="rect">
            <a:avLst/>
          </a:prstGeom>
        </p:spPr>
        <p:txBody>
          <a:bodyPr vert="horz"/>
          <a:lstStyle>
            <a:lvl1pPr algn="l">
              <a:defRPr sz="4267" b="1" i="0">
                <a:solidFill>
                  <a:srgbClr val="3BC6E8"/>
                </a:solidFill>
              </a:defRPr>
            </a:lvl1pPr>
          </a:lstStyle>
          <a:p>
            <a:r>
              <a:rPr lang="en-GB" dirty="0"/>
              <a:t>Click to add title</a:t>
            </a:r>
            <a:endParaRPr lang="en-US" dirty="0"/>
          </a:p>
        </p:txBody>
      </p:sp>
      <p:sp>
        <p:nvSpPr>
          <p:cNvPr id="11" name="Text Placeholder 10"/>
          <p:cNvSpPr>
            <a:spLocks noGrp="1"/>
          </p:cNvSpPr>
          <p:nvPr>
            <p:ph type="body" sz="quarter" idx="13" hasCustomPrompt="1"/>
          </p:nvPr>
        </p:nvSpPr>
        <p:spPr>
          <a:xfrm>
            <a:off x="779288" y="1913759"/>
            <a:ext cx="10721931" cy="3636144"/>
          </a:xfrm>
          <a:prstGeom prst="rect">
            <a:avLst/>
          </a:prstGeom>
        </p:spPr>
        <p:txBody>
          <a:bodyPr vert="horz"/>
          <a:lstStyle>
            <a:lvl1pPr>
              <a:buNone/>
              <a:defRPr sz="3200"/>
            </a:lvl1pPr>
          </a:lstStyle>
          <a:p>
            <a:pPr lvl="0"/>
            <a:r>
              <a:rPr lang="en-US" dirty="0"/>
              <a:t>Click to add text</a:t>
            </a:r>
          </a:p>
        </p:txBody>
      </p:sp>
    </p:spTree>
    <p:extLst>
      <p:ext uri="{BB962C8B-B14F-4D97-AF65-F5344CB8AC3E}">
        <p14:creationId xmlns:p14="http://schemas.microsoft.com/office/powerpoint/2010/main" val="2165642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6297510" y="1913759"/>
            <a:ext cx="5203709" cy="2583576"/>
          </a:xfrm>
          <a:prstGeom prst="rect">
            <a:avLst/>
          </a:prstGeom>
        </p:spPr>
        <p:txBody>
          <a:bodyPr vert="horz"/>
          <a:lstStyle/>
          <a:p>
            <a:endParaRPr lang="en-US"/>
          </a:p>
        </p:txBody>
      </p:sp>
      <p:sp>
        <p:nvSpPr>
          <p:cNvPr id="5" name="Title 6"/>
          <p:cNvSpPr>
            <a:spLocks noGrp="1"/>
          </p:cNvSpPr>
          <p:nvPr>
            <p:ph type="title" hasCustomPrompt="1"/>
          </p:nvPr>
        </p:nvSpPr>
        <p:spPr>
          <a:xfrm>
            <a:off x="2664971" y="391454"/>
            <a:ext cx="8836248" cy="973993"/>
          </a:xfrm>
          <a:prstGeom prst="rect">
            <a:avLst/>
          </a:prstGeom>
        </p:spPr>
        <p:txBody>
          <a:bodyPr vert="horz"/>
          <a:lstStyle>
            <a:lvl1pPr algn="l">
              <a:defRPr sz="4267" b="1" i="0">
                <a:solidFill>
                  <a:srgbClr val="3BC6E8"/>
                </a:solidFill>
              </a:defRPr>
            </a:lvl1pPr>
          </a:lstStyle>
          <a:p>
            <a:r>
              <a:rPr lang="en-GB" dirty="0"/>
              <a:t>Click to add title</a:t>
            </a:r>
            <a:endParaRPr lang="en-US" dirty="0"/>
          </a:p>
        </p:txBody>
      </p:sp>
      <p:sp>
        <p:nvSpPr>
          <p:cNvPr id="8" name="Text Placeholder 10"/>
          <p:cNvSpPr>
            <a:spLocks noGrp="1"/>
          </p:cNvSpPr>
          <p:nvPr>
            <p:ph type="body" sz="quarter" idx="13" hasCustomPrompt="1"/>
          </p:nvPr>
        </p:nvSpPr>
        <p:spPr>
          <a:xfrm>
            <a:off x="779292" y="1913759"/>
            <a:ext cx="5195249" cy="3636144"/>
          </a:xfrm>
          <a:prstGeom prst="rect">
            <a:avLst/>
          </a:prstGeom>
        </p:spPr>
        <p:txBody>
          <a:bodyPr vert="horz"/>
          <a:lstStyle>
            <a:lvl1pPr>
              <a:buNone/>
              <a:defRPr sz="3200"/>
            </a:lvl1pPr>
          </a:lstStyle>
          <a:p>
            <a:pPr lvl="0"/>
            <a:r>
              <a:rPr lang="en-US" dirty="0"/>
              <a:t>Click to add text</a:t>
            </a:r>
          </a:p>
        </p:txBody>
      </p:sp>
    </p:spTree>
    <p:extLst>
      <p:ext uri="{BB962C8B-B14F-4D97-AF65-F5344CB8AC3E}">
        <p14:creationId xmlns:p14="http://schemas.microsoft.com/office/powerpoint/2010/main" val="2032669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330511" y="1913759"/>
            <a:ext cx="5170711" cy="3636144"/>
          </a:xfrm>
          <a:prstGeom prst="rect">
            <a:avLst/>
          </a:prstGeom>
        </p:spPr>
        <p:txBody>
          <a:bodyPr vert="horz"/>
          <a:lstStyle>
            <a:lvl1pPr>
              <a:buNone/>
              <a:defRPr sz="3200"/>
            </a:lvl1pPr>
          </a:lstStyle>
          <a:p>
            <a:pPr lvl="0"/>
            <a:r>
              <a:rPr lang="en-US" dirty="0"/>
              <a:t>Click to add text</a:t>
            </a:r>
          </a:p>
        </p:txBody>
      </p:sp>
      <p:sp>
        <p:nvSpPr>
          <p:cNvPr id="6" name="Picture Placeholder 5"/>
          <p:cNvSpPr>
            <a:spLocks noGrp="1"/>
          </p:cNvSpPr>
          <p:nvPr>
            <p:ph type="pic" sz="quarter" idx="14"/>
          </p:nvPr>
        </p:nvSpPr>
        <p:spPr>
          <a:xfrm>
            <a:off x="797075" y="1913759"/>
            <a:ext cx="5203709" cy="2583576"/>
          </a:xfrm>
          <a:prstGeom prst="rect">
            <a:avLst/>
          </a:prstGeom>
        </p:spPr>
        <p:txBody>
          <a:bodyPr vert="horz"/>
          <a:lstStyle/>
          <a:p>
            <a:endParaRPr lang="en-US"/>
          </a:p>
        </p:txBody>
      </p:sp>
      <p:sp>
        <p:nvSpPr>
          <p:cNvPr id="5" name="Title 6"/>
          <p:cNvSpPr>
            <a:spLocks noGrp="1"/>
          </p:cNvSpPr>
          <p:nvPr>
            <p:ph type="title" hasCustomPrompt="1"/>
          </p:nvPr>
        </p:nvSpPr>
        <p:spPr>
          <a:xfrm>
            <a:off x="2664971" y="391454"/>
            <a:ext cx="8836248" cy="973993"/>
          </a:xfrm>
          <a:prstGeom prst="rect">
            <a:avLst/>
          </a:prstGeom>
        </p:spPr>
        <p:txBody>
          <a:bodyPr vert="horz"/>
          <a:lstStyle>
            <a:lvl1pPr algn="l">
              <a:defRPr sz="4267" b="1" i="0">
                <a:solidFill>
                  <a:srgbClr val="3BC6E8"/>
                </a:solidFill>
              </a:defRPr>
            </a:lvl1pPr>
          </a:lstStyle>
          <a:p>
            <a:r>
              <a:rPr lang="en-GB" dirty="0"/>
              <a:t>Click to add title</a:t>
            </a:r>
            <a:endParaRPr lang="en-US" dirty="0"/>
          </a:p>
        </p:txBody>
      </p:sp>
    </p:spTree>
    <p:extLst>
      <p:ext uri="{BB962C8B-B14F-4D97-AF65-F5344CB8AC3E}">
        <p14:creationId xmlns:p14="http://schemas.microsoft.com/office/powerpoint/2010/main" val="2532106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B2E27-540D-D74D-81C6-A450EED23D15}"/>
              </a:ext>
            </a:extLst>
          </p:cNvPr>
          <p:cNvSpPr>
            <a:spLocks noGrp="1"/>
          </p:cNvSpPr>
          <p:nvPr>
            <p:ph type="ctrTitle"/>
          </p:nvPr>
        </p:nvSpPr>
        <p:spPr>
          <a:xfrm>
            <a:off x="3209107" y="1738810"/>
            <a:ext cx="8064139" cy="2387600"/>
          </a:xfrm>
        </p:spPr>
        <p:txBody>
          <a:bodyPr anchor="b">
            <a:normAutofit/>
          </a:bodyPr>
          <a:lstStyle>
            <a:lvl1pPr algn="l">
              <a:defRPr sz="4400">
                <a:solidFill>
                  <a:srgbClr val="0D2A76"/>
                </a:solidFill>
                <a:latin typeface="+mn-lt"/>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625A78EA-1A46-7D4D-AAF7-6608833D3D9B}"/>
              </a:ext>
            </a:extLst>
          </p:cNvPr>
          <p:cNvSpPr>
            <a:spLocks noGrp="1"/>
          </p:cNvSpPr>
          <p:nvPr>
            <p:ph type="subTitle" idx="1"/>
          </p:nvPr>
        </p:nvSpPr>
        <p:spPr>
          <a:xfrm>
            <a:off x="3209108" y="4310523"/>
            <a:ext cx="5098869" cy="1388010"/>
          </a:xfrm>
        </p:spPr>
        <p:txBody>
          <a:bodyPr/>
          <a:lstStyle>
            <a:lvl1pPr marL="0" indent="0" algn="l">
              <a:buNone/>
              <a:defRPr sz="2400">
                <a:solidFill>
                  <a:srgbClr val="51A9E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pic>
        <p:nvPicPr>
          <p:cNvPr id="5" name="Immagine 4">
            <a:extLst>
              <a:ext uri="{FF2B5EF4-FFF2-40B4-BE49-F238E27FC236}">
                <a16:creationId xmlns:a16="http://schemas.microsoft.com/office/drawing/2014/main" id="{03AC0F83-2209-51FD-1CA0-4928F860C234}"/>
              </a:ext>
            </a:extLst>
          </p:cNvPr>
          <p:cNvPicPr>
            <a:picLocks noChangeAspect="1"/>
          </p:cNvPicPr>
          <p:nvPr userDrawn="1"/>
        </p:nvPicPr>
        <p:blipFill>
          <a:blip r:embed="rId3"/>
          <a:stretch>
            <a:fillRect/>
          </a:stretch>
        </p:blipFill>
        <p:spPr>
          <a:xfrm>
            <a:off x="10319657" y="6091643"/>
            <a:ext cx="1833154" cy="383181"/>
          </a:xfrm>
          <a:prstGeom prst="rect">
            <a:avLst/>
          </a:prstGeom>
        </p:spPr>
      </p:pic>
    </p:spTree>
    <p:extLst>
      <p:ext uri="{BB962C8B-B14F-4D97-AF65-F5344CB8AC3E}">
        <p14:creationId xmlns:p14="http://schemas.microsoft.com/office/powerpoint/2010/main" val="10867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6297510" y="1913759"/>
            <a:ext cx="5203709" cy="2583576"/>
          </a:xfrm>
          <a:prstGeom prst="rect">
            <a:avLst/>
          </a:prstGeom>
        </p:spPr>
        <p:txBody>
          <a:bodyPr vert="horz"/>
          <a:lstStyle/>
          <a:p>
            <a:endParaRPr lang="en-US"/>
          </a:p>
        </p:txBody>
      </p:sp>
      <p:sp>
        <p:nvSpPr>
          <p:cNvPr id="5" name="Title 6"/>
          <p:cNvSpPr>
            <a:spLocks noGrp="1"/>
          </p:cNvSpPr>
          <p:nvPr>
            <p:ph type="title" hasCustomPrompt="1"/>
          </p:nvPr>
        </p:nvSpPr>
        <p:spPr>
          <a:xfrm>
            <a:off x="2664971" y="391453"/>
            <a:ext cx="8836248" cy="973993"/>
          </a:xfrm>
          <a:prstGeom prst="rect">
            <a:avLst/>
          </a:prstGeom>
        </p:spPr>
        <p:txBody>
          <a:bodyPr vert="horz"/>
          <a:lstStyle>
            <a:lvl1pPr algn="l">
              <a:defRPr sz="4267" b="1" i="0">
                <a:solidFill>
                  <a:srgbClr val="3BC6E8"/>
                </a:solidFill>
              </a:defRPr>
            </a:lvl1pPr>
          </a:lstStyle>
          <a:p>
            <a:r>
              <a:rPr lang="en-GB" dirty="0"/>
              <a:t>Click to add title</a:t>
            </a:r>
            <a:endParaRPr lang="en-US" dirty="0"/>
          </a:p>
        </p:txBody>
      </p:sp>
      <p:sp>
        <p:nvSpPr>
          <p:cNvPr id="8" name="Text Placeholder 10"/>
          <p:cNvSpPr>
            <a:spLocks noGrp="1"/>
          </p:cNvSpPr>
          <p:nvPr>
            <p:ph type="body" sz="quarter" idx="13" hasCustomPrompt="1"/>
          </p:nvPr>
        </p:nvSpPr>
        <p:spPr>
          <a:xfrm>
            <a:off x="779289" y="1913759"/>
            <a:ext cx="5195249" cy="3636144"/>
          </a:xfrm>
          <a:prstGeom prst="rect">
            <a:avLst/>
          </a:prstGeom>
        </p:spPr>
        <p:txBody>
          <a:bodyPr vert="horz"/>
          <a:lstStyle>
            <a:lvl1pPr>
              <a:buNone/>
              <a:defRPr sz="3200"/>
            </a:lvl1pPr>
          </a:lstStyle>
          <a:p>
            <a:pPr lvl="0"/>
            <a:r>
              <a:rPr lang="en-US" dirty="0"/>
              <a:t>Click to add text</a:t>
            </a:r>
          </a:p>
        </p:txBody>
      </p:sp>
    </p:spTree>
    <p:extLst>
      <p:ext uri="{BB962C8B-B14F-4D97-AF65-F5344CB8AC3E}">
        <p14:creationId xmlns:p14="http://schemas.microsoft.com/office/powerpoint/2010/main" val="103480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5DA9C4-C76A-D443-92A3-88AAECCF90B6}"/>
              </a:ext>
            </a:extLst>
          </p:cNvPr>
          <p:cNvSpPr>
            <a:spLocks noGrp="1"/>
          </p:cNvSpPr>
          <p:nvPr>
            <p:ph type="title"/>
          </p:nvPr>
        </p:nvSpPr>
        <p:spPr/>
        <p:txBody>
          <a:bodyPr>
            <a:normAutofit/>
          </a:bodyPr>
          <a:lstStyle>
            <a:lvl1pPr>
              <a:defRPr sz="4400">
                <a:latin typeface="+mn-lt"/>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0BFBD60-43E3-1848-A702-B51F8127F95F}"/>
              </a:ext>
            </a:extLst>
          </p:cNvPr>
          <p:cNvSpPr>
            <a:spLocks noGrp="1"/>
          </p:cNvSpPr>
          <p:nvPr>
            <p:ph idx="1"/>
          </p:nvPr>
        </p:nvSpPr>
        <p:spPr/>
        <p:txBody>
          <a:bodyPr/>
          <a:lstStyle>
            <a:lvl1pPr marL="228600" indent="-228600">
              <a:buFontTx/>
              <a:buBlip>
                <a:blip r:embed="rId3"/>
              </a:buBlip>
              <a:defRPr/>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E75297D1-23B4-5F4D-B4F4-78685DF3CB7A}"/>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65E9E94E-B176-4542-AF8A-8064A5C1F1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ADB636-BD17-0645-A235-D2ABEBE45B1F}"/>
              </a:ext>
            </a:extLst>
          </p:cNvPr>
          <p:cNvSpPr>
            <a:spLocks noGrp="1"/>
          </p:cNvSpPr>
          <p:nvPr>
            <p:ph type="sldNum" sz="quarter" idx="12"/>
          </p:nvPr>
        </p:nvSpPr>
        <p:spPr/>
        <p:txBody>
          <a:bodyPr/>
          <a:lstStyle/>
          <a:p>
            <a:fld id="{2142E07A-D544-5D47-8EE2-FB691007F03E}" type="slidenum">
              <a:rPr lang="it-IT" smtClean="0"/>
              <a:t>‹#›</a:t>
            </a:fld>
            <a:endParaRPr lang="it-IT"/>
          </a:p>
        </p:txBody>
      </p:sp>
    </p:spTree>
    <p:extLst>
      <p:ext uri="{BB962C8B-B14F-4D97-AF65-F5344CB8AC3E}">
        <p14:creationId xmlns:p14="http://schemas.microsoft.com/office/powerpoint/2010/main" val="119243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3884F1-5994-134C-B0D8-9AFB10DD7BC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886727B-9DD8-214F-AFEC-658F6B7AB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F15C30F-7208-7A4E-9980-7787BA6BDC9A}"/>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827B8037-906F-EA4E-8A85-F3E86D11C5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8B7092-B543-624B-B3EB-291A938A67A5}"/>
              </a:ext>
            </a:extLst>
          </p:cNvPr>
          <p:cNvSpPr>
            <a:spLocks noGrp="1"/>
          </p:cNvSpPr>
          <p:nvPr>
            <p:ph type="sldNum" sz="quarter" idx="12"/>
          </p:nvPr>
        </p:nvSpPr>
        <p:spPr/>
        <p:txBody>
          <a:bodyPr/>
          <a:lstStyle/>
          <a:p>
            <a:fld id="{2142E07A-D544-5D47-8EE2-FB691007F03E}" type="slidenum">
              <a:rPr lang="it-IT" smtClean="0"/>
              <a:t>‹#›</a:t>
            </a:fld>
            <a:endParaRPr lang="it-IT"/>
          </a:p>
        </p:txBody>
      </p:sp>
    </p:spTree>
    <p:extLst>
      <p:ext uri="{BB962C8B-B14F-4D97-AF65-F5344CB8AC3E}">
        <p14:creationId xmlns:p14="http://schemas.microsoft.com/office/powerpoint/2010/main" val="116986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3BC789-9228-434D-ADA2-B0586B042D3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5A274C8-2998-894C-9BAE-D21A1EFA19F5}"/>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978BCA84-6E8F-D344-8F68-71694B1FFEE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C6D0EDF-A900-8A4B-8AAC-D3E9BEB4B833}"/>
              </a:ext>
            </a:extLst>
          </p:cNvPr>
          <p:cNvSpPr>
            <a:spLocks noGrp="1"/>
          </p:cNvSpPr>
          <p:nvPr>
            <p:ph type="sldNum" sz="quarter" idx="12"/>
          </p:nvPr>
        </p:nvSpPr>
        <p:spPr/>
        <p:txBody>
          <a:bodyPr/>
          <a:lstStyle/>
          <a:p>
            <a:fld id="{2142E07A-D544-5D47-8EE2-FB691007F03E}" type="slidenum">
              <a:rPr lang="it-IT" smtClean="0"/>
              <a:t>‹#›</a:t>
            </a:fld>
            <a:endParaRPr lang="it-IT"/>
          </a:p>
        </p:txBody>
      </p:sp>
    </p:spTree>
    <p:extLst>
      <p:ext uri="{BB962C8B-B14F-4D97-AF65-F5344CB8AC3E}">
        <p14:creationId xmlns:p14="http://schemas.microsoft.com/office/powerpoint/2010/main" val="917471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DF95017-F65D-B249-9F67-7E5B46B3DA52}"/>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BA032906-5BA4-9844-AC61-05D05F48865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500E056-6E10-7F47-BE49-E13918DCC1FB}"/>
              </a:ext>
            </a:extLst>
          </p:cNvPr>
          <p:cNvSpPr>
            <a:spLocks noGrp="1"/>
          </p:cNvSpPr>
          <p:nvPr>
            <p:ph type="sldNum" sz="quarter" idx="12"/>
          </p:nvPr>
        </p:nvSpPr>
        <p:spPr/>
        <p:txBody>
          <a:bodyPr/>
          <a:lstStyle/>
          <a:p>
            <a:fld id="{2142E07A-D544-5D47-8EE2-FB691007F03E}" type="slidenum">
              <a:rPr lang="it-IT" smtClean="0"/>
              <a:t>‹#›</a:t>
            </a:fld>
            <a:endParaRPr lang="it-IT"/>
          </a:p>
        </p:txBody>
      </p:sp>
    </p:spTree>
    <p:extLst>
      <p:ext uri="{BB962C8B-B14F-4D97-AF65-F5344CB8AC3E}">
        <p14:creationId xmlns:p14="http://schemas.microsoft.com/office/powerpoint/2010/main" val="840709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epara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DF95017-F65D-B249-9F67-7E5B46B3DA52}"/>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BA032906-5BA4-9844-AC61-05D05F48865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500E056-6E10-7F47-BE49-E13918DCC1FB}"/>
              </a:ext>
            </a:extLst>
          </p:cNvPr>
          <p:cNvSpPr>
            <a:spLocks noGrp="1"/>
          </p:cNvSpPr>
          <p:nvPr>
            <p:ph type="sldNum" sz="quarter" idx="12"/>
          </p:nvPr>
        </p:nvSpPr>
        <p:spPr/>
        <p:txBody>
          <a:bodyPr/>
          <a:lstStyle>
            <a:lvl1pPr>
              <a:defRPr>
                <a:solidFill>
                  <a:schemeClr val="bg1"/>
                </a:solidFill>
              </a:defRPr>
            </a:lvl1pPr>
          </a:lstStyle>
          <a:p>
            <a:fld id="{2142E07A-D544-5D47-8EE2-FB691007F03E}" type="slidenum">
              <a:rPr lang="it-IT" smtClean="0"/>
              <a:pPr/>
              <a:t>‹#›</a:t>
            </a:fld>
            <a:endParaRPr lang="it-IT"/>
          </a:p>
        </p:txBody>
      </p:sp>
      <p:sp>
        <p:nvSpPr>
          <p:cNvPr id="7" name="Titolo 1">
            <a:extLst>
              <a:ext uri="{FF2B5EF4-FFF2-40B4-BE49-F238E27FC236}">
                <a16:creationId xmlns:a16="http://schemas.microsoft.com/office/drawing/2014/main" id="{025BCB58-BFDD-D111-4145-51C6C3A2E51F}"/>
              </a:ext>
            </a:extLst>
          </p:cNvPr>
          <p:cNvSpPr>
            <a:spLocks noGrp="1"/>
          </p:cNvSpPr>
          <p:nvPr>
            <p:ph type="ctrTitle"/>
          </p:nvPr>
        </p:nvSpPr>
        <p:spPr>
          <a:xfrm>
            <a:off x="2076995" y="1895565"/>
            <a:ext cx="8281852" cy="2387600"/>
          </a:xfrm>
        </p:spPr>
        <p:txBody>
          <a:bodyPr anchor="b">
            <a:normAutofit/>
          </a:bodyPr>
          <a:lstStyle>
            <a:lvl1pPr algn="ctr">
              <a:defRPr sz="4400">
                <a:solidFill>
                  <a:schemeClr val="bg1"/>
                </a:solidFill>
                <a:latin typeface="+mn-lt"/>
              </a:defRPr>
            </a:lvl1pPr>
          </a:lstStyle>
          <a:p>
            <a:r>
              <a:rPr lang="it-IT" dirty="0"/>
              <a:t>Fare clic per modificare lo stile del titolo dello schema</a:t>
            </a:r>
          </a:p>
        </p:txBody>
      </p:sp>
    </p:spTree>
    <p:extLst>
      <p:ext uri="{BB962C8B-B14F-4D97-AF65-F5344CB8AC3E}">
        <p14:creationId xmlns:p14="http://schemas.microsoft.com/office/powerpoint/2010/main" val="194106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B2E27-540D-D74D-81C6-A450EED23D15}"/>
              </a:ext>
            </a:extLst>
          </p:cNvPr>
          <p:cNvSpPr>
            <a:spLocks noGrp="1"/>
          </p:cNvSpPr>
          <p:nvPr>
            <p:ph type="ctrTitle" hasCustomPrompt="1"/>
          </p:nvPr>
        </p:nvSpPr>
        <p:spPr>
          <a:xfrm>
            <a:off x="3292784" y="2128193"/>
            <a:ext cx="4930978" cy="1880964"/>
          </a:xfrm>
        </p:spPr>
        <p:txBody>
          <a:bodyPr anchor="b">
            <a:normAutofit/>
          </a:bodyPr>
          <a:lstStyle>
            <a:lvl1pPr algn="ctr">
              <a:defRPr sz="6000">
                <a:solidFill>
                  <a:srgbClr val="0D2A76"/>
                </a:solidFill>
                <a:latin typeface="+mn-lt"/>
              </a:defRPr>
            </a:lvl1pPr>
          </a:lstStyle>
          <a:p>
            <a:r>
              <a:rPr lang="it-IT" dirty="0"/>
              <a:t>THANKS!</a:t>
            </a:r>
          </a:p>
        </p:txBody>
      </p:sp>
      <p:sp>
        <p:nvSpPr>
          <p:cNvPr id="3" name="Sottotitolo 2">
            <a:extLst>
              <a:ext uri="{FF2B5EF4-FFF2-40B4-BE49-F238E27FC236}">
                <a16:creationId xmlns:a16="http://schemas.microsoft.com/office/drawing/2014/main" id="{625A78EA-1A46-7D4D-AAF7-6608833D3D9B}"/>
              </a:ext>
            </a:extLst>
          </p:cNvPr>
          <p:cNvSpPr>
            <a:spLocks noGrp="1"/>
          </p:cNvSpPr>
          <p:nvPr>
            <p:ph type="subTitle" idx="1"/>
          </p:nvPr>
        </p:nvSpPr>
        <p:spPr>
          <a:xfrm>
            <a:off x="3292784" y="4514313"/>
            <a:ext cx="4930978" cy="1416007"/>
          </a:xfrm>
        </p:spPr>
        <p:txBody>
          <a:bodyPr/>
          <a:lstStyle>
            <a:lvl1pPr marL="0" indent="0" algn="ctr">
              <a:buNone/>
              <a:defRPr sz="2400">
                <a:solidFill>
                  <a:srgbClr val="51A9E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Tree>
    <p:extLst>
      <p:ext uri="{BB962C8B-B14F-4D97-AF65-F5344CB8AC3E}">
        <p14:creationId xmlns:p14="http://schemas.microsoft.com/office/powerpoint/2010/main" val="219697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330509" y="1913759"/>
            <a:ext cx="5170711" cy="3636144"/>
          </a:xfrm>
          <a:prstGeom prst="rect">
            <a:avLst/>
          </a:prstGeom>
        </p:spPr>
        <p:txBody>
          <a:bodyPr vert="horz"/>
          <a:lstStyle>
            <a:lvl1pPr>
              <a:buNone/>
              <a:defRPr sz="3200"/>
            </a:lvl1pPr>
          </a:lstStyle>
          <a:p>
            <a:pPr lvl="0"/>
            <a:r>
              <a:rPr lang="en-US" dirty="0"/>
              <a:t>Click to add text</a:t>
            </a:r>
          </a:p>
        </p:txBody>
      </p:sp>
      <p:sp>
        <p:nvSpPr>
          <p:cNvPr id="6" name="Picture Placeholder 5"/>
          <p:cNvSpPr>
            <a:spLocks noGrp="1"/>
          </p:cNvSpPr>
          <p:nvPr>
            <p:ph type="pic" sz="quarter" idx="14"/>
          </p:nvPr>
        </p:nvSpPr>
        <p:spPr>
          <a:xfrm>
            <a:off x="797075" y="1913759"/>
            <a:ext cx="5203709" cy="2583576"/>
          </a:xfrm>
          <a:prstGeom prst="rect">
            <a:avLst/>
          </a:prstGeom>
        </p:spPr>
        <p:txBody>
          <a:bodyPr vert="horz"/>
          <a:lstStyle/>
          <a:p>
            <a:endParaRPr lang="en-US"/>
          </a:p>
        </p:txBody>
      </p:sp>
      <p:sp>
        <p:nvSpPr>
          <p:cNvPr id="5" name="Title 6"/>
          <p:cNvSpPr>
            <a:spLocks noGrp="1"/>
          </p:cNvSpPr>
          <p:nvPr>
            <p:ph type="title" hasCustomPrompt="1"/>
          </p:nvPr>
        </p:nvSpPr>
        <p:spPr>
          <a:xfrm>
            <a:off x="2664971" y="391453"/>
            <a:ext cx="8836248" cy="973993"/>
          </a:xfrm>
          <a:prstGeom prst="rect">
            <a:avLst/>
          </a:prstGeom>
        </p:spPr>
        <p:txBody>
          <a:bodyPr vert="horz"/>
          <a:lstStyle>
            <a:lvl1pPr algn="l">
              <a:defRPr sz="4267" b="1" i="0">
                <a:solidFill>
                  <a:srgbClr val="3BC6E8"/>
                </a:solidFill>
              </a:defRPr>
            </a:lvl1pPr>
          </a:lstStyle>
          <a:p>
            <a:r>
              <a:rPr lang="en-GB" dirty="0"/>
              <a:t>Click to add title</a:t>
            </a:r>
            <a:endParaRPr lang="en-US" dirty="0"/>
          </a:p>
        </p:txBody>
      </p:sp>
    </p:spTree>
    <p:extLst>
      <p:ext uri="{BB962C8B-B14F-4D97-AF65-F5344CB8AC3E}">
        <p14:creationId xmlns:p14="http://schemas.microsoft.com/office/powerpoint/2010/main" val="389397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7F98BEC-553F-4904-B43A-514426CBDCF4}" type="datetimeFigureOut">
              <a:rPr lang="fi-FI" smtClean="0"/>
              <a:t>22.11.2022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CA8BA0EB-EB5E-4A96-8200-E109D8C9C8D0}" type="slidenum">
              <a:rPr lang="fi-FI" smtClean="0"/>
              <a:t>‹#›</a:t>
            </a:fld>
            <a:endParaRPr lang="fi-FI"/>
          </a:p>
        </p:txBody>
      </p:sp>
    </p:spTree>
    <p:extLst>
      <p:ext uri="{BB962C8B-B14F-4D97-AF65-F5344CB8AC3E}">
        <p14:creationId xmlns:p14="http://schemas.microsoft.com/office/powerpoint/2010/main" val="386912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2"/>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3D000AA-2F51-4E41-A554-B29DE0FC93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8"/>
            <a:ext cx="12192000" cy="6857323"/>
          </a:xfrm>
          <a:prstGeom prst="rect">
            <a:avLst/>
          </a:prstGeom>
        </p:spPr>
      </p:pic>
      <p:sp>
        <p:nvSpPr>
          <p:cNvPr id="19" name="Title 1">
            <a:extLst>
              <a:ext uri="{FF2B5EF4-FFF2-40B4-BE49-F238E27FC236}">
                <a16:creationId xmlns:a16="http://schemas.microsoft.com/office/drawing/2014/main" id="{2D663126-098B-7847-A58B-BE53ED6060CB}"/>
              </a:ext>
            </a:extLst>
          </p:cNvPr>
          <p:cNvSpPr>
            <a:spLocks noGrp="1"/>
          </p:cNvSpPr>
          <p:nvPr>
            <p:ph type="ctrTitle" hasCustomPrompt="1"/>
          </p:nvPr>
        </p:nvSpPr>
        <p:spPr>
          <a:xfrm>
            <a:off x="2213517" y="3087676"/>
            <a:ext cx="7772400" cy="1606988"/>
          </a:xfrm>
          <a:prstGeom prst="rect">
            <a:avLst/>
          </a:prstGeom>
        </p:spPr>
        <p:txBody>
          <a:bodyPr anchor="t">
            <a:normAutofit/>
          </a:bodyPr>
          <a:lstStyle>
            <a:lvl1pPr algn="ctr">
              <a:defRPr sz="4800">
                <a:solidFill>
                  <a:schemeClr val="tx1"/>
                </a:solidFill>
              </a:defRPr>
            </a:lvl1pPr>
          </a:lstStyle>
          <a:p>
            <a:r>
              <a:rPr lang="en-US" dirty="0"/>
              <a:t>Click to edit Master title style</a:t>
            </a:r>
            <a:br>
              <a:rPr lang="en-US" dirty="0"/>
            </a:br>
            <a:r>
              <a:rPr lang="en-US" dirty="0"/>
              <a:t>one or two lines</a:t>
            </a:r>
          </a:p>
        </p:txBody>
      </p:sp>
      <p:sp>
        <p:nvSpPr>
          <p:cNvPr id="20" name="Subtitle 2">
            <a:extLst>
              <a:ext uri="{FF2B5EF4-FFF2-40B4-BE49-F238E27FC236}">
                <a16:creationId xmlns:a16="http://schemas.microsoft.com/office/drawing/2014/main" id="{289655B3-C26B-D046-AB97-DF3ED6DCFE7B}"/>
              </a:ext>
            </a:extLst>
          </p:cNvPr>
          <p:cNvSpPr>
            <a:spLocks noGrp="1"/>
          </p:cNvSpPr>
          <p:nvPr>
            <p:ph type="subTitle" idx="1"/>
          </p:nvPr>
        </p:nvSpPr>
        <p:spPr>
          <a:xfrm>
            <a:off x="2670717" y="4906020"/>
            <a:ext cx="6858000" cy="93722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40684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A30674-C1BB-C848-8623-73C3E8B67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8"/>
            <a:ext cx="12192000" cy="6857323"/>
          </a:xfrm>
          <a:prstGeom prst="rect">
            <a:avLst/>
          </a:prstGeom>
        </p:spPr>
      </p:pic>
      <p:sp>
        <p:nvSpPr>
          <p:cNvPr id="2" name="Title 1">
            <a:extLst>
              <a:ext uri="{FF2B5EF4-FFF2-40B4-BE49-F238E27FC236}">
                <a16:creationId xmlns:a16="http://schemas.microsoft.com/office/drawing/2014/main" id="{9737A874-EFC6-1E43-80CD-790C2938DD82}"/>
              </a:ext>
            </a:extLst>
          </p:cNvPr>
          <p:cNvSpPr>
            <a:spLocks noGrp="1"/>
          </p:cNvSpPr>
          <p:nvPr>
            <p:ph type="title"/>
          </p:nvPr>
        </p:nvSpPr>
        <p:spPr>
          <a:xfrm>
            <a:off x="2765502" y="365125"/>
            <a:ext cx="9023194" cy="1325563"/>
          </a:xfrm>
          <a:prstGeom prst="rect">
            <a:avLst/>
          </a:prstGeom>
        </p:spPr>
        <p:txBody>
          <a:bodyPr/>
          <a:lstStyle>
            <a:lvl1pPr>
              <a:defRPr b="1">
                <a:solidFill>
                  <a:srgbClr val="00B0F0"/>
                </a:solidFill>
                <a:latin typeface="+mn-lt"/>
              </a:defRPr>
            </a:lvl1pPr>
          </a:lstStyle>
          <a:p>
            <a:r>
              <a:rPr lang="en-US" dirty="0"/>
              <a:t>Click to edit Master title style</a:t>
            </a:r>
          </a:p>
        </p:txBody>
      </p:sp>
      <p:pic>
        <p:nvPicPr>
          <p:cNvPr id="8" name="Picture 7">
            <a:extLst>
              <a:ext uri="{FF2B5EF4-FFF2-40B4-BE49-F238E27FC236}">
                <a16:creationId xmlns:a16="http://schemas.microsoft.com/office/drawing/2014/main" id="{32BFA4D4-1E57-AE46-AECD-448174A531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990" y="278993"/>
            <a:ext cx="1988603" cy="1497826"/>
          </a:xfrm>
          <a:prstGeom prst="rect">
            <a:avLst/>
          </a:prstGeom>
        </p:spPr>
      </p:pic>
      <p:sp>
        <p:nvSpPr>
          <p:cNvPr id="13" name="Text Placeholder 2">
            <a:extLst>
              <a:ext uri="{FF2B5EF4-FFF2-40B4-BE49-F238E27FC236}">
                <a16:creationId xmlns:a16="http://schemas.microsoft.com/office/drawing/2014/main" id="{F024C7E8-B39B-7045-9541-9D3211EFEABD}"/>
              </a:ext>
            </a:extLst>
          </p:cNvPr>
          <p:cNvSpPr>
            <a:spLocks noGrp="1"/>
          </p:cNvSpPr>
          <p:nvPr>
            <p:ph type="body" idx="1" hasCustomPrompt="1"/>
          </p:nvPr>
        </p:nvSpPr>
        <p:spPr>
          <a:xfrm>
            <a:off x="367990" y="2261026"/>
            <a:ext cx="3512634" cy="823912"/>
          </a:xfrm>
          <a:prstGeom prst="rect">
            <a:avLst/>
          </a:prstGeom>
        </p:spPr>
        <p:txBody>
          <a:bodyPr anchor="b">
            <a:normAutofit/>
          </a:bodyPr>
          <a:lstStyle>
            <a:lvl1pPr marL="0" indent="0">
              <a:buNone/>
              <a:defRPr sz="2600" b="1">
                <a:solidFill>
                  <a:srgbClr val="2338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 two lines</a:t>
            </a:r>
          </a:p>
        </p:txBody>
      </p:sp>
      <p:sp>
        <p:nvSpPr>
          <p:cNvPr id="14" name="Content Placeholder 3">
            <a:extLst>
              <a:ext uri="{FF2B5EF4-FFF2-40B4-BE49-F238E27FC236}">
                <a16:creationId xmlns:a16="http://schemas.microsoft.com/office/drawing/2014/main" id="{F17CCEB1-D99D-E646-B3A0-52C600BABAF1}"/>
              </a:ext>
            </a:extLst>
          </p:cNvPr>
          <p:cNvSpPr>
            <a:spLocks noGrp="1"/>
          </p:cNvSpPr>
          <p:nvPr>
            <p:ph sz="half" idx="2"/>
          </p:nvPr>
        </p:nvSpPr>
        <p:spPr>
          <a:xfrm>
            <a:off x="367990" y="3084938"/>
            <a:ext cx="3512634" cy="2814057"/>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p:txBody>
      </p:sp>
      <p:sp>
        <p:nvSpPr>
          <p:cNvPr id="15" name="Text Placeholder 2">
            <a:extLst>
              <a:ext uri="{FF2B5EF4-FFF2-40B4-BE49-F238E27FC236}">
                <a16:creationId xmlns:a16="http://schemas.microsoft.com/office/drawing/2014/main" id="{D113116C-4B0A-794D-95E2-F52C1C30094F}"/>
              </a:ext>
            </a:extLst>
          </p:cNvPr>
          <p:cNvSpPr>
            <a:spLocks noGrp="1"/>
          </p:cNvSpPr>
          <p:nvPr>
            <p:ph type="body" idx="13" hasCustomPrompt="1"/>
          </p:nvPr>
        </p:nvSpPr>
        <p:spPr>
          <a:xfrm>
            <a:off x="4315520" y="2261026"/>
            <a:ext cx="3512634" cy="823912"/>
          </a:xfrm>
          <a:prstGeom prst="rect">
            <a:avLst/>
          </a:prstGeom>
        </p:spPr>
        <p:txBody>
          <a:bodyPr anchor="b">
            <a:normAutofit/>
          </a:bodyPr>
          <a:lstStyle>
            <a:lvl1pPr marL="0" indent="0">
              <a:buNone/>
              <a:defRPr sz="2600" b="1">
                <a:solidFill>
                  <a:srgbClr val="2338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 two lines</a:t>
            </a:r>
          </a:p>
        </p:txBody>
      </p:sp>
      <p:sp>
        <p:nvSpPr>
          <p:cNvPr id="16" name="Content Placeholder 3">
            <a:extLst>
              <a:ext uri="{FF2B5EF4-FFF2-40B4-BE49-F238E27FC236}">
                <a16:creationId xmlns:a16="http://schemas.microsoft.com/office/drawing/2014/main" id="{6009290A-308E-BF42-B0ED-9BF8BD5597DA}"/>
              </a:ext>
            </a:extLst>
          </p:cNvPr>
          <p:cNvSpPr>
            <a:spLocks noGrp="1"/>
          </p:cNvSpPr>
          <p:nvPr>
            <p:ph sz="half" idx="14"/>
          </p:nvPr>
        </p:nvSpPr>
        <p:spPr>
          <a:xfrm>
            <a:off x="4315520" y="3084938"/>
            <a:ext cx="3512634" cy="2814057"/>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p:txBody>
      </p:sp>
      <p:sp>
        <p:nvSpPr>
          <p:cNvPr id="17" name="Text Placeholder 2">
            <a:extLst>
              <a:ext uri="{FF2B5EF4-FFF2-40B4-BE49-F238E27FC236}">
                <a16:creationId xmlns:a16="http://schemas.microsoft.com/office/drawing/2014/main" id="{E64F4938-5961-1041-984D-FC63042AF0DC}"/>
              </a:ext>
            </a:extLst>
          </p:cNvPr>
          <p:cNvSpPr>
            <a:spLocks noGrp="1"/>
          </p:cNvSpPr>
          <p:nvPr>
            <p:ph type="body" idx="15" hasCustomPrompt="1"/>
          </p:nvPr>
        </p:nvSpPr>
        <p:spPr>
          <a:xfrm>
            <a:off x="8296507" y="2261026"/>
            <a:ext cx="3512634" cy="823912"/>
          </a:xfrm>
          <a:prstGeom prst="rect">
            <a:avLst/>
          </a:prstGeom>
        </p:spPr>
        <p:txBody>
          <a:bodyPr anchor="b">
            <a:normAutofit/>
          </a:bodyPr>
          <a:lstStyle>
            <a:lvl1pPr marL="0" indent="0">
              <a:buNone/>
              <a:defRPr sz="2600" b="1">
                <a:solidFill>
                  <a:srgbClr val="2338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 two lines</a:t>
            </a:r>
          </a:p>
        </p:txBody>
      </p:sp>
      <p:sp>
        <p:nvSpPr>
          <p:cNvPr id="18" name="Content Placeholder 3">
            <a:extLst>
              <a:ext uri="{FF2B5EF4-FFF2-40B4-BE49-F238E27FC236}">
                <a16:creationId xmlns:a16="http://schemas.microsoft.com/office/drawing/2014/main" id="{D36BB5E5-F95D-344D-AE6F-669ECA1CDBE4}"/>
              </a:ext>
            </a:extLst>
          </p:cNvPr>
          <p:cNvSpPr>
            <a:spLocks noGrp="1"/>
          </p:cNvSpPr>
          <p:nvPr>
            <p:ph sz="half" idx="16"/>
          </p:nvPr>
        </p:nvSpPr>
        <p:spPr>
          <a:xfrm>
            <a:off x="8296507" y="3084938"/>
            <a:ext cx="3512634" cy="2814057"/>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p:txBody>
      </p:sp>
      <p:sp>
        <p:nvSpPr>
          <p:cNvPr id="20" name="TextBox 19">
            <a:extLst>
              <a:ext uri="{FF2B5EF4-FFF2-40B4-BE49-F238E27FC236}">
                <a16:creationId xmlns:a16="http://schemas.microsoft.com/office/drawing/2014/main" id="{2D59F4C6-C01A-AC4B-B478-5EA3D69BA277}"/>
              </a:ext>
            </a:extLst>
          </p:cNvPr>
          <p:cNvSpPr txBox="1"/>
          <p:nvPr userDrawn="1"/>
        </p:nvSpPr>
        <p:spPr>
          <a:xfrm>
            <a:off x="8970811" y="6346192"/>
            <a:ext cx="29018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A55E0-A3F3-3D45-B411-B7074C550149}" type="slidenum">
              <a:rPr lang="en-US" sz="1200" smtClean="0">
                <a:solidFill>
                  <a:schemeClr val="bg1"/>
                </a:solidFill>
              </a:rPr>
              <a:t>‹#›</a:t>
            </a:fld>
            <a:endParaRPr lang="en-US" sz="1200" dirty="0">
              <a:solidFill>
                <a:schemeClr val="bg1"/>
              </a:solidFill>
            </a:endParaRPr>
          </a:p>
        </p:txBody>
      </p:sp>
      <p:sp>
        <p:nvSpPr>
          <p:cNvPr id="21" name="TextBox 20">
            <a:extLst>
              <a:ext uri="{FF2B5EF4-FFF2-40B4-BE49-F238E27FC236}">
                <a16:creationId xmlns:a16="http://schemas.microsoft.com/office/drawing/2014/main" id="{B62D61ED-85DA-490C-8C5F-D7F6DC8A83E7}"/>
              </a:ext>
            </a:extLst>
          </p:cNvPr>
          <p:cNvSpPr txBox="1"/>
          <p:nvPr userDrawn="1"/>
        </p:nvSpPr>
        <p:spPr>
          <a:xfrm>
            <a:off x="284011" y="6346192"/>
            <a:ext cx="63369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Presentation on behalf of TCCA    www.tcca.info    @</a:t>
            </a:r>
            <a:r>
              <a:rPr lang="en-GB" sz="1200" dirty="0" err="1">
                <a:solidFill>
                  <a:schemeClr val="bg1"/>
                </a:solidFill>
              </a:rPr>
              <a:t>TCCAcritcomms</a:t>
            </a:r>
            <a:endParaRPr lang="en-US" sz="1200" dirty="0">
              <a:solidFill>
                <a:schemeClr val="bg1"/>
              </a:solidFill>
            </a:endParaRPr>
          </a:p>
        </p:txBody>
      </p:sp>
    </p:spTree>
    <p:extLst>
      <p:ext uri="{BB962C8B-B14F-4D97-AF65-F5344CB8AC3E}">
        <p14:creationId xmlns:p14="http://schemas.microsoft.com/office/powerpoint/2010/main" val="221213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A30674-C1BB-C848-8623-73C3E8B67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8"/>
            <a:ext cx="12192000" cy="6857323"/>
          </a:xfrm>
          <a:prstGeom prst="rect">
            <a:avLst/>
          </a:prstGeom>
        </p:spPr>
      </p:pic>
      <p:sp>
        <p:nvSpPr>
          <p:cNvPr id="2" name="Title 1">
            <a:extLst>
              <a:ext uri="{FF2B5EF4-FFF2-40B4-BE49-F238E27FC236}">
                <a16:creationId xmlns:a16="http://schemas.microsoft.com/office/drawing/2014/main" id="{9737A874-EFC6-1E43-80CD-790C2938DD82}"/>
              </a:ext>
            </a:extLst>
          </p:cNvPr>
          <p:cNvSpPr>
            <a:spLocks noGrp="1"/>
          </p:cNvSpPr>
          <p:nvPr>
            <p:ph type="title"/>
          </p:nvPr>
        </p:nvSpPr>
        <p:spPr>
          <a:xfrm>
            <a:off x="2765502" y="365125"/>
            <a:ext cx="9023194" cy="1325563"/>
          </a:xfrm>
          <a:prstGeom prst="rect">
            <a:avLst/>
          </a:prstGeom>
        </p:spPr>
        <p:txBody>
          <a:bodyPr/>
          <a:lstStyle>
            <a:lvl1pPr>
              <a:defRPr b="1">
                <a:solidFill>
                  <a:srgbClr val="00B0F0"/>
                </a:solidFill>
                <a:latin typeface="+mn-lt"/>
              </a:defRPr>
            </a:lvl1pPr>
          </a:lstStyle>
          <a:p>
            <a:r>
              <a:rPr lang="en-US" dirty="0"/>
              <a:t>Click to edit Master title style</a:t>
            </a:r>
          </a:p>
        </p:txBody>
      </p:sp>
      <p:pic>
        <p:nvPicPr>
          <p:cNvPr id="8" name="Picture 7">
            <a:extLst>
              <a:ext uri="{FF2B5EF4-FFF2-40B4-BE49-F238E27FC236}">
                <a16:creationId xmlns:a16="http://schemas.microsoft.com/office/drawing/2014/main" id="{32BFA4D4-1E57-AE46-AECD-448174A531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990" y="278993"/>
            <a:ext cx="1988603" cy="1497826"/>
          </a:xfrm>
          <a:prstGeom prst="rect">
            <a:avLst/>
          </a:prstGeom>
        </p:spPr>
      </p:pic>
      <p:sp>
        <p:nvSpPr>
          <p:cNvPr id="13" name="Text Placeholder 2">
            <a:extLst>
              <a:ext uri="{FF2B5EF4-FFF2-40B4-BE49-F238E27FC236}">
                <a16:creationId xmlns:a16="http://schemas.microsoft.com/office/drawing/2014/main" id="{F024C7E8-B39B-7045-9541-9D3211EFEABD}"/>
              </a:ext>
            </a:extLst>
          </p:cNvPr>
          <p:cNvSpPr>
            <a:spLocks noGrp="1"/>
          </p:cNvSpPr>
          <p:nvPr>
            <p:ph type="body" idx="1" hasCustomPrompt="1"/>
          </p:nvPr>
        </p:nvSpPr>
        <p:spPr>
          <a:xfrm>
            <a:off x="367990" y="2261026"/>
            <a:ext cx="3512634" cy="823912"/>
          </a:xfrm>
          <a:prstGeom prst="rect">
            <a:avLst/>
          </a:prstGeom>
        </p:spPr>
        <p:txBody>
          <a:bodyPr anchor="b">
            <a:normAutofit/>
          </a:bodyPr>
          <a:lstStyle>
            <a:lvl1pPr marL="0" indent="0">
              <a:buNone/>
              <a:defRPr sz="2600" b="1">
                <a:solidFill>
                  <a:srgbClr val="2338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 two lines</a:t>
            </a:r>
          </a:p>
        </p:txBody>
      </p:sp>
      <p:sp>
        <p:nvSpPr>
          <p:cNvPr id="14" name="Content Placeholder 3">
            <a:extLst>
              <a:ext uri="{FF2B5EF4-FFF2-40B4-BE49-F238E27FC236}">
                <a16:creationId xmlns:a16="http://schemas.microsoft.com/office/drawing/2014/main" id="{F17CCEB1-D99D-E646-B3A0-52C600BABAF1}"/>
              </a:ext>
            </a:extLst>
          </p:cNvPr>
          <p:cNvSpPr>
            <a:spLocks noGrp="1"/>
          </p:cNvSpPr>
          <p:nvPr>
            <p:ph sz="half" idx="2"/>
          </p:nvPr>
        </p:nvSpPr>
        <p:spPr>
          <a:xfrm>
            <a:off x="367990" y="3084938"/>
            <a:ext cx="3512634" cy="2814057"/>
          </a:xfrm>
          <a:prstGeom prst="rect">
            <a:avLst/>
          </a:prstGeom>
        </p:spPr>
        <p:txBody>
          <a:bodyPr/>
          <a:lstStyle>
            <a:lvl1pPr marL="0" indent="0">
              <a:buNone/>
              <a:defRPr sz="2400"/>
            </a:lvl1pPr>
            <a:lvl2pPr>
              <a:defRPr sz="2000"/>
            </a:lvl2pPr>
          </a:lstStyle>
          <a:p>
            <a:pPr lvl="0"/>
            <a:r>
              <a:rPr lang="en-US" dirty="0"/>
              <a:t>Edit Master text styles</a:t>
            </a:r>
          </a:p>
        </p:txBody>
      </p:sp>
      <p:sp>
        <p:nvSpPr>
          <p:cNvPr id="15" name="Text Placeholder 2">
            <a:extLst>
              <a:ext uri="{FF2B5EF4-FFF2-40B4-BE49-F238E27FC236}">
                <a16:creationId xmlns:a16="http://schemas.microsoft.com/office/drawing/2014/main" id="{D113116C-4B0A-794D-95E2-F52C1C30094F}"/>
              </a:ext>
            </a:extLst>
          </p:cNvPr>
          <p:cNvSpPr>
            <a:spLocks noGrp="1"/>
          </p:cNvSpPr>
          <p:nvPr>
            <p:ph type="body" idx="13" hasCustomPrompt="1"/>
          </p:nvPr>
        </p:nvSpPr>
        <p:spPr>
          <a:xfrm>
            <a:off x="4315520" y="2261026"/>
            <a:ext cx="3512634" cy="823912"/>
          </a:xfrm>
          <a:prstGeom prst="rect">
            <a:avLst/>
          </a:prstGeom>
        </p:spPr>
        <p:txBody>
          <a:bodyPr anchor="b">
            <a:normAutofit/>
          </a:bodyPr>
          <a:lstStyle>
            <a:lvl1pPr marL="0" indent="0">
              <a:buNone/>
              <a:defRPr sz="2600" b="1">
                <a:solidFill>
                  <a:srgbClr val="2338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 two lines</a:t>
            </a:r>
          </a:p>
        </p:txBody>
      </p:sp>
      <p:sp>
        <p:nvSpPr>
          <p:cNvPr id="16" name="Content Placeholder 3">
            <a:extLst>
              <a:ext uri="{FF2B5EF4-FFF2-40B4-BE49-F238E27FC236}">
                <a16:creationId xmlns:a16="http://schemas.microsoft.com/office/drawing/2014/main" id="{6009290A-308E-BF42-B0ED-9BF8BD5597DA}"/>
              </a:ext>
            </a:extLst>
          </p:cNvPr>
          <p:cNvSpPr>
            <a:spLocks noGrp="1"/>
          </p:cNvSpPr>
          <p:nvPr>
            <p:ph sz="half" idx="14"/>
          </p:nvPr>
        </p:nvSpPr>
        <p:spPr>
          <a:xfrm>
            <a:off x="4315520" y="3084938"/>
            <a:ext cx="3512634" cy="2814057"/>
          </a:xfrm>
          <a:prstGeom prst="rect">
            <a:avLst/>
          </a:prstGeom>
        </p:spPr>
        <p:txBody>
          <a:bodyPr/>
          <a:lstStyle>
            <a:lvl1pPr marL="0" indent="0">
              <a:buNone/>
              <a:defRPr sz="2400"/>
            </a:lvl1pPr>
            <a:lvl2pPr>
              <a:defRPr sz="2000"/>
            </a:lvl2pPr>
          </a:lstStyle>
          <a:p>
            <a:pPr lvl="0"/>
            <a:r>
              <a:rPr lang="en-US" dirty="0"/>
              <a:t>Edit Master text styles</a:t>
            </a:r>
          </a:p>
        </p:txBody>
      </p:sp>
      <p:sp>
        <p:nvSpPr>
          <p:cNvPr id="17" name="Text Placeholder 2">
            <a:extLst>
              <a:ext uri="{FF2B5EF4-FFF2-40B4-BE49-F238E27FC236}">
                <a16:creationId xmlns:a16="http://schemas.microsoft.com/office/drawing/2014/main" id="{E64F4938-5961-1041-984D-FC63042AF0DC}"/>
              </a:ext>
            </a:extLst>
          </p:cNvPr>
          <p:cNvSpPr>
            <a:spLocks noGrp="1"/>
          </p:cNvSpPr>
          <p:nvPr>
            <p:ph type="body" idx="15" hasCustomPrompt="1"/>
          </p:nvPr>
        </p:nvSpPr>
        <p:spPr>
          <a:xfrm>
            <a:off x="8296507" y="2261026"/>
            <a:ext cx="3512634" cy="823912"/>
          </a:xfrm>
          <a:prstGeom prst="rect">
            <a:avLst/>
          </a:prstGeom>
        </p:spPr>
        <p:txBody>
          <a:bodyPr anchor="b">
            <a:normAutofit/>
          </a:bodyPr>
          <a:lstStyle>
            <a:lvl1pPr marL="0" indent="0">
              <a:buNone/>
              <a:defRPr sz="2600" b="1">
                <a:solidFill>
                  <a:srgbClr val="2338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 two lines</a:t>
            </a:r>
          </a:p>
        </p:txBody>
      </p:sp>
      <p:sp>
        <p:nvSpPr>
          <p:cNvPr id="18" name="Content Placeholder 3">
            <a:extLst>
              <a:ext uri="{FF2B5EF4-FFF2-40B4-BE49-F238E27FC236}">
                <a16:creationId xmlns:a16="http://schemas.microsoft.com/office/drawing/2014/main" id="{D36BB5E5-F95D-344D-AE6F-669ECA1CDBE4}"/>
              </a:ext>
            </a:extLst>
          </p:cNvPr>
          <p:cNvSpPr>
            <a:spLocks noGrp="1"/>
          </p:cNvSpPr>
          <p:nvPr>
            <p:ph sz="half" idx="16"/>
          </p:nvPr>
        </p:nvSpPr>
        <p:spPr>
          <a:xfrm>
            <a:off x="8296507" y="3084938"/>
            <a:ext cx="3512634" cy="2814057"/>
          </a:xfrm>
          <a:prstGeom prst="rect">
            <a:avLst/>
          </a:prstGeom>
        </p:spPr>
        <p:txBody>
          <a:bodyPr/>
          <a:lstStyle>
            <a:lvl1pPr marL="0" indent="0">
              <a:buNone/>
              <a:defRPr sz="2400"/>
            </a:lvl1pPr>
            <a:lvl2pPr>
              <a:defRPr sz="2000"/>
            </a:lvl2pPr>
          </a:lstStyle>
          <a:p>
            <a:pPr lvl="0"/>
            <a:r>
              <a:rPr lang="en-US" dirty="0"/>
              <a:t>Edit Master text styles</a:t>
            </a:r>
          </a:p>
        </p:txBody>
      </p:sp>
      <p:sp>
        <p:nvSpPr>
          <p:cNvPr id="20" name="TextBox 19">
            <a:extLst>
              <a:ext uri="{FF2B5EF4-FFF2-40B4-BE49-F238E27FC236}">
                <a16:creationId xmlns:a16="http://schemas.microsoft.com/office/drawing/2014/main" id="{21C14EE6-A671-C04E-8F40-323252ED305C}"/>
              </a:ext>
            </a:extLst>
          </p:cNvPr>
          <p:cNvSpPr txBox="1"/>
          <p:nvPr userDrawn="1"/>
        </p:nvSpPr>
        <p:spPr>
          <a:xfrm>
            <a:off x="8970811" y="6346192"/>
            <a:ext cx="29018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A55E0-A3F3-3D45-B411-B7074C550149}" type="slidenum">
              <a:rPr lang="en-US" sz="1200" smtClean="0">
                <a:solidFill>
                  <a:schemeClr val="bg1"/>
                </a:solidFill>
              </a:rPr>
              <a:t>‹#›</a:t>
            </a:fld>
            <a:endParaRPr lang="en-US" sz="1200" dirty="0">
              <a:solidFill>
                <a:schemeClr val="bg1"/>
              </a:solidFill>
            </a:endParaRPr>
          </a:p>
        </p:txBody>
      </p:sp>
      <p:sp>
        <p:nvSpPr>
          <p:cNvPr id="21" name="TextBox 20">
            <a:extLst>
              <a:ext uri="{FF2B5EF4-FFF2-40B4-BE49-F238E27FC236}">
                <a16:creationId xmlns:a16="http://schemas.microsoft.com/office/drawing/2014/main" id="{3014D12A-683C-4694-A149-504B056C5170}"/>
              </a:ext>
            </a:extLst>
          </p:cNvPr>
          <p:cNvSpPr txBox="1"/>
          <p:nvPr userDrawn="1"/>
        </p:nvSpPr>
        <p:spPr>
          <a:xfrm>
            <a:off x="284011" y="6346192"/>
            <a:ext cx="63369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Presentation on behalf of TCCA    www.tcca.info    @</a:t>
            </a:r>
            <a:r>
              <a:rPr lang="en-GB" sz="1200" dirty="0" err="1">
                <a:solidFill>
                  <a:schemeClr val="bg1"/>
                </a:solidFill>
              </a:rPr>
              <a:t>TCCAcritcomms</a:t>
            </a:r>
            <a:endParaRPr lang="en-US" sz="1200" dirty="0">
              <a:solidFill>
                <a:schemeClr val="bg1"/>
              </a:solidFill>
            </a:endParaRPr>
          </a:p>
        </p:txBody>
      </p:sp>
    </p:spTree>
    <p:extLst>
      <p:ext uri="{BB962C8B-B14F-4D97-AF65-F5344CB8AC3E}">
        <p14:creationId xmlns:p14="http://schemas.microsoft.com/office/powerpoint/2010/main" val="87774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A30674-C1BB-C848-8623-73C3E8B67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8"/>
            <a:ext cx="12192000" cy="6857323"/>
          </a:xfrm>
          <a:prstGeom prst="rect">
            <a:avLst/>
          </a:prstGeom>
        </p:spPr>
      </p:pic>
      <p:pic>
        <p:nvPicPr>
          <p:cNvPr id="8" name="Picture 7">
            <a:extLst>
              <a:ext uri="{FF2B5EF4-FFF2-40B4-BE49-F238E27FC236}">
                <a16:creationId xmlns:a16="http://schemas.microsoft.com/office/drawing/2014/main" id="{32BFA4D4-1E57-AE46-AECD-448174A531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990" y="278993"/>
            <a:ext cx="1988603" cy="1497826"/>
          </a:xfrm>
          <a:prstGeom prst="rect">
            <a:avLst/>
          </a:prstGeom>
        </p:spPr>
      </p:pic>
      <p:sp>
        <p:nvSpPr>
          <p:cNvPr id="19" name="Title 1">
            <a:extLst>
              <a:ext uri="{FF2B5EF4-FFF2-40B4-BE49-F238E27FC236}">
                <a16:creationId xmlns:a16="http://schemas.microsoft.com/office/drawing/2014/main" id="{3DCF8AAC-CBBF-B849-8B7D-D2F8BB53BFCE}"/>
              </a:ext>
            </a:extLst>
          </p:cNvPr>
          <p:cNvSpPr>
            <a:spLocks noGrp="1"/>
          </p:cNvSpPr>
          <p:nvPr>
            <p:ph type="title" hasCustomPrompt="1"/>
          </p:nvPr>
        </p:nvSpPr>
        <p:spPr>
          <a:xfrm>
            <a:off x="367989" y="2055474"/>
            <a:ext cx="11420707" cy="2362037"/>
          </a:xfrm>
          <a:prstGeom prst="rect">
            <a:avLst/>
          </a:prstGeom>
        </p:spPr>
        <p:txBody>
          <a:bodyPr anchor="b"/>
          <a:lstStyle>
            <a:lvl1pPr>
              <a:defRPr sz="6000" b="1">
                <a:solidFill>
                  <a:srgbClr val="00B0F0"/>
                </a:solidFill>
              </a:defRPr>
            </a:lvl1pPr>
          </a:lstStyle>
          <a:p>
            <a:r>
              <a:rPr lang="en-US" dirty="0"/>
              <a:t>Click to edit Master title style breaker slide</a:t>
            </a:r>
          </a:p>
        </p:txBody>
      </p:sp>
      <p:sp>
        <p:nvSpPr>
          <p:cNvPr id="20" name="Text Placeholder 2">
            <a:extLst>
              <a:ext uri="{FF2B5EF4-FFF2-40B4-BE49-F238E27FC236}">
                <a16:creationId xmlns:a16="http://schemas.microsoft.com/office/drawing/2014/main" id="{CE85675A-EA8B-564E-BC40-F32E1183C2BD}"/>
              </a:ext>
            </a:extLst>
          </p:cNvPr>
          <p:cNvSpPr>
            <a:spLocks noGrp="1"/>
          </p:cNvSpPr>
          <p:nvPr>
            <p:ph type="body" idx="1"/>
          </p:nvPr>
        </p:nvSpPr>
        <p:spPr>
          <a:xfrm>
            <a:off x="367989" y="4444499"/>
            <a:ext cx="11420707"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a:extLst>
              <a:ext uri="{FF2B5EF4-FFF2-40B4-BE49-F238E27FC236}">
                <a16:creationId xmlns:a16="http://schemas.microsoft.com/office/drawing/2014/main" id="{33F30CF6-EDFE-0340-B24A-41E01A997C08}"/>
              </a:ext>
            </a:extLst>
          </p:cNvPr>
          <p:cNvSpPr txBox="1"/>
          <p:nvPr userDrawn="1"/>
        </p:nvSpPr>
        <p:spPr>
          <a:xfrm>
            <a:off x="8970811" y="6346192"/>
            <a:ext cx="29018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A55E0-A3F3-3D45-B411-B7074C550149}" type="slidenum">
              <a:rPr lang="en-US" sz="1200" smtClean="0">
                <a:solidFill>
                  <a:schemeClr val="bg1"/>
                </a:solidFill>
              </a:rPr>
              <a:t>‹#›</a:t>
            </a:fld>
            <a:endParaRPr lang="en-US" sz="1200" dirty="0">
              <a:solidFill>
                <a:schemeClr val="bg1"/>
              </a:solidFill>
            </a:endParaRPr>
          </a:p>
        </p:txBody>
      </p:sp>
      <p:sp>
        <p:nvSpPr>
          <p:cNvPr id="12" name="TextBox 11">
            <a:extLst>
              <a:ext uri="{FF2B5EF4-FFF2-40B4-BE49-F238E27FC236}">
                <a16:creationId xmlns:a16="http://schemas.microsoft.com/office/drawing/2014/main" id="{DE792A70-4D20-4FBA-AF2D-5A3209F5D530}"/>
              </a:ext>
            </a:extLst>
          </p:cNvPr>
          <p:cNvSpPr txBox="1"/>
          <p:nvPr userDrawn="1"/>
        </p:nvSpPr>
        <p:spPr>
          <a:xfrm>
            <a:off x="284011" y="6346192"/>
            <a:ext cx="63369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Presentation on behalf of TCCA    www.tcca.info    @</a:t>
            </a:r>
            <a:r>
              <a:rPr lang="en-GB" sz="1200" dirty="0" err="1">
                <a:solidFill>
                  <a:schemeClr val="bg1"/>
                </a:solidFill>
              </a:rPr>
              <a:t>TCCAcritcomms</a:t>
            </a:r>
            <a:endParaRPr lang="en-US" sz="1200" dirty="0">
              <a:solidFill>
                <a:schemeClr val="bg1"/>
              </a:solidFill>
            </a:endParaRPr>
          </a:p>
        </p:txBody>
      </p:sp>
    </p:spTree>
    <p:extLst>
      <p:ext uri="{BB962C8B-B14F-4D97-AF65-F5344CB8AC3E}">
        <p14:creationId xmlns:p14="http://schemas.microsoft.com/office/powerpoint/2010/main" val="132478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A30674-C1BB-C848-8623-73C3E8B67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8"/>
            <a:ext cx="12192000" cy="6857323"/>
          </a:xfrm>
          <a:prstGeom prst="rect">
            <a:avLst/>
          </a:prstGeom>
        </p:spPr>
      </p:pic>
      <p:pic>
        <p:nvPicPr>
          <p:cNvPr id="8" name="Picture 7">
            <a:extLst>
              <a:ext uri="{FF2B5EF4-FFF2-40B4-BE49-F238E27FC236}">
                <a16:creationId xmlns:a16="http://schemas.microsoft.com/office/drawing/2014/main" id="{32BFA4D4-1E57-AE46-AECD-448174A531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990" y="278993"/>
            <a:ext cx="1988603" cy="1497826"/>
          </a:xfrm>
          <a:prstGeom prst="rect">
            <a:avLst/>
          </a:prstGeom>
        </p:spPr>
      </p:pic>
      <p:sp>
        <p:nvSpPr>
          <p:cNvPr id="19" name="Title 1">
            <a:extLst>
              <a:ext uri="{FF2B5EF4-FFF2-40B4-BE49-F238E27FC236}">
                <a16:creationId xmlns:a16="http://schemas.microsoft.com/office/drawing/2014/main" id="{3DCF8AAC-CBBF-B849-8B7D-D2F8BB53BFCE}"/>
              </a:ext>
            </a:extLst>
          </p:cNvPr>
          <p:cNvSpPr>
            <a:spLocks noGrp="1"/>
          </p:cNvSpPr>
          <p:nvPr>
            <p:ph type="title" hasCustomPrompt="1"/>
          </p:nvPr>
        </p:nvSpPr>
        <p:spPr>
          <a:xfrm>
            <a:off x="367990" y="2055474"/>
            <a:ext cx="5229922" cy="1640857"/>
          </a:xfrm>
          <a:prstGeom prst="rect">
            <a:avLst/>
          </a:prstGeom>
        </p:spPr>
        <p:txBody>
          <a:bodyPr anchor="b">
            <a:normAutofit/>
          </a:bodyPr>
          <a:lstStyle>
            <a:lvl1pPr>
              <a:defRPr sz="3600" b="1">
                <a:solidFill>
                  <a:srgbClr val="00B0F0"/>
                </a:solidFill>
              </a:defRPr>
            </a:lvl1pPr>
          </a:lstStyle>
          <a:p>
            <a:r>
              <a:rPr lang="en-US" dirty="0"/>
              <a:t>Click to edit Master title style breaker slide</a:t>
            </a:r>
          </a:p>
        </p:txBody>
      </p:sp>
      <p:sp>
        <p:nvSpPr>
          <p:cNvPr id="20" name="Text Placeholder 2">
            <a:extLst>
              <a:ext uri="{FF2B5EF4-FFF2-40B4-BE49-F238E27FC236}">
                <a16:creationId xmlns:a16="http://schemas.microsoft.com/office/drawing/2014/main" id="{CE85675A-EA8B-564E-BC40-F32E1183C2BD}"/>
              </a:ext>
            </a:extLst>
          </p:cNvPr>
          <p:cNvSpPr>
            <a:spLocks noGrp="1"/>
          </p:cNvSpPr>
          <p:nvPr>
            <p:ph type="body" idx="1"/>
          </p:nvPr>
        </p:nvSpPr>
        <p:spPr>
          <a:xfrm>
            <a:off x="367989" y="3831955"/>
            <a:ext cx="5229923" cy="211273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Content Placeholder 2">
            <a:extLst>
              <a:ext uri="{FF2B5EF4-FFF2-40B4-BE49-F238E27FC236}">
                <a16:creationId xmlns:a16="http://schemas.microsoft.com/office/drawing/2014/main" id="{3F30FE31-8046-084A-BE6F-7A156F3919A0}"/>
              </a:ext>
            </a:extLst>
          </p:cNvPr>
          <p:cNvSpPr>
            <a:spLocks noGrp="1"/>
          </p:cNvSpPr>
          <p:nvPr>
            <p:ph idx="13"/>
          </p:nvPr>
        </p:nvSpPr>
        <p:spPr>
          <a:xfrm>
            <a:off x="5905761" y="439089"/>
            <a:ext cx="5882935" cy="5505597"/>
          </a:xfrm>
          <a:prstGeom prst="rect">
            <a:avLst/>
          </a:prstGeo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2648A3F-EF08-3447-8977-14FF07EB0734}"/>
              </a:ext>
            </a:extLst>
          </p:cNvPr>
          <p:cNvSpPr txBox="1"/>
          <p:nvPr userDrawn="1"/>
        </p:nvSpPr>
        <p:spPr>
          <a:xfrm>
            <a:off x="8970811" y="6346192"/>
            <a:ext cx="29018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A55E0-A3F3-3D45-B411-B7074C550149}" type="slidenum">
              <a:rPr lang="en-US" sz="1200" smtClean="0">
                <a:solidFill>
                  <a:schemeClr val="bg1"/>
                </a:solidFill>
              </a:rPr>
              <a:t>‹#›</a:t>
            </a:fld>
            <a:endParaRPr lang="en-US" sz="1200" dirty="0">
              <a:solidFill>
                <a:schemeClr val="bg1"/>
              </a:solidFill>
            </a:endParaRPr>
          </a:p>
        </p:txBody>
      </p:sp>
      <p:sp>
        <p:nvSpPr>
          <p:cNvPr id="13" name="TextBox 12">
            <a:extLst>
              <a:ext uri="{FF2B5EF4-FFF2-40B4-BE49-F238E27FC236}">
                <a16:creationId xmlns:a16="http://schemas.microsoft.com/office/drawing/2014/main" id="{A13180C0-E3C6-478C-979E-FE3B4F591884}"/>
              </a:ext>
            </a:extLst>
          </p:cNvPr>
          <p:cNvSpPr txBox="1"/>
          <p:nvPr userDrawn="1"/>
        </p:nvSpPr>
        <p:spPr>
          <a:xfrm>
            <a:off x="284011" y="6346192"/>
            <a:ext cx="63369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Presentation on behalf of TCCA    www.tcca.info    @</a:t>
            </a:r>
            <a:r>
              <a:rPr lang="en-GB" sz="1200" dirty="0" err="1">
                <a:solidFill>
                  <a:schemeClr val="bg1"/>
                </a:solidFill>
              </a:rPr>
              <a:t>TCCAcritcomms</a:t>
            </a:r>
            <a:endParaRPr lang="en-US" sz="1200" dirty="0">
              <a:solidFill>
                <a:schemeClr val="bg1"/>
              </a:solidFill>
            </a:endParaRPr>
          </a:p>
        </p:txBody>
      </p:sp>
    </p:spTree>
    <p:extLst>
      <p:ext uri="{BB962C8B-B14F-4D97-AF65-F5344CB8AC3E}">
        <p14:creationId xmlns:p14="http://schemas.microsoft.com/office/powerpoint/2010/main" val="357110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12886A3-78DD-5842-83B6-40F815C15967}" type="slidenum">
              <a:rPr lang="en-US" smtClean="0"/>
              <a:pPr/>
              <a:t>‹#›</a:t>
            </a:fld>
            <a:endParaRPr lang="en-US"/>
          </a:p>
        </p:txBody>
      </p:sp>
      <p:pic>
        <p:nvPicPr>
          <p:cNvPr id="7" name="Picture 6" descr="AC1988 TCCA_PPT Template 0817 v1.2.jp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9460" y="1"/>
            <a:ext cx="12173080" cy="6856475"/>
          </a:xfrm>
          <a:prstGeom prst="rect">
            <a:avLst/>
          </a:prstGeom>
        </p:spPr>
      </p:pic>
      <p:sp>
        <p:nvSpPr>
          <p:cNvPr id="8" name="Title 1"/>
          <p:cNvSpPr txBox="1">
            <a:spLocks/>
          </p:cNvSpPr>
          <p:nvPr userDrawn="1"/>
        </p:nvSpPr>
        <p:spPr>
          <a:xfrm>
            <a:off x="914400" y="5720882"/>
            <a:ext cx="10363200" cy="597055"/>
          </a:xfrm>
          <a:prstGeom prst="rect">
            <a:avLst/>
          </a:prstGeom>
        </p:spPr>
        <p:txBody>
          <a:bodyPr vert="horz" lIns="121920" tIns="60960" rIns="121920" bIns="60960" rtlCol="0" anchor="ctr">
            <a:normAutofit lnSpcReduction="10000"/>
          </a:body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BC6E8"/>
                </a:solidFill>
                <a:effectLst/>
                <a:uLnTx/>
                <a:uFillTx/>
                <a:latin typeface="+mj-lt"/>
                <a:ea typeface="+mj-ea"/>
                <a:cs typeface="+mj-cs"/>
              </a:rPr>
              <a:t>Critical communications for all professional users</a:t>
            </a:r>
          </a:p>
        </p:txBody>
      </p:sp>
      <p:sp>
        <p:nvSpPr>
          <p:cNvPr id="11" name="Slide Number Placeholder 5"/>
          <p:cNvSpPr txBox="1">
            <a:spLocks/>
          </p:cNvSpPr>
          <p:nvPr userDrawn="1"/>
        </p:nvSpPr>
        <p:spPr>
          <a:xfrm>
            <a:off x="8737600" y="6434642"/>
            <a:ext cx="2844800" cy="365125"/>
          </a:xfrm>
          <a:prstGeom prst="rect">
            <a:avLst/>
          </a:prstGeom>
        </p:spPr>
        <p:txBody>
          <a:bodyPr vert="horz" lIns="121920" tIns="60960" rIns="121920" bIns="6096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fld id="{E12886A3-78DD-5842-83B6-40F815C15967}" type="slidenum">
              <a:rPr kumimoji="0" lang="en-US" sz="1867" b="0" i="0" u="none" strike="noStrike" kern="1200" cap="none" spc="0" normalizeH="0" baseline="0" noProof="0" smtClean="0">
                <a:ln>
                  <a:noFill/>
                </a:ln>
                <a:solidFill>
                  <a:schemeClr val="bg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867"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762387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4172" r:id="rId5"/>
    <p:sldLayoutId id="2147483652" r:id="rId6"/>
    <p:sldLayoutId id="2147483653" r:id="rId7"/>
    <p:sldLayoutId id="2147483654" r:id="rId8"/>
    <p:sldLayoutId id="2147483655" r:id="rId9"/>
    <p:sldLayoutId id="2147483656" r:id="rId10"/>
    <p:sldLayoutId id="2147483658" r:id="rId11"/>
    <p:sldLayoutId id="2147483670" r:id="rId12"/>
    <p:sldLayoutId id="2147483828" r:id="rId13"/>
    <p:sldLayoutId id="2147484163" r:id="rId14"/>
    <p:sldLayoutId id="2147484170" r:id="rId15"/>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12886A3-78DD-5842-83B6-40F815C15967}" type="slidenum">
              <a:rPr lang="en-US" smtClean="0"/>
              <a:pPr/>
              <a:t>‹#›</a:t>
            </a:fld>
            <a:endParaRPr lang="en-US"/>
          </a:p>
        </p:txBody>
      </p:sp>
      <p:pic>
        <p:nvPicPr>
          <p:cNvPr id="7" name="Picture 6" descr="AC1988 TCCA_PPT Template 0817 v1.2.jpg"/>
          <p:cNvPicPr>
            <a:picLocks noChangeAspect="1"/>
          </p:cNvPicPr>
          <p:nvPr userDrawn="1"/>
        </p:nvPicPr>
        <p:blipFill>
          <a:blip r:embed="rId5"/>
          <a:stretch>
            <a:fillRect/>
          </a:stretch>
        </p:blipFill>
        <p:spPr>
          <a:xfrm>
            <a:off x="9460" y="1"/>
            <a:ext cx="12173080" cy="6856475"/>
          </a:xfrm>
          <a:prstGeom prst="rect">
            <a:avLst/>
          </a:prstGeom>
        </p:spPr>
      </p:pic>
      <p:sp>
        <p:nvSpPr>
          <p:cNvPr id="8" name="Title 1"/>
          <p:cNvSpPr txBox="1">
            <a:spLocks/>
          </p:cNvSpPr>
          <p:nvPr userDrawn="1"/>
        </p:nvSpPr>
        <p:spPr>
          <a:xfrm>
            <a:off x="914400" y="5720883"/>
            <a:ext cx="10363200" cy="597055"/>
          </a:xfrm>
          <a:prstGeom prst="rect">
            <a:avLst/>
          </a:prstGeom>
        </p:spPr>
        <p:txBody>
          <a:bodyPr vert="horz" lIns="121920" tIns="60960" rIns="121920" bIns="60960" rtlCol="0" anchor="ctr">
            <a:normAutofit/>
          </a:body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3BC6E8"/>
                </a:solidFill>
                <a:effectLst/>
                <a:uLnTx/>
                <a:uFillTx/>
                <a:latin typeface="+mj-lt"/>
                <a:ea typeface="+mj-ea"/>
                <a:cs typeface="+mj-cs"/>
              </a:rPr>
              <a:t>Critical communications for all professional users</a:t>
            </a:r>
          </a:p>
        </p:txBody>
      </p:sp>
    </p:spTree>
    <p:extLst>
      <p:ext uri="{BB962C8B-B14F-4D97-AF65-F5344CB8AC3E}">
        <p14:creationId xmlns:p14="http://schemas.microsoft.com/office/powerpoint/2010/main" val="271277622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143DDB0-DF84-2F44-9A71-F8A90B5B0C11}"/>
              </a:ext>
            </a:extLst>
          </p:cNvPr>
          <p:cNvSpPr>
            <a:spLocks noGrp="1"/>
          </p:cNvSpPr>
          <p:nvPr>
            <p:ph type="title"/>
          </p:nvPr>
        </p:nvSpPr>
        <p:spPr>
          <a:xfrm>
            <a:off x="2273997" y="184751"/>
            <a:ext cx="9223495" cy="1325563"/>
          </a:xfrm>
          <a:prstGeom prst="rect">
            <a:avLst/>
          </a:prstGeom>
        </p:spPr>
        <p:txBody>
          <a:bodyPr vert="horz" lIns="91440" tIns="45720" rIns="91440" bIns="45720" rtlCol="0" anchor="t">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D49E1938-5B4B-8D48-8241-093B3B5E98B4}"/>
              </a:ext>
            </a:extLst>
          </p:cNvPr>
          <p:cNvSpPr>
            <a:spLocks noGrp="1"/>
          </p:cNvSpPr>
          <p:nvPr>
            <p:ph type="body" idx="1"/>
          </p:nvPr>
        </p:nvSpPr>
        <p:spPr>
          <a:xfrm>
            <a:off x="255639" y="1825625"/>
            <a:ext cx="11700387"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25D06D19-4974-504C-94B0-878726F1061D}"/>
              </a:ext>
            </a:extLst>
          </p:cNvPr>
          <p:cNvSpPr>
            <a:spLocks noGrp="1"/>
          </p:cNvSpPr>
          <p:nvPr>
            <p:ph type="dt" sz="half" idx="2"/>
          </p:nvPr>
        </p:nvSpPr>
        <p:spPr>
          <a:xfrm>
            <a:off x="838200" y="6492274"/>
            <a:ext cx="177437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5" name="Segnaposto piè di pagina 4">
            <a:extLst>
              <a:ext uri="{FF2B5EF4-FFF2-40B4-BE49-F238E27FC236}">
                <a16:creationId xmlns:a16="http://schemas.microsoft.com/office/drawing/2014/main" id="{E69EF36A-BE85-ED4A-9054-F32D5DB1C2E1}"/>
              </a:ext>
            </a:extLst>
          </p:cNvPr>
          <p:cNvSpPr>
            <a:spLocks noGrp="1"/>
          </p:cNvSpPr>
          <p:nvPr>
            <p:ph type="ftr" sz="quarter" idx="3"/>
          </p:nvPr>
        </p:nvSpPr>
        <p:spPr>
          <a:xfrm>
            <a:off x="2928256" y="6492273"/>
            <a:ext cx="4635137" cy="365125"/>
          </a:xfrm>
          <a:prstGeom prst="rect">
            <a:avLst/>
          </a:prstGeom>
        </p:spPr>
        <p:txBody>
          <a:bodyPr vert="horz" lIns="91440" tIns="45720" rIns="91440" bIns="45720" rtlCol="0" anchor="ctr"/>
          <a:lstStyle>
            <a:lvl1pPr algn="ctr">
              <a:defRPr sz="1200">
                <a:solidFill>
                  <a:schemeClr val="bg1"/>
                </a:solidFill>
              </a:defRPr>
            </a:lvl1pPr>
          </a:lstStyle>
          <a:p>
            <a:endParaRPr lang="it-IT" dirty="0"/>
          </a:p>
        </p:txBody>
      </p:sp>
      <p:sp>
        <p:nvSpPr>
          <p:cNvPr id="6" name="Segnaposto numero diapositiva 5">
            <a:extLst>
              <a:ext uri="{FF2B5EF4-FFF2-40B4-BE49-F238E27FC236}">
                <a16:creationId xmlns:a16="http://schemas.microsoft.com/office/drawing/2014/main" id="{8ED6AADA-7DCC-BB49-B37F-A20073FD099F}"/>
              </a:ext>
            </a:extLst>
          </p:cNvPr>
          <p:cNvSpPr>
            <a:spLocks noGrp="1"/>
          </p:cNvSpPr>
          <p:nvPr>
            <p:ph type="sldNum" sz="quarter" idx="4"/>
          </p:nvPr>
        </p:nvSpPr>
        <p:spPr>
          <a:xfrm>
            <a:off x="8610600" y="6492274"/>
            <a:ext cx="2743200" cy="365125"/>
          </a:xfrm>
          <a:prstGeom prst="rect">
            <a:avLst/>
          </a:prstGeom>
        </p:spPr>
        <p:txBody>
          <a:bodyPr vert="horz" lIns="91440" tIns="45720" rIns="91440" bIns="45720" rtlCol="0" anchor="ctr"/>
          <a:lstStyle>
            <a:lvl1pPr algn="r">
              <a:defRPr sz="1200">
                <a:solidFill>
                  <a:schemeClr val="bg1"/>
                </a:solidFill>
              </a:defRPr>
            </a:lvl1pPr>
          </a:lstStyle>
          <a:p>
            <a:fld id="{2142E07A-D544-5D47-8EE2-FB691007F03E}" type="slidenum">
              <a:rPr lang="it-IT" smtClean="0"/>
              <a:pPr/>
              <a:t>‹#›</a:t>
            </a:fld>
            <a:endParaRPr lang="it-IT" dirty="0"/>
          </a:p>
        </p:txBody>
      </p:sp>
    </p:spTree>
    <p:extLst>
      <p:ext uri="{BB962C8B-B14F-4D97-AF65-F5344CB8AC3E}">
        <p14:creationId xmlns:p14="http://schemas.microsoft.com/office/powerpoint/2010/main" val="3409733180"/>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Lst>
  <p:hf hdr="0" dt="0"/>
  <p:txStyles>
    <p:titleStyle>
      <a:lvl1pPr algn="l" defTabSz="914400" rtl="0" eaLnBrk="1" latinLnBrk="0" hangingPunct="1">
        <a:lnSpc>
          <a:spcPct val="90000"/>
        </a:lnSpc>
        <a:spcBef>
          <a:spcPct val="0"/>
        </a:spcBef>
        <a:buNone/>
        <a:defRPr sz="4000" kern="1200">
          <a:solidFill>
            <a:srgbClr val="0D2A76"/>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0"/>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0"/>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0"/>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0.jpeg"/><Relationship Id="rId3" Type="http://schemas.openxmlformats.org/officeDocument/2006/relationships/image" Target="../media/image33.jpeg"/><Relationship Id="rId7" Type="http://schemas.openxmlformats.org/officeDocument/2006/relationships/image" Target="../media/image36.jpeg"/><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www.facebook.com/tandcca" TargetMode="External"/><Relationship Id="rId11" Type="http://schemas.openxmlformats.org/officeDocument/2006/relationships/image" Target="../media/image38.png"/><Relationship Id="rId5" Type="http://schemas.openxmlformats.org/officeDocument/2006/relationships/image" Target="../media/image35.jpeg"/><Relationship Id="rId15" Type="http://schemas.openxmlformats.org/officeDocument/2006/relationships/image" Target="../media/image42.jpeg"/><Relationship Id="rId10" Type="http://schemas.openxmlformats.org/officeDocument/2006/relationships/hyperlink" Target="https://tcca.info/broadband/critical-communications-broadband-group/" TargetMode="External"/><Relationship Id="rId4" Type="http://schemas.openxmlformats.org/officeDocument/2006/relationships/image" Target="../media/image34.png"/><Relationship Id="rId9" Type="http://schemas.openxmlformats.org/officeDocument/2006/relationships/hyperlink" Target="http://www.youtube.com/user/tandcca" TargetMode="External"/><Relationship Id="rId1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tiff"/><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3CC219-5A4B-3F42-AC9F-6AEF18092FF0}"/>
              </a:ext>
            </a:extLst>
          </p:cNvPr>
          <p:cNvSpPr>
            <a:spLocks noGrp="1"/>
          </p:cNvSpPr>
          <p:nvPr>
            <p:ph type="ctrTitle"/>
          </p:nvPr>
        </p:nvSpPr>
        <p:spPr/>
        <p:txBody>
          <a:bodyPr/>
          <a:lstStyle/>
          <a:p>
            <a:r>
              <a:rPr lang="it-IT" dirty="0"/>
              <a:t>Connection is the lifeline</a:t>
            </a:r>
          </a:p>
        </p:txBody>
      </p:sp>
      <p:sp>
        <p:nvSpPr>
          <p:cNvPr id="3" name="Sottotitolo 2">
            <a:extLst>
              <a:ext uri="{FF2B5EF4-FFF2-40B4-BE49-F238E27FC236}">
                <a16:creationId xmlns:a16="http://schemas.microsoft.com/office/drawing/2014/main" id="{AE445495-4800-1E4D-9A52-BDE8EB157A3E}"/>
              </a:ext>
            </a:extLst>
          </p:cNvPr>
          <p:cNvSpPr>
            <a:spLocks noGrp="1"/>
          </p:cNvSpPr>
          <p:nvPr>
            <p:ph type="subTitle" idx="1"/>
          </p:nvPr>
        </p:nvSpPr>
        <p:spPr>
          <a:xfrm>
            <a:off x="3209108" y="4310523"/>
            <a:ext cx="8779692" cy="1768544"/>
          </a:xfrm>
        </p:spPr>
        <p:txBody>
          <a:bodyPr>
            <a:normAutofit/>
          </a:bodyPr>
          <a:lstStyle/>
          <a:p>
            <a:r>
              <a:rPr lang="it-IT" dirty="0"/>
              <a:t>Tero Pesonen</a:t>
            </a:r>
          </a:p>
          <a:p>
            <a:r>
              <a:rPr lang="it-IT" dirty="0"/>
              <a:t>Vice Chair and  CCBG Chair</a:t>
            </a:r>
            <a:br>
              <a:rPr lang="it-IT" dirty="0"/>
            </a:br>
            <a:r>
              <a:rPr lang="it-IT" dirty="0"/>
              <a:t>TCCA</a:t>
            </a:r>
          </a:p>
          <a:p>
            <a:r>
              <a:rPr lang="it-IT" dirty="0"/>
              <a:t>24° November.2022</a:t>
            </a:r>
          </a:p>
          <a:p>
            <a:endParaRPr lang="it-IT" dirty="0"/>
          </a:p>
        </p:txBody>
      </p:sp>
    </p:spTree>
    <p:extLst>
      <p:ext uri="{BB962C8B-B14F-4D97-AF65-F5344CB8AC3E}">
        <p14:creationId xmlns:p14="http://schemas.microsoft.com/office/powerpoint/2010/main" val="56434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460053-EE7A-429B-8090-55748141F3A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78884" y="1991128"/>
            <a:ext cx="8913116" cy="3687930"/>
          </a:xfrm>
          <a:prstGeom prst="rect">
            <a:avLst/>
          </a:prstGeom>
        </p:spPr>
      </p:pic>
      <p:sp>
        <p:nvSpPr>
          <p:cNvPr id="2" name="Title 1">
            <a:extLst>
              <a:ext uri="{FF2B5EF4-FFF2-40B4-BE49-F238E27FC236}">
                <a16:creationId xmlns:a16="http://schemas.microsoft.com/office/drawing/2014/main" id="{E01FB0FD-9CEE-44F7-B4BE-E4B2CC15C915}"/>
              </a:ext>
            </a:extLst>
          </p:cNvPr>
          <p:cNvSpPr>
            <a:spLocks noGrp="1"/>
          </p:cNvSpPr>
          <p:nvPr>
            <p:ph type="title"/>
          </p:nvPr>
        </p:nvSpPr>
        <p:spPr/>
        <p:txBody>
          <a:bodyPr/>
          <a:lstStyle/>
          <a:p>
            <a:r>
              <a:rPr lang="en-US" dirty="0"/>
              <a:t>Scalability</a:t>
            </a:r>
            <a:br>
              <a:rPr lang="en-US" dirty="0"/>
            </a:br>
            <a:endParaRPr lang="en-GB" dirty="0"/>
          </a:p>
        </p:txBody>
      </p:sp>
      <p:sp>
        <p:nvSpPr>
          <p:cNvPr id="3" name="Text Placeholder 2">
            <a:extLst>
              <a:ext uri="{FF2B5EF4-FFF2-40B4-BE49-F238E27FC236}">
                <a16:creationId xmlns:a16="http://schemas.microsoft.com/office/drawing/2014/main" id="{A38B5641-F5D8-4991-8A58-5B97BEF67179}"/>
              </a:ext>
            </a:extLst>
          </p:cNvPr>
          <p:cNvSpPr>
            <a:spLocks noGrp="1"/>
          </p:cNvSpPr>
          <p:nvPr>
            <p:ph type="body" sz="quarter" idx="13"/>
          </p:nvPr>
        </p:nvSpPr>
        <p:spPr>
          <a:xfrm>
            <a:off x="3456944" y="1178941"/>
            <a:ext cx="6070085" cy="812188"/>
          </a:xfrm>
        </p:spPr>
        <p:txBody>
          <a:bodyPr/>
          <a:lstStyle/>
          <a:p>
            <a:r>
              <a:rPr lang="fi-FI" sz="4800" b="1" dirty="0"/>
              <a:t>From single to </a:t>
            </a:r>
            <a:r>
              <a:rPr lang="fi-FI" sz="4800" b="1" dirty="0" err="1"/>
              <a:t>massive</a:t>
            </a:r>
            <a:endParaRPr lang="en-GB" sz="4800" b="1" dirty="0"/>
          </a:p>
        </p:txBody>
      </p:sp>
      <p:pic>
        <p:nvPicPr>
          <p:cNvPr id="5" name="Picture 4">
            <a:extLst>
              <a:ext uri="{FF2B5EF4-FFF2-40B4-BE49-F238E27FC236}">
                <a16:creationId xmlns:a16="http://schemas.microsoft.com/office/drawing/2014/main" id="{D6B1BADA-CE31-469C-A070-D97003E1A6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792" y="1991128"/>
            <a:ext cx="2536166" cy="3717129"/>
          </a:xfrm>
          <a:prstGeom prst="rect">
            <a:avLst/>
          </a:prstGeom>
        </p:spPr>
      </p:pic>
    </p:spTree>
    <p:extLst>
      <p:ext uri="{BB962C8B-B14F-4D97-AF65-F5344CB8AC3E}">
        <p14:creationId xmlns:p14="http://schemas.microsoft.com/office/powerpoint/2010/main" val="193944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5517-EB1F-44CD-89E5-20DE75E83841}"/>
              </a:ext>
            </a:extLst>
          </p:cNvPr>
          <p:cNvSpPr>
            <a:spLocks noGrp="1"/>
          </p:cNvSpPr>
          <p:nvPr>
            <p:ph type="title"/>
          </p:nvPr>
        </p:nvSpPr>
        <p:spPr/>
        <p:txBody>
          <a:bodyPr/>
          <a:lstStyle/>
          <a:p>
            <a:r>
              <a:rPr lang="en-US" dirty="0"/>
              <a:t>Functional suitability</a:t>
            </a:r>
            <a:endParaRPr lang="en-GB" dirty="0"/>
          </a:p>
        </p:txBody>
      </p:sp>
      <p:pic>
        <p:nvPicPr>
          <p:cNvPr id="4" name="Picture 5" descr="H:\My Pictures\VIRVE kuvia\Studio Koivunen\Pirkanmaan Pelastuslaitos 6.7.16_171 Panorama Pict.jpg">
            <a:extLst>
              <a:ext uri="{FF2B5EF4-FFF2-40B4-BE49-F238E27FC236}">
                <a16:creationId xmlns:a16="http://schemas.microsoft.com/office/drawing/2014/main" id="{9DA4C4B6-85C7-43F6-AA3C-54C87F0E9D4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539817"/>
            <a:ext cx="2760122" cy="1787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My Pictures\VIRVE kuvia\Police Panorama pict low res.jpg">
            <a:extLst>
              <a:ext uri="{FF2B5EF4-FFF2-40B4-BE49-F238E27FC236}">
                <a16:creationId xmlns:a16="http://schemas.microsoft.com/office/drawing/2014/main" id="{3ACB3C62-AD6F-479E-9C0F-084759DF4EA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2138" y="1532613"/>
            <a:ext cx="3136216" cy="18018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My Pictures\VIRVE kuvia\Studio Koivunen\Pirkanmaan Pelastuslaitos Ambulanssi 2016.jpg">
            <a:extLst>
              <a:ext uri="{FF2B5EF4-FFF2-40B4-BE49-F238E27FC236}">
                <a16:creationId xmlns:a16="http://schemas.microsoft.com/office/drawing/2014/main" id="{CAC89F51-F6EA-4FD2-9121-D0884D7748E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38283" y="1529641"/>
            <a:ext cx="2619022" cy="1797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My Pictures\Ajokortin_tarkastus_jpg.jpg">
            <a:extLst>
              <a:ext uri="{FF2B5EF4-FFF2-40B4-BE49-F238E27FC236}">
                <a16:creationId xmlns:a16="http://schemas.microsoft.com/office/drawing/2014/main" id="{74EDC03B-5BD7-439A-B412-A678525E814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57305" y="1522437"/>
            <a:ext cx="3022557" cy="180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My Pictures\VIRVE kuvia\IMG_6416_5.jpg">
            <a:extLst>
              <a:ext uri="{FF2B5EF4-FFF2-40B4-BE49-F238E27FC236}">
                <a16:creationId xmlns:a16="http://schemas.microsoft.com/office/drawing/2014/main" id="{7A070FD4-6C95-4AA1-BC7E-5B252984F6B1}"/>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9487623" y="1522438"/>
            <a:ext cx="2704378" cy="181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5556F675-19BB-4B2D-853F-E565FE080610}"/>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0" y="3327223"/>
            <a:ext cx="3069744" cy="218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2A988EB0-4A56-4523-9C91-58B6F400C876}"/>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flipH="1">
            <a:off x="6048673" y="3327223"/>
            <a:ext cx="3136157" cy="218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F234FF91-A0C9-47A9-B2CA-BB8063F745E9}"/>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976331" y="3327223"/>
            <a:ext cx="3134760" cy="220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A98BBA3E-FC88-48B1-8B6C-020E0BB278F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184830" y="3334428"/>
            <a:ext cx="3007170" cy="2173656"/>
          </a:xfrm>
          <a:prstGeom prst="rect">
            <a:avLst/>
          </a:prstGeom>
        </p:spPr>
      </p:pic>
    </p:spTree>
    <p:extLst>
      <p:ext uri="{BB962C8B-B14F-4D97-AF65-F5344CB8AC3E}">
        <p14:creationId xmlns:p14="http://schemas.microsoft.com/office/powerpoint/2010/main" val="169333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8333" y="914400"/>
            <a:ext cx="184666" cy="584776"/>
          </a:xfrm>
          <a:prstGeom prst="rect">
            <a:avLst/>
          </a:prstGeom>
          <a:noFill/>
        </p:spPr>
        <p:txBody>
          <a:bodyPr wrap="none" rtlCol="0">
            <a:spAutoFit/>
          </a:bodyPr>
          <a:lstStyle/>
          <a:p>
            <a:pPr algn="ctr"/>
            <a:endParaRPr lang="en-US" sz="3200" b="1" dirty="0">
              <a:solidFill>
                <a:srgbClr val="3BC6E8"/>
              </a:solidFill>
            </a:endParaRPr>
          </a:p>
        </p:txBody>
      </p:sp>
      <p:sp>
        <p:nvSpPr>
          <p:cNvPr id="9" name="Title 8"/>
          <p:cNvSpPr>
            <a:spLocks noGrp="1"/>
          </p:cNvSpPr>
          <p:nvPr>
            <p:ph type="title"/>
          </p:nvPr>
        </p:nvSpPr>
        <p:spPr>
          <a:xfrm>
            <a:off x="748996" y="1797468"/>
            <a:ext cx="4027720" cy="1871147"/>
          </a:xfrm>
        </p:spPr>
        <p:txBody>
          <a:bodyPr/>
          <a:lstStyle/>
          <a:p>
            <a:r>
              <a:rPr lang="en-US" dirty="0"/>
              <a:t>Core Critical Communications requirements</a:t>
            </a:r>
          </a:p>
        </p:txBody>
      </p:sp>
      <p:sp>
        <p:nvSpPr>
          <p:cNvPr id="10" name="Text Placeholder 9"/>
          <p:cNvSpPr>
            <a:spLocks noGrp="1"/>
          </p:cNvSpPr>
          <p:nvPr>
            <p:ph type="body" sz="quarter" idx="13"/>
          </p:nvPr>
        </p:nvSpPr>
        <p:spPr>
          <a:xfrm>
            <a:off x="6544576" y="935915"/>
            <a:ext cx="4123425" cy="3636144"/>
          </a:xfrm>
        </p:spPr>
        <p:txBody>
          <a:bodyPr/>
          <a:lstStyle/>
          <a:p>
            <a:pPr>
              <a:buClr>
                <a:schemeClr val="tx2"/>
              </a:buClr>
              <a:buFont typeface="Arial" panose="020B0604020202020204" pitchFamily="34" charset="0"/>
              <a:buChar char="•"/>
            </a:pPr>
            <a:r>
              <a:rPr lang="en-US" dirty="0"/>
              <a:t>Coverage</a:t>
            </a:r>
          </a:p>
          <a:p>
            <a:pPr>
              <a:buClr>
                <a:schemeClr val="tx2"/>
              </a:buClr>
              <a:buFont typeface="Arial" panose="020B0604020202020204" pitchFamily="34" charset="0"/>
              <a:buChar char="•"/>
            </a:pPr>
            <a:r>
              <a:rPr lang="en-US" dirty="0"/>
              <a:t>Availability</a:t>
            </a:r>
          </a:p>
          <a:p>
            <a:pPr>
              <a:buClr>
                <a:schemeClr val="tx2"/>
              </a:buClr>
              <a:buFont typeface="Arial" panose="020B0604020202020204" pitchFamily="34" charset="0"/>
              <a:buChar char="•"/>
            </a:pPr>
            <a:r>
              <a:rPr lang="en-US" dirty="0"/>
              <a:t>Resilience</a:t>
            </a:r>
          </a:p>
          <a:p>
            <a:pPr>
              <a:buClr>
                <a:schemeClr val="tx2"/>
              </a:buClr>
              <a:buFont typeface="Arial" panose="020B0604020202020204" pitchFamily="34" charset="0"/>
              <a:buChar char="•"/>
            </a:pPr>
            <a:r>
              <a:rPr lang="en-US" dirty="0"/>
              <a:t>Performance</a:t>
            </a:r>
          </a:p>
          <a:p>
            <a:pPr>
              <a:buClr>
                <a:schemeClr val="tx2"/>
              </a:buClr>
              <a:buFont typeface="Arial" panose="020B0604020202020204" pitchFamily="34" charset="0"/>
              <a:buChar char="•"/>
            </a:pPr>
            <a:r>
              <a:rPr lang="en-US" dirty="0"/>
              <a:t>Scalability</a:t>
            </a:r>
          </a:p>
          <a:p>
            <a:pPr>
              <a:buClr>
                <a:schemeClr val="tx2"/>
              </a:buClr>
              <a:buFont typeface="Arial" panose="020B0604020202020204" pitchFamily="34" charset="0"/>
              <a:buChar char="•"/>
            </a:pPr>
            <a:r>
              <a:rPr lang="en-US" dirty="0"/>
              <a:t>Functional suitability</a:t>
            </a:r>
          </a:p>
        </p:txBody>
      </p:sp>
      <p:sp>
        <p:nvSpPr>
          <p:cNvPr id="3" name="Rectangle: Rounded Corners 2">
            <a:extLst>
              <a:ext uri="{FF2B5EF4-FFF2-40B4-BE49-F238E27FC236}">
                <a16:creationId xmlns:a16="http://schemas.microsoft.com/office/drawing/2014/main" id="{B2A17D7E-31B5-4702-9EE9-1CC4285A2909}"/>
              </a:ext>
            </a:extLst>
          </p:cNvPr>
          <p:cNvSpPr/>
          <p:nvPr/>
        </p:nvSpPr>
        <p:spPr>
          <a:xfrm>
            <a:off x="0" y="4489224"/>
            <a:ext cx="12192000" cy="1311235"/>
          </a:xfrm>
          <a:prstGeom prst="roundRect">
            <a:avLst>
              <a:gd name="adj" fmla="val 5770"/>
            </a:avLst>
          </a:prstGeom>
          <a:gradFill flip="none" rotWithShape="1">
            <a:gsLst>
              <a:gs pos="0">
                <a:schemeClr val="tx2">
                  <a:lumMod val="75000"/>
                </a:schemeClr>
              </a:gs>
              <a:gs pos="46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a:t>Connection is </a:t>
            </a:r>
            <a:r>
              <a:rPr lang="en-US" sz="6000" b="1" i="1" dirty="0">
                <a:solidFill>
                  <a:srgbClr val="FF0000"/>
                </a:solidFill>
              </a:rPr>
              <a:t>literally</a:t>
            </a:r>
            <a:r>
              <a:rPr lang="en-US" sz="6000" b="1" dirty="0"/>
              <a:t> the lifeline</a:t>
            </a:r>
            <a:endParaRPr lang="en-GB" sz="6000" b="1" dirty="0"/>
          </a:p>
        </p:txBody>
      </p:sp>
    </p:spTree>
    <p:extLst>
      <p:ext uri="{BB962C8B-B14F-4D97-AF65-F5344CB8AC3E}">
        <p14:creationId xmlns:p14="http://schemas.microsoft.com/office/powerpoint/2010/main" val="200228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BC9D-F2AF-9442-BFBC-A155509B5227}"/>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EBBAED6B-7413-D447-86DF-F36EADBF5FD8}"/>
              </a:ext>
            </a:extLst>
          </p:cNvPr>
          <p:cNvSpPr>
            <a:spLocks noGrp="1"/>
          </p:cNvSpPr>
          <p:nvPr>
            <p:ph type="subTitle" idx="1"/>
          </p:nvPr>
        </p:nvSpPr>
        <p:spPr>
          <a:xfrm>
            <a:off x="4202420" y="4143438"/>
            <a:ext cx="5322581" cy="1270842"/>
          </a:xfrm>
        </p:spPr>
        <p:txBody>
          <a:bodyPr/>
          <a:lstStyle/>
          <a:p>
            <a:pPr algn="l"/>
            <a:r>
              <a:rPr lang="en-US" sz="2000" dirty="0"/>
              <a:t>Tero Pesonen</a:t>
            </a:r>
          </a:p>
          <a:p>
            <a:pPr algn="l"/>
            <a:r>
              <a:rPr lang="en-US" sz="2000" dirty="0"/>
              <a:t>TCCA Vice Chair &amp; Director, CCBG chair</a:t>
            </a:r>
          </a:p>
          <a:p>
            <a:pPr algn="l"/>
            <a:r>
              <a:rPr lang="en-US" sz="2000" dirty="0"/>
              <a:t>E-mail tero.pesonen@tcca.info</a:t>
            </a:r>
          </a:p>
          <a:p>
            <a:pPr algn="l"/>
            <a:r>
              <a:rPr lang="en-US" sz="2000" dirty="0"/>
              <a:t>Mobile +358 50 544 7347</a:t>
            </a:r>
          </a:p>
        </p:txBody>
      </p:sp>
      <p:pic>
        <p:nvPicPr>
          <p:cNvPr id="5" name="Picture 5" descr="Tero_Pesonen_2011-04">
            <a:extLst>
              <a:ext uri="{FF2B5EF4-FFF2-40B4-BE49-F238E27FC236}">
                <a16:creationId xmlns:a16="http://schemas.microsoft.com/office/drawing/2014/main" id="{9C63B240-FC99-45F9-BEE5-78CD7810BD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2274" y="4297760"/>
            <a:ext cx="1240146" cy="1570478"/>
          </a:xfrm>
          <a:prstGeom prst="rect">
            <a:avLst/>
          </a:prstGeom>
          <a:ln>
            <a:noFill/>
          </a:ln>
          <a:effectLst>
            <a:outerShdw blurRad="190500" algn="tl" rotWithShape="0">
              <a:srgbClr val="000000">
                <a:alpha val="70000"/>
              </a:srgbClr>
            </a:outerShdw>
          </a:effectLst>
        </p:spPr>
      </p:pic>
      <p:sp>
        <p:nvSpPr>
          <p:cNvPr id="8" name="Rectangle 1">
            <a:extLst>
              <a:ext uri="{FF2B5EF4-FFF2-40B4-BE49-F238E27FC236}">
                <a16:creationId xmlns:a16="http://schemas.microsoft.com/office/drawing/2014/main" id="{9344B8BD-FF42-411C-A6E5-E154FF046140}"/>
              </a:ext>
            </a:extLst>
          </p:cNvPr>
          <p:cNvSpPr>
            <a:spLocks noChangeArrowheads="1"/>
          </p:cNvSpPr>
          <p:nvPr/>
        </p:nvSpPr>
        <p:spPr bwMode="auto">
          <a:xfrm>
            <a:off x="4632716" y="5643030"/>
            <a:ext cx="283857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400" b="1" dirty="0" err="1"/>
              <a:t>fi.linkedin.com/in/teropesonen</a:t>
            </a:r>
            <a:endParaRPr lang="fi-FI" sz="1400" b="1" dirty="0"/>
          </a:p>
        </p:txBody>
      </p:sp>
      <p:grpSp>
        <p:nvGrpSpPr>
          <p:cNvPr id="32" name="Group 31">
            <a:extLst>
              <a:ext uri="{FF2B5EF4-FFF2-40B4-BE49-F238E27FC236}">
                <a16:creationId xmlns:a16="http://schemas.microsoft.com/office/drawing/2014/main" id="{685CA5D2-67C8-467E-AB77-23778962F6A1}"/>
              </a:ext>
            </a:extLst>
          </p:cNvPr>
          <p:cNvGrpSpPr/>
          <p:nvPr/>
        </p:nvGrpSpPr>
        <p:grpSpPr>
          <a:xfrm>
            <a:off x="8316411" y="732525"/>
            <a:ext cx="3580383" cy="3264500"/>
            <a:chOff x="8344443" y="269275"/>
            <a:chExt cx="3580383" cy="3264500"/>
          </a:xfrm>
        </p:grpSpPr>
        <p:grpSp>
          <p:nvGrpSpPr>
            <p:cNvPr id="9" name="Ryhmä 20">
              <a:extLst>
                <a:ext uri="{FF2B5EF4-FFF2-40B4-BE49-F238E27FC236}">
                  <a16:creationId xmlns:a16="http://schemas.microsoft.com/office/drawing/2014/main" id="{6AE28E9A-4341-4ADF-82A0-446CF7ACFC0A}"/>
                </a:ext>
              </a:extLst>
            </p:cNvPr>
            <p:cNvGrpSpPr/>
            <p:nvPr/>
          </p:nvGrpSpPr>
          <p:grpSpPr>
            <a:xfrm>
              <a:off x="8344443" y="269275"/>
              <a:ext cx="3580383" cy="3264500"/>
              <a:chOff x="5249717" y="3036654"/>
              <a:chExt cx="3580383" cy="3016155"/>
            </a:xfrm>
            <a:solidFill>
              <a:schemeClr val="tx1"/>
            </a:solidFill>
          </p:grpSpPr>
          <p:grpSp>
            <p:nvGrpSpPr>
              <p:cNvPr id="10" name="Ryhmä 2">
                <a:extLst>
                  <a:ext uri="{FF2B5EF4-FFF2-40B4-BE49-F238E27FC236}">
                    <a16:creationId xmlns:a16="http://schemas.microsoft.com/office/drawing/2014/main" id="{381B5726-AA06-48FE-BF00-6F26404204BF}"/>
                  </a:ext>
                </a:extLst>
              </p:cNvPr>
              <p:cNvGrpSpPr/>
              <p:nvPr/>
            </p:nvGrpSpPr>
            <p:grpSpPr>
              <a:xfrm>
                <a:off x="5249717" y="3036654"/>
                <a:ext cx="3580383" cy="3016155"/>
                <a:chOff x="5249717" y="3036654"/>
                <a:chExt cx="3580383" cy="3016155"/>
              </a:xfrm>
              <a:grpFill/>
            </p:grpSpPr>
            <p:pic>
              <p:nvPicPr>
                <p:cNvPr id="12" name="Picture 35" descr="facebook_logo">
                  <a:extLst>
                    <a:ext uri="{FF2B5EF4-FFF2-40B4-BE49-F238E27FC236}">
                      <a16:creationId xmlns:a16="http://schemas.microsoft.com/office/drawing/2014/main" id="{DADF0BBE-003C-4C8D-B398-0A7C8CCC8D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41318" y="4757072"/>
                  <a:ext cx="281674" cy="304406"/>
                </a:xfrm>
                <a:prstGeom prst="rect">
                  <a:avLst/>
                </a:prstGeom>
                <a:grpFill/>
                <a:ln w="9525">
                  <a:noFill/>
                  <a:miter lim="800000"/>
                  <a:headEnd/>
                  <a:tailEnd/>
                </a:ln>
              </p:spPr>
            </p:pic>
            <p:pic>
              <p:nvPicPr>
                <p:cNvPr id="13" name="Picture 36" descr="linkedin_logo">
                  <a:extLst>
                    <a:ext uri="{FF2B5EF4-FFF2-40B4-BE49-F238E27FC236}">
                      <a16:creationId xmlns:a16="http://schemas.microsoft.com/office/drawing/2014/main" id="{1B76BD74-5461-4618-899A-A3C7AB1503A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41318" y="4369173"/>
                  <a:ext cx="294578" cy="356267"/>
                </a:xfrm>
                <a:prstGeom prst="rect">
                  <a:avLst/>
                </a:prstGeom>
                <a:grpFill/>
                <a:ln w="9525">
                  <a:noFill/>
                  <a:miter lim="800000"/>
                  <a:headEnd/>
                  <a:tailEnd/>
                </a:ln>
              </p:spPr>
            </p:pic>
            <p:sp>
              <p:nvSpPr>
                <p:cNvPr id="14" name="Rectangle 4">
                  <a:extLst>
                    <a:ext uri="{FF2B5EF4-FFF2-40B4-BE49-F238E27FC236}">
                      <a16:creationId xmlns:a16="http://schemas.microsoft.com/office/drawing/2014/main" id="{37FF8D3F-918A-450E-88EE-1C08C2D764DA}"/>
                    </a:ext>
                  </a:extLst>
                </p:cNvPr>
                <p:cNvSpPr>
                  <a:spLocks noChangeArrowheads="1"/>
                </p:cNvSpPr>
                <p:nvPr/>
              </p:nvSpPr>
              <p:spPr bwMode="auto">
                <a:xfrm>
                  <a:off x="5876981" y="4407832"/>
                  <a:ext cx="824819" cy="261610"/>
                </a:xfrm>
                <a:prstGeom prst="rect">
                  <a:avLst/>
                </a:prstGeom>
                <a:grpFill/>
                <a:ln w="9525">
                  <a:noFill/>
                  <a:miter lim="800000"/>
                  <a:headEnd/>
                  <a:tailEnd/>
                </a:ln>
              </p:spPr>
              <p:txBody>
                <a:bodyPr wrap="square">
                  <a:spAutoFit/>
                </a:bodyPr>
                <a:lstStyle/>
                <a:p>
                  <a:r>
                    <a:rPr lang="en-GB" sz="1100" b="0" dirty="0">
                      <a:solidFill>
                        <a:srgbClr val="264D9A"/>
                      </a:solidFill>
                      <a:latin typeface="+mj-lt"/>
                      <a:cs typeface="Trebuchet MS"/>
                    </a:rPr>
                    <a:t>LinkedIn</a:t>
                  </a:r>
                </a:p>
              </p:txBody>
            </p:sp>
            <p:sp>
              <p:nvSpPr>
                <p:cNvPr id="15" name="Rectangle 4">
                  <a:extLst>
                    <a:ext uri="{FF2B5EF4-FFF2-40B4-BE49-F238E27FC236}">
                      <a16:creationId xmlns:a16="http://schemas.microsoft.com/office/drawing/2014/main" id="{98D2113F-9CBD-405F-B89D-5139071EEE02}"/>
                    </a:ext>
                  </a:extLst>
                </p:cNvPr>
                <p:cNvSpPr>
                  <a:spLocks noChangeArrowheads="1"/>
                </p:cNvSpPr>
                <p:nvPr/>
              </p:nvSpPr>
              <p:spPr bwMode="auto">
                <a:xfrm>
                  <a:off x="5845970" y="4774219"/>
                  <a:ext cx="2800046" cy="261610"/>
                </a:xfrm>
                <a:prstGeom prst="rect">
                  <a:avLst/>
                </a:prstGeom>
                <a:grpFill/>
                <a:ln w="9525">
                  <a:noFill/>
                  <a:miter lim="800000"/>
                  <a:headEnd/>
                  <a:tailEnd/>
                </a:ln>
              </p:spPr>
              <p:txBody>
                <a:bodyPr wrap="square">
                  <a:spAutoFit/>
                </a:bodyPr>
                <a:lstStyle/>
                <a:p>
                  <a:r>
                    <a:rPr lang="en-GB" sz="1100" b="0" dirty="0">
                      <a:solidFill>
                        <a:srgbClr val="264D9A"/>
                      </a:solidFill>
                      <a:latin typeface="+mj-lt"/>
                      <a:cs typeface="Trebuchet MS"/>
                    </a:rPr>
                    <a:t>Facebook </a:t>
                  </a:r>
                  <a:r>
                    <a:rPr lang="en-GB" sz="1100" b="0" dirty="0">
                      <a:solidFill>
                        <a:srgbClr val="264D9A"/>
                      </a:solidFill>
                      <a:latin typeface="+mj-lt"/>
                      <a:cs typeface="Trebuchet MS"/>
                      <a:hlinkClick r:id="rId6"/>
                    </a:rPr>
                    <a:t>www.facebook.com/tandcca</a:t>
                  </a:r>
                  <a:r>
                    <a:rPr lang="en-GB" sz="1100" b="0" dirty="0">
                      <a:solidFill>
                        <a:srgbClr val="264D9A"/>
                      </a:solidFill>
                      <a:latin typeface="+mj-lt"/>
                      <a:cs typeface="Trebuchet MS"/>
                    </a:rPr>
                    <a:t> </a:t>
                  </a:r>
                </a:p>
              </p:txBody>
            </p:sp>
            <p:pic>
              <p:nvPicPr>
                <p:cNvPr id="16" name="Picture 44" descr="twitter-logo">
                  <a:extLst>
                    <a:ext uri="{FF2B5EF4-FFF2-40B4-BE49-F238E27FC236}">
                      <a16:creationId xmlns:a16="http://schemas.microsoft.com/office/drawing/2014/main" id="{D5814228-154F-4038-9E83-7591D20CA52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41318" y="5127119"/>
                  <a:ext cx="256142" cy="271522"/>
                </a:xfrm>
                <a:prstGeom prst="rect">
                  <a:avLst/>
                </a:prstGeom>
                <a:grpFill/>
                <a:ln w="9525">
                  <a:noFill/>
                  <a:miter lim="800000"/>
                  <a:headEnd/>
                  <a:tailEnd/>
                </a:ln>
              </p:spPr>
            </p:pic>
            <p:sp>
              <p:nvSpPr>
                <p:cNvPr id="17" name="Rectangle 4">
                  <a:extLst>
                    <a:ext uri="{FF2B5EF4-FFF2-40B4-BE49-F238E27FC236}">
                      <a16:creationId xmlns:a16="http://schemas.microsoft.com/office/drawing/2014/main" id="{3E40126B-739F-47C4-BDD7-C958FE4772DF}"/>
                    </a:ext>
                  </a:extLst>
                </p:cNvPr>
                <p:cNvSpPr>
                  <a:spLocks noChangeArrowheads="1"/>
                </p:cNvSpPr>
                <p:nvPr/>
              </p:nvSpPr>
              <p:spPr bwMode="auto">
                <a:xfrm>
                  <a:off x="5845970" y="5112919"/>
                  <a:ext cx="1386070" cy="261610"/>
                </a:xfrm>
                <a:prstGeom prst="rect">
                  <a:avLst/>
                </a:prstGeom>
                <a:grpFill/>
                <a:ln w="9525">
                  <a:noFill/>
                  <a:miter lim="800000"/>
                  <a:headEnd/>
                  <a:tailEnd/>
                </a:ln>
              </p:spPr>
              <p:txBody>
                <a:bodyPr wrap="square">
                  <a:spAutoFit/>
                </a:bodyPr>
                <a:lstStyle/>
                <a:p>
                  <a:r>
                    <a:rPr lang="en-GB" sz="1100" b="0" dirty="0">
                      <a:solidFill>
                        <a:srgbClr val="264D9A"/>
                      </a:solidFill>
                      <a:latin typeface="+mj-lt"/>
                      <a:cs typeface="Trebuchet MS"/>
                    </a:rPr>
                    <a:t>Twitter </a:t>
                  </a:r>
                  <a:r>
                    <a:rPr lang="en-GB" sz="1100" b="0" dirty="0">
                      <a:solidFill>
                        <a:srgbClr val="0000FF"/>
                      </a:solidFill>
                      <a:latin typeface="+mj-lt"/>
                      <a:cs typeface="Trebuchet MS"/>
                    </a:rPr>
                    <a:t>@tandcca</a:t>
                  </a:r>
                </a:p>
              </p:txBody>
            </p:sp>
            <p:pic>
              <p:nvPicPr>
                <p:cNvPr id="18" name="Picture 47" descr="You_tube-logo-square">
                  <a:extLst>
                    <a:ext uri="{FF2B5EF4-FFF2-40B4-BE49-F238E27FC236}">
                      <a16:creationId xmlns:a16="http://schemas.microsoft.com/office/drawing/2014/main" id="{4C8C74ED-0411-4734-B57C-1509D946DBD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35571" y="5474244"/>
                  <a:ext cx="240493" cy="259308"/>
                </a:xfrm>
                <a:prstGeom prst="rect">
                  <a:avLst/>
                </a:prstGeom>
                <a:grpFill/>
                <a:ln w="9525">
                  <a:noFill/>
                  <a:miter lim="800000"/>
                  <a:headEnd/>
                  <a:tailEnd/>
                </a:ln>
              </p:spPr>
            </p:pic>
            <p:sp>
              <p:nvSpPr>
                <p:cNvPr id="19" name="Rectangle 4">
                  <a:extLst>
                    <a:ext uri="{FF2B5EF4-FFF2-40B4-BE49-F238E27FC236}">
                      <a16:creationId xmlns:a16="http://schemas.microsoft.com/office/drawing/2014/main" id="{08D9469F-C392-4FA8-B3E3-BBFD87C8324A}"/>
                    </a:ext>
                  </a:extLst>
                </p:cNvPr>
                <p:cNvSpPr>
                  <a:spLocks noChangeArrowheads="1"/>
                </p:cNvSpPr>
                <p:nvPr/>
              </p:nvSpPr>
              <p:spPr bwMode="auto">
                <a:xfrm>
                  <a:off x="5845970" y="5464723"/>
                  <a:ext cx="2917877" cy="261610"/>
                </a:xfrm>
                <a:prstGeom prst="rect">
                  <a:avLst/>
                </a:prstGeom>
                <a:grpFill/>
                <a:ln w="9525">
                  <a:noFill/>
                  <a:miter lim="800000"/>
                  <a:headEnd/>
                  <a:tailEnd/>
                </a:ln>
              </p:spPr>
              <p:txBody>
                <a:bodyPr wrap="square">
                  <a:spAutoFit/>
                </a:bodyPr>
                <a:lstStyle/>
                <a:p>
                  <a:r>
                    <a:rPr lang="en-GB" sz="1100" b="0" dirty="0">
                      <a:solidFill>
                        <a:srgbClr val="264D9A"/>
                      </a:solidFill>
                      <a:latin typeface="+mj-lt"/>
                      <a:cs typeface="Trebuchet MS"/>
                    </a:rPr>
                    <a:t>YouTube  </a:t>
                  </a:r>
                  <a:r>
                    <a:rPr lang="en-GB" sz="1100" b="0" dirty="0">
                      <a:solidFill>
                        <a:srgbClr val="264D9A"/>
                      </a:solidFill>
                      <a:latin typeface="+mj-lt"/>
                      <a:cs typeface="Trebuchet MS"/>
                      <a:hlinkClick r:id="rId9"/>
                    </a:rPr>
                    <a:t>www.youtube.com/user/tandcca</a:t>
                  </a:r>
                  <a:r>
                    <a:rPr lang="en-GB" sz="1100" b="0" dirty="0">
                      <a:solidFill>
                        <a:srgbClr val="264D9A"/>
                      </a:solidFill>
                      <a:latin typeface="+mj-lt"/>
                      <a:cs typeface="Trebuchet MS"/>
                    </a:rPr>
                    <a:t> </a:t>
                  </a:r>
                </a:p>
              </p:txBody>
            </p:sp>
            <p:sp>
              <p:nvSpPr>
                <p:cNvPr id="20" name="Rounded Rectangle 13">
                  <a:extLst>
                    <a:ext uri="{FF2B5EF4-FFF2-40B4-BE49-F238E27FC236}">
                      <a16:creationId xmlns:a16="http://schemas.microsoft.com/office/drawing/2014/main" id="{BDC6E44B-24C1-4B5F-8937-D199730BEEE5}"/>
                    </a:ext>
                  </a:extLst>
                </p:cNvPr>
                <p:cNvSpPr/>
                <p:nvPr/>
              </p:nvSpPr>
              <p:spPr>
                <a:xfrm>
                  <a:off x="5249717" y="3036654"/>
                  <a:ext cx="3580383" cy="3016155"/>
                </a:xfrm>
                <a:prstGeom prst="roundRect">
                  <a:avLst>
                    <a:gd name="adj" fmla="val 6563"/>
                  </a:avLst>
                </a:prstGeom>
                <a:grp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Trebuchet MS" pitchFamily="34" charset="0"/>
                  </a:endParaRPr>
                </a:p>
              </p:txBody>
            </p:sp>
          </p:grpSp>
          <p:sp>
            <p:nvSpPr>
              <p:cNvPr id="11" name="Rectangle 4">
                <a:extLst>
                  <a:ext uri="{FF2B5EF4-FFF2-40B4-BE49-F238E27FC236}">
                    <a16:creationId xmlns:a16="http://schemas.microsoft.com/office/drawing/2014/main" id="{8F8235DA-9054-485E-89EB-CDD20DC7419D}"/>
                  </a:ext>
                </a:extLst>
              </p:cNvPr>
              <p:cNvSpPr>
                <a:spLocks noChangeArrowheads="1"/>
              </p:cNvSpPr>
              <p:nvPr/>
            </p:nvSpPr>
            <p:spPr bwMode="auto">
              <a:xfrm>
                <a:off x="5465742" y="3154974"/>
                <a:ext cx="3227882" cy="1471172"/>
              </a:xfrm>
              <a:prstGeom prst="rect">
                <a:avLst/>
              </a:prstGeom>
              <a:grpFill/>
              <a:ln w="9525">
                <a:noFill/>
                <a:miter lim="800000"/>
                <a:headEnd/>
                <a:tailEnd/>
              </a:ln>
            </p:spPr>
            <p:txBody>
              <a:bodyPr wrap="square">
                <a:spAutoFit/>
              </a:bodyPr>
              <a:lstStyle/>
              <a:p>
                <a:pPr>
                  <a:lnSpc>
                    <a:spcPct val="140000"/>
                  </a:lnSpc>
                </a:pPr>
                <a:r>
                  <a:rPr lang="en-GB" sz="2000" b="1" dirty="0">
                    <a:solidFill>
                      <a:srgbClr val="692885"/>
                    </a:solidFill>
                    <a:latin typeface="+mj-lt"/>
                    <a:cs typeface="Trebuchet MS"/>
                  </a:rPr>
                  <a:t>TCCA CCBG</a:t>
                </a:r>
              </a:p>
              <a:p>
                <a:pPr algn="ctr">
                  <a:lnSpc>
                    <a:spcPct val="140000"/>
                  </a:lnSpc>
                </a:pPr>
                <a:r>
                  <a:rPr lang="en-GB" sz="1200" dirty="0">
                    <a:solidFill>
                      <a:srgbClr val="264D9A"/>
                    </a:solidFill>
                    <a:latin typeface="+mj-lt"/>
                    <a:cs typeface="Trebuchet MS"/>
                    <a:hlinkClick r:id="rId10"/>
                  </a:rPr>
                  <a:t>https://tcca.info/broadband/critical-communications-broadband-group/</a:t>
                </a:r>
                <a:endParaRPr lang="en-GB" sz="1200" dirty="0">
                  <a:solidFill>
                    <a:srgbClr val="264D9A"/>
                  </a:solidFill>
                  <a:latin typeface="+mj-lt"/>
                  <a:cs typeface="Trebuchet MS"/>
                </a:endParaRPr>
              </a:p>
              <a:p>
                <a:pPr>
                  <a:lnSpc>
                    <a:spcPct val="140000"/>
                  </a:lnSpc>
                </a:pPr>
                <a:r>
                  <a:rPr lang="en-GB" sz="2000" b="1" dirty="0">
                    <a:solidFill>
                      <a:srgbClr val="69348A"/>
                    </a:solidFill>
                    <a:latin typeface="+mj-lt"/>
                    <a:cs typeface="Trebuchet MS"/>
                  </a:rPr>
                  <a:t>Find TCCA also on</a:t>
                </a:r>
              </a:p>
            </p:txBody>
          </p:sp>
        </p:grpSp>
        <p:pic>
          <p:nvPicPr>
            <p:cNvPr id="22" name="Picture 35" descr="facebook_logo">
              <a:extLst>
                <a:ext uri="{FF2B5EF4-FFF2-40B4-BE49-F238E27FC236}">
                  <a16:creationId xmlns:a16="http://schemas.microsoft.com/office/drawing/2014/main" id="{6D41625E-75A1-4833-B7F1-C00B126258B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692631" y="2217577"/>
              <a:ext cx="281674" cy="304406"/>
            </a:xfrm>
            <a:prstGeom prst="rect">
              <a:avLst/>
            </a:prstGeom>
            <a:noFill/>
            <a:ln w="9525">
              <a:noFill/>
              <a:miter lim="800000"/>
              <a:headEnd/>
              <a:tailEnd/>
            </a:ln>
          </p:spPr>
        </p:pic>
        <p:pic>
          <p:nvPicPr>
            <p:cNvPr id="23" name="Picture 36" descr="linkedin_logo">
              <a:extLst>
                <a:ext uri="{FF2B5EF4-FFF2-40B4-BE49-F238E27FC236}">
                  <a16:creationId xmlns:a16="http://schemas.microsoft.com/office/drawing/2014/main" id="{79784007-25D9-4C6C-A475-41BA6A8E8C16}"/>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692631" y="1829678"/>
              <a:ext cx="294578" cy="356267"/>
            </a:xfrm>
            <a:prstGeom prst="rect">
              <a:avLst/>
            </a:prstGeom>
            <a:noFill/>
            <a:ln w="9525">
              <a:noFill/>
              <a:miter lim="800000"/>
              <a:headEnd/>
              <a:tailEnd/>
            </a:ln>
          </p:spPr>
        </p:pic>
        <p:sp>
          <p:nvSpPr>
            <p:cNvPr id="24" name="Rectangle 4">
              <a:extLst>
                <a:ext uri="{FF2B5EF4-FFF2-40B4-BE49-F238E27FC236}">
                  <a16:creationId xmlns:a16="http://schemas.microsoft.com/office/drawing/2014/main" id="{E26439B1-1913-4DFE-848E-5F8F0D226749}"/>
                </a:ext>
              </a:extLst>
            </p:cNvPr>
            <p:cNvSpPr>
              <a:spLocks noChangeArrowheads="1"/>
            </p:cNvSpPr>
            <p:nvPr/>
          </p:nvSpPr>
          <p:spPr bwMode="auto">
            <a:xfrm>
              <a:off x="8928294" y="1792137"/>
              <a:ext cx="2677783" cy="430887"/>
            </a:xfrm>
            <a:prstGeom prst="rect">
              <a:avLst/>
            </a:prstGeom>
            <a:noFill/>
            <a:ln w="9525">
              <a:noFill/>
              <a:miter lim="800000"/>
              <a:headEnd/>
              <a:tailEnd/>
            </a:ln>
          </p:spPr>
          <p:txBody>
            <a:bodyPr wrap="square">
              <a:spAutoFit/>
            </a:bodyPr>
            <a:lstStyle/>
            <a:p>
              <a:r>
                <a:rPr lang="en-GB" sz="1100" dirty="0">
                  <a:solidFill>
                    <a:srgbClr val="264D9A"/>
                  </a:solidFill>
                  <a:latin typeface="+mj-lt"/>
                  <a:cs typeface="Trebuchet MS"/>
                </a:rPr>
                <a:t>LinkedIn  www.linkedin.com/company/tcca-critical-communications/</a:t>
              </a:r>
              <a:endParaRPr lang="en-GB" sz="1100" b="0" dirty="0">
                <a:solidFill>
                  <a:srgbClr val="264D9A"/>
                </a:solidFill>
                <a:latin typeface="+mj-lt"/>
                <a:cs typeface="Trebuchet MS"/>
              </a:endParaRPr>
            </a:p>
          </p:txBody>
        </p:sp>
        <p:sp>
          <p:nvSpPr>
            <p:cNvPr id="25" name="Rectangle 4">
              <a:extLst>
                <a:ext uri="{FF2B5EF4-FFF2-40B4-BE49-F238E27FC236}">
                  <a16:creationId xmlns:a16="http://schemas.microsoft.com/office/drawing/2014/main" id="{7404C4EE-3B18-4F88-AF03-B26F35BCD808}"/>
                </a:ext>
              </a:extLst>
            </p:cNvPr>
            <p:cNvSpPr>
              <a:spLocks noChangeArrowheads="1"/>
            </p:cNvSpPr>
            <p:nvPr/>
          </p:nvSpPr>
          <p:spPr bwMode="auto">
            <a:xfrm>
              <a:off x="8897283" y="2234724"/>
              <a:ext cx="2800046" cy="261610"/>
            </a:xfrm>
            <a:prstGeom prst="rect">
              <a:avLst/>
            </a:prstGeom>
            <a:noFill/>
            <a:ln w="9525">
              <a:noFill/>
              <a:miter lim="800000"/>
              <a:headEnd/>
              <a:tailEnd/>
            </a:ln>
          </p:spPr>
          <p:txBody>
            <a:bodyPr wrap="square">
              <a:spAutoFit/>
            </a:bodyPr>
            <a:lstStyle/>
            <a:p>
              <a:r>
                <a:rPr lang="en-GB" sz="1100" b="0" dirty="0">
                  <a:solidFill>
                    <a:srgbClr val="264D9A"/>
                  </a:solidFill>
                  <a:latin typeface="+mj-lt"/>
                  <a:cs typeface="Trebuchet MS"/>
                </a:rPr>
                <a:t>Facebook </a:t>
              </a:r>
              <a:r>
                <a:rPr lang="en-GB" sz="1100" dirty="0">
                  <a:solidFill>
                    <a:srgbClr val="264D9A"/>
                  </a:solidFill>
                  <a:latin typeface="+mj-lt"/>
                  <a:cs typeface="Trebuchet MS"/>
                </a:rPr>
                <a:t>www.facebook.com/tccacritcomms</a:t>
              </a:r>
              <a:r>
                <a:rPr lang="en-GB" sz="1100" b="0" dirty="0">
                  <a:solidFill>
                    <a:srgbClr val="264D9A"/>
                  </a:solidFill>
                  <a:latin typeface="+mj-lt"/>
                  <a:cs typeface="Trebuchet MS"/>
                </a:rPr>
                <a:t> </a:t>
              </a:r>
            </a:p>
          </p:txBody>
        </p:sp>
        <p:pic>
          <p:nvPicPr>
            <p:cNvPr id="26" name="Picture 44" descr="twitter-logo">
              <a:extLst>
                <a:ext uri="{FF2B5EF4-FFF2-40B4-BE49-F238E27FC236}">
                  <a16:creationId xmlns:a16="http://schemas.microsoft.com/office/drawing/2014/main" id="{7324EE05-5E5F-446D-9EA5-6A2BA370BCA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692631" y="2587624"/>
              <a:ext cx="256142" cy="271522"/>
            </a:xfrm>
            <a:prstGeom prst="rect">
              <a:avLst/>
            </a:prstGeom>
            <a:noFill/>
            <a:ln w="9525">
              <a:noFill/>
              <a:miter lim="800000"/>
              <a:headEnd/>
              <a:tailEnd/>
            </a:ln>
          </p:spPr>
        </p:pic>
        <p:sp>
          <p:nvSpPr>
            <p:cNvPr id="27" name="Rectangle 4">
              <a:extLst>
                <a:ext uri="{FF2B5EF4-FFF2-40B4-BE49-F238E27FC236}">
                  <a16:creationId xmlns:a16="http://schemas.microsoft.com/office/drawing/2014/main" id="{2A854FEB-0FB3-4075-ADC4-49DD03A28630}"/>
                </a:ext>
              </a:extLst>
            </p:cNvPr>
            <p:cNvSpPr>
              <a:spLocks noChangeArrowheads="1"/>
            </p:cNvSpPr>
            <p:nvPr/>
          </p:nvSpPr>
          <p:spPr bwMode="auto">
            <a:xfrm>
              <a:off x="8897283" y="2573424"/>
              <a:ext cx="2504142" cy="261610"/>
            </a:xfrm>
            <a:prstGeom prst="rect">
              <a:avLst/>
            </a:prstGeom>
            <a:noFill/>
            <a:ln w="9525">
              <a:noFill/>
              <a:miter lim="800000"/>
              <a:headEnd/>
              <a:tailEnd/>
            </a:ln>
          </p:spPr>
          <p:txBody>
            <a:bodyPr wrap="square">
              <a:spAutoFit/>
            </a:bodyPr>
            <a:lstStyle/>
            <a:p>
              <a:r>
                <a:rPr lang="en-GB" sz="1100" b="0" dirty="0">
                  <a:solidFill>
                    <a:srgbClr val="264D9A"/>
                  </a:solidFill>
                  <a:latin typeface="+mj-lt"/>
                  <a:cs typeface="Trebuchet MS"/>
                </a:rPr>
                <a:t>Twitter </a:t>
              </a:r>
              <a:r>
                <a:rPr lang="en-GB" sz="1100" b="0" dirty="0">
                  <a:solidFill>
                    <a:srgbClr val="0000FF"/>
                  </a:solidFill>
                  <a:latin typeface="+mj-lt"/>
                  <a:cs typeface="Trebuchet MS"/>
                </a:rPr>
                <a:t>@</a:t>
              </a:r>
              <a:r>
                <a:rPr lang="en-GB" sz="1100" dirty="0" err="1">
                  <a:solidFill>
                    <a:srgbClr val="0000FF"/>
                  </a:solidFill>
                  <a:latin typeface="+mj-lt"/>
                  <a:cs typeface="Trebuchet MS"/>
                </a:rPr>
                <a:t>TCCA</a:t>
              </a:r>
              <a:r>
                <a:rPr lang="en-GB" sz="1100" b="0" dirty="0" err="1">
                  <a:solidFill>
                    <a:srgbClr val="0000FF"/>
                  </a:solidFill>
                  <a:latin typeface="+mj-lt"/>
                  <a:cs typeface="Trebuchet MS"/>
                </a:rPr>
                <a:t>critcomms</a:t>
              </a:r>
              <a:endParaRPr lang="en-GB" sz="1100" b="0" dirty="0">
                <a:solidFill>
                  <a:srgbClr val="0000FF"/>
                </a:solidFill>
                <a:latin typeface="+mj-lt"/>
                <a:cs typeface="Trebuchet MS"/>
              </a:endParaRPr>
            </a:p>
          </p:txBody>
        </p:sp>
        <p:pic>
          <p:nvPicPr>
            <p:cNvPr id="28" name="Picture 47" descr="You_tube-logo-square">
              <a:extLst>
                <a:ext uri="{FF2B5EF4-FFF2-40B4-BE49-F238E27FC236}">
                  <a16:creationId xmlns:a16="http://schemas.microsoft.com/office/drawing/2014/main" id="{33E7840B-1481-41C3-9942-14AB5F74A90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686884" y="2934749"/>
              <a:ext cx="240493" cy="259308"/>
            </a:xfrm>
            <a:prstGeom prst="rect">
              <a:avLst/>
            </a:prstGeom>
            <a:noFill/>
            <a:ln w="9525">
              <a:noFill/>
              <a:miter lim="800000"/>
              <a:headEnd/>
              <a:tailEnd/>
            </a:ln>
          </p:spPr>
        </p:pic>
        <p:sp>
          <p:nvSpPr>
            <p:cNvPr id="29" name="Rectangle 4">
              <a:extLst>
                <a:ext uri="{FF2B5EF4-FFF2-40B4-BE49-F238E27FC236}">
                  <a16:creationId xmlns:a16="http://schemas.microsoft.com/office/drawing/2014/main" id="{96C3A180-6436-4C0C-BF1F-6510EEDC79F8}"/>
                </a:ext>
              </a:extLst>
            </p:cNvPr>
            <p:cNvSpPr>
              <a:spLocks noChangeArrowheads="1"/>
            </p:cNvSpPr>
            <p:nvPr/>
          </p:nvSpPr>
          <p:spPr bwMode="auto">
            <a:xfrm>
              <a:off x="8897283" y="2925228"/>
              <a:ext cx="2917877" cy="261610"/>
            </a:xfrm>
            <a:prstGeom prst="rect">
              <a:avLst/>
            </a:prstGeom>
            <a:noFill/>
            <a:ln w="9525">
              <a:noFill/>
              <a:miter lim="800000"/>
              <a:headEnd/>
              <a:tailEnd/>
            </a:ln>
          </p:spPr>
          <p:txBody>
            <a:bodyPr wrap="square">
              <a:spAutoFit/>
            </a:bodyPr>
            <a:lstStyle/>
            <a:p>
              <a:r>
                <a:rPr lang="en-GB" sz="1100" b="0" dirty="0">
                  <a:solidFill>
                    <a:srgbClr val="264D9A"/>
                  </a:solidFill>
                  <a:latin typeface="+mj-lt"/>
                  <a:cs typeface="Trebuchet MS"/>
                </a:rPr>
                <a:t>YouTube  </a:t>
              </a:r>
              <a:r>
                <a:rPr lang="en-GB" sz="1100" b="0" dirty="0">
                  <a:solidFill>
                    <a:srgbClr val="264D9A"/>
                  </a:solidFill>
                  <a:latin typeface="+mj-lt"/>
                  <a:cs typeface="Trebuchet MS"/>
                  <a:hlinkClick r:id="rId9"/>
                </a:rPr>
                <a:t>www.youtube.com/user/tandcca</a:t>
              </a:r>
              <a:r>
                <a:rPr lang="en-GB" sz="1100" b="0" dirty="0">
                  <a:solidFill>
                    <a:srgbClr val="264D9A"/>
                  </a:solidFill>
                  <a:latin typeface="+mj-lt"/>
                  <a:cs typeface="Trebuchet MS"/>
                </a:rPr>
                <a:t> </a:t>
              </a:r>
            </a:p>
          </p:txBody>
        </p:sp>
      </p:grpSp>
      <p:sp>
        <p:nvSpPr>
          <p:cNvPr id="31" name="Rectangle 30">
            <a:extLst>
              <a:ext uri="{FF2B5EF4-FFF2-40B4-BE49-F238E27FC236}">
                <a16:creationId xmlns:a16="http://schemas.microsoft.com/office/drawing/2014/main" id="{2720757A-B047-4F49-AEFB-3E7C40D529F4}"/>
              </a:ext>
            </a:extLst>
          </p:cNvPr>
          <p:cNvSpPr/>
          <p:nvPr/>
        </p:nvSpPr>
        <p:spPr>
          <a:xfrm>
            <a:off x="4305300" y="5674279"/>
            <a:ext cx="260350" cy="2452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6" descr="linkedin_logo">
            <a:extLst>
              <a:ext uri="{FF2B5EF4-FFF2-40B4-BE49-F238E27FC236}">
                <a16:creationId xmlns:a16="http://schemas.microsoft.com/office/drawing/2014/main" id="{13808F6F-C8AD-40AE-8EB0-24E56B0AB1CE}"/>
              </a:ext>
            </a:extLst>
          </p:cNvPr>
          <p:cNvPicPr>
            <a:picLocks noChangeAspect="1" noChangeArrowheads="1"/>
          </p:cNvPicPr>
          <p:nvPr/>
        </p:nvPicPr>
        <p:blipFill rotWithShape="1">
          <a:blip r:embed="rId15" cstate="email">
            <a:clrChange>
              <a:clrFrom>
                <a:srgbClr val="F9FFFF"/>
              </a:clrFrom>
              <a:clrTo>
                <a:srgbClr val="F9FFFF">
                  <a:alpha val="0"/>
                </a:srgbClr>
              </a:clrTo>
            </a:clrChange>
            <a:extLst>
              <a:ext uri="{28A0092B-C50C-407E-A947-70E740481C1C}">
                <a14:useLocalDpi xmlns:a14="http://schemas.microsoft.com/office/drawing/2010/main"/>
              </a:ext>
            </a:extLst>
          </a:blip>
          <a:srcRect/>
          <a:stretch/>
        </p:blipFill>
        <p:spPr bwMode="auto">
          <a:xfrm>
            <a:off x="4276724" y="5612490"/>
            <a:ext cx="347091" cy="352156"/>
          </a:xfrm>
          <a:prstGeom prst="rect">
            <a:avLst/>
          </a:prstGeom>
          <a:noFill/>
          <a:ln w="9525">
            <a:noFill/>
            <a:miter lim="800000"/>
            <a:headEnd/>
            <a:tailEnd/>
          </a:ln>
        </p:spPr>
      </p:pic>
    </p:spTree>
    <p:extLst>
      <p:ext uri="{BB962C8B-B14F-4D97-AF65-F5344CB8AC3E}">
        <p14:creationId xmlns:p14="http://schemas.microsoft.com/office/powerpoint/2010/main" val="275515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7D6EE4-0A5A-4390-BA46-9B07C94002D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780" y="-170688"/>
            <a:ext cx="12194781" cy="6614620"/>
          </a:xfrm>
          <a:prstGeom prst="rect">
            <a:avLst/>
          </a:prstGeom>
        </p:spPr>
      </p:pic>
      <p:sp>
        <p:nvSpPr>
          <p:cNvPr id="9" name="Text Placeholder 9">
            <a:extLst>
              <a:ext uri="{FF2B5EF4-FFF2-40B4-BE49-F238E27FC236}">
                <a16:creationId xmlns:a16="http://schemas.microsoft.com/office/drawing/2014/main" id="{85EC46B9-C7A7-4427-88BC-C7E6D5728D6B}"/>
              </a:ext>
            </a:extLst>
          </p:cNvPr>
          <p:cNvSpPr>
            <a:spLocks noGrp="1"/>
          </p:cNvSpPr>
          <p:nvPr>
            <p:ph type="body" sz="quarter" idx="13"/>
          </p:nvPr>
        </p:nvSpPr>
        <p:spPr>
          <a:xfrm>
            <a:off x="211109" y="225185"/>
            <a:ext cx="3981329" cy="2546949"/>
          </a:xfrm>
          <a:noFill/>
        </p:spPr>
        <p:txBody>
          <a:bodyPr>
            <a:normAutofit fontScale="92500" lnSpcReduction="20000"/>
          </a:bodyPr>
          <a:lstStyle/>
          <a:p>
            <a:r>
              <a:rPr lang="en-US" sz="3733" b="1" dirty="0">
                <a:solidFill>
                  <a:srgbClr val="3BC6E8"/>
                </a:solidFill>
              </a:rPr>
              <a:t>TCCA Vision</a:t>
            </a:r>
          </a:p>
          <a:p>
            <a:pPr marL="366175" indent="29633"/>
            <a:endParaRPr lang="en-US" dirty="0"/>
          </a:p>
          <a:p>
            <a:pPr marL="366175" indent="29633"/>
            <a:r>
              <a:rPr lang="en-US" dirty="0"/>
              <a:t>Empowering critical communications users for a safer society</a:t>
            </a:r>
            <a:endParaRPr lang="en-US" sz="1600" dirty="0"/>
          </a:p>
        </p:txBody>
      </p:sp>
    </p:spTree>
    <p:extLst>
      <p:ext uri="{BB962C8B-B14F-4D97-AF65-F5344CB8AC3E}">
        <p14:creationId xmlns:p14="http://schemas.microsoft.com/office/powerpoint/2010/main" val="113409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88F8E86-8C86-4855-A2CC-821370A7A248}"/>
              </a:ext>
            </a:extLst>
          </p:cNvPr>
          <p:cNvSpPr>
            <a:spLocks noGrp="1"/>
          </p:cNvSpPr>
          <p:nvPr>
            <p:ph type="body" sz="quarter" idx="13"/>
          </p:nvPr>
        </p:nvSpPr>
        <p:spPr/>
        <p:txBody>
          <a:bodyPr/>
          <a:lstStyle/>
          <a:p>
            <a:endParaRPr lang="en-GB" dirty="0"/>
          </a:p>
        </p:txBody>
      </p:sp>
      <p:pic>
        <p:nvPicPr>
          <p:cNvPr id="12" name="Picture 11">
            <a:extLst>
              <a:ext uri="{FF2B5EF4-FFF2-40B4-BE49-F238E27FC236}">
                <a16:creationId xmlns:a16="http://schemas.microsoft.com/office/drawing/2014/main" id="{2F63C94C-E03F-4E3C-BC46-A130C411F8F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211" y="0"/>
            <a:ext cx="12186789" cy="6431379"/>
          </a:xfrm>
          <a:prstGeom prst="rect">
            <a:avLst/>
          </a:prstGeom>
        </p:spPr>
      </p:pic>
      <p:sp>
        <p:nvSpPr>
          <p:cNvPr id="13" name="Text Placeholder 9">
            <a:extLst>
              <a:ext uri="{FF2B5EF4-FFF2-40B4-BE49-F238E27FC236}">
                <a16:creationId xmlns:a16="http://schemas.microsoft.com/office/drawing/2014/main" id="{5346F838-38ED-43B2-B965-06FA4D77FAD4}"/>
              </a:ext>
            </a:extLst>
          </p:cNvPr>
          <p:cNvSpPr txBox="1">
            <a:spLocks/>
          </p:cNvSpPr>
          <p:nvPr/>
        </p:nvSpPr>
        <p:spPr>
          <a:xfrm>
            <a:off x="440624" y="203357"/>
            <a:ext cx="5633817" cy="6114580"/>
          </a:xfrm>
          <a:prstGeom prst="rect">
            <a:avLst/>
          </a:prstGeom>
          <a:solidFill>
            <a:schemeClr val="bg1">
              <a:alpha val="74000"/>
            </a:schemeClr>
          </a:solidFill>
        </p:spPr>
        <p:txBody>
          <a:bodyPr vert="horz"/>
          <a:lstStyle>
            <a:lvl1pPr marL="457189" indent="-457189" algn="l" defTabSz="609585" rtl="0" eaLnBrk="1" latinLnBrk="0" hangingPunct="1">
              <a:spcBef>
                <a:spcPct val="20000"/>
              </a:spcBef>
              <a:buFont typeface="Arial"/>
              <a:buNone/>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4267" b="1" dirty="0">
                <a:solidFill>
                  <a:srgbClr val="3BC6E8"/>
                </a:solidFill>
              </a:rPr>
              <a:t>TCCA Mission</a:t>
            </a:r>
          </a:p>
          <a:p>
            <a:pPr marL="253994" indent="0"/>
            <a:r>
              <a:rPr lang="en-US" b="1" dirty="0">
                <a:solidFill>
                  <a:srgbClr val="002060"/>
                </a:solidFill>
              </a:rPr>
              <a:t>Provide a platform </a:t>
            </a:r>
            <a:r>
              <a:rPr lang="en-US" dirty="0"/>
              <a:t>for the exchange of  information and experience between members</a:t>
            </a:r>
            <a:br>
              <a:rPr lang="en-US" dirty="0"/>
            </a:br>
            <a:endParaRPr lang="en-US" sz="1200" dirty="0"/>
          </a:p>
          <a:p>
            <a:pPr marL="253994" indent="0"/>
            <a:r>
              <a:rPr lang="en-US" b="1" dirty="0">
                <a:solidFill>
                  <a:srgbClr val="002060"/>
                </a:solidFill>
              </a:rPr>
              <a:t>Drive the evol</a:t>
            </a:r>
            <a:r>
              <a:rPr lang="en-US" dirty="0">
                <a:solidFill>
                  <a:srgbClr val="002060"/>
                </a:solidFill>
              </a:rPr>
              <a:t>ution </a:t>
            </a:r>
            <a:r>
              <a:rPr lang="en-US" dirty="0"/>
              <a:t>of critical communications worldwide</a:t>
            </a:r>
          </a:p>
          <a:p>
            <a:pPr marL="253994" indent="0"/>
            <a:endParaRPr lang="en-US" sz="1200" dirty="0"/>
          </a:p>
          <a:p>
            <a:pPr marL="253994" indent="0"/>
            <a:r>
              <a:rPr lang="en-US" b="1" dirty="0">
                <a:solidFill>
                  <a:srgbClr val="002060"/>
                </a:solidFill>
              </a:rPr>
              <a:t>Promote</a:t>
            </a:r>
            <a:r>
              <a:rPr lang="en-US" dirty="0"/>
              <a:t> the critical communications market </a:t>
            </a:r>
            <a:br>
              <a:rPr lang="en-US" dirty="0"/>
            </a:br>
            <a:r>
              <a:rPr lang="en-US" dirty="0"/>
              <a:t>and solutions to a global audience.</a:t>
            </a:r>
          </a:p>
        </p:txBody>
      </p:sp>
    </p:spTree>
    <p:extLst>
      <p:ext uri="{BB962C8B-B14F-4D97-AF65-F5344CB8AC3E}">
        <p14:creationId xmlns:p14="http://schemas.microsoft.com/office/powerpoint/2010/main" val="34817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338754" y="381000"/>
            <a:ext cx="9853247" cy="1016000"/>
          </a:xfrm>
          <a:prstGeom prst="rect">
            <a:avLst/>
          </a:prstGeom>
        </p:spPr>
        <p:txBody>
          <a:bodyPr anchor="ctr"/>
          <a:lstStyle/>
          <a:p>
            <a:pPr marL="0" indent="0">
              <a:buNone/>
            </a:pPr>
            <a:r>
              <a:rPr lang="en-US" sz="4800" b="1" dirty="0">
                <a:solidFill>
                  <a:srgbClr val="00B0F0"/>
                </a:solidFill>
                <a:ea typeface="+mj-ea"/>
                <a:cs typeface="+mj-cs"/>
              </a:rPr>
              <a:t>About us</a:t>
            </a:r>
          </a:p>
        </p:txBody>
      </p:sp>
      <p:grpSp>
        <p:nvGrpSpPr>
          <p:cNvPr id="4" name="Group 3">
            <a:extLst>
              <a:ext uri="{FF2B5EF4-FFF2-40B4-BE49-F238E27FC236}">
                <a16:creationId xmlns:a16="http://schemas.microsoft.com/office/drawing/2014/main" id="{515672AE-98BC-4E22-9742-0A248A84A950}"/>
              </a:ext>
            </a:extLst>
          </p:cNvPr>
          <p:cNvGrpSpPr/>
          <p:nvPr/>
        </p:nvGrpSpPr>
        <p:grpSpPr>
          <a:xfrm>
            <a:off x="284785" y="1850222"/>
            <a:ext cx="2776664" cy="3921940"/>
            <a:chOff x="824813" y="1164258"/>
            <a:chExt cx="1809695" cy="2942878"/>
          </a:xfrm>
        </p:grpSpPr>
        <p:sp>
          <p:nvSpPr>
            <p:cNvPr id="2" name="Rectangle 1">
              <a:extLst>
                <a:ext uri="{FF2B5EF4-FFF2-40B4-BE49-F238E27FC236}">
                  <a16:creationId xmlns:a16="http://schemas.microsoft.com/office/drawing/2014/main" id="{1B702CF9-EC6B-4277-9E62-76A29F359D9A}"/>
                </a:ext>
              </a:extLst>
            </p:cNvPr>
            <p:cNvSpPr/>
            <p:nvPr/>
          </p:nvSpPr>
          <p:spPr>
            <a:xfrm>
              <a:off x="824813" y="1164258"/>
              <a:ext cx="1809695" cy="14828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Rectangle 5">
              <a:extLst>
                <a:ext uri="{FF2B5EF4-FFF2-40B4-BE49-F238E27FC236}">
                  <a16:creationId xmlns:a16="http://schemas.microsoft.com/office/drawing/2014/main" id="{AF85C197-33BF-4C55-B8F3-A189F2AA2DC6}"/>
                </a:ext>
              </a:extLst>
            </p:cNvPr>
            <p:cNvSpPr/>
            <p:nvPr/>
          </p:nvSpPr>
          <p:spPr>
            <a:xfrm>
              <a:off x="824813" y="2647070"/>
              <a:ext cx="1809695" cy="1460066"/>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defTabSz="844530">
                <a:lnSpc>
                  <a:spcPct val="90000"/>
                </a:lnSpc>
                <a:spcBef>
                  <a:spcPct val="0"/>
                </a:spcBef>
                <a:spcAft>
                  <a:spcPct val="35000"/>
                </a:spcAft>
              </a:pPr>
              <a:r>
                <a:rPr lang="en-GB" sz="1867" dirty="0">
                  <a:solidFill>
                    <a:prstClr val="white"/>
                  </a:solidFill>
                  <a:latin typeface="Calibri"/>
                </a:rPr>
                <a:t>We support open and standardised mobile critical communications technologies and complementary applications. </a:t>
              </a:r>
            </a:p>
          </p:txBody>
        </p:sp>
      </p:grpSp>
      <p:grpSp>
        <p:nvGrpSpPr>
          <p:cNvPr id="17" name="Group 16"/>
          <p:cNvGrpSpPr/>
          <p:nvPr/>
        </p:nvGrpSpPr>
        <p:grpSpPr>
          <a:xfrm>
            <a:off x="6297589" y="1841982"/>
            <a:ext cx="2776664" cy="3923999"/>
            <a:chOff x="4662427" y="1228257"/>
            <a:chExt cx="2082498" cy="2942999"/>
          </a:xfrm>
        </p:grpSpPr>
        <p:grpSp>
          <p:nvGrpSpPr>
            <p:cNvPr id="7" name="Group 6">
              <a:extLst>
                <a:ext uri="{FF2B5EF4-FFF2-40B4-BE49-F238E27FC236}">
                  <a16:creationId xmlns:a16="http://schemas.microsoft.com/office/drawing/2014/main" id="{B6D9EE62-2A29-4C97-8FBE-EB848BC29773}"/>
                </a:ext>
              </a:extLst>
            </p:cNvPr>
            <p:cNvGrpSpPr/>
            <p:nvPr/>
          </p:nvGrpSpPr>
          <p:grpSpPr>
            <a:xfrm>
              <a:off x="4662427" y="1231346"/>
              <a:ext cx="2082498" cy="2939910"/>
              <a:chOff x="4771118" y="1162713"/>
              <a:chExt cx="1809695" cy="2939910"/>
            </a:xfrm>
          </p:grpSpPr>
          <p:sp>
            <p:nvSpPr>
              <p:cNvPr id="11" name="Rectangle 10">
                <a:extLst>
                  <a:ext uri="{FF2B5EF4-FFF2-40B4-BE49-F238E27FC236}">
                    <a16:creationId xmlns:a16="http://schemas.microsoft.com/office/drawing/2014/main" id="{031DE889-F4BB-4E2D-8C61-796C223F97AD}"/>
                  </a:ext>
                </a:extLst>
              </p:cNvPr>
              <p:cNvSpPr/>
              <p:nvPr/>
            </p:nvSpPr>
            <p:spPr>
              <a:xfrm>
                <a:off x="4771118" y="1162713"/>
                <a:ext cx="1809695" cy="148281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Rectangle 11">
                <a:extLst>
                  <a:ext uri="{FF2B5EF4-FFF2-40B4-BE49-F238E27FC236}">
                    <a16:creationId xmlns:a16="http://schemas.microsoft.com/office/drawing/2014/main" id="{DE25E36C-0D5C-4600-AE2F-54BA96E8F85B}"/>
                  </a:ext>
                </a:extLst>
              </p:cNvPr>
              <p:cNvSpPr/>
              <p:nvPr/>
            </p:nvSpPr>
            <p:spPr>
              <a:xfrm>
                <a:off x="4771118" y="2645524"/>
                <a:ext cx="1809695" cy="1457099"/>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lvl="0" algn="ctr">
                  <a:lnSpc>
                    <a:spcPct val="90000"/>
                  </a:lnSpc>
                </a:pPr>
                <a:r>
                  <a:rPr lang="en-GB" sz="1867" dirty="0"/>
                  <a:t>Our members include users, operators, industry and other stakeholders globally all sharing knowledge and experience</a:t>
                </a:r>
                <a:r>
                  <a:rPr lang="en-GB" sz="2133" dirty="0"/>
                  <a:t>.</a:t>
                </a:r>
                <a:endParaRPr lang="en-US" sz="2133" dirty="0"/>
              </a:p>
            </p:txBody>
          </p:sp>
        </p:grpSp>
        <p:pic>
          <p:nvPicPr>
            <p:cNvPr id="22" name="Picture 21">
              <a:extLst>
                <a:ext uri="{FF2B5EF4-FFF2-40B4-BE49-F238E27FC236}">
                  <a16:creationId xmlns:a16="http://schemas.microsoft.com/office/drawing/2014/main" id="{3B6995A7-E523-43F1-BF7A-649F27CA4F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68463" y="1228257"/>
              <a:ext cx="2076462" cy="1492081"/>
            </a:xfrm>
            <a:prstGeom prst="rect">
              <a:avLst/>
            </a:prstGeom>
            <a:ln>
              <a:solidFill>
                <a:schemeClr val="accent1"/>
              </a:solidFill>
            </a:ln>
          </p:spPr>
        </p:pic>
      </p:grpSp>
      <p:grpSp>
        <p:nvGrpSpPr>
          <p:cNvPr id="19" name="Group 18"/>
          <p:cNvGrpSpPr/>
          <p:nvPr/>
        </p:nvGrpSpPr>
        <p:grpSpPr>
          <a:xfrm>
            <a:off x="9310228" y="1841982"/>
            <a:ext cx="2776664" cy="3917820"/>
            <a:chOff x="6921906" y="1232892"/>
            <a:chExt cx="2082498" cy="2938365"/>
          </a:xfrm>
        </p:grpSpPr>
        <p:grpSp>
          <p:nvGrpSpPr>
            <p:cNvPr id="13" name="Group 12">
              <a:extLst>
                <a:ext uri="{FF2B5EF4-FFF2-40B4-BE49-F238E27FC236}">
                  <a16:creationId xmlns:a16="http://schemas.microsoft.com/office/drawing/2014/main" id="{E15C579D-5691-4873-8287-651EE90B40D8}"/>
                </a:ext>
              </a:extLst>
            </p:cNvPr>
            <p:cNvGrpSpPr/>
            <p:nvPr/>
          </p:nvGrpSpPr>
          <p:grpSpPr>
            <a:xfrm>
              <a:off x="6921906" y="1232892"/>
              <a:ext cx="2082498" cy="2938365"/>
              <a:chOff x="7058307" y="1165803"/>
              <a:chExt cx="1809695" cy="2938365"/>
            </a:xfrm>
          </p:grpSpPr>
          <p:sp>
            <p:nvSpPr>
              <p:cNvPr id="14" name="Rectangle 13">
                <a:extLst>
                  <a:ext uri="{FF2B5EF4-FFF2-40B4-BE49-F238E27FC236}">
                    <a16:creationId xmlns:a16="http://schemas.microsoft.com/office/drawing/2014/main" id="{B69D289E-6789-4CCF-BF71-E28DDD58A6D5}"/>
                  </a:ext>
                </a:extLst>
              </p:cNvPr>
              <p:cNvSpPr/>
              <p:nvPr/>
            </p:nvSpPr>
            <p:spPr>
              <a:xfrm>
                <a:off x="7058307" y="1165803"/>
                <a:ext cx="1809695" cy="148281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 name="Rectangle 14">
                <a:extLst>
                  <a:ext uri="{FF2B5EF4-FFF2-40B4-BE49-F238E27FC236}">
                    <a16:creationId xmlns:a16="http://schemas.microsoft.com/office/drawing/2014/main" id="{E79A0B5C-E526-47D1-B957-FFBA1A02A51E}"/>
                  </a:ext>
                </a:extLst>
              </p:cNvPr>
              <p:cNvSpPr/>
              <p:nvPr/>
            </p:nvSpPr>
            <p:spPr>
              <a:xfrm>
                <a:off x="7058307" y="2648614"/>
                <a:ext cx="1809695" cy="1455554"/>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lvl="0" algn="ctr">
                  <a:lnSpc>
                    <a:spcPct val="90000"/>
                  </a:lnSpc>
                </a:pPr>
                <a:r>
                  <a:rPr lang="en-GB" sz="1867" dirty="0"/>
                  <a:t>Collaborative working across the critical communications ecosystem to develop and drive the most effective solutions for </a:t>
                </a:r>
                <a:r>
                  <a:rPr lang="en-GB" sz="2133" dirty="0"/>
                  <a:t>all.</a:t>
                </a:r>
                <a:endParaRPr lang="en-US" sz="2133" dirty="0"/>
              </a:p>
            </p:txBody>
          </p:sp>
        </p:grpSp>
        <p:pic>
          <p:nvPicPr>
            <p:cNvPr id="24" name="Picture 23">
              <a:extLst>
                <a:ext uri="{FF2B5EF4-FFF2-40B4-BE49-F238E27FC236}">
                  <a16:creationId xmlns:a16="http://schemas.microsoft.com/office/drawing/2014/main" id="{C1196A51-8148-46B7-BE67-7A30F081BF4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24925" y="1240601"/>
              <a:ext cx="2079479" cy="1506319"/>
            </a:xfrm>
            <a:prstGeom prst="rect">
              <a:avLst/>
            </a:prstGeom>
            <a:ln>
              <a:solidFill>
                <a:schemeClr val="accent1"/>
              </a:solidFill>
            </a:ln>
          </p:spPr>
        </p:pic>
      </p:grpSp>
      <p:grpSp>
        <p:nvGrpSpPr>
          <p:cNvPr id="10" name="Group 9"/>
          <p:cNvGrpSpPr/>
          <p:nvPr/>
        </p:nvGrpSpPr>
        <p:grpSpPr>
          <a:xfrm>
            <a:off x="3284949" y="1848161"/>
            <a:ext cx="2776664" cy="3924000"/>
            <a:chOff x="2402947" y="1228256"/>
            <a:chExt cx="2082498" cy="2943000"/>
          </a:xfrm>
        </p:grpSpPr>
        <p:grpSp>
          <p:nvGrpSpPr>
            <p:cNvPr id="16" name="Group 15">
              <a:extLst>
                <a:ext uri="{FF2B5EF4-FFF2-40B4-BE49-F238E27FC236}">
                  <a16:creationId xmlns:a16="http://schemas.microsoft.com/office/drawing/2014/main" id="{A8AEAC92-B584-4B81-9006-E367F5C4DFB4}"/>
                </a:ext>
              </a:extLst>
            </p:cNvPr>
            <p:cNvGrpSpPr/>
            <p:nvPr/>
          </p:nvGrpSpPr>
          <p:grpSpPr>
            <a:xfrm>
              <a:off x="2402947" y="1228256"/>
              <a:ext cx="2082498" cy="2943000"/>
              <a:chOff x="2253021" y="1161168"/>
              <a:chExt cx="1809695" cy="2943000"/>
            </a:xfrm>
          </p:grpSpPr>
          <p:sp>
            <p:nvSpPr>
              <p:cNvPr id="8" name="Rectangle 7">
                <a:extLst>
                  <a:ext uri="{FF2B5EF4-FFF2-40B4-BE49-F238E27FC236}">
                    <a16:creationId xmlns:a16="http://schemas.microsoft.com/office/drawing/2014/main" id="{A69851AF-0EB8-4C38-9E53-AA514DA318D5}"/>
                  </a:ext>
                </a:extLst>
              </p:cNvPr>
              <p:cNvSpPr/>
              <p:nvPr/>
            </p:nvSpPr>
            <p:spPr>
              <a:xfrm>
                <a:off x="2253021" y="1161168"/>
                <a:ext cx="1809695" cy="14828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Rectangle 8">
                <a:extLst>
                  <a:ext uri="{FF2B5EF4-FFF2-40B4-BE49-F238E27FC236}">
                    <a16:creationId xmlns:a16="http://schemas.microsoft.com/office/drawing/2014/main" id="{1D24EAAA-9EF4-4710-8372-18A1ACCE3800}"/>
                  </a:ext>
                </a:extLst>
              </p:cNvPr>
              <p:cNvSpPr/>
              <p:nvPr/>
            </p:nvSpPr>
            <p:spPr>
              <a:xfrm>
                <a:off x="2253021" y="2643979"/>
                <a:ext cx="1809695" cy="1460189"/>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defTabSz="844530">
                  <a:lnSpc>
                    <a:spcPct val="90000"/>
                  </a:lnSpc>
                  <a:spcBef>
                    <a:spcPct val="0"/>
                  </a:spcBef>
                  <a:spcAft>
                    <a:spcPct val="35000"/>
                  </a:spcAft>
                </a:pPr>
                <a:r>
                  <a:rPr lang="en-GB" sz="1867" dirty="0"/>
                  <a:t>3GPP Market Representation Partner.</a:t>
                </a:r>
              </a:p>
              <a:p>
                <a:pPr algn="ctr" defTabSz="844530">
                  <a:lnSpc>
                    <a:spcPct val="90000"/>
                  </a:lnSpc>
                  <a:spcBef>
                    <a:spcPct val="0"/>
                  </a:spcBef>
                  <a:spcAft>
                    <a:spcPct val="35000"/>
                  </a:spcAft>
                </a:pPr>
                <a:r>
                  <a:rPr lang="en-GB" sz="1867" dirty="0"/>
                  <a:t>Catalysing competitive </a:t>
                </a:r>
                <a:r>
                  <a:rPr lang="en-GB" sz="1867" dirty="0">
                    <a:solidFill>
                      <a:prstClr val="white"/>
                    </a:solidFill>
                    <a:latin typeface="Calibri"/>
                  </a:rPr>
                  <a:t>multivendor</a:t>
                </a:r>
                <a:r>
                  <a:rPr lang="en-GB" sz="1867" dirty="0"/>
                  <a:t> markets worldwide through open standards</a:t>
                </a:r>
                <a:r>
                  <a:rPr lang="en-GB" sz="2000" dirty="0"/>
                  <a:t>.</a:t>
                </a:r>
                <a:endParaRPr lang="en-US" sz="2000" dirty="0"/>
              </a:p>
            </p:txBody>
          </p:sp>
        </p:grpSp>
        <p:pic>
          <p:nvPicPr>
            <p:cNvPr id="21" name="Picture 20">
              <a:extLst>
                <a:ext uri="{FF2B5EF4-FFF2-40B4-BE49-F238E27FC236}">
                  <a16:creationId xmlns:a16="http://schemas.microsoft.com/office/drawing/2014/main" id="{21C2A595-F485-44A5-969A-6EFEA24783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4737" b="-6096"/>
            <a:stretch/>
          </p:blipFill>
          <p:spPr>
            <a:xfrm>
              <a:off x="2408983" y="1255513"/>
              <a:ext cx="2076462" cy="1460190"/>
            </a:xfrm>
            <a:prstGeom prst="rect">
              <a:avLst/>
            </a:prstGeom>
            <a:solidFill>
              <a:schemeClr val="bg1"/>
            </a:solidFill>
            <a:ln>
              <a:solidFill>
                <a:schemeClr val="accent1"/>
              </a:solidFill>
            </a:ln>
          </p:spPr>
        </p:pic>
      </p:grpSp>
      <p:pic>
        <p:nvPicPr>
          <p:cNvPr id="20" name="Picture 19">
            <a:extLst>
              <a:ext uri="{FF2B5EF4-FFF2-40B4-BE49-F238E27FC236}">
                <a16:creationId xmlns:a16="http://schemas.microsoft.com/office/drawing/2014/main" id="{4290EA50-4F31-E840-B7AE-7E7CDD976D33}"/>
              </a:ext>
            </a:extLst>
          </p:cNvPr>
          <p:cNvPicPr>
            <a:picLocks noChangeAspect="1"/>
          </p:cNvPicPr>
          <p:nvPr/>
        </p:nvPicPr>
        <p:blipFill>
          <a:blip r:embed="rId6" cstate="print"/>
          <a:stretch>
            <a:fillRect/>
          </a:stretch>
        </p:blipFill>
        <p:spPr>
          <a:xfrm>
            <a:off x="387612" y="2249020"/>
            <a:ext cx="2608979" cy="1214905"/>
          </a:xfrm>
          <a:prstGeom prst="rect">
            <a:avLst/>
          </a:prstGeom>
        </p:spPr>
      </p:pic>
    </p:spTree>
    <p:extLst>
      <p:ext uri="{BB962C8B-B14F-4D97-AF65-F5344CB8AC3E}">
        <p14:creationId xmlns:p14="http://schemas.microsoft.com/office/powerpoint/2010/main" val="69872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8333" y="914400"/>
            <a:ext cx="184666" cy="584776"/>
          </a:xfrm>
          <a:prstGeom prst="rect">
            <a:avLst/>
          </a:prstGeom>
          <a:noFill/>
        </p:spPr>
        <p:txBody>
          <a:bodyPr wrap="none" rtlCol="0">
            <a:spAutoFit/>
          </a:bodyPr>
          <a:lstStyle/>
          <a:p>
            <a:pPr algn="ctr"/>
            <a:endParaRPr lang="en-US" sz="3200" b="1" dirty="0">
              <a:solidFill>
                <a:srgbClr val="3BC6E8"/>
              </a:solidFill>
            </a:endParaRPr>
          </a:p>
        </p:txBody>
      </p:sp>
      <p:sp>
        <p:nvSpPr>
          <p:cNvPr id="9" name="Title 8"/>
          <p:cNvSpPr>
            <a:spLocks noGrp="1"/>
          </p:cNvSpPr>
          <p:nvPr>
            <p:ph type="title"/>
          </p:nvPr>
        </p:nvSpPr>
        <p:spPr>
          <a:xfrm>
            <a:off x="748995" y="2587925"/>
            <a:ext cx="10499849" cy="1080690"/>
          </a:xfrm>
        </p:spPr>
        <p:txBody>
          <a:bodyPr/>
          <a:lstStyle/>
          <a:p>
            <a:r>
              <a:rPr lang="en-US" sz="6000" dirty="0"/>
              <a:t>Core Critical Communications requirements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B636-ADE3-4309-B51A-5790B1EE7436}"/>
              </a:ext>
            </a:extLst>
          </p:cNvPr>
          <p:cNvSpPr>
            <a:spLocks noGrp="1"/>
          </p:cNvSpPr>
          <p:nvPr>
            <p:ph type="title"/>
          </p:nvPr>
        </p:nvSpPr>
        <p:spPr>
          <a:xfrm>
            <a:off x="2664971" y="554099"/>
            <a:ext cx="8836248" cy="973993"/>
          </a:xfrm>
        </p:spPr>
        <p:txBody>
          <a:bodyPr/>
          <a:lstStyle/>
          <a:p>
            <a:r>
              <a:rPr lang="en-GB" dirty="0"/>
              <a:t>Coverage</a:t>
            </a:r>
          </a:p>
        </p:txBody>
      </p:sp>
      <p:sp>
        <p:nvSpPr>
          <p:cNvPr id="3" name="Text Placeholder 2">
            <a:extLst>
              <a:ext uri="{FF2B5EF4-FFF2-40B4-BE49-F238E27FC236}">
                <a16:creationId xmlns:a16="http://schemas.microsoft.com/office/drawing/2014/main" id="{55A4439D-EE5B-4C3C-A136-70469EAED896}"/>
              </a:ext>
            </a:extLst>
          </p:cNvPr>
          <p:cNvSpPr>
            <a:spLocks noGrp="1"/>
          </p:cNvSpPr>
          <p:nvPr>
            <p:ph type="body" sz="quarter" idx="13"/>
          </p:nvPr>
        </p:nvSpPr>
        <p:spPr>
          <a:xfrm>
            <a:off x="548915" y="5167602"/>
            <a:ext cx="11102298" cy="441165"/>
          </a:xfrm>
        </p:spPr>
        <p:txBody>
          <a:bodyPr/>
          <a:lstStyle/>
          <a:p>
            <a:r>
              <a:rPr lang="en-GB" sz="3600" b="1"/>
              <a:t>Metropolitan – Urban – Rural, Population – Geographical</a:t>
            </a:r>
          </a:p>
          <a:p>
            <a:endParaRPr lang="en-GB" sz="3600" b="1"/>
          </a:p>
        </p:txBody>
      </p:sp>
      <p:pic>
        <p:nvPicPr>
          <p:cNvPr id="5" name="Picture 4">
            <a:extLst>
              <a:ext uri="{FF2B5EF4-FFF2-40B4-BE49-F238E27FC236}">
                <a16:creationId xmlns:a16="http://schemas.microsoft.com/office/drawing/2014/main" id="{27D6B489-3F5A-4A77-B8EB-E8B746A43CA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2847" y="1528092"/>
            <a:ext cx="5497922" cy="3639510"/>
          </a:xfrm>
          <a:prstGeom prst="rect">
            <a:avLst/>
          </a:prstGeom>
        </p:spPr>
      </p:pic>
      <p:pic>
        <p:nvPicPr>
          <p:cNvPr id="9" name="Picture 8">
            <a:extLst>
              <a:ext uri="{FF2B5EF4-FFF2-40B4-BE49-F238E27FC236}">
                <a16:creationId xmlns:a16="http://schemas.microsoft.com/office/drawing/2014/main" id="{1EC76DF6-433B-483D-A1C7-E6BF0394AF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71232" y="1561753"/>
            <a:ext cx="5463533" cy="3639510"/>
          </a:xfrm>
          <a:prstGeom prst="rect">
            <a:avLst/>
          </a:prstGeom>
        </p:spPr>
      </p:pic>
    </p:spTree>
    <p:extLst>
      <p:ext uri="{BB962C8B-B14F-4D97-AF65-F5344CB8AC3E}">
        <p14:creationId xmlns:p14="http://schemas.microsoft.com/office/powerpoint/2010/main" val="326265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B636-ADE3-4309-B51A-5790B1EE7436}"/>
              </a:ext>
            </a:extLst>
          </p:cNvPr>
          <p:cNvSpPr>
            <a:spLocks noGrp="1"/>
          </p:cNvSpPr>
          <p:nvPr>
            <p:ph type="title"/>
          </p:nvPr>
        </p:nvSpPr>
        <p:spPr/>
        <p:txBody>
          <a:bodyPr/>
          <a:lstStyle/>
          <a:p>
            <a:r>
              <a:rPr lang="en-GB"/>
              <a:t>Availability</a:t>
            </a:r>
          </a:p>
        </p:txBody>
      </p:sp>
      <p:sp>
        <p:nvSpPr>
          <p:cNvPr id="3" name="Text Placeholder 2">
            <a:extLst>
              <a:ext uri="{FF2B5EF4-FFF2-40B4-BE49-F238E27FC236}">
                <a16:creationId xmlns:a16="http://schemas.microsoft.com/office/drawing/2014/main" id="{55A4439D-EE5B-4C3C-A136-70469EAED896}"/>
              </a:ext>
            </a:extLst>
          </p:cNvPr>
          <p:cNvSpPr>
            <a:spLocks noGrp="1"/>
          </p:cNvSpPr>
          <p:nvPr>
            <p:ph type="body" sz="quarter" idx="13"/>
          </p:nvPr>
        </p:nvSpPr>
        <p:spPr>
          <a:xfrm>
            <a:off x="6837401" y="2617694"/>
            <a:ext cx="4368482" cy="1506071"/>
          </a:xfrm>
        </p:spPr>
        <p:txBody>
          <a:bodyPr/>
          <a:lstStyle/>
          <a:p>
            <a:r>
              <a:rPr lang="en-GB" sz="8000" b="1"/>
              <a:t>24/7/365</a:t>
            </a:r>
          </a:p>
          <a:p>
            <a:endParaRPr lang="en-GB" sz="8000" b="1"/>
          </a:p>
        </p:txBody>
      </p:sp>
      <p:pic>
        <p:nvPicPr>
          <p:cNvPr id="5" name="Picture 4">
            <a:extLst>
              <a:ext uri="{FF2B5EF4-FFF2-40B4-BE49-F238E27FC236}">
                <a16:creationId xmlns:a16="http://schemas.microsoft.com/office/drawing/2014/main" id="{AE8381AD-5565-428F-9DE9-702D95A0D7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528591"/>
            <a:ext cx="6281588" cy="4187725"/>
          </a:xfrm>
          <a:prstGeom prst="rect">
            <a:avLst/>
          </a:prstGeom>
        </p:spPr>
      </p:pic>
    </p:spTree>
    <p:extLst>
      <p:ext uri="{BB962C8B-B14F-4D97-AF65-F5344CB8AC3E}">
        <p14:creationId xmlns:p14="http://schemas.microsoft.com/office/powerpoint/2010/main" val="380877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B636-ADE3-4309-B51A-5790B1EE7436}"/>
              </a:ext>
            </a:extLst>
          </p:cNvPr>
          <p:cNvSpPr>
            <a:spLocks noGrp="1"/>
          </p:cNvSpPr>
          <p:nvPr>
            <p:ph type="title"/>
          </p:nvPr>
        </p:nvSpPr>
        <p:spPr/>
        <p:txBody>
          <a:bodyPr/>
          <a:lstStyle/>
          <a:p>
            <a:r>
              <a:rPr lang="en-GB"/>
              <a:t>Resilience</a:t>
            </a:r>
          </a:p>
        </p:txBody>
      </p:sp>
      <p:sp>
        <p:nvSpPr>
          <p:cNvPr id="6" name="Text Placeholder 5">
            <a:extLst>
              <a:ext uri="{FF2B5EF4-FFF2-40B4-BE49-F238E27FC236}">
                <a16:creationId xmlns:a16="http://schemas.microsoft.com/office/drawing/2014/main" id="{721D5C62-F844-4ADD-8791-F09A116862C0}"/>
              </a:ext>
            </a:extLst>
          </p:cNvPr>
          <p:cNvSpPr>
            <a:spLocks noGrp="1"/>
          </p:cNvSpPr>
          <p:nvPr>
            <p:ph type="body" sz="quarter" idx="13"/>
          </p:nvPr>
        </p:nvSpPr>
        <p:spPr>
          <a:xfrm>
            <a:off x="3764036" y="1285291"/>
            <a:ext cx="7737183" cy="918333"/>
          </a:xfrm>
        </p:spPr>
        <p:txBody>
          <a:bodyPr/>
          <a:lstStyle/>
          <a:p>
            <a:pPr marL="0" indent="0"/>
            <a:r>
              <a:rPr lang="en-GB" sz="4000" b="1"/>
              <a:t>Service in all circumstances</a:t>
            </a:r>
          </a:p>
        </p:txBody>
      </p:sp>
      <p:pic>
        <p:nvPicPr>
          <p:cNvPr id="8" name="Picture 7">
            <a:extLst>
              <a:ext uri="{FF2B5EF4-FFF2-40B4-BE49-F238E27FC236}">
                <a16:creationId xmlns:a16="http://schemas.microsoft.com/office/drawing/2014/main" id="{E6DC4BC6-9FC8-4E8F-BA80-9F8BC85BEA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02825" y="2088983"/>
            <a:ext cx="4787152" cy="3590364"/>
          </a:xfrm>
          <a:prstGeom prst="rect">
            <a:avLst/>
          </a:prstGeom>
        </p:spPr>
      </p:pic>
      <p:pic>
        <p:nvPicPr>
          <p:cNvPr id="10" name="Picture 9">
            <a:extLst>
              <a:ext uri="{FF2B5EF4-FFF2-40B4-BE49-F238E27FC236}">
                <a16:creationId xmlns:a16="http://schemas.microsoft.com/office/drawing/2014/main" id="{CA6E9CE0-EB29-42CC-8171-9EBC943479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9988" y="2096986"/>
            <a:ext cx="5373542" cy="3582361"/>
          </a:xfrm>
          <a:prstGeom prst="rect">
            <a:avLst/>
          </a:prstGeom>
        </p:spPr>
      </p:pic>
    </p:spTree>
    <p:extLst>
      <p:ext uri="{BB962C8B-B14F-4D97-AF65-F5344CB8AC3E}">
        <p14:creationId xmlns:p14="http://schemas.microsoft.com/office/powerpoint/2010/main" val="27016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92C3D-C15B-43F1-8C15-89C878A96400}"/>
              </a:ext>
            </a:extLst>
          </p:cNvPr>
          <p:cNvSpPr>
            <a:spLocks noGrp="1"/>
          </p:cNvSpPr>
          <p:nvPr>
            <p:ph type="title"/>
          </p:nvPr>
        </p:nvSpPr>
        <p:spPr/>
        <p:txBody>
          <a:bodyPr/>
          <a:lstStyle/>
          <a:p>
            <a:r>
              <a:rPr lang="fi-FI" dirty="0"/>
              <a:t>Performance</a:t>
            </a:r>
            <a:endParaRPr lang="en-GB" dirty="0"/>
          </a:p>
        </p:txBody>
      </p:sp>
      <p:sp>
        <p:nvSpPr>
          <p:cNvPr id="4" name="Text Placeholder 3">
            <a:extLst>
              <a:ext uri="{FF2B5EF4-FFF2-40B4-BE49-F238E27FC236}">
                <a16:creationId xmlns:a16="http://schemas.microsoft.com/office/drawing/2014/main" id="{86557C0F-ED32-4DF5-89BD-3F39D57040A7}"/>
              </a:ext>
            </a:extLst>
          </p:cNvPr>
          <p:cNvSpPr>
            <a:spLocks noGrp="1"/>
          </p:cNvSpPr>
          <p:nvPr>
            <p:ph type="body" sz="quarter" idx="13"/>
          </p:nvPr>
        </p:nvSpPr>
        <p:spPr>
          <a:xfrm>
            <a:off x="779289" y="2984739"/>
            <a:ext cx="5195249" cy="1259457"/>
          </a:xfrm>
        </p:spPr>
        <p:txBody>
          <a:bodyPr/>
          <a:lstStyle/>
          <a:p>
            <a:r>
              <a:rPr lang="fi-FI" sz="4800" b="1" dirty="0" err="1"/>
              <a:t>Instant</a:t>
            </a:r>
            <a:r>
              <a:rPr lang="fi-FI" sz="4800" b="1" dirty="0"/>
              <a:t> </a:t>
            </a:r>
            <a:r>
              <a:rPr lang="fi-FI" sz="4800" b="1" dirty="0" err="1"/>
              <a:t>service</a:t>
            </a:r>
            <a:endParaRPr lang="en-GB" sz="4800" b="1" dirty="0"/>
          </a:p>
        </p:txBody>
      </p:sp>
      <p:pic>
        <p:nvPicPr>
          <p:cNvPr id="6" name="Picture 5">
            <a:extLst>
              <a:ext uri="{FF2B5EF4-FFF2-40B4-BE49-F238E27FC236}">
                <a16:creationId xmlns:a16="http://schemas.microsoft.com/office/drawing/2014/main" id="{8CA198D7-2E45-4AA5-92CE-3549CA4669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89867" y="1913759"/>
            <a:ext cx="7102133" cy="3636144"/>
          </a:xfrm>
          <a:prstGeom prst="rect">
            <a:avLst/>
          </a:prstGeom>
        </p:spPr>
      </p:pic>
    </p:spTree>
    <p:extLst>
      <p:ext uri="{BB962C8B-B14F-4D97-AF65-F5344CB8AC3E}">
        <p14:creationId xmlns:p14="http://schemas.microsoft.com/office/powerpoint/2010/main" val="3251209627"/>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15732</TotalTime>
  <Words>462</Words>
  <Application>Microsoft Office PowerPoint</Application>
  <PresentationFormat>Widescreen</PresentationFormat>
  <Paragraphs>75</Paragraphs>
  <Slides>13</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Trebuchet MS</vt:lpstr>
      <vt:lpstr>3_Office Theme</vt:lpstr>
      <vt:lpstr>7_Office Theme</vt:lpstr>
      <vt:lpstr>Standard</vt:lpstr>
      <vt:lpstr>Connection is the lifeline</vt:lpstr>
      <vt:lpstr>PowerPoint Presentation</vt:lpstr>
      <vt:lpstr>PowerPoint Presentation</vt:lpstr>
      <vt:lpstr>PowerPoint Presentation</vt:lpstr>
      <vt:lpstr>Core Critical Communications requirements</vt:lpstr>
      <vt:lpstr>Coverage</vt:lpstr>
      <vt:lpstr>Availability</vt:lpstr>
      <vt:lpstr>Resilience</vt:lpstr>
      <vt:lpstr>Performance</vt:lpstr>
      <vt:lpstr>Scalability </vt:lpstr>
      <vt:lpstr>Functional suitability</vt:lpstr>
      <vt:lpstr>Core Critical Communications requirements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TCCA update - activities for commong good</dc:title>
  <dc:creator>Tero Pesonen</dc:creator>
  <cp:keywords>CCBG;TCCA</cp:keywords>
  <cp:lastModifiedBy>Tero Pesonen</cp:lastModifiedBy>
  <cp:revision>318</cp:revision>
  <dcterms:created xsi:type="dcterms:W3CDTF">2018-05-08T08:54:20Z</dcterms:created>
  <dcterms:modified xsi:type="dcterms:W3CDTF">2022-11-22T21:47:02Z</dcterms:modified>
</cp:coreProperties>
</file>