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activeX/activeX4.xml" ContentType="application/vnd.ms-office.activeX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activeX/activeX3.xml" ContentType="application/vnd.ms-office.activeX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Default Extension="vml" ContentType="application/vnd.openxmlformats-officedocument.vmlDrawing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69" r:id="rId3"/>
    <p:sldMasterId id="2147483680" r:id="rId4"/>
    <p:sldMasterId id="2147483686" r:id="rId5"/>
    <p:sldMasterId id="2147483692" r:id="rId6"/>
    <p:sldMasterId id="2147483698" r:id="rId7"/>
  </p:sldMasterIdLst>
  <p:notesMasterIdLst>
    <p:notesMasterId r:id="rId19"/>
  </p:notesMasterIdLst>
  <p:sldIdLst>
    <p:sldId id="258" r:id="rId8"/>
    <p:sldId id="305" r:id="rId9"/>
    <p:sldId id="313" r:id="rId10"/>
    <p:sldId id="318" r:id="rId11"/>
    <p:sldId id="263" r:id="rId12"/>
    <p:sldId id="314" r:id="rId13"/>
    <p:sldId id="316" r:id="rId14"/>
    <p:sldId id="319" r:id="rId15"/>
    <p:sldId id="320" r:id="rId16"/>
    <p:sldId id="315" r:id="rId17"/>
    <p:sldId id="317" r:id="rId18"/>
  </p:sldIdLst>
  <p:sldSz cx="9144000" cy="6858000" type="screen4x3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4247">
          <p15:clr>
            <a:srgbClr val="A4A3A4"/>
          </p15:clr>
        </p15:guide>
        <p15:guide id="6" pos="2880">
          <p15:clr>
            <a:srgbClr val="A4A3A4"/>
          </p15:clr>
        </p15:guide>
        <p15:guide id="7" pos="295">
          <p15:clr>
            <a:srgbClr val="A4A3A4"/>
          </p15:clr>
        </p15:guide>
        <p15:guide id="8" pos="5465">
          <p15:clr>
            <a:srgbClr val="A4A3A4"/>
          </p15:clr>
        </p15:guide>
        <p15:guide id="9" pos="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CC"/>
    <a:srgbClr val="005EBC"/>
    <a:srgbClr val="006FDE"/>
    <a:srgbClr val="CEF470"/>
    <a:srgbClr val="95D5D2"/>
    <a:srgbClr val="B9F030"/>
    <a:srgbClr val="C9E9E7"/>
    <a:srgbClr val="86CF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1" autoAdjust="0"/>
    <p:restoredTop sz="97755" autoAdjust="0"/>
  </p:normalViewPr>
  <p:slideViewPr>
    <p:cSldViewPr showGuides="1">
      <p:cViewPr>
        <p:scale>
          <a:sx n="91" d="100"/>
          <a:sy n="91" d="100"/>
        </p:scale>
        <p:origin x="-2634" y="-594"/>
      </p:cViewPr>
      <p:guideLst>
        <p:guide orient="horz" pos="2160"/>
        <p:guide orient="horz" pos="709"/>
        <p:guide orient="horz" pos="1026"/>
        <p:guide orient="horz" pos="3884"/>
        <p:guide orient="horz" pos="4247"/>
        <p:guide pos="2880"/>
        <p:guide pos="295"/>
        <p:guide pos="5465"/>
        <p:guide pos="5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9766F-2148-4E44-86E7-9BF59334D4B8}" type="datetimeFigureOut">
              <a:rPr lang="fr-FR" smtClean="0"/>
              <a:pPr/>
              <a:t>13/03/2017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B6105-48B8-4691-ADD2-FE6B77A68D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2.xml"/><Relationship Id="rId7" Type="http://schemas.openxmlformats.org/officeDocument/2006/relationships/image" Target="../media/image8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Visuel 1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088" y="2276872"/>
            <a:ext cx="7848600" cy="1152128"/>
          </a:xfrm>
        </p:spPr>
        <p:txBody>
          <a:bodyPr/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088" y="3429000"/>
            <a:ext cx="7848600" cy="55091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4572001" y="6453335"/>
            <a:ext cx="4103687" cy="288778"/>
          </a:xfrm>
        </p:spPr>
        <p:txBody>
          <a:bodyPr anchor="b"/>
          <a:lstStyle>
            <a:lvl1pPr marL="0" indent="0" algn="r"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 descr="logo FREDD.png"/>
          <p:cNvPicPr>
            <a:picLocks noChangeAspect="1"/>
          </p:cNvPicPr>
          <p:nvPr userDrawn="1"/>
        </p:nvPicPr>
        <p:blipFill>
          <a:blip r:embed="rId8" cstate="screen"/>
          <a:stretch>
            <a:fillRect/>
          </a:stretch>
        </p:blipFill>
        <p:spPr>
          <a:xfrm>
            <a:off x="888705" y="526459"/>
            <a:ext cx="1758700" cy="554737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2385634" y="6002704"/>
            <a:ext cx="944032" cy="73866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200">
                <a:solidFill>
                  <a:schemeClr val="accent1"/>
                </a:solidFill>
              </a:rPr>
              <a:t>Libre</a:t>
            </a:r>
          </a:p>
          <a:p>
            <a:r>
              <a:rPr lang="fr-FR" sz="1200">
                <a:solidFill>
                  <a:schemeClr val="accent1"/>
                </a:solidFill>
              </a:rPr>
              <a:t>Interne</a:t>
            </a:r>
          </a:p>
          <a:p>
            <a:r>
              <a:rPr lang="fr-FR" sz="1200">
                <a:solidFill>
                  <a:schemeClr val="accent1"/>
                </a:solidFill>
              </a:rPr>
              <a:t>Restreinte</a:t>
            </a:r>
          </a:p>
          <a:p>
            <a:r>
              <a:rPr lang="fr-FR" sz="1200">
                <a:solidFill>
                  <a:schemeClr val="accent1"/>
                </a:solidFill>
              </a:rPr>
              <a:t>Confidentielle</a:t>
            </a:r>
          </a:p>
        </p:txBody>
      </p: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-1796371" y="5733640"/>
            <a:ext cx="1656184" cy="72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GB" sz="1200" b="1" noProof="0">
                <a:solidFill>
                  <a:schemeClr val="accent1"/>
                </a:solidFill>
                <a:latin typeface="+mn-lt"/>
                <a:ea typeface="Tahoma" pitchFamily="34" charset="0"/>
                <a:cs typeface="Tahoma" pitchFamily="34" charset="0"/>
              </a:rPr>
              <a:t>Pour cocher une case :</a:t>
            </a:r>
          </a:p>
          <a:p>
            <a:pPr algn="l"/>
            <a:r>
              <a:rPr lang="en-GB" sz="1200" noProof="0">
                <a:solidFill>
                  <a:schemeClr val="accent1"/>
                </a:solidFill>
                <a:latin typeface="+mn-lt"/>
                <a:ea typeface="Tahoma" pitchFamily="34" charset="0"/>
                <a:cs typeface="Tahoma" pitchFamily="34" charset="0"/>
              </a:rPr>
              <a:t>Affichage </a:t>
            </a:r>
            <a:r>
              <a:rPr lang="en-GB" sz="1200" baseline="0" noProof="0">
                <a:solidFill>
                  <a:schemeClr val="accent1"/>
                </a:solidFill>
                <a:latin typeface="+mn-lt"/>
                <a:ea typeface="Tahoma" pitchFamily="34" charset="0"/>
                <a:cs typeface="Tahoma" pitchFamily="34" charset="0"/>
              </a:rPr>
              <a:t>| </a:t>
            </a:r>
            <a:r>
              <a:rPr lang="en-GB" sz="1200" noProof="0">
                <a:solidFill>
                  <a:schemeClr val="accent1"/>
                </a:solidFill>
                <a:latin typeface="+mn-lt"/>
                <a:ea typeface="Tahoma" pitchFamily="34" charset="0"/>
                <a:cs typeface="Tahoma" pitchFamily="34" charset="0"/>
              </a:rPr>
              <a:t>Diaporama</a:t>
            </a:r>
          </a:p>
          <a:p>
            <a:pPr algn="l"/>
            <a:r>
              <a:rPr lang="en-GB" sz="1200" noProof="0">
                <a:solidFill>
                  <a:schemeClr val="accent1"/>
                </a:solidFill>
                <a:latin typeface="+mn-lt"/>
                <a:ea typeface="Tahoma" pitchFamily="34" charset="0"/>
                <a:cs typeface="Tahoma" pitchFamily="34" charset="0"/>
              </a:rPr>
              <a:t>ou</a:t>
            </a:r>
            <a:r>
              <a:rPr lang="en-GB" sz="1200" baseline="0" noProof="0">
                <a:solidFill>
                  <a:schemeClr val="accent1"/>
                </a:solidFill>
                <a:latin typeface="+mn-lt"/>
                <a:ea typeface="Tahoma" pitchFamily="34" charset="0"/>
                <a:cs typeface="Tahoma" pitchFamily="34" charset="0"/>
              </a:rPr>
              <a:t> [F5]</a:t>
            </a:r>
            <a:endParaRPr lang="en-GB" sz="1200" noProof="0">
              <a:solidFill>
                <a:schemeClr val="accent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controls>
      <p:control spid="1210" name="CheckBox5" r:id="rId2" imgW="142920" imgH="142920"/>
      <p:control spid="1211" name="CheckBox4" r:id="rId3" imgW="142920" imgH="142920"/>
      <p:control spid="1212" name="CheckBox3" r:id="rId4" imgW="142920" imgH="142920"/>
      <p:control spid="1213" name="CheckBox1" r:id="rId5" imgW="142920" imgH="142920"/>
    </p:controls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4704904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4762872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5796136" y="1628329"/>
            <a:ext cx="2879552" cy="3672879"/>
          </a:xfrm>
          <a:custGeom>
            <a:avLst/>
            <a:gdLst>
              <a:gd name="connsiteX0" fmla="*/ 0 w 3970784"/>
              <a:gd name="connsiteY0" fmla="*/ 518108 h 4681536"/>
              <a:gd name="connsiteX1" fmla="*/ 151751 w 3970784"/>
              <a:gd name="connsiteY1" fmla="*/ 151750 h 4681536"/>
              <a:gd name="connsiteX2" fmla="*/ 518109 w 3970784"/>
              <a:gd name="connsiteY2" fmla="*/ 0 h 4681536"/>
              <a:gd name="connsiteX3" fmla="*/ 3452676 w 3970784"/>
              <a:gd name="connsiteY3" fmla="*/ 0 h 4681536"/>
              <a:gd name="connsiteX4" fmla="*/ 3819034 w 3970784"/>
              <a:gd name="connsiteY4" fmla="*/ 151751 h 4681536"/>
              <a:gd name="connsiteX5" fmla="*/ 3970784 w 3970784"/>
              <a:gd name="connsiteY5" fmla="*/ 518109 h 4681536"/>
              <a:gd name="connsiteX6" fmla="*/ 3970784 w 3970784"/>
              <a:gd name="connsiteY6" fmla="*/ 4163428 h 4681536"/>
              <a:gd name="connsiteX7" fmla="*/ 3819034 w 3970784"/>
              <a:gd name="connsiteY7" fmla="*/ 4529786 h 4681536"/>
              <a:gd name="connsiteX8" fmla="*/ 3452676 w 3970784"/>
              <a:gd name="connsiteY8" fmla="*/ 4681536 h 4681536"/>
              <a:gd name="connsiteX9" fmla="*/ 518108 w 3970784"/>
              <a:gd name="connsiteY9" fmla="*/ 4681536 h 4681536"/>
              <a:gd name="connsiteX10" fmla="*/ 151750 w 3970784"/>
              <a:gd name="connsiteY10" fmla="*/ 4529785 h 4681536"/>
              <a:gd name="connsiteX11" fmla="*/ 0 w 3970784"/>
              <a:gd name="connsiteY11" fmla="*/ 4163427 h 4681536"/>
              <a:gd name="connsiteX12" fmla="*/ 0 w 3970784"/>
              <a:gd name="connsiteY12" fmla="*/ 518108 h 4681536"/>
              <a:gd name="connsiteX0" fmla="*/ 57337 w 4028121"/>
              <a:gd name="connsiteY0" fmla="*/ 693905 h 4857333"/>
              <a:gd name="connsiteX1" fmla="*/ 575446 w 4028121"/>
              <a:gd name="connsiteY1" fmla="*/ 175797 h 4857333"/>
              <a:gd name="connsiteX2" fmla="*/ 3510013 w 4028121"/>
              <a:gd name="connsiteY2" fmla="*/ 175797 h 4857333"/>
              <a:gd name="connsiteX3" fmla="*/ 3876371 w 4028121"/>
              <a:gd name="connsiteY3" fmla="*/ 327548 h 4857333"/>
              <a:gd name="connsiteX4" fmla="*/ 4028121 w 4028121"/>
              <a:gd name="connsiteY4" fmla="*/ 693906 h 4857333"/>
              <a:gd name="connsiteX5" fmla="*/ 4028121 w 4028121"/>
              <a:gd name="connsiteY5" fmla="*/ 4339225 h 4857333"/>
              <a:gd name="connsiteX6" fmla="*/ 3876371 w 4028121"/>
              <a:gd name="connsiteY6" fmla="*/ 4705583 h 4857333"/>
              <a:gd name="connsiteX7" fmla="*/ 3510013 w 4028121"/>
              <a:gd name="connsiteY7" fmla="*/ 4857333 h 4857333"/>
              <a:gd name="connsiteX8" fmla="*/ 575445 w 4028121"/>
              <a:gd name="connsiteY8" fmla="*/ 4857333 h 4857333"/>
              <a:gd name="connsiteX9" fmla="*/ 209087 w 4028121"/>
              <a:gd name="connsiteY9" fmla="*/ 4705582 h 4857333"/>
              <a:gd name="connsiteX10" fmla="*/ 57337 w 4028121"/>
              <a:gd name="connsiteY10" fmla="*/ 4339224 h 4857333"/>
              <a:gd name="connsiteX11" fmla="*/ 57337 w 4028121"/>
              <a:gd name="connsiteY11" fmla="*/ 693905 h 4857333"/>
              <a:gd name="connsiteX0" fmla="*/ 57337 w 4028121"/>
              <a:gd name="connsiteY0" fmla="*/ 724033 h 4887461"/>
              <a:gd name="connsiteX1" fmla="*/ 575446 w 4028121"/>
              <a:gd name="connsiteY1" fmla="*/ 205925 h 4887461"/>
              <a:gd name="connsiteX2" fmla="*/ 3510013 w 4028121"/>
              <a:gd name="connsiteY2" fmla="*/ 205925 h 4887461"/>
              <a:gd name="connsiteX3" fmla="*/ 3876371 w 4028121"/>
              <a:gd name="connsiteY3" fmla="*/ 357676 h 4887461"/>
              <a:gd name="connsiteX4" fmla="*/ 4028121 w 4028121"/>
              <a:gd name="connsiteY4" fmla="*/ 724034 h 4887461"/>
              <a:gd name="connsiteX5" fmla="*/ 4028121 w 4028121"/>
              <a:gd name="connsiteY5" fmla="*/ 4369353 h 4887461"/>
              <a:gd name="connsiteX6" fmla="*/ 3876371 w 4028121"/>
              <a:gd name="connsiteY6" fmla="*/ 4735711 h 4887461"/>
              <a:gd name="connsiteX7" fmla="*/ 3510013 w 4028121"/>
              <a:gd name="connsiteY7" fmla="*/ 4887461 h 4887461"/>
              <a:gd name="connsiteX8" fmla="*/ 575445 w 4028121"/>
              <a:gd name="connsiteY8" fmla="*/ 4887461 h 4887461"/>
              <a:gd name="connsiteX9" fmla="*/ 209087 w 4028121"/>
              <a:gd name="connsiteY9" fmla="*/ 4735710 h 4887461"/>
              <a:gd name="connsiteX10" fmla="*/ 57337 w 4028121"/>
              <a:gd name="connsiteY10" fmla="*/ 4369352 h 4887461"/>
              <a:gd name="connsiteX11" fmla="*/ 57337 w 4028121"/>
              <a:gd name="connsiteY11" fmla="*/ 724033 h 4887461"/>
              <a:gd name="connsiteX0" fmla="*/ 57337 w 4028121"/>
              <a:gd name="connsiteY0" fmla="*/ 670723 h 4834151"/>
              <a:gd name="connsiteX1" fmla="*/ 575446 w 4028121"/>
              <a:gd name="connsiteY1" fmla="*/ 152615 h 4834151"/>
              <a:gd name="connsiteX2" fmla="*/ 3510013 w 4028121"/>
              <a:gd name="connsiteY2" fmla="*/ 152615 h 4834151"/>
              <a:gd name="connsiteX3" fmla="*/ 3876371 w 4028121"/>
              <a:gd name="connsiteY3" fmla="*/ 304366 h 4834151"/>
              <a:gd name="connsiteX4" fmla="*/ 4028121 w 4028121"/>
              <a:gd name="connsiteY4" fmla="*/ 670724 h 4834151"/>
              <a:gd name="connsiteX5" fmla="*/ 4028121 w 4028121"/>
              <a:gd name="connsiteY5" fmla="*/ 4316043 h 4834151"/>
              <a:gd name="connsiteX6" fmla="*/ 3876371 w 4028121"/>
              <a:gd name="connsiteY6" fmla="*/ 4682401 h 4834151"/>
              <a:gd name="connsiteX7" fmla="*/ 3510013 w 4028121"/>
              <a:gd name="connsiteY7" fmla="*/ 4834151 h 4834151"/>
              <a:gd name="connsiteX8" fmla="*/ 575445 w 4028121"/>
              <a:gd name="connsiteY8" fmla="*/ 4834151 h 4834151"/>
              <a:gd name="connsiteX9" fmla="*/ 209087 w 4028121"/>
              <a:gd name="connsiteY9" fmla="*/ 4682400 h 4834151"/>
              <a:gd name="connsiteX10" fmla="*/ 57337 w 4028121"/>
              <a:gd name="connsiteY10" fmla="*/ 4316042 h 4834151"/>
              <a:gd name="connsiteX11" fmla="*/ 57337 w 4028121"/>
              <a:gd name="connsiteY11" fmla="*/ 670723 h 4834151"/>
              <a:gd name="connsiteX0" fmla="*/ 68385 w 4039169"/>
              <a:gd name="connsiteY0" fmla="*/ 670723 h 4834151"/>
              <a:gd name="connsiteX1" fmla="*/ 586494 w 4039169"/>
              <a:gd name="connsiteY1" fmla="*/ 152615 h 4834151"/>
              <a:gd name="connsiteX2" fmla="*/ 3521061 w 4039169"/>
              <a:gd name="connsiteY2" fmla="*/ 152615 h 4834151"/>
              <a:gd name="connsiteX3" fmla="*/ 3887419 w 4039169"/>
              <a:gd name="connsiteY3" fmla="*/ 304366 h 4834151"/>
              <a:gd name="connsiteX4" fmla="*/ 4039169 w 4039169"/>
              <a:gd name="connsiteY4" fmla="*/ 670724 h 4834151"/>
              <a:gd name="connsiteX5" fmla="*/ 4039169 w 4039169"/>
              <a:gd name="connsiteY5" fmla="*/ 4316043 h 4834151"/>
              <a:gd name="connsiteX6" fmla="*/ 3887419 w 4039169"/>
              <a:gd name="connsiteY6" fmla="*/ 4682401 h 4834151"/>
              <a:gd name="connsiteX7" fmla="*/ 3521061 w 4039169"/>
              <a:gd name="connsiteY7" fmla="*/ 4834151 h 4834151"/>
              <a:gd name="connsiteX8" fmla="*/ 586493 w 4039169"/>
              <a:gd name="connsiteY8" fmla="*/ 4834151 h 4834151"/>
              <a:gd name="connsiteX9" fmla="*/ 220135 w 4039169"/>
              <a:gd name="connsiteY9" fmla="*/ 4682400 h 4834151"/>
              <a:gd name="connsiteX10" fmla="*/ 68385 w 4039169"/>
              <a:gd name="connsiteY10" fmla="*/ 4316042 h 4834151"/>
              <a:gd name="connsiteX11" fmla="*/ 68385 w 4039169"/>
              <a:gd name="connsiteY11" fmla="*/ 670723 h 4834151"/>
              <a:gd name="connsiteX0" fmla="*/ 102293 w 4073077"/>
              <a:gd name="connsiteY0" fmla="*/ 670723 h 4834151"/>
              <a:gd name="connsiteX1" fmla="*/ 620402 w 4073077"/>
              <a:gd name="connsiteY1" fmla="*/ 152615 h 4834151"/>
              <a:gd name="connsiteX2" fmla="*/ 3554969 w 4073077"/>
              <a:gd name="connsiteY2" fmla="*/ 152615 h 4834151"/>
              <a:gd name="connsiteX3" fmla="*/ 3921327 w 4073077"/>
              <a:gd name="connsiteY3" fmla="*/ 304366 h 4834151"/>
              <a:gd name="connsiteX4" fmla="*/ 4073077 w 4073077"/>
              <a:gd name="connsiteY4" fmla="*/ 670724 h 4834151"/>
              <a:gd name="connsiteX5" fmla="*/ 4073077 w 4073077"/>
              <a:gd name="connsiteY5" fmla="*/ 4316043 h 4834151"/>
              <a:gd name="connsiteX6" fmla="*/ 3921327 w 4073077"/>
              <a:gd name="connsiteY6" fmla="*/ 4682401 h 4834151"/>
              <a:gd name="connsiteX7" fmla="*/ 3554969 w 4073077"/>
              <a:gd name="connsiteY7" fmla="*/ 4834151 h 4834151"/>
              <a:gd name="connsiteX8" fmla="*/ 620401 w 4073077"/>
              <a:gd name="connsiteY8" fmla="*/ 4834151 h 4834151"/>
              <a:gd name="connsiteX9" fmla="*/ 254043 w 4073077"/>
              <a:gd name="connsiteY9" fmla="*/ 4682400 h 4834151"/>
              <a:gd name="connsiteX10" fmla="*/ 102293 w 4073077"/>
              <a:gd name="connsiteY10" fmla="*/ 4316042 h 4834151"/>
              <a:gd name="connsiteX11" fmla="*/ 102293 w 4073077"/>
              <a:gd name="connsiteY11" fmla="*/ 670723 h 4834151"/>
              <a:gd name="connsiteX0" fmla="*/ 71813 w 4042597"/>
              <a:gd name="connsiteY0" fmla="*/ 670723 h 4834151"/>
              <a:gd name="connsiteX1" fmla="*/ 589922 w 4042597"/>
              <a:gd name="connsiteY1" fmla="*/ 152615 h 4834151"/>
              <a:gd name="connsiteX2" fmla="*/ 3524489 w 4042597"/>
              <a:gd name="connsiteY2" fmla="*/ 152615 h 4834151"/>
              <a:gd name="connsiteX3" fmla="*/ 3890847 w 4042597"/>
              <a:gd name="connsiteY3" fmla="*/ 304366 h 4834151"/>
              <a:gd name="connsiteX4" fmla="*/ 4042597 w 4042597"/>
              <a:gd name="connsiteY4" fmla="*/ 670724 h 4834151"/>
              <a:gd name="connsiteX5" fmla="*/ 4042597 w 4042597"/>
              <a:gd name="connsiteY5" fmla="*/ 4316043 h 4834151"/>
              <a:gd name="connsiteX6" fmla="*/ 3890847 w 4042597"/>
              <a:gd name="connsiteY6" fmla="*/ 4682401 h 4834151"/>
              <a:gd name="connsiteX7" fmla="*/ 3524489 w 4042597"/>
              <a:gd name="connsiteY7" fmla="*/ 4834151 h 4834151"/>
              <a:gd name="connsiteX8" fmla="*/ 589921 w 4042597"/>
              <a:gd name="connsiteY8" fmla="*/ 4834151 h 4834151"/>
              <a:gd name="connsiteX9" fmla="*/ 223563 w 4042597"/>
              <a:gd name="connsiteY9" fmla="*/ 4682400 h 4834151"/>
              <a:gd name="connsiteX10" fmla="*/ 71813 w 4042597"/>
              <a:gd name="connsiteY10" fmla="*/ 4316042 h 4834151"/>
              <a:gd name="connsiteX11" fmla="*/ 71813 w 4042597"/>
              <a:gd name="connsiteY11" fmla="*/ 670723 h 4834151"/>
              <a:gd name="connsiteX0" fmla="*/ 82861 w 4053645"/>
              <a:gd name="connsiteY0" fmla="*/ 670723 h 4834151"/>
              <a:gd name="connsiteX1" fmla="*/ 600970 w 4053645"/>
              <a:gd name="connsiteY1" fmla="*/ 152615 h 4834151"/>
              <a:gd name="connsiteX2" fmla="*/ 3535537 w 4053645"/>
              <a:gd name="connsiteY2" fmla="*/ 152615 h 4834151"/>
              <a:gd name="connsiteX3" fmla="*/ 3901895 w 4053645"/>
              <a:gd name="connsiteY3" fmla="*/ 304366 h 4834151"/>
              <a:gd name="connsiteX4" fmla="*/ 4053645 w 4053645"/>
              <a:gd name="connsiteY4" fmla="*/ 670724 h 4834151"/>
              <a:gd name="connsiteX5" fmla="*/ 4053645 w 4053645"/>
              <a:gd name="connsiteY5" fmla="*/ 4316043 h 4834151"/>
              <a:gd name="connsiteX6" fmla="*/ 3901895 w 4053645"/>
              <a:gd name="connsiteY6" fmla="*/ 4682401 h 4834151"/>
              <a:gd name="connsiteX7" fmla="*/ 3535537 w 4053645"/>
              <a:gd name="connsiteY7" fmla="*/ 4834151 h 4834151"/>
              <a:gd name="connsiteX8" fmla="*/ 600969 w 4053645"/>
              <a:gd name="connsiteY8" fmla="*/ 4834151 h 4834151"/>
              <a:gd name="connsiteX9" fmla="*/ 234611 w 4053645"/>
              <a:gd name="connsiteY9" fmla="*/ 4682400 h 4834151"/>
              <a:gd name="connsiteX10" fmla="*/ 82861 w 4053645"/>
              <a:gd name="connsiteY10" fmla="*/ 4316042 h 4834151"/>
              <a:gd name="connsiteX11" fmla="*/ 82861 w 4053645"/>
              <a:gd name="connsiteY11" fmla="*/ 670723 h 4834151"/>
              <a:gd name="connsiteX0" fmla="*/ 55809 w 4026593"/>
              <a:gd name="connsiteY0" fmla="*/ 670723 h 4834151"/>
              <a:gd name="connsiteX1" fmla="*/ 573918 w 4026593"/>
              <a:gd name="connsiteY1" fmla="*/ 152615 h 4834151"/>
              <a:gd name="connsiteX2" fmla="*/ 3508485 w 4026593"/>
              <a:gd name="connsiteY2" fmla="*/ 152615 h 4834151"/>
              <a:gd name="connsiteX3" fmla="*/ 3874843 w 4026593"/>
              <a:gd name="connsiteY3" fmla="*/ 304366 h 4834151"/>
              <a:gd name="connsiteX4" fmla="*/ 4026593 w 4026593"/>
              <a:gd name="connsiteY4" fmla="*/ 670724 h 4834151"/>
              <a:gd name="connsiteX5" fmla="*/ 4026593 w 4026593"/>
              <a:gd name="connsiteY5" fmla="*/ 4316043 h 4834151"/>
              <a:gd name="connsiteX6" fmla="*/ 3874843 w 4026593"/>
              <a:gd name="connsiteY6" fmla="*/ 4682401 h 4834151"/>
              <a:gd name="connsiteX7" fmla="*/ 3508485 w 4026593"/>
              <a:gd name="connsiteY7" fmla="*/ 4834151 h 4834151"/>
              <a:gd name="connsiteX8" fmla="*/ 573917 w 4026593"/>
              <a:gd name="connsiteY8" fmla="*/ 4834151 h 4834151"/>
              <a:gd name="connsiteX9" fmla="*/ 207559 w 4026593"/>
              <a:gd name="connsiteY9" fmla="*/ 4682400 h 4834151"/>
              <a:gd name="connsiteX10" fmla="*/ 55809 w 4026593"/>
              <a:gd name="connsiteY10" fmla="*/ 4316042 h 4834151"/>
              <a:gd name="connsiteX11" fmla="*/ 55809 w 4026593"/>
              <a:gd name="connsiteY11" fmla="*/ 670723 h 4834151"/>
              <a:gd name="connsiteX0" fmla="*/ 93527 w 4064311"/>
              <a:gd name="connsiteY0" fmla="*/ 670723 h 4834151"/>
              <a:gd name="connsiteX1" fmla="*/ 611636 w 4064311"/>
              <a:gd name="connsiteY1" fmla="*/ 152615 h 4834151"/>
              <a:gd name="connsiteX2" fmla="*/ 3546203 w 4064311"/>
              <a:gd name="connsiteY2" fmla="*/ 152615 h 4834151"/>
              <a:gd name="connsiteX3" fmla="*/ 3912561 w 4064311"/>
              <a:gd name="connsiteY3" fmla="*/ 304366 h 4834151"/>
              <a:gd name="connsiteX4" fmla="*/ 4064311 w 4064311"/>
              <a:gd name="connsiteY4" fmla="*/ 670724 h 4834151"/>
              <a:gd name="connsiteX5" fmla="*/ 4064311 w 4064311"/>
              <a:gd name="connsiteY5" fmla="*/ 4316043 h 4834151"/>
              <a:gd name="connsiteX6" fmla="*/ 3912561 w 4064311"/>
              <a:gd name="connsiteY6" fmla="*/ 4682401 h 4834151"/>
              <a:gd name="connsiteX7" fmla="*/ 3546203 w 4064311"/>
              <a:gd name="connsiteY7" fmla="*/ 4834151 h 4834151"/>
              <a:gd name="connsiteX8" fmla="*/ 611635 w 4064311"/>
              <a:gd name="connsiteY8" fmla="*/ 4834151 h 4834151"/>
              <a:gd name="connsiteX9" fmla="*/ 245277 w 4064311"/>
              <a:gd name="connsiteY9" fmla="*/ 4682400 h 4834151"/>
              <a:gd name="connsiteX10" fmla="*/ 93527 w 4064311"/>
              <a:gd name="connsiteY10" fmla="*/ 4316042 h 4834151"/>
              <a:gd name="connsiteX11" fmla="*/ 93527 w 4064311"/>
              <a:gd name="connsiteY11" fmla="*/ 670723 h 4834151"/>
              <a:gd name="connsiteX0" fmla="*/ 59237 w 4030021"/>
              <a:gd name="connsiteY0" fmla="*/ 670723 h 4834151"/>
              <a:gd name="connsiteX1" fmla="*/ 577346 w 4030021"/>
              <a:gd name="connsiteY1" fmla="*/ 152615 h 4834151"/>
              <a:gd name="connsiteX2" fmla="*/ 3511913 w 4030021"/>
              <a:gd name="connsiteY2" fmla="*/ 152615 h 4834151"/>
              <a:gd name="connsiteX3" fmla="*/ 3878271 w 4030021"/>
              <a:gd name="connsiteY3" fmla="*/ 304366 h 4834151"/>
              <a:gd name="connsiteX4" fmla="*/ 4030021 w 4030021"/>
              <a:gd name="connsiteY4" fmla="*/ 670724 h 4834151"/>
              <a:gd name="connsiteX5" fmla="*/ 4030021 w 4030021"/>
              <a:gd name="connsiteY5" fmla="*/ 4316043 h 4834151"/>
              <a:gd name="connsiteX6" fmla="*/ 3878271 w 4030021"/>
              <a:gd name="connsiteY6" fmla="*/ 4682401 h 4834151"/>
              <a:gd name="connsiteX7" fmla="*/ 3511913 w 4030021"/>
              <a:gd name="connsiteY7" fmla="*/ 4834151 h 4834151"/>
              <a:gd name="connsiteX8" fmla="*/ 577345 w 4030021"/>
              <a:gd name="connsiteY8" fmla="*/ 4834151 h 4834151"/>
              <a:gd name="connsiteX9" fmla="*/ 210987 w 4030021"/>
              <a:gd name="connsiteY9" fmla="*/ 4682400 h 4834151"/>
              <a:gd name="connsiteX10" fmla="*/ 59237 w 4030021"/>
              <a:gd name="connsiteY10" fmla="*/ 4316042 h 4834151"/>
              <a:gd name="connsiteX11" fmla="*/ 59237 w 4030021"/>
              <a:gd name="connsiteY11" fmla="*/ 670723 h 4834151"/>
              <a:gd name="connsiteX0" fmla="*/ 89335 w 4060119"/>
              <a:gd name="connsiteY0" fmla="*/ 670723 h 4834151"/>
              <a:gd name="connsiteX1" fmla="*/ 607444 w 4060119"/>
              <a:gd name="connsiteY1" fmla="*/ 152615 h 4834151"/>
              <a:gd name="connsiteX2" fmla="*/ 3542011 w 4060119"/>
              <a:gd name="connsiteY2" fmla="*/ 152615 h 4834151"/>
              <a:gd name="connsiteX3" fmla="*/ 3908369 w 4060119"/>
              <a:gd name="connsiteY3" fmla="*/ 304366 h 4834151"/>
              <a:gd name="connsiteX4" fmla="*/ 4060119 w 4060119"/>
              <a:gd name="connsiteY4" fmla="*/ 670724 h 4834151"/>
              <a:gd name="connsiteX5" fmla="*/ 4060119 w 4060119"/>
              <a:gd name="connsiteY5" fmla="*/ 4316043 h 4834151"/>
              <a:gd name="connsiteX6" fmla="*/ 3908369 w 4060119"/>
              <a:gd name="connsiteY6" fmla="*/ 4682401 h 4834151"/>
              <a:gd name="connsiteX7" fmla="*/ 3542011 w 4060119"/>
              <a:gd name="connsiteY7" fmla="*/ 4834151 h 4834151"/>
              <a:gd name="connsiteX8" fmla="*/ 607443 w 4060119"/>
              <a:gd name="connsiteY8" fmla="*/ 4834151 h 4834151"/>
              <a:gd name="connsiteX9" fmla="*/ 241085 w 4060119"/>
              <a:gd name="connsiteY9" fmla="*/ 4682400 h 4834151"/>
              <a:gd name="connsiteX10" fmla="*/ 89335 w 4060119"/>
              <a:gd name="connsiteY10" fmla="*/ 4316042 h 4834151"/>
              <a:gd name="connsiteX11" fmla="*/ 89335 w 4060119"/>
              <a:gd name="connsiteY11" fmla="*/ 670723 h 4834151"/>
              <a:gd name="connsiteX0" fmla="*/ 89335 w 4060119"/>
              <a:gd name="connsiteY0" fmla="*/ 685611 h 4849039"/>
              <a:gd name="connsiteX1" fmla="*/ 607444 w 4060119"/>
              <a:gd name="connsiteY1" fmla="*/ 167503 h 4849039"/>
              <a:gd name="connsiteX2" fmla="*/ 3542011 w 4060119"/>
              <a:gd name="connsiteY2" fmla="*/ 167503 h 4849039"/>
              <a:gd name="connsiteX3" fmla="*/ 3908369 w 4060119"/>
              <a:gd name="connsiteY3" fmla="*/ 319254 h 4849039"/>
              <a:gd name="connsiteX4" fmla="*/ 4060119 w 4060119"/>
              <a:gd name="connsiteY4" fmla="*/ 685612 h 4849039"/>
              <a:gd name="connsiteX5" fmla="*/ 4060119 w 4060119"/>
              <a:gd name="connsiteY5" fmla="*/ 4330931 h 4849039"/>
              <a:gd name="connsiteX6" fmla="*/ 3908369 w 4060119"/>
              <a:gd name="connsiteY6" fmla="*/ 4697289 h 4849039"/>
              <a:gd name="connsiteX7" fmla="*/ 3542011 w 4060119"/>
              <a:gd name="connsiteY7" fmla="*/ 4849039 h 4849039"/>
              <a:gd name="connsiteX8" fmla="*/ 607443 w 4060119"/>
              <a:gd name="connsiteY8" fmla="*/ 4849039 h 4849039"/>
              <a:gd name="connsiteX9" fmla="*/ 241085 w 4060119"/>
              <a:gd name="connsiteY9" fmla="*/ 4697288 h 4849039"/>
              <a:gd name="connsiteX10" fmla="*/ 89335 w 4060119"/>
              <a:gd name="connsiteY10" fmla="*/ 4330930 h 4849039"/>
              <a:gd name="connsiteX11" fmla="*/ 89335 w 4060119"/>
              <a:gd name="connsiteY11" fmla="*/ 685611 h 4849039"/>
              <a:gd name="connsiteX0" fmla="*/ 100447 w 4060119"/>
              <a:gd name="connsiteY0" fmla="*/ 685611 h 5222660"/>
              <a:gd name="connsiteX1" fmla="*/ 607444 w 4060119"/>
              <a:gd name="connsiteY1" fmla="*/ 541124 h 5222660"/>
              <a:gd name="connsiteX2" fmla="*/ 3542011 w 4060119"/>
              <a:gd name="connsiteY2" fmla="*/ 541124 h 5222660"/>
              <a:gd name="connsiteX3" fmla="*/ 3908369 w 4060119"/>
              <a:gd name="connsiteY3" fmla="*/ 692875 h 5222660"/>
              <a:gd name="connsiteX4" fmla="*/ 4060119 w 4060119"/>
              <a:gd name="connsiteY4" fmla="*/ 1059233 h 5222660"/>
              <a:gd name="connsiteX5" fmla="*/ 4060119 w 4060119"/>
              <a:gd name="connsiteY5" fmla="*/ 4704552 h 5222660"/>
              <a:gd name="connsiteX6" fmla="*/ 3908369 w 4060119"/>
              <a:gd name="connsiteY6" fmla="*/ 5070910 h 5222660"/>
              <a:gd name="connsiteX7" fmla="*/ 3542011 w 4060119"/>
              <a:gd name="connsiteY7" fmla="*/ 5222660 h 5222660"/>
              <a:gd name="connsiteX8" fmla="*/ 607443 w 4060119"/>
              <a:gd name="connsiteY8" fmla="*/ 5222660 h 5222660"/>
              <a:gd name="connsiteX9" fmla="*/ 241085 w 4060119"/>
              <a:gd name="connsiteY9" fmla="*/ 5070909 h 5222660"/>
              <a:gd name="connsiteX10" fmla="*/ 89335 w 4060119"/>
              <a:gd name="connsiteY10" fmla="*/ 4704551 h 5222660"/>
              <a:gd name="connsiteX11" fmla="*/ 100447 w 4060119"/>
              <a:gd name="connsiteY11" fmla="*/ 685611 h 5222660"/>
              <a:gd name="connsiteX0" fmla="*/ 100447 w 4060119"/>
              <a:gd name="connsiteY0" fmla="*/ 333221 h 4870270"/>
              <a:gd name="connsiteX1" fmla="*/ 607444 w 4060119"/>
              <a:gd name="connsiteY1" fmla="*/ 188734 h 4870270"/>
              <a:gd name="connsiteX2" fmla="*/ 3542011 w 4060119"/>
              <a:gd name="connsiteY2" fmla="*/ 188734 h 4870270"/>
              <a:gd name="connsiteX3" fmla="*/ 3908369 w 4060119"/>
              <a:gd name="connsiteY3" fmla="*/ 340485 h 4870270"/>
              <a:gd name="connsiteX4" fmla="*/ 4060119 w 4060119"/>
              <a:gd name="connsiteY4" fmla="*/ 706843 h 4870270"/>
              <a:gd name="connsiteX5" fmla="*/ 4060119 w 4060119"/>
              <a:gd name="connsiteY5" fmla="*/ 4352162 h 4870270"/>
              <a:gd name="connsiteX6" fmla="*/ 3908369 w 4060119"/>
              <a:gd name="connsiteY6" fmla="*/ 4718520 h 4870270"/>
              <a:gd name="connsiteX7" fmla="*/ 3542011 w 4060119"/>
              <a:gd name="connsiteY7" fmla="*/ 4870270 h 4870270"/>
              <a:gd name="connsiteX8" fmla="*/ 607443 w 4060119"/>
              <a:gd name="connsiteY8" fmla="*/ 4870270 h 4870270"/>
              <a:gd name="connsiteX9" fmla="*/ 241085 w 4060119"/>
              <a:gd name="connsiteY9" fmla="*/ 4718519 h 4870270"/>
              <a:gd name="connsiteX10" fmla="*/ 89335 w 4060119"/>
              <a:gd name="connsiteY10" fmla="*/ 4352161 h 4870270"/>
              <a:gd name="connsiteX11" fmla="*/ 100447 w 4060119"/>
              <a:gd name="connsiteY11" fmla="*/ 333221 h 4870270"/>
              <a:gd name="connsiteX0" fmla="*/ 100447 w 4060119"/>
              <a:gd name="connsiteY0" fmla="*/ 169421 h 4706470"/>
              <a:gd name="connsiteX1" fmla="*/ 607444 w 4060119"/>
              <a:gd name="connsiteY1" fmla="*/ 24934 h 4706470"/>
              <a:gd name="connsiteX2" fmla="*/ 3542011 w 4060119"/>
              <a:gd name="connsiteY2" fmla="*/ 24934 h 4706470"/>
              <a:gd name="connsiteX3" fmla="*/ 3908369 w 4060119"/>
              <a:gd name="connsiteY3" fmla="*/ 176685 h 4706470"/>
              <a:gd name="connsiteX4" fmla="*/ 4060119 w 4060119"/>
              <a:gd name="connsiteY4" fmla="*/ 543043 h 4706470"/>
              <a:gd name="connsiteX5" fmla="*/ 4060119 w 4060119"/>
              <a:gd name="connsiteY5" fmla="*/ 4188362 h 4706470"/>
              <a:gd name="connsiteX6" fmla="*/ 3908369 w 4060119"/>
              <a:gd name="connsiteY6" fmla="*/ 4554720 h 4706470"/>
              <a:gd name="connsiteX7" fmla="*/ 3542011 w 4060119"/>
              <a:gd name="connsiteY7" fmla="*/ 4706470 h 4706470"/>
              <a:gd name="connsiteX8" fmla="*/ 607443 w 4060119"/>
              <a:gd name="connsiteY8" fmla="*/ 4706470 h 4706470"/>
              <a:gd name="connsiteX9" fmla="*/ 241085 w 4060119"/>
              <a:gd name="connsiteY9" fmla="*/ 4554719 h 4706470"/>
              <a:gd name="connsiteX10" fmla="*/ 89335 w 4060119"/>
              <a:gd name="connsiteY10" fmla="*/ 4188361 h 4706470"/>
              <a:gd name="connsiteX11" fmla="*/ 100447 w 4060119"/>
              <a:gd name="connsiteY11" fmla="*/ 169421 h 4706470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2817 w 3972489"/>
              <a:gd name="connsiteY0" fmla="*/ 244034 h 4781083"/>
              <a:gd name="connsiteX1" fmla="*/ 519814 w 3972489"/>
              <a:gd name="connsiteY1" fmla="*/ 99547 h 4781083"/>
              <a:gd name="connsiteX2" fmla="*/ 3454381 w 3972489"/>
              <a:gd name="connsiteY2" fmla="*/ 99547 h 4781083"/>
              <a:gd name="connsiteX3" fmla="*/ 3820739 w 3972489"/>
              <a:gd name="connsiteY3" fmla="*/ 251298 h 4781083"/>
              <a:gd name="connsiteX4" fmla="*/ 3972489 w 3972489"/>
              <a:gd name="connsiteY4" fmla="*/ 617656 h 4781083"/>
              <a:gd name="connsiteX5" fmla="*/ 3972489 w 3972489"/>
              <a:gd name="connsiteY5" fmla="*/ 4262975 h 4781083"/>
              <a:gd name="connsiteX6" fmla="*/ 3820739 w 3972489"/>
              <a:gd name="connsiteY6" fmla="*/ 4629333 h 4781083"/>
              <a:gd name="connsiteX7" fmla="*/ 3454381 w 3972489"/>
              <a:gd name="connsiteY7" fmla="*/ 4781083 h 4781083"/>
              <a:gd name="connsiteX8" fmla="*/ 519813 w 3972489"/>
              <a:gd name="connsiteY8" fmla="*/ 4781083 h 4781083"/>
              <a:gd name="connsiteX9" fmla="*/ 153455 w 3972489"/>
              <a:gd name="connsiteY9" fmla="*/ 4629332 h 4781083"/>
              <a:gd name="connsiteX10" fmla="*/ 1705 w 3972489"/>
              <a:gd name="connsiteY10" fmla="*/ 4262974 h 4781083"/>
              <a:gd name="connsiteX11" fmla="*/ 12817 w 3972489"/>
              <a:gd name="connsiteY11" fmla="*/ 244034 h 4781083"/>
              <a:gd name="connsiteX0" fmla="*/ 12817 w 3972489"/>
              <a:gd name="connsiteY0" fmla="*/ 212820 h 4749869"/>
              <a:gd name="connsiteX1" fmla="*/ 519814 w 3972489"/>
              <a:gd name="connsiteY1" fmla="*/ 68333 h 4749869"/>
              <a:gd name="connsiteX2" fmla="*/ 3454381 w 3972489"/>
              <a:gd name="connsiteY2" fmla="*/ 68333 h 4749869"/>
              <a:gd name="connsiteX3" fmla="*/ 3820739 w 3972489"/>
              <a:gd name="connsiteY3" fmla="*/ 220084 h 4749869"/>
              <a:gd name="connsiteX4" fmla="*/ 3972489 w 3972489"/>
              <a:gd name="connsiteY4" fmla="*/ 586442 h 4749869"/>
              <a:gd name="connsiteX5" fmla="*/ 3972489 w 3972489"/>
              <a:gd name="connsiteY5" fmla="*/ 4231761 h 4749869"/>
              <a:gd name="connsiteX6" fmla="*/ 3820739 w 3972489"/>
              <a:gd name="connsiteY6" fmla="*/ 4598119 h 4749869"/>
              <a:gd name="connsiteX7" fmla="*/ 3454381 w 3972489"/>
              <a:gd name="connsiteY7" fmla="*/ 4749869 h 4749869"/>
              <a:gd name="connsiteX8" fmla="*/ 519813 w 3972489"/>
              <a:gd name="connsiteY8" fmla="*/ 4749869 h 4749869"/>
              <a:gd name="connsiteX9" fmla="*/ 153455 w 3972489"/>
              <a:gd name="connsiteY9" fmla="*/ 4598118 h 4749869"/>
              <a:gd name="connsiteX10" fmla="*/ 1705 w 3972489"/>
              <a:gd name="connsiteY10" fmla="*/ 4231760 h 4749869"/>
              <a:gd name="connsiteX11" fmla="*/ 12817 w 3972489"/>
              <a:gd name="connsiteY11" fmla="*/ 212820 h 4749869"/>
              <a:gd name="connsiteX0" fmla="*/ 12817 w 3972489"/>
              <a:gd name="connsiteY0" fmla="*/ 212820 h 4894355"/>
              <a:gd name="connsiteX1" fmla="*/ 519814 w 3972489"/>
              <a:gd name="connsiteY1" fmla="*/ 212819 h 4894355"/>
              <a:gd name="connsiteX2" fmla="*/ 3454381 w 3972489"/>
              <a:gd name="connsiteY2" fmla="*/ 212819 h 4894355"/>
              <a:gd name="connsiteX3" fmla="*/ 3820739 w 3972489"/>
              <a:gd name="connsiteY3" fmla="*/ 364570 h 4894355"/>
              <a:gd name="connsiteX4" fmla="*/ 3972489 w 3972489"/>
              <a:gd name="connsiteY4" fmla="*/ 730928 h 4894355"/>
              <a:gd name="connsiteX5" fmla="*/ 3972489 w 3972489"/>
              <a:gd name="connsiteY5" fmla="*/ 4376247 h 4894355"/>
              <a:gd name="connsiteX6" fmla="*/ 3820739 w 3972489"/>
              <a:gd name="connsiteY6" fmla="*/ 4742605 h 4894355"/>
              <a:gd name="connsiteX7" fmla="*/ 3454381 w 3972489"/>
              <a:gd name="connsiteY7" fmla="*/ 4894355 h 4894355"/>
              <a:gd name="connsiteX8" fmla="*/ 519813 w 3972489"/>
              <a:gd name="connsiteY8" fmla="*/ 4894355 h 4894355"/>
              <a:gd name="connsiteX9" fmla="*/ 153455 w 3972489"/>
              <a:gd name="connsiteY9" fmla="*/ 4742604 h 4894355"/>
              <a:gd name="connsiteX10" fmla="*/ 1705 w 3972489"/>
              <a:gd name="connsiteY10" fmla="*/ 4376246 h 4894355"/>
              <a:gd name="connsiteX11" fmla="*/ 12817 w 3972489"/>
              <a:gd name="connsiteY11" fmla="*/ 212820 h 4894355"/>
              <a:gd name="connsiteX0" fmla="*/ 12817 w 3972489"/>
              <a:gd name="connsiteY0" fmla="*/ 1 h 4681536"/>
              <a:gd name="connsiteX1" fmla="*/ 519814 w 3972489"/>
              <a:gd name="connsiteY1" fmla="*/ 0 h 4681536"/>
              <a:gd name="connsiteX2" fmla="*/ 3454381 w 3972489"/>
              <a:gd name="connsiteY2" fmla="*/ 0 h 4681536"/>
              <a:gd name="connsiteX3" fmla="*/ 3820739 w 3972489"/>
              <a:gd name="connsiteY3" fmla="*/ 151751 h 4681536"/>
              <a:gd name="connsiteX4" fmla="*/ 3972489 w 3972489"/>
              <a:gd name="connsiteY4" fmla="*/ 518109 h 4681536"/>
              <a:gd name="connsiteX5" fmla="*/ 3972489 w 3972489"/>
              <a:gd name="connsiteY5" fmla="*/ 4163428 h 4681536"/>
              <a:gd name="connsiteX6" fmla="*/ 3820739 w 3972489"/>
              <a:gd name="connsiteY6" fmla="*/ 4529786 h 4681536"/>
              <a:gd name="connsiteX7" fmla="*/ 3454381 w 3972489"/>
              <a:gd name="connsiteY7" fmla="*/ 4681536 h 4681536"/>
              <a:gd name="connsiteX8" fmla="*/ 519813 w 3972489"/>
              <a:gd name="connsiteY8" fmla="*/ 4681536 h 4681536"/>
              <a:gd name="connsiteX9" fmla="*/ 153455 w 3972489"/>
              <a:gd name="connsiteY9" fmla="*/ 4529785 h 4681536"/>
              <a:gd name="connsiteX10" fmla="*/ 1705 w 3972489"/>
              <a:gd name="connsiteY10" fmla="*/ 4163427 h 4681536"/>
              <a:gd name="connsiteX11" fmla="*/ 12817 w 3972489"/>
              <a:gd name="connsiteY11" fmla="*/ 1 h 4681536"/>
              <a:gd name="connsiteX0" fmla="*/ 519814 w 4479486"/>
              <a:gd name="connsiteY0" fmla="*/ 1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19814 w 4479486"/>
              <a:gd name="connsiteY11" fmla="*/ 1 h 4681536"/>
              <a:gd name="connsiteX0" fmla="*/ 591822 w 4479486"/>
              <a:gd name="connsiteY0" fmla="*/ 0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91822 w 4479486"/>
              <a:gd name="connsiteY11" fmla="*/ 0 h 4681536"/>
              <a:gd name="connsiteX0" fmla="*/ 11112 w 3970784"/>
              <a:gd name="connsiteY0" fmla="*/ 0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  <a:gd name="connsiteX11" fmla="*/ 11112 w 3970784"/>
              <a:gd name="connsiteY11" fmla="*/ 0 h 4681536"/>
              <a:gd name="connsiteX0" fmla="*/ 0 w 3970784"/>
              <a:gd name="connsiteY0" fmla="*/ 4163427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0784" h="4681536">
                <a:moveTo>
                  <a:pt x="0" y="4163427"/>
                </a:moveTo>
                <a:lnTo>
                  <a:pt x="11112" y="0"/>
                </a:lnTo>
                <a:lnTo>
                  <a:pt x="3452676" y="0"/>
                </a:lnTo>
                <a:cubicBezTo>
                  <a:pt x="3590087" y="0"/>
                  <a:pt x="3721870" y="54587"/>
                  <a:pt x="3819034" y="151751"/>
                </a:cubicBezTo>
                <a:cubicBezTo>
                  <a:pt x="3916198" y="248915"/>
                  <a:pt x="3970784" y="380698"/>
                  <a:pt x="3970784" y="518109"/>
                </a:cubicBezTo>
                <a:lnTo>
                  <a:pt x="3970784" y="4163428"/>
                </a:lnTo>
                <a:cubicBezTo>
                  <a:pt x="3970784" y="4300839"/>
                  <a:pt x="3916198" y="4432622"/>
                  <a:pt x="3819034" y="4529786"/>
                </a:cubicBezTo>
                <a:cubicBezTo>
                  <a:pt x="3721870" y="4626950"/>
                  <a:pt x="3590087" y="4681536"/>
                  <a:pt x="3452676" y="4681536"/>
                </a:cubicBezTo>
                <a:lnTo>
                  <a:pt x="518108" y="4681536"/>
                </a:lnTo>
                <a:cubicBezTo>
                  <a:pt x="380697" y="4681536"/>
                  <a:pt x="248914" y="4626950"/>
                  <a:pt x="151750" y="4529785"/>
                </a:cubicBezTo>
                <a:cubicBezTo>
                  <a:pt x="54586" y="4432621"/>
                  <a:pt x="0" y="4300838"/>
                  <a:pt x="0" y="4163427"/>
                </a:cubicBezTo>
                <a:close/>
              </a:path>
            </a:pathLst>
          </a:custGeom>
          <a:ln w="19050">
            <a:solidFill>
              <a:schemeClr val="tx2"/>
            </a:solidFill>
          </a:ln>
        </p:spPr>
        <p:txBody>
          <a:bodyPr lIns="144000" tIns="144000" rIns="144000" bIns="144000"/>
          <a:lstStyle>
            <a:lvl1pPr>
              <a:defRPr sz="1400"/>
            </a:lvl1pPr>
            <a:lvl2pPr>
              <a:defRPr sz="1400"/>
            </a:lvl2pPr>
            <a:lvl3pPr marL="144000" indent="-144000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run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2636912"/>
            <a:ext cx="7848600" cy="792089"/>
          </a:xfrm>
        </p:spPr>
        <p:txBody>
          <a:bodyPr anchor="t"/>
          <a:lstStyle>
            <a:lvl1pPr algn="l">
              <a:defRPr sz="3000" b="0" cap="none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7" y="3429000"/>
            <a:ext cx="7848601" cy="57606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56376" y="2591030"/>
            <a:ext cx="450000" cy="450000"/>
          </a:xfrm>
          <a:custGeom>
            <a:avLst/>
            <a:gdLst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899996 w 1080000"/>
              <a:gd name="connsiteY7" fmla="*/ 1080000 h 1080000"/>
              <a:gd name="connsiteX8" fmla="*/ 180004 w 1080000"/>
              <a:gd name="connsiteY8" fmla="*/ 1080000 h 1080000"/>
              <a:gd name="connsiteX9" fmla="*/ 52722 w 1080000"/>
              <a:gd name="connsiteY9" fmla="*/ 1027278 h 1080000"/>
              <a:gd name="connsiteX10" fmla="*/ 0 w 1080000"/>
              <a:gd name="connsiteY10" fmla="*/ 899996 h 1080000"/>
              <a:gd name="connsiteX11" fmla="*/ 0 w 1080000"/>
              <a:gd name="connsiteY11" fmla="*/ 180004 h 1080000"/>
              <a:gd name="connsiteX0" fmla="*/ 0 w 1158607"/>
              <a:gd name="connsiteY0" fmla="*/ 180004 h 1080120"/>
              <a:gd name="connsiteX1" fmla="*/ 52722 w 1158607"/>
              <a:gd name="connsiteY1" fmla="*/ 52722 h 1080120"/>
              <a:gd name="connsiteX2" fmla="*/ 180004 w 1158607"/>
              <a:gd name="connsiteY2" fmla="*/ 0 h 1080120"/>
              <a:gd name="connsiteX3" fmla="*/ 899996 w 1158607"/>
              <a:gd name="connsiteY3" fmla="*/ 0 h 1080120"/>
              <a:gd name="connsiteX4" fmla="*/ 1027278 w 1158607"/>
              <a:gd name="connsiteY4" fmla="*/ 52722 h 1080120"/>
              <a:gd name="connsiteX5" fmla="*/ 1080000 w 1158607"/>
              <a:gd name="connsiteY5" fmla="*/ 180004 h 1080120"/>
              <a:gd name="connsiteX6" fmla="*/ 1080000 w 1158607"/>
              <a:gd name="connsiteY6" fmla="*/ 899996 h 1080120"/>
              <a:gd name="connsiteX7" fmla="*/ 1008608 w 1158607"/>
              <a:gd name="connsiteY7" fmla="*/ 1080120 h 1080120"/>
              <a:gd name="connsiteX8" fmla="*/ 180004 w 1158607"/>
              <a:gd name="connsiteY8" fmla="*/ 1080000 h 1080120"/>
              <a:gd name="connsiteX9" fmla="*/ 52722 w 1158607"/>
              <a:gd name="connsiteY9" fmla="*/ 1027278 h 1080120"/>
              <a:gd name="connsiteX10" fmla="*/ 0 w 1158607"/>
              <a:gd name="connsiteY10" fmla="*/ 899996 h 1080120"/>
              <a:gd name="connsiteX11" fmla="*/ 0 w 1158607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9260"/>
              <a:gd name="connsiteX1" fmla="*/ 52722 w 1080000"/>
              <a:gd name="connsiteY1" fmla="*/ 52722 h 1089260"/>
              <a:gd name="connsiteX2" fmla="*/ 180004 w 1080000"/>
              <a:gd name="connsiteY2" fmla="*/ 0 h 1089260"/>
              <a:gd name="connsiteX3" fmla="*/ 899996 w 1080000"/>
              <a:gd name="connsiteY3" fmla="*/ 0 h 1089260"/>
              <a:gd name="connsiteX4" fmla="*/ 1027278 w 1080000"/>
              <a:gd name="connsiteY4" fmla="*/ 52722 h 1089260"/>
              <a:gd name="connsiteX5" fmla="*/ 1080000 w 1080000"/>
              <a:gd name="connsiteY5" fmla="*/ 180004 h 1089260"/>
              <a:gd name="connsiteX6" fmla="*/ 1080000 w 1080000"/>
              <a:gd name="connsiteY6" fmla="*/ 899996 h 1089260"/>
              <a:gd name="connsiteX7" fmla="*/ 1008608 w 1080000"/>
              <a:gd name="connsiteY7" fmla="*/ 1080120 h 1089260"/>
              <a:gd name="connsiteX8" fmla="*/ 180004 w 1080000"/>
              <a:gd name="connsiteY8" fmla="*/ 1080000 h 1089260"/>
              <a:gd name="connsiteX9" fmla="*/ 52722 w 1080000"/>
              <a:gd name="connsiteY9" fmla="*/ 1027278 h 1089260"/>
              <a:gd name="connsiteX10" fmla="*/ 0 w 1080000"/>
              <a:gd name="connsiteY10" fmla="*/ 899996 h 1089260"/>
              <a:gd name="connsiteX11" fmla="*/ 0 w 1080000"/>
              <a:gd name="connsiteY11" fmla="*/ 180004 h 1089260"/>
              <a:gd name="connsiteX0" fmla="*/ 0 w 1080650"/>
              <a:gd name="connsiteY0" fmla="*/ 180004 h 1089259"/>
              <a:gd name="connsiteX1" fmla="*/ 52722 w 1080650"/>
              <a:gd name="connsiteY1" fmla="*/ 52722 h 1089259"/>
              <a:gd name="connsiteX2" fmla="*/ 180004 w 1080650"/>
              <a:gd name="connsiteY2" fmla="*/ 0 h 1089259"/>
              <a:gd name="connsiteX3" fmla="*/ 899996 w 1080650"/>
              <a:gd name="connsiteY3" fmla="*/ 0 h 1089259"/>
              <a:gd name="connsiteX4" fmla="*/ 1027278 w 1080650"/>
              <a:gd name="connsiteY4" fmla="*/ 52722 h 1089259"/>
              <a:gd name="connsiteX5" fmla="*/ 1080000 w 1080650"/>
              <a:gd name="connsiteY5" fmla="*/ 180004 h 1089259"/>
              <a:gd name="connsiteX6" fmla="*/ 1080000 w 1080650"/>
              <a:gd name="connsiteY6" fmla="*/ 899996 h 1089259"/>
              <a:gd name="connsiteX7" fmla="*/ 1080616 w 1080650"/>
              <a:gd name="connsiteY7" fmla="*/ 1080119 h 1089259"/>
              <a:gd name="connsiteX8" fmla="*/ 180004 w 1080650"/>
              <a:gd name="connsiteY8" fmla="*/ 1080000 h 1089259"/>
              <a:gd name="connsiteX9" fmla="*/ 52722 w 1080650"/>
              <a:gd name="connsiteY9" fmla="*/ 1027278 h 1089259"/>
              <a:gd name="connsiteX10" fmla="*/ 0 w 1080650"/>
              <a:gd name="connsiteY10" fmla="*/ 899996 h 1089259"/>
              <a:gd name="connsiteX11" fmla="*/ 0 w 1080650"/>
              <a:gd name="connsiteY11" fmla="*/ 180004 h 1089259"/>
              <a:gd name="connsiteX0" fmla="*/ 0 w 1080650"/>
              <a:gd name="connsiteY0" fmla="*/ 180004 h 1089260"/>
              <a:gd name="connsiteX1" fmla="*/ 52722 w 1080650"/>
              <a:gd name="connsiteY1" fmla="*/ 52722 h 1089260"/>
              <a:gd name="connsiteX2" fmla="*/ 180004 w 1080650"/>
              <a:gd name="connsiteY2" fmla="*/ 0 h 1089260"/>
              <a:gd name="connsiteX3" fmla="*/ 899996 w 1080650"/>
              <a:gd name="connsiteY3" fmla="*/ 0 h 1089260"/>
              <a:gd name="connsiteX4" fmla="*/ 1027278 w 1080650"/>
              <a:gd name="connsiteY4" fmla="*/ 52722 h 1089260"/>
              <a:gd name="connsiteX5" fmla="*/ 1080000 w 1080650"/>
              <a:gd name="connsiteY5" fmla="*/ 180004 h 1089260"/>
              <a:gd name="connsiteX6" fmla="*/ 1080000 w 1080650"/>
              <a:gd name="connsiteY6" fmla="*/ 899996 h 1089260"/>
              <a:gd name="connsiteX7" fmla="*/ 1080616 w 1080650"/>
              <a:gd name="connsiteY7" fmla="*/ 1080120 h 1089260"/>
              <a:gd name="connsiteX8" fmla="*/ 180004 w 1080650"/>
              <a:gd name="connsiteY8" fmla="*/ 1080000 h 1089260"/>
              <a:gd name="connsiteX9" fmla="*/ 52722 w 1080650"/>
              <a:gd name="connsiteY9" fmla="*/ 1027278 h 1089260"/>
              <a:gd name="connsiteX10" fmla="*/ 0 w 1080650"/>
              <a:gd name="connsiteY10" fmla="*/ 899996 h 1089260"/>
              <a:gd name="connsiteX11" fmla="*/ 0 w 1080650"/>
              <a:gd name="connsiteY11" fmla="*/ 180004 h 1089260"/>
              <a:gd name="connsiteX0" fmla="*/ 0 w 1080616"/>
              <a:gd name="connsiteY0" fmla="*/ 180004 h 1089260"/>
              <a:gd name="connsiteX1" fmla="*/ 52722 w 1080616"/>
              <a:gd name="connsiteY1" fmla="*/ 52722 h 1089260"/>
              <a:gd name="connsiteX2" fmla="*/ 180004 w 1080616"/>
              <a:gd name="connsiteY2" fmla="*/ 0 h 1089260"/>
              <a:gd name="connsiteX3" fmla="*/ 899996 w 1080616"/>
              <a:gd name="connsiteY3" fmla="*/ 0 h 1089260"/>
              <a:gd name="connsiteX4" fmla="*/ 1027278 w 1080616"/>
              <a:gd name="connsiteY4" fmla="*/ 52722 h 1089260"/>
              <a:gd name="connsiteX5" fmla="*/ 1080000 w 1080616"/>
              <a:gd name="connsiteY5" fmla="*/ 180004 h 1089260"/>
              <a:gd name="connsiteX6" fmla="*/ 1080616 w 1080616"/>
              <a:gd name="connsiteY6" fmla="*/ 1080120 h 1089260"/>
              <a:gd name="connsiteX7" fmla="*/ 180004 w 1080616"/>
              <a:gd name="connsiteY7" fmla="*/ 1080000 h 1089260"/>
              <a:gd name="connsiteX8" fmla="*/ 52722 w 1080616"/>
              <a:gd name="connsiteY8" fmla="*/ 1027278 h 1089260"/>
              <a:gd name="connsiteX9" fmla="*/ 0 w 1080616"/>
              <a:gd name="connsiteY9" fmla="*/ 899996 h 1089260"/>
              <a:gd name="connsiteX10" fmla="*/ 0 w 1080616"/>
              <a:gd name="connsiteY10" fmla="*/ 180004 h 108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616" h="1089260">
                <a:moveTo>
                  <a:pt x="0" y="180004"/>
                </a:moveTo>
                <a:cubicBezTo>
                  <a:pt x="0" y="132264"/>
                  <a:pt x="18965" y="86479"/>
                  <a:pt x="52722" y="52722"/>
                </a:cubicBezTo>
                <a:cubicBezTo>
                  <a:pt x="86479" y="18965"/>
                  <a:pt x="132264" y="0"/>
                  <a:pt x="180004" y="0"/>
                </a:cubicBezTo>
                <a:lnTo>
                  <a:pt x="899996" y="0"/>
                </a:lnTo>
                <a:cubicBezTo>
                  <a:pt x="947736" y="0"/>
                  <a:pt x="993521" y="18965"/>
                  <a:pt x="1027278" y="52722"/>
                </a:cubicBezTo>
                <a:cubicBezTo>
                  <a:pt x="1061035" y="86479"/>
                  <a:pt x="1080000" y="132264"/>
                  <a:pt x="1080000" y="180004"/>
                </a:cubicBezTo>
                <a:cubicBezTo>
                  <a:pt x="1080205" y="480043"/>
                  <a:pt x="1080411" y="780081"/>
                  <a:pt x="1080616" y="1080120"/>
                </a:cubicBezTo>
                <a:cubicBezTo>
                  <a:pt x="1080582" y="1089260"/>
                  <a:pt x="339318" y="1088807"/>
                  <a:pt x="180004" y="1080000"/>
                </a:cubicBezTo>
                <a:cubicBezTo>
                  <a:pt x="132264" y="1080000"/>
                  <a:pt x="86479" y="1061035"/>
                  <a:pt x="52722" y="1027278"/>
                </a:cubicBezTo>
                <a:cubicBezTo>
                  <a:pt x="18965" y="993521"/>
                  <a:pt x="0" y="947736"/>
                  <a:pt x="0" y="899996"/>
                </a:cubicBezTo>
                <a:lnTo>
                  <a:pt x="0" y="180004"/>
                </a:lnTo>
                <a:close/>
              </a:path>
            </a:pathLst>
          </a:custGeo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4704904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4762872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5796136" y="1628329"/>
            <a:ext cx="2879552" cy="3672879"/>
          </a:xfrm>
          <a:custGeom>
            <a:avLst/>
            <a:gdLst>
              <a:gd name="connsiteX0" fmla="*/ 0 w 3970784"/>
              <a:gd name="connsiteY0" fmla="*/ 518108 h 4681536"/>
              <a:gd name="connsiteX1" fmla="*/ 151751 w 3970784"/>
              <a:gd name="connsiteY1" fmla="*/ 151750 h 4681536"/>
              <a:gd name="connsiteX2" fmla="*/ 518109 w 3970784"/>
              <a:gd name="connsiteY2" fmla="*/ 0 h 4681536"/>
              <a:gd name="connsiteX3" fmla="*/ 3452676 w 3970784"/>
              <a:gd name="connsiteY3" fmla="*/ 0 h 4681536"/>
              <a:gd name="connsiteX4" fmla="*/ 3819034 w 3970784"/>
              <a:gd name="connsiteY4" fmla="*/ 151751 h 4681536"/>
              <a:gd name="connsiteX5" fmla="*/ 3970784 w 3970784"/>
              <a:gd name="connsiteY5" fmla="*/ 518109 h 4681536"/>
              <a:gd name="connsiteX6" fmla="*/ 3970784 w 3970784"/>
              <a:gd name="connsiteY6" fmla="*/ 4163428 h 4681536"/>
              <a:gd name="connsiteX7" fmla="*/ 3819034 w 3970784"/>
              <a:gd name="connsiteY7" fmla="*/ 4529786 h 4681536"/>
              <a:gd name="connsiteX8" fmla="*/ 3452676 w 3970784"/>
              <a:gd name="connsiteY8" fmla="*/ 4681536 h 4681536"/>
              <a:gd name="connsiteX9" fmla="*/ 518108 w 3970784"/>
              <a:gd name="connsiteY9" fmla="*/ 4681536 h 4681536"/>
              <a:gd name="connsiteX10" fmla="*/ 151750 w 3970784"/>
              <a:gd name="connsiteY10" fmla="*/ 4529785 h 4681536"/>
              <a:gd name="connsiteX11" fmla="*/ 0 w 3970784"/>
              <a:gd name="connsiteY11" fmla="*/ 4163427 h 4681536"/>
              <a:gd name="connsiteX12" fmla="*/ 0 w 3970784"/>
              <a:gd name="connsiteY12" fmla="*/ 518108 h 4681536"/>
              <a:gd name="connsiteX0" fmla="*/ 57337 w 4028121"/>
              <a:gd name="connsiteY0" fmla="*/ 693905 h 4857333"/>
              <a:gd name="connsiteX1" fmla="*/ 575446 w 4028121"/>
              <a:gd name="connsiteY1" fmla="*/ 175797 h 4857333"/>
              <a:gd name="connsiteX2" fmla="*/ 3510013 w 4028121"/>
              <a:gd name="connsiteY2" fmla="*/ 175797 h 4857333"/>
              <a:gd name="connsiteX3" fmla="*/ 3876371 w 4028121"/>
              <a:gd name="connsiteY3" fmla="*/ 327548 h 4857333"/>
              <a:gd name="connsiteX4" fmla="*/ 4028121 w 4028121"/>
              <a:gd name="connsiteY4" fmla="*/ 693906 h 4857333"/>
              <a:gd name="connsiteX5" fmla="*/ 4028121 w 4028121"/>
              <a:gd name="connsiteY5" fmla="*/ 4339225 h 4857333"/>
              <a:gd name="connsiteX6" fmla="*/ 3876371 w 4028121"/>
              <a:gd name="connsiteY6" fmla="*/ 4705583 h 4857333"/>
              <a:gd name="connsiteX7" fmla="*/ 3510013 w 4028121"/>
              <a:gd name="connsiteY7" fmla="*/ 4857333 h 4857333"/>
              <a:gd name="connsiteX8" fmla="*/ 575445 w 4028121"/>
              <a:gd name="connsiteY8" fmla="*/ 4857333 h 4857333"/>
              <a:gd name="connsiteX9" fmla="*/ 209087 w 4028121"/>
              <a:gd name="connsiteY9" fmla="*/ 4705582 h 4857333"/>
              <a:gd name="connsiteX10" fmla="*/ 57337 w 4028121"/>
              <a:gd name="connsiteY10" fmla="*/ 4339224 h 4857333"/>
              <a:gd name="connsiteX11" fmla="*/ 57337 w 4028121"/>
              <a:gd name="connsiteY11" fmla="*/ 693905 h 4857333"/>
              <a:gd name="connsiteX0" fmla="*/ 57337 w 4028121"/>
              <a:gd name="connsiteY0" fmla="*/ 724033 h 4887461"/>
              <a:gd name="connsiteX1" fmla="*/ 575446 w 4028121"/>
              <a:gd name="connsiteY1" fmla="*/ 205925 h 4887461"/>
              <a:gd name="connsiteX2" fmla="*/ 3510013 w 4028121"/>
              <a:gd name="connsiteY2" fmla="*/ 205925 h 4887461"/>
              <a:gd name="connsiteX3" fmla="*/ 3876371 w 4028121"/>
              <a:gd name="connsiteY3" fmla="*/ 357676 h 4887461"/>
              <a:gd name="connsiteX4" fmla="*/ 4028121 w 4028121"/>
              <a:gd name="connsiteY4" fmla="*/ 724034 h 4887461"/>
              <a:gd name="connsiteX5" fmla="*/ 4028121 w 4028121"/>
              <a:gd name="connsiteY5" fmla="*/ 4369353 h 4887461"/>
              <a:gd name="connsiteX6" fmla="*/ 3876371 w 4028121"/>
              <a:gd name="connsiteY6" fmla="*/ 4735711 h 4887461"/>
              <a:gd name="connsiteX7" fmla="*/ 3510013 w 4028121"/>
              <a:gd name="connsiteY7" fmla="*/ 4887461 h 4887461"/>
              <a:gd name="connsiteX8" fmla="*/ 575445 w 4028121"/>
              <a:gd name="connsiteY8" fmla="*/ 4887461 h 4887461"/>
              <a:gd name="connsiteX9" fmla="*/ 209087 w 4028121"/>
              <a:gd name="connsiteY9" fmla="*/ 4735710 h 4887461"/>
              <a:gd name="connsiteX10" fmla="*/ 57337 w 4028121"/>
              <a:gd name="connsiteY10" fmla="*/ 4369352 h 4887461"/>
              <a:gd name="connsiteX11" fmla="*/ 57337 w 4028121"/>
              <a:gd name="connsiteY11" fmla="*/ 724033 h 4887461"/>
              <a:gd name="connsiteX0" fmla="*/ 57337 w 4028121"/>
              <a:gd name="connsiteY0" fmla="*/ 670723 h 4834151"/>
              <a:gd name="connsiteX1" fmla="*/ 575446 w 4028121"/>
              <a:gd name="connsiteY1" fmla="*/ 152615 h 4834151"/>
              <a:gd name="connsiteX2" fmla="*/ 3510013 w 4028121"/>
              <a:gd name="connsiteY2" fmla="*/ 152615 h 4834151"/>
              <a:gd name="connsiteX3" fmla="*/ 3876371 w 4028121"/>
              <a:gd name="connsiteY3" fmla="*/ 304366 h 4834151"/>
              <a:gd name="connsiteX4" fmla="*/ 4028121 w 4028121"/>
              <a:gd name="connsiteY4" fmla="*/ 670724 h 4834151"/>
              <a:gd name="connsiteX5" fmla="*/ 4028121 w 4028121"/>
              <a:gd name="connsiteY5" fmla="*/ 4316043 h 4834151"/>
              <a:gd name="connsiteX6" fmla="*/ 3876371 w 4028121"/>
              <a:gd name="connsiteY6" fmla="*/ 4682401 h 4834151"/>
              <a:gd name="connsiteX7" fmla="*/ 3510013 w 4028121"/>
              <a:gd name="connsiteY7" fmla="*/ 4834151 h 4834151"/>
              <a:gd name="connsiteX8" fmla="*/ 575445 w 4028121"/>
              <a:gd name="connsiteY8" fmla="*/ 4834151 h 4834151"/>
              <a:gd name="connsiteX9" fmla="*/ 209087 w 4028121"/>
              <a:gd name="connsiteY9" fmla="*/ 4682400 h 4834151"/>
              <a:gd name="connsiteX10" fmla="*/ 57337 w 4028121"/>
              <a:gd name="connsiteY10" fmla="*/ 4316042 h 4834151"/>
              <a:gd name="connsiteX11" fmla="*/ 57337 w 4028121"/>
              <a:gd name="connsiteY11" fmla="*/ 670723 h 4834151"/>
              <a:gd name="connsiteX0" fmla="*/ 68385 w 4039169"/>
              <a:gd name="connsiteY0" fmla="*/ 670723 h 4834151"/>
              <a:gd name="connsiteX1" fmla="*/ 586494 w 4039169"/>
              <a:gd name="connsiteY1" fmla="*/ 152615 h 4834151"/>
              <a:gd name="connsiteX2" fmla="*/ 3521061 w 4039169"/>
              <a:gd name="connsiteY2" fmla="*/ 152615 h 4834151"/>
              <a:gd name="connsiteX3" fmla="*/ 3887419 w 4039169"/>
              <a:gd name="connsiteY3" fmla="*/ 304366 h 4834151"/>
              <a:gd name="connsiteX4" fmla="*/ 4039169 w 4039169"/>
              <a:gd name="connsiteY4" fmla="*/ 670724 h 4834151"/>
              <a:gd name="connsiteX5" fmla="*/ 4039169 w 4039169"/>
              <a:gd name="connsiteY5" fmla="*/ 4316043 h 4834151"/>
              <a:gd name="connsiteX6" fmla="*/ 3887419 w 4039169"/>
              <a:gd name="connsiteY6" fmla="*/ 4682401 h 4834151"/>
              <a:gd name="connsiteX7" fmla="*/ 3521061 w 4039169"/>
              <a:gd name="connsiteY7" fmla="*/ 4834151 h 4834151"/>
              <a:gd name="connsiteX8" fmla="*/ 586493 w 4039169"/>
              <a:gd name="connsiteY8" fmla="*/ 4834151 h 4834151"/>
              <a:gd name="connsiteX9" fmla="*/ 220135 w 4039169"/>
              <a:gd name="connsiteY9" fmla="*/ 4682400 h 4834151"/>
              <a:gd name="connsiteX10" fmla="*/ 68385 w 4039169"/>
              <a:gd name="connsiteY10" fmla="*/ 4316042 h 4834151"/>
              <a:gd name="connsiteX11" fmla="*/ 68385 w 4039169"/>
              <a:gd name="connsiteY11" fmla="*/ 670723 h 4834151"/>
              <a:gd name="connsiteX0" fmla="*/ 102293 w 4073077"/>
              <a:gd name="connsiteY0" fmla="*/ 670723 h 4834151"/>
              <a:gd name="connsiteX1" fmla="*/ 620402 w 4073077"/>
              <a:gd name="connsiteY1" fmla="*/ 152615 h 4834151"/>
              <a:gd name="connsiteX2" fmla="*/ 3554969 w 4073077"/>
              <a:gd name="connsiteY2" fmla="*/ 152615 h 4834151"/>
              <a:gd name="connsiteX3" fmla="*/ 3921327 w 4073077"/>
              <a:gd name="connsiteY3" fmla="*/ 304366 h 4834151"/>
              <a:gd name="connsiteX4" fmla="*/ 4073077 w 4073077"/>
              <a:gd name="connsiteY4" fmla="*/ 670724 h 4834151"/>
              <a:gd name="connsiteX5" fmla="*/ 4073077 w 4073077"/>
              <a:gd name="connsiteY5" fmla="*/ 4316043 h 4834151"/>
              <a:gd name="connsiteX6" fmla="*/ 3921327 w 4073077"/>
              <a:gd name="connsiteY6" fmla="*/ 4682401 h 4834151"/>
              <a:gd name="connsiteX7" fmla="*/ 3554969 w 4073077"/>
              <a:gd name="connsiteY7" fmla="*/ 4834151 h 4834151"/>
              <a:gd name="connsiteX8" fmla="*/ 620401 w 4073077"/>
              <a:gd name="connsiteY8" fmla="*/ 4834151 h 4834151"/>
              <a:gd name="connsiteX9" fmla="*/ 254043 w 4073077"/>
              <a:gd name="connsiteY9" fmla="*/ 4682400 h 4834151"/>
              <a:gd name="connsiteX10" fmla="*/ 102293 w 4073077"/>
              <a:gd name="connsiteY10" fmla="*/ 4316042 h 4834151"/>
              <a:gd name="connsiteX11" fmla="*/ 102293 w 4073077"/>
              <a:gd name="connsiteY11" fmla="*/ 670723 h 4834151"/>
              <a:gd name="connsiteX0" fmla="*/ 71813 w 4042597"/>
              <a:gd name="connsiteY0" fmla="*/ 670723 h 4834151"/>
              <a:gd name="connsiteX1" fmla="*/ 589922 w 4042597"/>
              <a:gd name="connsiteY1" fmla="*/ 152615 h 4834151"/>
              <a:gd name="connsiteX2" fmla="*/ 3524489 w 4042597"/>
              <a:gd name="connsiteY2" fmla="*/ 152615 h 4834151"/>
              <a:gd name="connsiteX3" fmla="*/ 3890847 w 4042597"/>
              <a:gd name="connsiteY3" fmla="*/ 304366 h 4834151"/>
              <a:gd name="connsiteX4" fmla="*/ 4042597 w 4042597"/>
              <a:gd name="connsiteY4" fmla="*/ 670724 h 4834151"/>
              <a:gd name="connsiteX5" fmla="*/ 4042597 w 4042597"/>
              <a:gd name="connsiteY5" fmla="*/ 4316043 h 4834151"/>
              <a:gd name="connsiteX6" fmla="*/ 3890847 w 4042597"/>
              <a:gd name="connsiteY6" fmla="*/ 4682401 h 4834151"/>
              <a:gd name="connsiteX7" fmla="*/ 3524489 w 4042597"/>
              <a:gd name="connsiteY7" fmla="*/ 4834151 h 4834151"/>
              <a:gd name="connsiteX8" fmla="*/ 589921 w 4042597"/>
              <a:gd name="connsiteY8" fmla="*/ 4834151 h 4834151"/>
              <a:gd name="connsiteX9" fmla="*/ 223563 w 4042597"/>
              <a:gd name="connsiteY9" fmla="*/ 4682400 h 4834151"/>
              <a:gd name="connsiteX10" fmla="*/ 71813 w 4042597"/>
              <a:gd name="connsiteY10" fmla="*/ 4316042 h 4834151"/>
              <a:gd name="connsiteX11" fmla="*/ 71813 w 4042597"/>
              <a:gd name="connsiteY11" fmla="*/ 670723 h 4834151"/>
              <a:gd name="connsiteX0" fmla="*/ 82861 w 4053645"/>
              <a:gd name="connsiteY0" fmla="*/ 670723 h 4834151"/>
              <a:gd name="connsiteX1" fmla="*/ 600970 w 4053645"/>
              <a:gd name="connsiteY1" fmla="*/ 152615 h 4834151"/>
              <a:gd name="connsiteX2" fmla="*/ 3535537 w 4053645"/>
              <a:gd name="connsiteY2" fmla="*/ 152615 h 4834151"/>
              <a:gd name="connsiteX3" fmla="*/ 3901895 w 4053645"/>
              <a:gd name="connsiteY3" fmla="*/ 304366 h 4834151"/>
              <a:gd name="connsiteX4" fmla="*/ 4053645 w 4053645"/>
              <a:gd name="connsiteY4" fmla="*/ 670724 h 4834151"/>
              <a:gd name="connsiteX5" fmla="*/ 4053645 w 4053645"/>
              <a:gd name="connsiteY5" fmla="*/ 4316043 h 4834151"/>
              <a:gd name="connsiteX6" fmla="*/ 3901895 w 4053645"/>
              <a:gd name="connsiteY6" fmla="*/ 4682401 h 4834151"/>
              <a:gd name="connsiteX7" fmla="*/ 3535537 w 4053645"/>
              <a:gd name="connsiteY7" fmla="*/ 4834151 h 4834151"/>
              <a:gd name="connsiteX8" fmla="*/ 600969 w 4053645"/>
              <a:gd name="connsiteY8" fmla="*/ 4834151 h 4834151"/>
              <a:gd name="connsiteX9" fmla="*/ 234611 w 4053645"/>
              <a:gd name="connsiteY9" fmla="*/ 4682400 h 4834151"/>
              <a:gd name="connsiteX10" fmla="*/ 82861 w 4053645"/>
              <a:gd name="connsiteY10" fmla="*/ 4316042 h 4834151"/>
              <a:gd name="connsiteX11" fmla="*/ 82861 w 4053645"/>
              <a:gd name="connsiteY11" fmla="*/ 670723 h 4834151"/>
              <a:gd name="connsiteX0" fmla="*/ 55809 w 4026593"/>
              <a:gd name="connsiteY0" fmla="*/ 670723 h 4834151"/>
              <a:gd name="connsiteX1" fmla="*/ 573918 w 4026593"/>
              <a:gd name="connsiteY1" fmla="*/ 152615 h 4834151"/>
              <a:gd name="connsiteX2" fmla="*/ 3508485 w 4026593"/>
              <a:gd name="connsiteY2" fmla="*/ 152615 h 4834151"/>
              <a:gd name="connsiteX3" fmla="*/ 3874843 w 4026593"/>
              <a:gd name="connsiteY3" fmla="*/ 304366 h 4834151"/>
              <a:gd name="connsiteX4" fmla="*/ 4026593 w 4026593"/>
              <a:gd name="connsiteY4" fmla="*/ 670724 h 4834151"/>
              <a:gd name="connsiteX5" fmla="*/ 4026593 w 4026593"/>
              <a:gd name="connsiteY5" fmla="*/ 4316043 h 4834151"/>
              <a:gd name="connsiteX6" fmla="*/ 3874843 w 4026593"/>
              <a:gd name="connsiteY6" fmla="*/ 4682401 h 4834151"/>
              <a:gd name="connsiteX7" fmla="*/ 3508485 w 4026593"/>
              <a:gd name="connsiteY7" fmla="*/ 4834151 h 4834151"/>
              <a:gd name="connsiteX8" fmla="*/ 573917 w 4026593"/>
              <a:gd name="connsiteY8" fmla="*/ 4834151 h 4834151"/>
              <a:gd name="connsiteX9" fmla="*/ 207559 w 4026593"/>
              <a:gd name="connsiteY9" fmla="*/ 4682400 h 4834151"/>
              <a:gd name="connsiteX10" fmla="*/ 55809 w 4026593"/>
              <a:gd name="connsiteY10" fmla="*/ 4316042 h 4834151"/>
              <a:gd name="connsiteX11" fmla="*/ 55809 w 4026593"/>
              <a:gd name="connsiteY11" fmla="*/ 670723 h 4834151"/>
              <a:gd name="connsiteX0" fmla="*/ 93527 w 4064311"/>
              <a:gd name="connsiteY0" fmla="*/ 670723 h 4834151"/>
              <a:gd name="connsiteX1" fmla="*/ 611636 w 4064311"/>
              <a:gd name="connsiteY1" fmla="*/ 152615 h 4834151"/>
              <a:gd name="connsiteX2" fmla="*/ 3546203 w 4064311"/>
              <a:gd name="connsiteY2" fmla="*/ 152615 h 4834151"/>
              <a:gd name="connsiteX3" fmla="*/ 3912561 w 4064311"/>
              <a:gd name="connsiteY3" fmla="*/ 304366 h 4834151"/>
              <a:gd name="connsiteX4" fmla="*/ 4064311 w 4064311"/>
              <a:gd name="connsiteY4" fmla="*/ 670724 h 4834151"/>
              <a:gd name="connsiteX5" fmla="*/ 4064311 w 4064311"/>
              <a:gd name="connsiteY5" fmla="*/ 4316043 h 4834151"/>
              <a:gd name="connsiteX6" fmla="*/ 3912561 w 4064311"/>
              <a:gd name="connsiteY6" fmla="*/ 4682401 h 4834151"/>
              <a:gd name="connsiteX7" fmla="*/ 3546203 w 4064311"/>
              <a:gd name="connsiteY7" fmla="*/ 4834151 h 4834151"/>
              <a:gd name="connsiteX8" fmla="*/ 611635 w 4064311"/>
              <a:gd name="connsiteY8" fmla="*/ 4834151 h 4834151"/>
              <a:gd name="connsiteX9" fmla="*/ 245277 w 4064311"/>
              <a:gd name="connsiteY9" fmla="*/ 4682400 h 4834151"/>
              <a:gd name="connsiteX10" fmla="*/ 93527 w 4064311"/>
              <a:gd name="connsiteY10" fmla="*/ 4316042 h 4834151"/>
              <a:gd name="connsiteX11" fmla="*/ 93527 w 4064311"/>
              <a:gd name="connsiteY11" fmla="*/ 670723 h 4834151"/>
              <a:gd name="connsiteX0" fmla="*/ 59237 w 4030021"/>
              <a:gd name="connsiteY0" fmla="*/ 670723 h 4834151"/>
              <a:gd name="connsiteX1" fmla="*/ 577346 w 4030021"/>
              <a:gd name="connsiteY1" fmla="*/ 152615 h 4834151"/>
              <a:gd name="connsiteX2" fmla="*/ 3511913 w 4030021"/>
              <a:gd name="connsiteY2" fmla="*/ 152615 h 4834151"/>
              <a:gd name="connsiteX3" fmla="*/ 3878271 w 4030021"/>
              <a:gd name="connsiteY3" fmla="*/ 304366 h 4834151"/>
              <a:gd name="connsiteX4" fmla="*/ 4030021 w 4030021"/>
              <a:gd name="connsiteY4" fmla="*/ 670724 h 4834151"/>
              <a:gd name="connsiteX5" fmla="*/ 4030021 w 4030021"/>
              <a:gd name="connsiteY5" fmla="*/ 4316043 h 4834151"/>
              <a:gd name="connsiteX6" fmla="*/ 3878271 w 4030021"/>
              <a:gd name="connsiteY6" fmla="*/ 4682401 h 4834151"/>
              <a:gd name="connsiteX7" fmla="*/ 3511913 w 4030021"/>
              <a:gd name="connsiteY7" fmla="*/ 4834151 h 4834151"/>
              <a:gd name="connsiteX8" fmla="*/ 577345 w 4030021"/>
              <a:gd name="connsiteY8" fmla="*/ 4834151 h 4834151"/>
              <a:gd name="connsiteX9" fmla="*/ 210987 w 4030021"/>
              <a:gd name="connsiteY9" fmla="*/ 4682400 h 4834151"/>
              <a:gd name="connsiteX10" fmla="*/ 59237 w 4030021"/>
              <a:gd name="connsiteY10" fmla="*/ 4316042 h 4834151"/>
              <a:gd name="connsiteX11" fmla="*/ 59237 w 4030021"/>
              <a:gd name="connsiteY11" fmla="*/ 670723 h 4834151"/>
              <a:gd name="connsiteX0" fmla="*/ 89335 w 4060119"/>
              <a:gd name="connsiteY0" fmla="*/ 670723 h 4834151"/>
              <a:gd name="connsiteX1" fmla="*/ 607444 w 4060119"/>
              <a:gd name="connsiteY1" fmla="*/ 152615 h 4834151"/>
              <a:gd name="connsiteX2" fmla="*/ 3542011 w 4060119"/>
              <a:gd name="connsiteY2" fmla="*/ 152615 h 4834151"/>
              <a:gd name="connsiteX3" fmla="*/ 3908369 w 4060119"/>
              <a:gd name="connsiteY3" fmla="*/ 304366 h 4834151"/>
              <a:gd name="connsiteX4" fmla="*/ 4060119 w 4060119"/>
              <a:gd name="connsiteY4" fmla="*/ 670724 h 4834151"/>
              <a:gd name="connsiteX5" fmla="*/ 4060119 w 4060119"/>
              <a:gd name="connsiteY5" fmla="*/ 4316043 h 4834151"/>
              <a:gd name="connsiteX6" fmla="*/ 3908369 w 4060119"/>
              <a:gd name="connsiteY6" fmla="*/ 4682401 h 4834151"/>
              <a:gd name="connsiteX7" fmla="*/ 3542011 w 4060119"/>
              <a:gd name="connsiteY7" fmla="*/ 4834151 h 4834151"/>
              <a:gd name="connsiteX8" fmla="*/ 607443 w 4060119"/>
              <a:gd name="connsiteY8" fmla="*/ 4834151 h 4834151"/>
              <a:gd name="connsiteX9" fmla="*/ 241085 w 4060119"/>
              <a:gd name="connsiteY9" fmla="*/ 4682400 h 4834151"/>
              <a:gd name="connsiteX10" fmla="*/ 89335 w 4060119"/>
              <a:gd name="connsiteY10" fmla="*/ 4316042 h 4834151"/>
              <a:gd name="connsiteX11" fmla="*/ 89335 w 4060119"/>
              <a:gd name="connsiteY11" fmla="*/ 670723 h 4834151"/>
              <a:gd name="connsiteX0" fmla="*/ 89335 w 4060119"/>
              <a:gd name="connsiteY0" fmla="*/ 685611 h 4849039"/>
              <a:gd name="connsiteX1" fmla="*/ 607444 w 4060119"/>
              <a:gd name="connsiteY1" fmla="*/ 167503 h 4849039"/>
              <a:gd name="connsiteX2" fmla="*/ 3542011 w 4060119"/>
              <a:gd name="connsiteY2" fmla="*/ 167503 h 4849039"/>
              <a:gd name="connsiteX3" fmla="*/ 3908369 w 4060119"/>
              <a:gd name="connsiteY3" fmla="*/ 319254 h 4849039"/>
              <a:gd name="connsiteX4" fmla="*/ 4060119 w 4060119"/>
              <a:gd name="connsiteY4" fmla="*/ 685612 h 4849039"/>
              <a:gd name="connsiteX5" fmla="*/ 4060119 w 4060119"/>
              <a:gd name="connsiteY5" fmla="*/ 4330931 h 4849039"/>
              <a:gd name="connsiteX6" fmla="*/ 3908369 w 4060119"/>
              <a:gd name="connsiteY6" fmla="*/ 4697289 h 4849039"/>
              <a:gd name="connsiteX7" fmla="*/ 3542011 w 4060119"/>
              <a:gd name="connsiteY7" fmla="*/ 4849039 h 4849039"/>
              <a:gd name="connsiteX8" fmla="*/ 607443 w 4060119"/>
              <a:gd name="connsiteY8" fmla="*/ 4849039 h 4849039"/>
              <a:gd name="connsiteX9" fmla="*/ 241085 w 4060119"/>
              <a:gd name="connsiteY9" fmla="*/ 4697288 h 4849039"/>
              <a:gd name="connsiteX10" fmla="*/ 89335 w 4060119"/>
              <a:gd name="connsiteY10" fmla="*/ 4330930 h 4849039"/>
              <a:gd name="connsiteX11" fmla="*/ 89335 w 4060119"/>
              <a:gd name="connsiteY11" fmla="*/ 685611 h 4849039"/>
              <a:gd name="connsiteX0" fmla="*/ 100447 w 4060119"/>
              <a:gd name="connsiteY0" fmla="*/ 685611 h 5222660"/>
              <a:gd name="connsiteX1" fmla="*/ 607444 w 4060119"/>
              <a:gd name="connsiteY1" fmla="*/ 541124 h 5222660"/>
              <a:gd name="connsiteX2" fmla="*/ 3542011 w 4060119"/>
              <a:gd name="connsiteY2" fmla="*/ 541124 h 5222660"/>
              <a:gd name="connsiteX3" fmla="*/ 3908369 w 4060119"/>
              <a:gd name="connsiteY3" fmla="*/ 692875 h 5222660"/>
              <a:gd name="connsiteX4" fmla="*/ 4060119 w 4060119"/>
              <a:gd name="connsiteY4" fmla="*/ 1059233 h 5222660"/>
              <a:gd name="connsiteX5" fmla="*/ 4060119 w 4060119"/>
              <a:gd name="connsiteY5" fmla="*/ 4704552 h 5222660"/>
              <a:gd name="connsiteX6" fmla="*/ 3908369 w 4060119"/>
              <a:gd name="connsiteY6" fmla="*/ 5070910 h 5222660"/>
              <a:gd name="connsiteX7" fmla="*/ 3542011 w 4060119"/>
              <a:gd name="connsiteY7" fmla="*/ 5222660 h 5222660"/>
              <a:gd name="connsiteX8" fmla="*/ 607443 w 4060119"/>
              <a:gd name="connsiteY8" fmla="*/ 5222660 h 5222660"/>
              <a:gd name="connsiteX9" fmla="*/ 241085 w 4060119"/>
              <a:gd name="connsiteY9" fmla="*/ 5070909 h 5222660"/>
              <a:gd name="connsiteX10" fmla="*/ 89335 w 4060119"/>
              <a:gd name="connsiteY10" fmla="*/ 4704551 h 5222660"/>
              <a:gd name="connsiteX11" fmla="*/ 100447 w 4060119"/>
              <a:gd name="connsiteY11" fmla="*/ 685611 h 5222660"/>
              <a:gd name="connsiteX0" fmla="*/ 100447 w 4060119"/>
              <a:gd name="connsiteY0" fmla="*/ 333221 h 4870270"/>
              <a:gd name="connsiteX1" fmla="*/ 607444 w 4060119"/>
              <a:gd name="connsiteY1" fmla="*/ 188734 h 4870270"/>
              <a:gd name="connsiteX2" fmla="*/ 3542011 w 4060119"/>
              <a:gd name="connsiteY2" fmla="*/ 188734 h 4870270"/>
              <a:gd name="connsiteX3" fmla="*/ 3908369 w 4060119"/>
              <a:gd name="connsiteY3" fmla="*/ 340485 h 4870270"/>
              <a:gd name="connsiteX4" fmla="*/ 4060119 w 4060119"/>
              <a:gd name="connsiteY4" fmla="*/ 706843 h 4870270"/>
              <a:gd name="connsiteX5" fmla="*/ 4060119 w 4060119"/>
              <a:gd name="connsiteY5" fmla="*/ 4352162 h 4870270"/>
              <a:gd name="connsiteX6" fmla="*/ 3908369 w 4060119"/>
              <a:gd name="connsiteY6" fmla="*/ 4718520 h 4870270"/>
              <a:gd name="connsiteX7" fmla="*/ 3542011 w 4060119"/>
              <a:gd name="connsiteY7" fmla="*/ 4870270 h 4870270"/>
              <a:gd name="connsiteX8" fmla="*/ 607443 w 4060119"/>
              <a:gd name="connsiteY8" fmla="*/ 4870270 h 4870270"/>
              <a:gd name="connsiteX9" fmla="*/ 241085 w 4060119"/>
              <a:gd name="connsiteY9" fmla="*/ 4718519 h 4870270"/>
              <a:gd name="connsiteX10" fmla="*/ 89335 w 4060119"/>
              <a:gd name="connsiteY10" fmla="*/ 4352161 h 4870270"/>
              <a:gd name="connsiteX11" fmla="*/ 100447 w 4060119"/>
              <a:gd name="connsiteY11" fmla="*/ 333221 h 4870270"/>
              <a:gd name="connsiteX0" fmla="*/ 100447 w 4060119"/>
              <a:gd name="connsiteY0" fmla="*/ 169421 h 4706470"/>
              <a:gd name="connsiteX1" fmla="*/ 607444 w 4060119"/>
              <a:gd name="connsiteY1" fmla="*/ 24934 h 4706470"/>
              <a:gd name="connsiteX2" fmla="*/ 3542011 w 4060119"/>
              <a:gd name="connsiteY2" fmla="*/ 24934 h 4706470"/>
              <a:gd name="connsiteX3" fmla="*/ 3908369 w 4060119"/>
              <a:gd name="connsiteY3" fmla="*/ 176685 h 4706470"/>
              <a:gd name="connsiteX4" fmla="*/ 4060119 w 4060119"/>
              <a:gd name="connsiteY4" fmla="*/ 543043 h 4706470"/>
              <a:gd name="connsiteX5" fmla="*/ 4060119 w 4060119"/>
              <a:gd name="connsiteY5" fmla="*/ 4188362 h 4706470"/>
              <a:gd name="connsiteX6" fmla="*/ 3908369 w 4060119"/>
              <a:gd name="connsiteY6" fmla="*/ 4554720 h 4706470"/>
              <a:gd name="connsiteX7" fmla="*/ 3542011 w 4060119"/>
              <a:gd name="connsiteY7" fmla="*/ 4706470 h 4706470"/>
              <a:gd name="connsiteX8" fmla="*/ 607443 w 4060119"/>
              <a:gd name="connsiteY8" fmla="*/ 4706470 h 4706470"/>
              <a:gd name="connsiteX9" fmla="*/ 241085 w 4060119"/>
              <a:gd name="connsiteY9" fmla="*/ 4554719 h 4706470"/>
              <a:gd name="connsiteX10" fmla="*/ 89335 w 4060119"/>
              <a:gd name="connsiteY10" fmla="*/ 4188361 h 4706470"/>
              <a:gd name="connsiteX11" fmla="*/ 100447 w 4060119"/>
              <a:gd name="connsiteY11" fmla="*/ 169421 h 4706470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2817 w 3972489"/>
              <a:gd name="connsiteY0" fmla="*/ 244034 h 4781083"/>
              <a:gd name="connsiteX1" fmla="*/ 519814 w 3972489"/>
              <a:gd name="connsiteY1" fmla="*/ 99547 h 4781083"/>
              <a:gd name="connsiteX2" fmla="*/ 3454381 w 3972489"/>
              <a:gd name="connsiteY2" fmla="*/ 99547 h 4781083"/>
              <a:gd name="connsiteX3" fmla="*/ 3820739 w 3972489"/>
              <a:gd name="connsiteY3" fmla="*/ 251298 h 4781083"/>
              <a:gd name="connsiteX4" fmla="*/ 3972489 w 3972489"/>
              <a:gd name="connsiteY4" fmla="*/ 617656 h 4781083"/>
              <a:gd name="connsiteX5" fmla="*/ 3972489 w 3972489"/>
              <a:gd name="connsiteY5" fmla="*/ 4262975 h 4781083"/>
              <a:gd name="connsiteX6" fmla="*/ 3820739 w 3972489"/>
              <a:gd name="connsiteY6" fmla="*/ 4629333 h 4781083"/>
              <a:gd name="connsiteX7" fmla="*/ 3454381 w 3972489"/>
              <a:gd name="connsiteY7" fmla="*/ 4781083 h 4781083"/>
              <a:gd name="connsiteX8" fmla="*/ 519813 w 3972489"/>
              <a:gd name="connsiteY8" fmla="*/ 4781083 h 4781083"/>
              <a:gd name="connsiteX9" fmla="*/ 153455 w 3972489"/>
              <a:gd name="connsiteY9" fmla="*/ 4629332 h 4781083"/>
              <a:gd name="connsiteX10" fmla="*/ 1705 w 3972489"/>
              <a:gd name="connsiteY10" fmla="*/ 4262974 h 4781083"/>
              <a:gd name="connsiteX11" fmla="*/ 12817 w 3972489"/>
              <a:gd name="connsiteY11" fmla="*/ 244034 h 4781083"/>
              <a:gd name="connsiteX0" fmla="*/ 12817 w 3972489"/>
              <a:gd name="connsiteY0" fmla="*/ 212820 h 4749869"/>
              <a:gd name="connsiteX1" fmla="*/ 519814 w 3972489"/>
              <a:gd name="connsiteY1" fmla="*/ 68333 h 4749869"/>
              <a:gd name="connsiteX2" fmla="*/ 3454381 w 3972489"/>
              <a:gd name="connsiteY2" fmla="*/ 68333 h 4749869"/>
              <a:gd name="connsiteX3" fmla="*/ 3820739 w 3972489"/>
              <a:gd name="connsiteY3" fmla="*/ 220084 h 4749869"/>
              <a:gd name="connsiteX4" fmla="*/ 3972489 w 3972489"/>
              <a:gd name="connsiteY4" fmla="*/ 586442 h 4749869"/>
              <a:gd name="connsiteX5" fmla="*/ 3972489 w 3972489"/>
              <a:gd name="connsiteY5" fmla="*/ 4231761 h 4749869"/>
              <a:gd name="connsiteX6" fmla="*/ 3820739 w 3972489"/>
              <a:gd name="connsiteY6" fmla="*/ 4598119 h 4749869"/>
              <a:gd name="connsiteX7" fmla="*/ 3454381 w 3972489"/>
              <a:gd name="connsiteY7" fmla="*/ 4749869 h 4749869"/>
              <a:gd name="connsiteX8" fmla="*/ 519813 w 3972489"/>
              <a:gd name="connsiteY8" fmla="*/ 4749869 h 4749869"/>
              <a:gd name="connsiteX9" fmla="*/ 153455 w 3972489"/>
              <a:gd name="connsiteY9" fmla="*/ 4598118 h 4749869"/>
              <a:gd name="connsiteX10" fmla="*/ 1705 w 3972489"/>
              <a:gd name="connsiteY10" fmla="*/ 4231760 h 4749869"/>
              <a:gd name="connsiteX11" fmla="*/ 12817 w 3972489"/>
              <a:gd name="connsiteY11" fmla="*/ 212820 h 4749869"/>
              <a:gd name="connsiteX0" fmla="*/ 12817 w 3972489"/>
              <a:gd name="connsiteY0" fmla="*/ 212820 h 4894355"/>
              <a:gd name="connsiteX1" fmla="*/ 519814 w 3972489"/>
              <a:gd name="connsiteY1" fmla="*/ 212819 h 4894355"/>
              <a:gd name="connsiteX2" fmla="*/ 3454381 w 3972489"/>
              <a:gd name="connsiteY2" fmla="*/ 212819 h 4894355"/>
              <a:gd name="connsiteX3" fmla="*/ 3820739 w 3972489"/>
              <a:gd name="connsiteY3" fmla="*/ 364570 h 4894355"/>
              <a:gd name="connsiteX4" fmla="*/ 3972489 w 3972489"/>
              <a:gd name="connsiteY4" fmla="*/ 730928 h 4894355"/>
              <a:gd name="connsiteX5" fmla="*/ 3972489 w 3972489"/>
              <a:gd name="connsiteY5" fmla="*/ 4376247 h 4894355"/>
              <a:gd name="connsiteX6" fmla="*/ 3820739 w 3972489"/>
              <a:gd name="connsiteY6" fmla="*/ 4742605 h 4894355"/>
              <a:gd name="connsiteX7" fmla="*/ 3454381 w 3972489"/>
              <a:gd name="connsiteY7" fmla="*/ 4894355 h 4894355"/>
              <a:gd name="connsiteX8" fmla="*/ 519813 w 3972489"/>
              <a:gd name="connsiteY8" fmla="*/ 4894355 h 4894355"/>
              <a:gd name="connsiteX9" fmla="*/ 153455 w 3972489"/>
              <a:gd name="connsiteY9" fmla="*/ 4742604 h 4894355"/>
              <a:gd name="connsiteX10" fmla="*/ 1705 w 3972489"/>
              <a:gd name="connsiteY10" fmla="*/ 4376246 h 4894355"/>
              <a:gd name="connsiteX11" fmla="*/ 12817 w 3972489"/>
              <a:gd name="connsiteY11" fmla="*/ 212820 h 4894355"/>
              <a:gd name="connsiteX0" fmla="*/ 12817 w 3972489"/>
              <a:gd name="connsiteY0" fmla="*/ 1 h 4681536"/>
              <a:gd name="connsiteX1" fmla="*/ 519814 w 3972489"/>
              <a:gd name="connsiteY1" fmla="*/ 0 h 4681536"/>
              <a:gd name="connsiteX2" fmla="*/ 3454381 w 3972489"/>
              <a:gd name="connsiteY2" fmla="*/ 0 h 4681536"/>
              <a:gd name="connsiteX3" fmla="*/ 3820739 w 3972489"/>
              <a:gd name="connsiteY3" fmla="*/ 151751 h 4681536"/>
              <a:gd name="connsiteX4" fmla="*/ 3972489 w 3972489"/>
              <a:gd name="connsiteY4" fmla="*/ 518109 h 4681536"/>
              <a:gd name="connsiteX5" fmla="*/ 3972489 w 3972489"/>
              <a:gd name="connsiteY5" fmla="*/ 4163428 h 4681536"/>
              <a:gd name="connsiteX6" fmla="*/ 3820739 w 3972489"/>
              <a:gd name="connsiteY6" fmla="*/ 4529786 h 4681536"/>
              <a:gd name="connsiteX7" fmla="*/ 3454381 w 3972489"/>
              <a:gd name="connsiteY7" fmla="*/ 4681536 h 4681536"/>
              <a:gd name="connsiteX8" fmla="*/ 519813 w 3972489"/>
              <a:gd name="connsiteY8" fmla="*/ 4681536 h 4681536"/>
              <a:gd name="connsiteX9" fmla="*/ 153455 w 3972489"/>
              <a:gd name="connsiteY9" fmla="*/ 4529785 h 4681536"/>
              <a:gd name="connsiteX10" fmla="*/ 1705 w 3972489"/>
              <a:gd name="connsiteY10" fmla="*/ 4163427 h 4681536"/>
              <a:gd name="connsiteX11" fmla="*/ 12817 w 3972489"/>
              <a:gd name="connsiteY11" fmla="*/ 1 h 4681536"/>
              <a:gd name="connsiteX0" fmla="*/ 519814 w 4479486"/>
              <a:gd name="connsiteY0" fmla="*/ 1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19814 w 4479486"/>
              <a:gd name="connsiteY11" fmla="*/ 1 h 4681536"/>
              <a:gd name="connsiteX0" fmla="*/ 591822 w 4479486"/>
              <a:gd name="connsiteY0" fmla="*/ 0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91822 w 4479486"/>
              <a:gd name="connsiteY11" fmla="*/ 0 h 4681536"/>
              <a:gd name="connsiteX0" fmla="*/ 11112 w 3970784"/>
              <a:gd name="connsiteY0" fmla="*/ 0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  <a:gd name="connsiteX11" fmla="*/ 11112 w 3970784"/>
              <a:gd name="connsiteY11" fmla="*/ 0 h 4681536"/>
              <a:gd name="connsiteX0" fmla="*/ 0 w 3970784"/>
              <a:gd name="connsiteY0" fmla="*/ 4163427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0784" h="4681536">
                <a:moveTo>
                  <a:pt x="0" y="4163427"/>
                </a:moveTo>
                <a:lnTo>
                  <a:pt x="11112" y="0"/>
                </a:lnTo>
                <a:lnTo>
                  <a:pt x="3452676" y="0"/>
                </a:lnTo>
                <a:cubicBezTo>
                  <a:pt x="3590087" y="0"/>
                  <a:pt x="3721870" y="54587"/>
                  <a:pt x="3819034" y="151751"/>
                </a:cubicBezTo>
                <a:cubicBezTo>
                  <a:pt x="3916198" y="248915"/>
                  <a:pt x="3970784" y="380698"/>
                  <a:pt x="3970784" y="518109"/>
                </a:cubicBezTo>
                <a:lnTo>
                  <a:pt x="3970784" y="4163428"/>
                </a:lnTo>
                <a:cubicBezTo>
                  <a:pt x="3970784" y="4300839"/>
                  <a:pt x="3916198" y="4432622"/>
                  <a:pt x="3819034" y="4529786"/>
                </a:cubicBezTo>
                <a:cubicBezTo>
                  <a:pt x="3721870" y="4626950"/>
                  <a:pt x="3590087" y="4681536"/>
                  <a:pt x="3452676" y="4681536"/>
                </a:cubicBezTo>
                <a:lnTo>
                  <a:pt x="518108" y="4681536"/>
                </a:lnTo>
                <a:cubicBezTo>
                  <a:pt x="380697" y="4681536"/>
                  <a:pt x="248914" y="4626950"/>
                  <a:pt x="151750" y="4529785"/>
                </a:cubicBezTo>
                <a:cubicBezTo>
                  <a:pt x="54586" y="4432621"/>
                  <a:pt x="0" y="4300838"/>
                  <a:pt x="0" y="4163427"/>
                </a:cubicBezTo>
                <a:close/>
              </a:path>
            </a:pathLst>
          </a:custGeom>
          <a:ln w="19050">
            <a:solidFill>
              <a:schemeClr val="accent3"/>
            </a:solidFill>
          </a:ln>
        </p:spPr>
        <p:txBody>
          <a:bodyPr lIns="144000" tIns="144000" rIns="144000" bIns="144000"/>
          <a:lstStyle>
            <a:lvl1pPr>
              <a:defRPr sz="1400"/>
            </a:lvl1pPr>
            <a:lvl2pPr>
              <a:defRPr sz="1400"/>
            </a:lvl2pPr>
            <a:lvl3pPr marL="144000" indent="-144000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run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2636912"/>
            <a:ext cx="7848600" cy="792089"/>
          </a:xfrm>
        </p:spPr>
        <p:txBody>
          <a:bodyPr anchor="t"/>
          <a:lstStyle>
            <a:lvl1pPr algn="l">
              <a:defRPr sz="3000" b="0" cap="none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7" y="3429000"/>
            <a:ext cx="7848601" cy="57606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56376" y="2591030"/>
            <a:ext cx="450000" cy="450000"/>
          </a:xfrm>
          <a:custGeom>
            <a:avLst/>
            <a:gdLst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899996 w 1080000"/>
              <a:gd name="connsiteY7" fmla="*/ 1080000 h 1080000"/>
              <a:gd name="connsiteX8" fmla="*/ 180004 w 1080000"/>
              <a:gd name="connsiteY8" fmla="*/ 1080000 h 1080000"/>
              <a:gd name="connsiteX9" fmla="*/ 52722 w 1080000"/>
              <a:gd name="connsiteY9" fmla="*/ 1027278 h 1080000"/>
              <a:gd name="connsiteX10" fmla="*/ 0 w 1080000"/>
              <a:gd name="connsiteY10" fmla="*/ 899996 h 1080000"/>
              <a:gd name="connsiteX11" fmla="*/ 0 w 1080000"/>
              <a:gd name="connsiteY11" fmla="*/ 180004 h 1080000"/>
              <a:gd name="connsiteX0" fmla="*/ 0 w 1158607"/>
              <a:gd name="connsiteY0" fmla="*/ 180004 h 1080120"/>
              <a:gd name="connsiteX1" fmla="*/ 52722 w 1158607"/>
              <a:gd name="connsiteY1" fmla="*/ 52722 h 1080120"/>
              <a:gd name="connsiteX2" fmla="*/ 180004 w 1158607"/>
              <a:gd name="connsiteY2" fmla="*/ 0 h 1080120"/>
              <a:gd name="connsiteX3" fmla="*/ 899996 w 1158607"/>
              <a:gd name="connsiteY3" fmla="*/ 0 h 1080120"/>
              <a:gd name="connsiteX4" fmla="*/ 1027278 w 1158607"/>
              <a:gd name="connsiteY4" fmla="*/ 52722 h 1080120"/>
              <a:gd name="connsiteX5" fmla="*/ 1080000 w 1158607"/>
              <a:gd name="connsiteY5" fmla="*/ 180004 h 1080120"/>
              <a:gd name="connsiteX6" fmla="*/ 1080000 w 1158607"/>
              <a:gd name="connsiteY6" fmla="*/ 899996 h 1080120"/>
              <a:gd name="connsiteX7" fmla="*/ 1008608 w 1158607"/>
              <a:gd name="connsiteY7" fmla="*/ 1080120 h 1080120"/>
              <a:gd name="connsiteX8" fmla="*/ 180004 w 1158607"/>
              <a:gd name="connsiteY8" fmla="*/ 1080000 h 1080120"/>
              <a:gd name="connsiteX9" fmla="*/ 52722 w 1158607"/>
              <a:gd name="connsiteY9" fmla="*/ 1027278 h 1080120"/>
              <a:gd name="connsiteX10" fmla="*/ 0 w 1158607"/>
              <a:gd name="connsiteY10" fmla="*/ 899996 h 1080120"/>
              <a:gd name="connsiteX11" fmla="*/ 0 w 1158607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9260"/>
              <a:gd name="connsiteX1" fmla="*/ 52722 w 1080000"/>
              <a:gd name="connsiteY1" fmla="*/ 52722 h 1089260"/>
              <a:gd name="connsiteX2" fmla="*/ 180004 w 1080000"/>
              <a:gd name="connsiteY2" fmla="*/ 0 h 1089260"/>
              <a:gd name="connsiteX3" fmla="*/ 899996 w 1080000"/>
              <a:gd name="connsiteY3" fmla="*/ 0 h 1089260"/>
              <a:gd name="connsiteX4" fmla="*/ 1027278 w 1080000"/>
              <a:gd name="connsiteY4" fmla="*/ 52722 h 1089260"/>
              <a:gd name="connsiteX5" fmla="*/ 1080000 w 1080000"/>
              <a:gd name="connsiteY5" fmla="*/ 180004 h 1089260"/>
              <a:gd name="connsiteX6" fmla="*/ 1080000 w 1080000"/>
              <a:gd name="connsiteY6" fmla="*/ 899996 h 1089260"/>
              <a:gd name="connsiteX7" fmla="*/ 1008608 w 1080000"/>
              <a:gd name="connsiteY7" fmla="*/ 1080120 h 1089260"/>
              <a:gd name="connsiteX8" fmla="*/ 180004 w 1080000"/>
              <a:gd name="connsiteY8" fmla="*/ 1080000 h 1089260"/>
              <a:gd name="connsiteX9" fmla="*/ 52722 w 1080000"/>
              <a:gd name="connsiteY9" fmla="*/ 1027278 h 1089260"/>
              <a:gd name="connsiteX10" fmla="*/ 0 w 1080000"/>
              <a:gd name="connsiteY10" fmla="*/ 899996 h 1089260"/>
              <a:gd name="connsiteX11" fmla="*/ 0 w 1080000"/>
              <a:gd name="connsiteY11" fmla="*/ 180004 h 1089260"/>
              <a:gd name="connsiteX0" fmla="*/ 0 w 1080650"/>
              <a:gd name="connsiteY0" fmla="*/ 180004 h 1089259"/>
              <a:gd name="connsiteX1" fmla="*/ 52722 w 1080650"/>
              <a:gd name="connsiteY1" fmla="*/ 52722 h 1089259"/>
              <a:gd name="connsiteX2" fmla="*/ 180004 w 1080650"/>
              <a:gd name="connsiteY2" fmla="*/ 0 h 1089259"/>
              <a:gd name="connsiteX3" fmla="*/ 899996 w 1080650"/>
              <a:gd name="connsiteY3" fmla="*/ 0 h 1089259"/>
              <a:gd name="connsiteX4" fmla="*/ 1027278 w 1080650"/>
              <a:gd name="connsiteY4" fmla="*/ 52722 h 1089259"/>
              <a:gd name="connsiteX5" fmla="*/ 1080000 w 1080650"/>
              <a:gd name="connsiteY5" fmla="*/ 180004 h 1089259"/>
              <a:gd name="connsiteX6" fmla="*/ 1080000 w 1080650"/>
              <a:gd name="connsiteY6" fmla="*/ 899996 h 1089259"/>
              <a:gd name="connsiteX7" fmla="*/ 1080616 w 1080650"/>
              <a:gd name="connsiteY7" fmla="*/ 1080119 h 1089259"/>
              <a:gd name="connsiteX8" fmla="*/ 180004 w 1080650"/>
              <a:gd name="connsiteY8" fmla="*/ 1080000 h 1089259"/>
              <a:gd name="connsiteX9" fmla="*/ 52722 w 1080650"/>
              <a:gd name="connsiteY9" fmla="*/ 1027278 h 1089259"/>
              <a:gd name="connsiteX10" fmla="*/ 0 w 1080650"/>
              <a:gd name="connsiteY10" fmla="*/ 899996 h 1089259"/>
              <a:gd name="connsiteX11" fmla="*/ 0 w 1080650"/>
              <a:gd name="connsiteY11" fmla="*/ 180004 h 1089259"/>
              <a:gd name="connsiteX0" fmla="*/ 0 w 1080650"/>
              <a:gd name="connsiteY0" fmla="*/ 180004 h 1089260"/>
              <a:gd name="connsiteX1" fmla="*/ 52722 w 1080650"/>
              <a:gd name="connsiteY1" fmla="*/ 52722 h 1089260"/>
              <a:gd name="connsiteX2" fmla="*/ 180004 w 1080650"/>
              <a:gd name="connsiteY2" fmla="*/ 0 h 1089260"/>
              <a:gd name="connsiteX3" fmla="*/ 899996 w 1080650"/>
              <a:gd name="connsiteY3" fmla="*/ 0 h 1089260"/>
              <a:gd name="connsiteX4" fmla="*/ 1027278 w 1080650"/>
              <a:gd name="connsiteY4" fmla="*/ 52722 h 1089260"/>
              <a:gd name="connsiteX5" fmla="*/ 1080000 w 1080650"/>
              <a:gd name="connsiteY5" fmla="*/ 180004 h 1089260"/>
              <a:gd name="connsiteX6" fmla="*/ 1080000 w 1080650"/>
              <a:gd name="connsiteY6" fmla="*/ 899996 h 1089260"/>
              <a:gd name="connsiteX7" fmla="*/ 1080616 w 1080650"/>
              <a:gd name="connsiteY7" fmla="*/ 1080120 h 1089260"/>
              <a:gd name="connsiteX8" fmla="*/ 180004 w 1080650"/>
              <a:gd name="connsiteY8" fmla="*/ 1080000 h 1089260"/>
              <a:gd name="connsiteX9" fmla="*/ 52722 w 1080650"/>
              <a:gd name="connsiteY9" fmla="*/ 1027278 h 1089260"/>
              <a:gd name="connsiteX10" fmla="*/ 0 w 1080650"/>
              <a:gd name="connsiteY10" fmla="*/ 899996 h 1089260"/>
              <a:gd name="connsiteX11" fmla="*/ 0 w 1080650"/>
              <a:gd name="connsiteY11" fmla="*/ 180004 h 1089260"/>
              <a:gd name="connsiteX0" fmla="*/ 0 w 1080616"/>
              <a:gd name="connsiteY0" fmla="*/ 180004 h 1089260"/>
              <a:gd name="connsiteX1" fmla="*/ 52722 w 1080616"/>
              <a:gd name="connsiteY1" fmla="*/ 52722 h 1089260"/>
              <a:gd name="connsiteX2" fmla="*/ 180004 w 1080616"/>
              <a:gd name="connsiteY2" fmla="*/ 0 h 1089260"/>
              <a:gd name="connsiteX3" fmla="*/ 899996 w 1080616"/>
              <a:gd name="connsiteY3" fmla="*/ 0 h 1089260"/>
              <a:gd name="connsiteX4" fmla="*/ 1027278 w 1080616"/>
              <a:gd name="connsiteY4" fmla="*/ 52722 h 1089260"/>
              <a:gd name="connsiteX5" fmla="*/ 1080000 w 1080616"/>
              <a:gd name="connsiteY5" fmla="*/ 180004 h 1089260"/>
              <a:gd name="connsiteX6" fmla="*/ 1080616 w 1080616"/>
              <a:gd name="connsiteY6" fmla="*/ 1080120 h 1089260"/>
              <a:gd name="connsiteX7" fmla="*/ 180004 w 1080616"/>
              <a:gd name="connsiteY7" fmla="*/ 1080000 h 1089260"/>
              <a:gd name="connsiteX8" fmla="*/ 52722 w 1080616"/>
              <a:gd name="connsiteY8" fmla="*/ 1027278 h 1089260"/>
              <a:gd name="connsiteX9" fmla="*/ 0 w 1080616"/>
              <a:gd name="connsiteY9" fmla="*/ 899996 h 1089260"/>
              <a:gd name="connsiteX10" fmla="*/ 0 w 1080616"/>
              <a:gd name="connsiteY10" fmla="*/ 180004 h 108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616" h="1089260">
                <a:moveTo>
                  <a:pt x="0" y="180004"/>
                </a:moveTo>
                <a:cubicBezTo>
                  <a:pt x="0" y="132264"/>
                  <a:pt x="18965" y="86479"/>
                  <a:pt x="52722" y="52722"/>
                </a:cubicBezTo>
                <a:cubicBezTo>
                  <a:pt x="86479" y="18965"/>
                  <a:pt x="132264" y="0"/>
                  <a:pt x="180004" y="0"/>
                </a:cubicBezTo>
                <a:lnTo>
                  <a:pt x="899996" y="0"/>
                </a:lnTo>
                <a:cubicBezTo>
                  <a:pt x="947736" y="0"/>
                  <a:pt x="993521" y="18965"/>
                  <a:pt x="1027278" y="52722"/>
                </a:cubicBezTo>
                <a:cubicBezTo>
                  <a:pt x="1061035" y="86479"/>
                  <a:pt x="1080000" y="132264"/>
                  <a:pt x="1080000" y="180004"/>
                </a:cubicBezTo>
                <a:cubicBezTo>
                  <a:pt x="1080205" y="480043"/>
                  <a:pt x="1080411" y="780081"/>
                  <a:pt x="1080616" y="1080120"/>
                </a:cubicBezTo>
                <a:cubicBezTo>
                  <a:pt x="1080582" y="1089260"/>
                  <a:pt x="339318" y="1088807"/>
                  <a:pt x="180004" y="1080000"/>
                </a:cubicBezTo>
                <a:cubicBezTo>
                  <a:pt x="132264" y="1080000"/>
                  <a:pt x="86479" y="1061035"/>
                  <a:pt x="52722" y="1027278"/>
                </a:cubicBezTo>
                <a:cubicBezTo>
                  <a:pt x="18965" y="993521"/>
                  <a:pt x="0" y="947736"/>
                  <a:pt x="0" y="899996"/>
                </a:cubicBezTo>
                <a:lnTo>
                  <a:pt x="0" y="180004"/>
                </a:lnTo>
                <a:close/>
              </a:path>
            </a:pathLst>
          </a:cu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2636912"/>
            <a:ext cx="7848600" cy="792089"/>
          </a:xfrm>
        </p:spPr>
        <p:txBody>
          <a:bodyPr anchor="t"/>
          <a:lstStyle>
            <a:lvl1pPr algn="l">
              <a:defRPr sz="3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7" y="3429000"/>
            <a:ext cx="7848601" cy="57606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56376" y="2591030"/>
            <a:ext cx="450000" cy="450000"/>
          </a:xfrm>
          <a:custGeom>
            <a:avLst/>
            <a:gdLst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899996 w 1080000"/>
              <a:gd name="connsiteY7" fmla="*/ 1080000 h 1080000"/>
              <a:gd name="connsiteX8" fmla="*/ 180004 w 1080000"/>
              <a:gd name="connsiteY8" fmla="*/ 1080000 h 1080000"/>
              <a:gd name="connsiteX9" fmla="*/ 52722 w 1080000"/>
              <a:gd name="connsiteY9" fmla="*/ 1027278 h 1080000"/>
              <a:gd name="connsiteX10" fmla="*/ 0 w 1080000"/>
              <a:gd name="connsiteY10" fmla="*/ 899996 h 1080000"/>
              <a:gd name="connsiteX11" fmla="*/ 0 w 1080000"/>
              <a:gd name="connsiteY11" fmla="*/ 180004 h 1080000"/>
              <a:gd name="connsiteX0" fmla="*/ 0 w 1158607"/>
              <a:gd name="connsiteY0" fmla="*/ 180004 h 1080120"/>
              <a:gd name="connsiteX1" fmla="*/ 52722 w 1158607"/>
              <a:gd name="connsiteY1" fmla="*/ 52722 h 1080120"/>
              <a:gd name="connsiteX2" fmla="*/ 180004 w 1158607"/>
              <a:gd name="connsiteY2" fmla="*/ 0 h 1080120"/>
              <a:gd name="connsiteX3" fmla="*/ 899996 w 1158607"/>
              <a:gd name="connsiteY3" fmla="*/ 0 h 1080120"/>
              <a:gd name="connsiteX4" fmla="*/ 1027278 w 1158607"/>
              <a:gd name="connsiteY4" fmla="*/ 52722 h 1080120"/>
              <a:gd name="connsiteX5" fmla="*/ 1080000 w 1158607"/>
              <a:gd name="connsiteY5" fmla="*/ 180004 h 1080120"/>
              <a:gd name="connsiteX6" fmla="*/ 1080000 w 1158607"/>
              <a:gd name="connsiteY6" fmla="*/ 899996 h 1080120"/>
              <a:gd name="connsiteX7" fmla="*/ 1008608 w 1158607"/>
              <a:gd name="connsiteY7" fmla="*/ 1080120 h 1080120"/>
              <a:gd name="connsiteX8" fmla="*/ 180004 w 1158607"/>
              <a:gd name="connsiteY8" fmla="*/ 1080000 h 1080120"/>
              <a:gd name="connsiteX9" fmla="*/ 52722 w 1158607"/>
              <a:gd name="connsiteY9" fmla="*/ 1027278 h 1080120"/>
              <a:gd name="connsiteX10" fmla="*/ 0 w 1158607"/>
              <a:gd name="connsiteY10" fmla="*/ 899996 h 1080120"/>
              <a:gd name="connsiteX11" fmla="*/ 0 w 1158607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9260"/>
              <a:gd name="connsiteX1" fmla="*/ 52722 w 1080000"/>
              <a:gd name="connsiteY1" fmla="*/ 52722 h 1089260"/>
              <a:gd name="connsiteX2" fmla="*/ 180004 w 1080000"/>
              <a:gd name="connsiteY2" fmla="*/ 0 h 1089260"/>
              <a:gd name="connsiteX3" fmla="*/ 899996 w 1080000"/>
              <a:gd name="connsiteY3" fmla="*/ 0 h 1089260"/>
              <a:gd name="connsiteX4" fmla="*/ 1027278 w 1080000"/>
              <a:gd name="connsiteY4" fmla="*/ 52722 h 1089260"/>
              <a:gd name="connsiteX5" fmla="*/ 1080000 w 1080000"/>
              <a:gd name="connsiteY5" fmla="*/ 180004 h 1089260"/>
              <a:gd name="connsiteX6" fmla="*/ 1080000 w 1080000"/>
              <a:gd name="connsiteY6" fmla="*/ 899996 h 1089260"/>
              <a:gd name="connsiteX7" fmla="*/ 1008608 w 1080000"/>
              <a:gd name="connsiteY7" fmla="*/ 1080120 h 1089260"/>
              <a:gd name="connsiteX8" fmla="*/ 180004 w 1080000"/>
              <a:gd name="connsiteY8" fmla="*/ 1080000 h 1089260"/>
              <a:gd name="connsiteX9" fmla="*/ 52722 w 1080000"/>
              <a:gd name="connsiteY9" fmla="*/ 1027278 h 1089260"/>
              <a:gd name="connsiteX10" fmla="*/ 0 w 1080000"/>
              <a:gd name="connsiteY10" fmla="*/ 899996 h 1089260"/>
              <a:gd name="connsiteX11" fmla="*/ 0 w 1080000"/>
              <a:gd name="connsiteY11" fmla="*/ 180004 h 1089260"/>
              <a:gd name="connsiteX0" fmla="*/ 0 w 1080650"/>
              <a:gd name="connsiteY0" fmla="*/ 180004 h 1089259"/>
              <a:gd name="connsiteX1" fmla="*/ 52722 w 1080650"/>
              <a:gd name="connsiteY1" fmla="*/ 52722 h 1089259"/>
              <a:gd name="connsiteX2" fmla="*/ 180004 w 1080650"/>
              <a:gd name="connsiteY2" fmla="*/ 0 h 1089259"/>
              <a:gd name="connsiteX3" fmla="*/ 899996 w 1080650"/>
              <a:gd name="connsiteY3" fmla="*/ 0 h 1089259"/>
              <a:gd name="connsiteX4" fmla="*/ 1027278 w 1080650"/>
              <a:gd name="connsiteY4" fmla="*/ 52722 h 1089259"/>
              <a:gd name="connsiteX5" fmla="*/ 1080000 w 1080650"/>
              <a:gd name="connsiteY5" fmla="*/ 180004 h 1089259"/>
              <a:gd name="connsiteX6" fmla="*/ 1080000 w 1080650"/>
              <a:gd name="connsiteY6" fmla="*/ 899996 h 1089259"/>
              <a:gd name="connsiteX7" fmla="*/ 1080616 w 1080650"/>
              <a:gd name="connsiteY7" fmla="*/ 1080119 h 1089259"/>
              <a:gd name="connsiteX8" fmla="*/ 180004 w 1080650"/>
              <a:gd name="connsiteY8" fmla="*/ 1080000 h 1089259"/>
              <a:gd name="connsiteX9" fmla="*/ 52722 w 1080650"/>
              <a:gd name="connsiteY9" fmla="*/ 1027278 h 1089259"/>
              <a:gd name="connsiteX10" fmla="*/ 0 w 1080650"/>
              <a:gd name="connsiteY10" fmla="*/ 899996 h 1089259"/>
              <a:gd name="connsiteX11" fmla="*/ 0 w 1080650"/>
              <a:gd name="connsiteY11" fmla="*/ 180004 h 1089259"/>
              <a:gd name="connsiteX0" fmla="*/ 0 w 1080650"/>
              <a:gd name="connsiteY0" fmla="*/ 180004 h 1089260"/>
              <a:gd name="connsiteX1" fmla="*/ 52722 w 1080650"/>
              <a:gd name="connsiteY1" fmla="*/ 52722 h 1089260"/>
              <a:gd name="connsiteX2" fmla="*/ 180004 w 1080650"/>
              <a:gd name="connsiteY2" fmla="*/ 0 h 1089260"/>
              <a:gd name="connsiteX3" fmla="*/ 899996 w 1080650"/>
              <a:gd name="connsiteY3" fmla="*/ 0 h 1089260"/>
              <a:gd name="connsiteX4" fmla="*/ 1027278 w 1080650"/>
              <a:gd name="connsiteY4" fmla="*/ 52722 h 1089260"/>
              <a:gd name="connsiteX5" fmla="*/ 1080000 w 1080650"/>
              <a:gd name="connsiteY5" fmla="*/ 180004 h 1089260"/>
              <a:gd name="connsiteX6" fmla="*/ 1080000 w 1080650"/>
              <a:gd name="connsiteY6" fmla="*/ 899996 h 1089260"/>
              <a:gd name="connsiteX7" fmla="*/ 1080616 w 1080650"/>
              <a:gd name="connsiteY7" fmla="*/ 1080120 h 1089260"/>
              <a:gd name="connsiteX8" fmla="*/ 180004 w 1080650"/>
              <a:gd name="connsiteY8" fmla="*/ 1080000 h 1089260"/>
              <a:gd name="connsiteX9" fmla="*/ 52722 w 1080650"/>
              <a:gd name="connsiteY9" fmla="*/ 1027278 h 1089260"/>
              <a:gd name="connsiteX10" fmla="*/ 0 w 1080650"/>
              <a:gd name="connsiteY10" fmla="*/ 899996 h 1089260"/>
              <a:gd name="connsiteX11" fmla="*/ 0 w 1080650"/>
              <a:gd name="connsiteY11" fmla="*/ 180004 h 1089260"/>
              <a:gd name="connsiteX0" fmla="*/ 0 w 1080616"/>
              <a:gd name="connsiteY0" fmla="*/ 180004 h 1089260"/>
              <a:gd name="connsiteX1" fmla="*/ 52722 w 1080616"/>
              <a:gd name="connsiteY1" fmla="*/ 52722 h 1089260"/>
              <a:gd name="connsiteX2" fmla="*/ 180004 w 1080616"/>
              <a:gd name="connsiteY2" fmla="*/ 0 h 1089260"/>
              <a:gd name="connsiteX3" fmla="*/ 899996 w 1080616"/>
              <a:gd name="connsiteY3" fmla="*/ 0 h 1089260"/>
              <a:gd name="connsiteX4" fmla="*/ 1027278 w 1080616"/>
              <a:gd name="connsiteY4" fmla="*/ 52722 h 1089260"/>
              <a:gd name="connsiteX5" fmla="*/ 1080000 w 1080616"/>
              <a:gd name="connsiteY5" fmla="*/ 180004 h 1089260"/>
              <a:gd name="connsiteX6" fmla="*/ 1080616 w 1080616"/>
              <a:gd name="connsiteY6" fmla="*/ 1080120 h 1089260"/>
              <a:gd name="connsiteX7" fmla="*/ 180004 w 1080616"/>
              <a:gd name="connsiteY7" fmla="*/ 1080000 h 1089260"/>
              <a:gd name="connsiteX8" fmla="*/ 52722 w 1080616"/>
              <a:gd name="connsiteY8" fmla="*/ 1027278 h 1089260"/>
              <a:gd name="connsiteX9" fmla="*/ 0 w 1080616"/>
              <a:gd name="connsiteY9" fmla="*/ 899996 h 1089260"/>
              <a:gd name="connsiteX10" fmla="*/ 0 w 1080616"/>
              <a:gd name="connsiteY10" fmla="*/ 180004 h 108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616" h="1089260">
                <a:moveTo>
                  <a:pt x="0" y="180004"/>
                </a:moveTo>
                <a:cubicBezTo>
                  <a:pt x="0" y="132264"/>
                  <a:pt x="18965" y="86479"/>
                  <a:pt x="52722" y="52722"/>
                </a:cubicBezTo>
                <a:cubicBezTo>
                  <a:pt x="86479" y="18965"/>
                  <a:pt x="132264" y="0"/>
                  <a:pt x="180004" y="0"/>
                </a:cubicBezTo>
                <a:lnTo>
                  <a:pt x="899996" y="0"/>
                </a:lnTo>
                <a:cubicBezTo>
                  <a:pt x="947736" y="0"/>
                  <a:pt x="993521" y="18965"/>
                  <a:pt x="1027278" y="52722"/>
                </a:cubicBezTo>
                <a:cubicBezTo>
                  <a:pt x="1061035" y="86479"/>
                  <a:pt x="1080000" y="132264"/>
                  <a:pt x="1080000" y="180004"/>
                </a:cubicBezTo>
                <a:cubicBezTo>
                  <a:pt x="1080205" y="480043"/>
                  <a:pt x="1080411" y="780081"/>
                  <a:pt x="1080616" y="1080120"/>
                </a:cubicBezTo>
                <a:cubicBezTo>
                  <a:pt x="1080582" y="1089260"/>
                  <a:pt x="339318" y="1088807"/>
                  <a:pt x="180004" y="1080000"/>
                </a:cubicBezTo>
                <a:cubicBezTo>
                  <a:pt x="132264" y="1080000"/>
                  <a:pt x="86479" y="1061035"/>
                  <a:pt x="52722" y="1027278"/>
                </a:cubicBezTo>
                <a:cubicBezTo>
                  <a:pt x="18965" y="993521"/>
                  <a:pt x="0" y="947736"/>
                  <a:pt x="0" y="899996"/>
                </a:cubicBezTo>
                <a:lnTo>
                  <a:pt x="0" y="180004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N°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4704904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4762872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5796136" y="1628329"/>
            <a:ext cx="2879552" cy="3672879"/>
          </a:xfrm>
          <a:custGeom>
            <a:avLst/>
            <a:gdLst>
              <a:gd name="connsiteX0" fmla="*/ 0 w 3970784"/>
              <a:gd name="connsiteY0" fmla="*/ 518108 h 4681536"/>
              <a:gd name="connsiteX1" fmla="*/ 151751 w 3970784"/>
              <a:gd name="connsiteY1" fmla="*/ 151750 h 4681536"/>
              <a:gd name="connsiteX2" fmla="*/ 518109 w 3970784"/>
              <a:gd name="connsiteY2" fmla="*/ 0 h 4681536"/>
              <a:gd name="connsiteX3" fmla="*/ 3452676 w 3970784"/>
              <a:gd name="connsiteY3" fmla="*/ 0 h 4681536"/>
              <a:gd name="connsiteX4" fmla="*/ 3819034 w 3970784"/>
              <a:gd name="connsiteY4" fmla="*/ 151751 h 4681536"/>
              <a:gd name="connsiteX5" fmla="*/ 3970784 w 3970784"/>
              <a:gd name="connsiteY5" fmla="*/ 518109 h 4681536"/>
              <a:gd name="connsiteX6" fmla="*/ 3970784 w 3970784"/>
              <a:gd name="connsiteY6" fmla="*/ 4163428 h 4681536"/>
              <a:gd name="connsiteX7" fmla="*/ 3819034 w 3970784"/>
              <a:gd name="connsiteY7" fmla="*/ 4529786 h 4681536"/>
              <a:gd name="connsiteX8" fmla="*/ 3452676 w 3970784"/>
              <a:gd name="connsiteY8" fmla="*/ 4681536 h 4681536"/>
              <a:gd name="connsiteX9" fmla="*/ 518108 w 3970784"/>
              <a:gd name="connsiteY9" fmla="*/ 4681536 h 4681536"/>
              <a:gd name="connsiteX10" fmla="*/ 151750 w 3970784"/>
              <a:gd name="connsiteY10" fmla="*/ 4529785 h 4681536"/>
              <a:gd name="connsiteX11" fmla="*/ 0 w 3970784"/>
              <a:gd name="connsiteY11" fmla="*/ 4163427 h 4681536"/>
              <a:gd name="connsiteX12" fmla="*/ 0 w 3970784"/>
              <a:gd name="connsiteY12" fmla="*/ 518108 h 4681536"/>
              <a:gd name="connsiteX0" fmla="*/ 57337 w 4028121"/>
              <a:gd name="connsiteY0" fmla="*/ 693905 h 4857333"/>
              <a:gd name="connsiteX1" fmla="*/ 575446 w 4028121"/>
              <a:gd name="connsiteY1" fmla="*/ 175797 h 4857333"/>
              <a:gd name="connsiteX2" fmla="*/ 3510013 w 4028121"/>
              <a:gd name="connsiteY2" fmla="*/ 175797 h 4857333"/>
              <a:gd name="connsiteX3" fmla="*/ 3876371 w 4028121"/>
              <a:gd name="connsiteY3" fmla="*/ 327548 h 4857333"/>
              <a:gd name="connsiteX4" fmla="*/ 4028121 w 4028121"/>
              <a:gd name="connsiteY4" fmla="*/ 693906 h 4857333"/>
              <a:gd name="connsiteX5" fmla="*/ 4028121 w 4028121"/>
              <a:gd name="connsiteY5" fmla="*/ 4339225 h 4857333"/>
              <a:gd name="connsiteX6" fmla="*/ 3876371 w 4028121"/>
              <a:gd name="connsiteY6" fmla="*/ 4705583 h 4857333"/>
              <a:gd name="connsiteX7" fmla="*/ 3510013 w 4028121"/>
              <a:gd name="connsiteY7" fmla="*/ 4857333 h 4857333"/>
              <a:gd name="connsiteX8" fmla="*/ 575445 w 4028121"/>
              <a:gd name="connsiteY8" fmla="*/ 4857333 h 4857333"/>
              <a:gd name="connsiteX9" fmla="*/ 209087 w 4028121"/>
              <a:gd name="connsiteY9" fmla="*/ 4705582 h 4857333"/>
              <a:gd name="connsiteX10" fmla="*/ 57337 w 4028121"/>
              <a:gd name="connsiteY10" fmla="*/ 4339224 h 4857333"/>
              <a:gd name="connsiteX11" fmla="*/ 57337 w 4028121"/>
              <a:gd name="connsiteY11" fmla="*/ 693905 h 4857333"/>
              <a:gd name="connsiteX0" fmla="*/ 57337 w 4028121"/>
              <a:gd name="connsiteY0" fmla="*/ 724033 h 4887461"/>
              <a:gd name="connsiteX1" fmla="*/ 575446 w 4028121"/>
              <a:gd name="connsiteY1" fmla="*/ 205925 h 4887461"/>
              <a:gd name="connsiteX2" fmla="*/ 3510013 w 4028121"/>
              <a:gd name="connsiteY2" fmla="*/ 205925 h 4887461"/>
              <a:gd name="connsiteX3" fmla="*/ 3876371 w 4028121"/>
              <a:gd name="connsiteY3" fmla="*/ 357676 h 4887461"/>
              <a:gd name="connsiteX4" fmla="*/ 4028121 w 4028121"/>
              <a:gd name="connsiteY4" fmla="*/ 724034 h 4887461"/>
              <a:gd name="connsiteX5" fmla="*/ 4028121 w 4028121"/>
              <a:gd name="connsiteY5" fmla="*/ 4369353 h 4887461"/>
              <a:gd name="connsiteX6" fmla="*/ 3876371 w 4028121"/>
              <a:gd name="connsiteY6" fmla="*/ 4735711 h 4887461"/>
              <a:gd name="connsiteX7" fmla="*/ 3510013 w 4028121"/>
              <a:gd name="connsiteY7" fmla="*/ 4887461 h 4887461"/>
              <a:gd name="connsiteX8" fmla="*/ 575445 w 4028121"/>
              <a:gd name="connsiteY8" fmla="*/ 4887461 h 4887461"/>
              <a:gd name="connsiteX9" fmla="*/ 209087 w 4028121"/>
              <a:gd name="connsiteY9" fmla="*/ 4735710 h 4887461"/>
              <a:gd name="connsiteX10" fmla="*/ 57337 w 4028121"/>
              <a:gd name="connsiteY10" fmla="*/ 4369352 h 4887461"/>
              <a:gd name="connsiteX11" fmla="*/ 57337 w 4028121"/>
              <a:gd name="connsiteY11" fmla="*/ 724033 h 4887461"/>
              <a:gd name="connsiteX0" fmla="*/ 57337 w 4028121"/>
              <a:gd name="connsiteY0" fmla="*/ 670723 h 4834151"/>
              <a:gd name="connsiteX1" fmla="*/ 575446 w 4028121"/>
              <a:gd name="connsiteY1" fmla="*/ 152615 h 4834151"/>
              <a:gd name="connsiteX2" fmla="*/ 3510013 w 4028121"/>
              <a:gd name="connsiteY2" fmla="*/ 152615 h 4834151"/>
              <a:gd name="connsiteX3" fmla="*/ 3876371 w 4028121"/>
              <a:gd name="connsiteY3" fmla="*/ 304366 h 4834151"/>
              <a:gd name="connsiteX4" fmla="*/ 4028121 w 4028121"/>
              <a:gd name="connsiteY4" fmla="*/ 670724 h 4834151"/>
              <a:gd name="connsiteX5" fmla="*/ 4028121 w 4028121"/>
              <a:gd name="connsiteY5" fmla="*/ 4316043 h 4834151"/>
              <a:gd name="connsiteX6" fmla="*/ 3876371 w 4028121"/>
              <a:gd name="connsiteY6" fmla="*/ 4682401 h 4834151"/>
              <a:gd name="connsiteX7" fmla="*/ 3510013 w 4028121"/>
              <a:gd name="connsiteY7" fmla="*/ 4834151 h 4834151"/>
              <a:gd name="connsiteX8" fmla="*/ 575445 w 4028121"/>
              <a:gd name="connsiteY8" fmla="*/ 4834151 h 4834151"/>
              <a:gd name="connsiteX9" fmla="*/ 209087 w 4028121"/>
              <a:gd name="connsiteY9" fmla="*/ 4682400 h 4834151"/>
              <a:gd name="connsiteX10" fmla="*/ 57337 w 4028121"/>
              <a:gd name="connsiteY10" fmla="*/ 4316042 h 4834151"/>
              <a:gd name="connsiteX11" fmla="*/ 57337 w 4028121"/>
              <a:gd name="connsiteY11" fmla="*/ 670723 h 4834151"/>
              <a:gd name="connsiteX0" fmla="*/ 68385 w 4039169"/>
              <a:gd name="connsiteY0" fmla="*/ 670723 h 4834151"/>
              <a:gd name="connsiteX1" fmla="*/ 586494 w 4039169"/>
              <a:gd name="connsiteY1" fmla="*/ 152615 h 4834151"/>
              <a:gd name="connsiteX2" fmla="*/ 3521061 w 4039169"/>
              <a:gd name="connsiteY2" fmla="*/ 152615 h 4834151"/>
              <a:gd name="connsiteX3" fmla="*/ 3887419 w 4039169"/>
              <a:gd name="connsiteY3" fmla="*/ 304366 h 4834151"/>
              <a:gd name="connsiteX4" fmla="*/ 4039169 w 4039169"/>
              <a:gd name="connsiteY4" fmla="*/ 670724 h 4834151"/>
              <a:gd name="connsiteX5" fmla="*/ 4039169 w 4039169"/>
              <a:gd name="connsiteY5" fmla="*/ 4316043 h 4834151"/>
              <a:gd name="connsiteX6" fmla="*/ 3887419 w 4039169"/>
              <a:gd name="connsiteY6" fmla="*/ 4682401 h 4834151"/>
              <a:gd name="connsiteX7" fmla="*/ 3521061 w 4039169"/>
              <a:gd name="connsiteY7" fmla="*/ 4834151 h 4834151"/>
              <a:gd name="connsiteX8" fmla="*/ 586493 w 4039169"/>
              <a:gd name="connsiteY8" fmla="*/ 4834151 h 4834151"/>
              <a:gd name="connsiteX9" fmla="*/ 220135 w 4039169"/>
              <a:gd name="connsiteY9" fmla="*/ 4682400 h 4834151"/>
              <a:gd name="connsiteX10" fmla="*/ 68385 w 4039169"/>
              <a:gd name="connsiteY10" fmla="*/ 4316042 h 4834151"/>
              <a:gd name="connsiteX11" fmla="*/ 68385 w 4039169"/>
              <a:gd name="connsiteY11" fmla="*/ 670723 h 4834151"/>
              <a:gd name="connsiteX0" fmla="*/ 102293 w 4073077"/>
              <a:gd name="connsiteY0" fmla="*/ 670723 h 4834151"/>
              <a:gd name="connsiteX1" fmla="*/ 620402 w 4073077"/>
              <a:gd name="connsiteY1" fmla="*/ 152615 h 4834151"/>
              <a:gd name="connsiteX2" fmla="*/ 3554969 w 4073077"/>
              <a:gd name="connsiteY2" fmla="*/ 152615 h 4834151"/>
              <a:gd name="connsiteX3" fmla="*/ 3921327 w 4073077"/>
              <a:gd name="connsiteY3" fmla="*/ 304366 h 4834151"/>
              <a:gd name="connsiteX4" fmla="*/ 4073077 w 4073077"/>
              <a:gd name="connsiteY4" fmla="*/ 670724 h 4834151"/>
              <a:gd name="connsiteX5" fmla="*/ 4073077 w 4073077"/>
              <a:gd name="connsiteY5" fmla="*/ 4316043 h 4834151"/>
              <a:gd name="connsiteX6" fmla="*/ 3921327 w 4073077"/>
              <a:gd name="connsiteY6" fmla="*/ 4682401 h 4834151"/>
              <a:gd name="connsiteX7" fmla="*/ 3554969 w 4073077"/>
              <a:gd name="connsiteY7" fmla="*/ 4834151 h 4834151"/>
              <a:gd name="connsiteX8" fmla="*/ 620401 w 4073077"/>
              <a:gd name="connsiteY8" fmla="*/ 4834151 h 4834151"/>
              <a:gd name="connsiteX9" fmla="*/ 254043 w 4073077"/>
              <a:gd name="connsiteY9" fmla="*/ 4682400 h 4834151"/>
              <a:gd name="connsiteX10" fmla="*/ 102293 w 4073077"/>
              <a:gd name="connsiteY10" fmla="*/ 4316042 h 4834151"/>
              <a:gd name="connsiteX11" fmla="*/ 102293 w 4073077"/>
              <a:gd name="connsiteY11" fmla="*/ 670723 h 4834151"/>
              <a:gd name="connsiteX0" fmla="*/ 71813 w 4042597"/>
              <a:gd name="connsiteY0" fmla="*/ 670723 h 4834151"/>
              <a:gd name="connsiteX1" fmla="*/ 589922 w 4042597"/>
              <a:gd name="connsiteY1" fmla="*/ 152615 h 4834151"/>
              <a:gd name="connsiteX2" fmla="*/ 3524489 w 4042597"/>
              <a:gd name="connsiteY2" fmla="*/ 152615 h 4834151"/>
              <a:gd name="connsiteX3" fmla="*/ 3890847 w 4042597"/>
              <a:gd name="connsiteY3" fmla="*/ 304366 h 4834151"/>
              <a:gd name="connsiteX4" fmla="*/ 4042597 w 4042597"/>
              <a:gd name="connsiteY4" fmla="*/ 670724 h 4834151"/>
              <a:gd name="connsiteX5" fmla="*/ 4042597 w 4042597"/>
              <a:gd name="connsiteY5" fmla="*/ 4316043 h 4834151"/>
              <a:gd name="connsiteX6" fmla="*/ 3890847 w 4042597"/>
              <a:gd name="connsiteY6" fmla="*/ 4682401 h 4834151"/>
              <a:gd name="connsiteX7" fmla="*/ 3524489 w 4042597"/>
              <a:gd name="connsiteY7" fmla="*/ 4834151 h 4834151"/>
              <a:gd name="connsiteX8" fmla="*/ 589921 w 4042597"/>
              <a:gd name="connsiteY8" fmla="*/ 4834151 h 4834151"/>
              <a:gd name="connsiteX9" fmla="*/ 223563 w 4042597"/>
              <a:gd name="connsiteY9" fmla="*/ 4682400 h 4834151"/>
              <a:gd name="connsiteX10" fmla="*/ 71813 w 4042597"/>
              <a:gd name="connsiteY10" fmla="*/ 4316042 h 4834151"/>
              <a:gd name="connsiteX11" fmla="*/ 71813 w 4042597"/>
              <a:gd name="connsiteY11" fmla="*/ 670723 h 4834151"/>
              <a:gd name="connsiteX0" fmla="*/ 82861 w 4053645"/>
              <a:gd name="connsiteY0" fmla="*/ 670723 h 4834151"/>
              <a:gd name="connsiteX1" fmla="*/ 600970 w 4053645"/>
              <a:gd name="connsiteY1" fmla="*/ 152615 h 4834151"/>
              <a:gd name="connsiteX2" fmla="*/ 3535537 w 4053645"/>
              <a:gd name="connsiteY2" fmla="*/ 152615 h 4834151"/>
              <a:gd name="connsiteX3" fmla="*/ 3901895 w 4053645"/>
              <a:gd name="connsiteY3" fmla="*/ 304366 h 4834151"/>
              <a:gd name="connsiteX4" fmla="*/ 4053645 w 4053645"/>
              <a:gd name="connsiteY4" fmla="*/ 670724 h 4834151"/>
              <a:gd name="connsiteX5" fmla="*/ 4053645 w 4053645"/>
              <a:gd name="connsiteY5" fmla="*/ 4316043 h 4834151"/>
              <a:gd name="connsiteX6" fmla="*/ 3901895 w 4053645"/>
              <a:gd name="connsiteY6" fmla="*/ 4682401 h 4834151"/>
              <a:gd name="connsiteX7" fmla="*/ 3535537 w 4053645"/>
              <a:gd name="connsiteY7" fmla="*/ 4834151 h 4834151"/>
              <a:gd name="connsiteX8" fmla="*/ 600969 w 4053645"/>
              <a:gd name="connsiteY8" fmla="*/ 4834151 h 4834151"/>
              <a:gd name="connsiteX9" fmla="*/ 234611 w 4053645"/>
              <a:gd name="connsiteY9" fmla="*/ 4682400 h 4834151"/>
              <a:gd name="connsiteX10" fmla="*/ 82861 w 4053645"/>
              <a:gd name="connsiteY10" fmla="*/ 4316042 h 4834151"/>
              <a:gd name="connsiteX11" fmla="*/ 82861 w 4053645"/>
              <a:gd name="connsiteY11" fmla="*/ 670723 h 4834151"/>
              <a:gd name="connsiteX0" fmla="*/ 55809 w 4026593"/>
              <a:gd name="connsiteY0" fmla="*/ 670723 h 4834151"/>
              <a:gd name="connsiteX1" fmla="*/ 573918 w 4026593"/>
              <a:gd name="connsiteY1" fmla="*/ 152615 h 4834151"/>
              <a:gd name="connsiteX2" fmla="*/ 3508485 w 4026593"/>
              <a:gd name="connsiteY2" fmla="*/ 152615 h 4834151"/>
              <a:gd name="connsiteX3" fmla="*/ 3874843 w 4026593"/>
              <a:gd name="connsiteY3" fmla="*/ 304366 h 4834151"/>
              <a:gd name="connsiteX4" fmla="*/ 4026593 w 4026593"/>
              <a:gd name="connsiteY4" fmla="*/ 670724 h 4834151"/>
              <a:gd name="connsiteX5" fmla="*/ 4026593 w 4026593"/>
              <a:gd name="connsiteY5" fmla="*/ 4316043 h 4834151"/>
              <a:gd name="connsiteX6" fmla="*/ 3874843 w 4026593"/>
              <a:gd name="connsiteY6" fmla="*/ 4682401 h 4834151"/>
              <a:gd name="connsiteX7" fmla="*/ 3508485 w 4026593"/>
              <a:gd name="connsiteY7" fmla="*/ 4834151 h 4834151"/>
              <a:gd name="connsiteX8" fmla="*/ 573917 w 4026593"/>
              <a:gd name="connsiteY8" fmla="*/ 4834151 h 4834151"/>
              <a:gd name="connsiteX9" fmla="*/ 207559 w 4026593"/>
              <a:gd name="connsiteY9" fmla="*/ 4682400 h 4834151"/>
              <a:gd name="connsiteX10" fmla="*/ 55809 w 4026593"/>
              <a:gd name="connsiteY10" fmla="*/ 4316042 h 4834151"/>
              <a:gd name="connsiteX11" fmla="*/ 55809 w 4026593"/>
              <a:gd name="connsiteY11" fmla="*/ 670723 h 4834151"/>
              <a:gd name="connsiteX0" fmla="*/ 93527 w 4064311"/>
              <a:gd name="connsiteY0" fmla="*/ 670723 h 4834151"/>
              <a:gd name="connsiteX1" fmla="*/ 611636 w 4064311"/>
              <a:gd name="connsiteY1" fmla="*/ 152615 h 4834151"/>
              <a:gd name="connsiteX2" fmla="*/ 3546203 w 4064311"/>
              <a:gd name="connsiteY2" fmla="*/ 152615 h 4834151"/>
              <a:gd name="connsiteX3" fmla="*/ 3912561 w 4064311"/>
              <a:gd name="connsiteY3" fmla="*/ 304366 h 4834151"/>
              <a:gd name="connsiteX4" fmla="*/ 4064311 w 4064311"/>
              <a:gd name="connsiteY4" fmla="*/ 670724 h 4834151"/>
              <a:gd name="connsiteX5" fmla="*/ 4064311 w 4064311"/>
              <a:gd name="connsiteY5" fmla="*/ 4316043 h 4834151"/>
              <a:gd name="connsiteX6" fmla="*/ 3912561 w 4064311"/>
              <a:gd name="connsiteY6" fmla="*/ 4682401 h 4834151"/>
              <a:gd name="connsiteX7" fmla="*/ 3546203 w 4064311"/>
              <a:gd name="connsiteY7" fmla="*/ 4834151 h 4834151"/>
              <a:gd name="connsiteX8" fmla="*/ 611635 w 4064311"/>
              <a:gd name="connsiteY8" fmla="*/ 4834151 h 4834151"/>
              <a:gd name="connsiteX9" fmla="*/ 245277 w 4064311"/>
              <a:gd name="connsiteY9" fmla="*/ 4682400 h 4834151"/>
              <a:gd name="connsiteX10" fmla="*/ 93527 w 4064311"/>
              <a:gd name="connsiteY10" fmla="*/ 4316042 h 4834151"/>
              <a:gd name="connsiteX11" fmla="*/ 93527 w 4064311"/>
              <a:gd name="connsiteY11" fmla="*/ 670723 h 4834151"/>
              <a:gd name="connsiteX0" fmla="*/ 59237 w 4030021"/>
              <a:gd name="connsiteY0" fmla="*/ 670723 h 4834151"/>
              <a:gd name="connsiteX1" fmla="*/ 577346 w 4030021"/>
              <a:gd name="connsiteY1" fmla="*/ 152615 h 4834151"/>
              <a:gd name="connsiteX2" fmla="*/ 3511913 w 4030021"/>
              <a:gd name="connsiteY2" fmla="*/ 152615 h 4834151"/>
              <a:gd name="connsiteX3" fmla="*/ 3878271 w 4030021"/>
              <a:gd name="connsiteY3" fmla="*/ 304366 h 4834151"/>
              <a:gd name="connsiteX4" fmla="*/ 4030021 w 4030021"/>
              <a:gd name="connsiteY4" fmla="*/ 670724 h 4834151"/>
              <a:gd name="connsiteX5" fmla="*/ 4030021 w 4030021"/>
              <a:gd name="connsiteY5" fmla="*/ 4316043 h 4834151"/>
              <a:gd name="connsiteX6" fmla="*/ 3878271 w 4030021"/>
              <a:gd name="connsiteY6" fmla="*/ 4682401 h 4834151"/>
              <a:gd name="connsiteX7" fmla="*/ 3511913 w 4030021"/>
              <a:gd name="connsiteY7" fmla="*/ 4834151 h 4834151"/>
              <a:gd name="connsiteX8" fmla="*/ 577345 w 4030021"/>
              <a:gd name="connsiteY8" fmla="*/ 4834151 h 4834151"/>
              <a:gd name="connsiteX9" fmla="*/ 210987 w 4030021"/>
              <a:gd name="connsiteY9" fmla="*/ 4682400 h 4834151"/>
              <a:gd name="connsiteX10" fmla="*/ 59237 w 4030021"/>
              <a:gd name="connsiteY10" fmla="*/ 4316042 h 4834151"/>
              <a:gd name="connsiteX11" fmla="*/ 59237 w 4030021"/>
              <a:gd name="connsiteY11" fmla="*/ 670723 h 4834151"/>
              <a:gd name="connsiteX0" fmla="*/ 89335 w 4060119"/>
              <a:gd name="connsiteY0" fmla="*/ 670723 h 4834151"/>
              <a:gd name="connsiteX1" fmla="*/ 607444 w 4060119"/>
              <a:gd name="connsiteY1" fmla="*/ 152615 h 4834151"/>
              <a:gd name="connsiteX2" fmla="*/ 3542011 w 4060119"/>
              <a:gd name="connsiteY2" fmla="*/ 152615 h 4834151"/>
              <a:gd name="connsiteX3" fmla="*/ 3908369 w 4060119"/>
              <a:gd name="connsiteY3" fmla="*/ 304366 h 4834151"/>
              <a:gd name="connsiteX4" fmla="*/ 4060119 w 4060119"/>
              <a:gd name="connsiteY4" fmla="*/ 670724 h 4834151"/>
              <a:gd name="connsiteX5" fmla="*/ 4060119 w 4060119"/>
              <a:gd name="connsiteY5" fmla="*/ 4316043 h 4834151"/>
              <a:gd name="connsiteX6" fmla="*/ 3908369 w 4060119"/>
              <a:gd name="connsiteY6" fmla="*/ 4682401 h 4834151"/>
              <a:gd name="connsiteX7" fmla="*/ 3542011 w 4060119"/>
              <a:gd name="connsiteY7" fmla="*/ 4834151 h 4834151"/>
              <a:gd name="connsiteX8" fmla="*/ 607443 w 4060119"/>
              <a:gd name="connsiteY8" fmla="*/ 4834151 h 4834151"/>
              <a:gd name="connsiteX9" fmla="*/ 241085 w 4060119"/>
              <a:gd name="connsiteY9" fmla="*/ 4682400 h 4834151"/>
              <a:gd name="connsiteX10" fmla="*/ 89335 w 4060119"/>
              <a:gd name="connsiteY10" fmla="*/ 4316042 h 4834151"/>
              <a:gd name="connsiteX11" fmla="*/ 89335 w 4060119"/>
              <a:gd name="connsiteY11" fmla="*/ 670723 h 4834151"/>
              <a:gd name="connsiteX0" fmla="*/ 89335 w 4060119"/>
              <a:gd name="connsiteY0" fmla="*/ 685611 h 4849039"/>
              <a:gd name="connsiteX1" fmla="*/ 607444 w 4060119"/>
              <a:gd name="connsiteY1" fmla="*/ 167503 h 4849039"/>
              <a:gd name="connsiteX2" fmla="*/ 3542011 w 4060119"/>
              <a:gd name="connsiteY2" fmla="*/ 167503 h 4849039"/>
              <a:gd name="connsiteX3" fmla="*/ 3908369 w 4060119"/>
              <a:gd name="connsiteY3" fmla="*/ 319254 h 4849039"/>
              <a:gd name="connsiteX4" fmla="*/ 4060119 w 4060119"/>
              <a:gd name="connsiteY4" fmla="*/ 685612 h 4849039"/>
              <a:gd name="connsiteX5" fmla="*/ 4060119 w 4060119"/>
              <a:gd name="connsiteY5" fmla="*/ 4330931 h 4849039"/>
              <a:gd name="connsiteX6" fmla="*/ 3908369 w 4060119"/>
              <a:gd name="connsiteY6" fmla="*/ 4697289 h 4849039"/>
              <a:gd name="connsiteX7" fmla="*/ 3542011 w 4060119"/>
              <a:gd name="connsiteY7" fmla="*/ 4849039 h 4849039"/>
              <a:gd name="connsiteX8" fmla="*/ 607443 w 4060119"/>
              <a:gd name="connsiteY8" fmla="*/ 4849039 h 4849039"/>
              <a:gd name="connsiteX9" fmla="*/ 241085 w 4060119"/>
              <a:gd name="connsiteY9" fmla="*/ 4697288 h 4849039"/>
              <a:gd name="connsiteX10" fmla="*/ 89335 w 4060119"/>
              <a:gd name="connsiteY10" fmla="*/ 4330930 h 4849039"/>
              <a:gd name="connsiteX11" fmla="*/ 89335 w 4060119"/>
              <a:gd name="connsiteY11" fmla="*/ 685611 h 4849039"/>
              <a:gd name="connsiteX0" fmla="*/ 100447 w 4060119"/>
              <a:gd name="connsiteY0" fmla="*/ 685611 h 5222660"/>
              <a:gd name="connsiteX1" fmla="*/ 607444 w 4060119"/>
              <a:gd name="connsiteY1" fmla="*/ 541124 h 5222660"/>
              <a:gd name="connsiteX2" fmla="*/ 3542011 w 4060119"/>
              <a:gd name="connsiteY2" fmla="*/ 541124 h 5222660"/>
              <a:gd name="connsiteX3" fmla="*/ 3908369 w 4060119"/>
              <a:gd name="connsiteY3" fmla="*/ 692875 h 5222660"/>
              <a:gd name="connsiteX4" fmla="*/ 4060119 w 4060119"/>
              <a:gd name="connsiteY4" fmla="*/ 1059233 h 5222660"/>
              <a:gd name="connsiteX5" fmla="*/ 4060119 w 4060119"/>
              <a:gd name="connsiteY5" fmla="*/ 4704552 h 5222660"/>
              <a:gd name="connsiteX6" fmla="*/ 3908369 w 4060119"/>
              <a:gd name="connsiteY6" fmla="*/ 5070910 h 5222660"/>
              <a:gd name="connsiteX7" fmla="*/ 3542011 w 4060119"/>
              <a:gd name="connsiteY7" fmla="*/ 5222660 h 5222660"/>
              <a:gd name="connsiteX8" fmla="*/ 607443 w 4060119"/>
              <a:gd name="connsiteY8" fmla="*/ 5222660 h 5222660"/>
              <a:gd name="connsiteX9" fmla="*/ 241085 w 4060119"/>
              <a:gd name="connsiteY9" fmla="*/ 5070909 h 5222660"/>
              <a:gd name="connsiteX10" fmla="*/ 89335 w 4060119"/>
              <a:gd name="connsiteY10" fmla="*/ 4704551 h 5222660"/>
              <a:gd name="connsiteX11" fmla="*/ 100447 w 4060119"/>
              <a:gd name="connsiteY11" fmla="*/ 685611 h 5222660"/>
              <a:gd name="connsiteX0" fmla="*/ 100447 w 4060119"/>
              <a:gd name="connsiteY0" fmla="*/ 333221 h 4870270"/>
              <a:gd name="connsiteX1" fmla="*/ 607444 w 4060119"/>
              <a:gd name="connsiteY1" fmla="*/ 188734 h 4870270"/>
              <a:gd name="connsiteX2" fmla="*/ 3542011 w 4060119"/>
              <a:gd name="connsiteY2" fmla="*/ 188734 h 4870270"/>
              <a:gd name="connsiteX3" fmla="*/ 3908369 w 4060119"/>
              <a:gd name="connsiteY3" fmla="*/ 340485 h 4870270"/>
              <a:gd name="connsiteX4" fmla="*/ 4060119 w 4060119"/>
              <a:gd name="connsiteY4" fmla="*/ 706843 h 4870270"/>
              <a:gd name="connsiteX5" fmla="*/ 4060119 w 4060119"/>
              <a:gd name="connsiteY5" fmla="*/ 4352162 h 4870270"/>
              <a:gd name="connsiteX6" fmla="*/ 3908369 w 4060119"/>
              <a:gd name="connsiteY6" fmla="*/ 4718520 h 4870270"/>
              <a:gd name="connsiteX7" fmla="*/ 3542011 w 4060119"/>
              <a:gd name="connsiteY7" fmla="*/ 4870270 h 4870270"/>
              <a:gd name="connsiteX8" fmla="*/ 607443 w 4060119"/>
              <a:gd name="connsiteY8" fmla="*/ 4870270 h 4870270"/>
              <a:gd name="connsiteX9" fmla="*/ 241085 w 4060119"/>
              <a:gd name="connsiteY9" fmla="*/ 4718519 h 4870270"/>
              <a:gd name="connsiteX10" fmla="*/ 89335 w 4060119"/>
              <a:gd name="connsiteY10" fmla="*/ 4352161 h 4870270"/>
              <a:gd name="connsiteX11" fmla="*/ 100447 w 4060119"/>
              <a:gd name="connsiteY11" fmla="*/ 333221 h 4870270"/>
              <a:gd name="connsiteX0" fmla="*/ 100447 w 4060119"/>
              <a:gd name="connsiteY0" fmla="*/ 169421 h 4706470"/>
              <a:gd name="connsiteX1" fmla="*/ 607444 w 4060119"/>
              <a:gd name="connsiteY1" fmla="*/ 24934 h 4706470"/>
              <a:gd name="connsiteX2" fmla="*/ 3542011 w 4060119"/>
              <a:gd name="connsiteY2" fmla="*/ 24934 h 4706470"/>
              <a:gd name="connsiteX3" fmla="*/ 3908369 w 4060119"/>
              <a:gd name="connsiteY3" fmla="*/ 176685 h 4706470"/>
              <a:gd name="connsiteX4" fmla="*/ 4060119 w 4060119"/>
              <a:gd name="connsiteY4" fmla="*/ 543043 h 4706470"/>
              <a:gd name="connsiteX5" fmla="*/ 4060119 w 4060119"/>
              <a:gd name="connsiteY5" fmla="*/ 4188362 h 4706470"/>
              <a:gd name="connsiteX6" fmla="*/ 3908369 w 4060119"/>
              <a:gd name="connsiteY6" fmla="*/ 4554720 h 4706470"/>
              <a:gd name="connsiteX7" fmla="*/ 3542011 w 4060119"/>
              <a:gd name="connsiteY7" fmla="*/ 4706470 h 4706470"/>
              <a:gd name="connsiteX8" fmla="*/ 607443 w 4060119"/>
              <a:gd name="connsiteY8" fmla="*/ 4706470 h 4706470"/>
              <a:gd name="connsiteX9" fmla="*/ 241085 w 4060119"/>
              <a:gd name="connsiteY9" fmla="*/ 4554719 h 4706470"/>
              <a:gd name="connsiteX10" fmla="*/ 89335 w 4060119"/>
              <a:gd name="connsiteY10" fmla="*/ 4188361 h 4706470"/>
              <a:gd name="connsiteX11" fmla="*/ 100447 w 4060119"/>
              <a:gd name="connsiteY11" fmla="*/ 169421 h 4706470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2817 w 3972489"/>
              <a:gd name="connsiteY0" fmla="*/ 244034 h 4781083"/>
              <a:gd name="connsiteX1" fmla="*/ 519814 w 3972489"/>
              <a:gd name="connsiteY1" fmla="*/ 99547 h 4781083"/>
              <a:gd name="connsiteX2" fmla="*/ 3454381 w 3972489"/>
              <a:gd name="connsiteY2" fmla="*/ 99547 h 4781083"/>
              <a:gd name="connsiteX3" fmla="*/ 3820739 w 3972489"/>
              <a:gd name="connsiteY3" fmla="*/ 251298 h 4781083"/>
              <a:gd name="connsiteX4" fmla="*/ 3972489 w 3972489"/>
              <a:gd name="connsiteY4" fmla="*/ 617656 h 4781083"/>
              <a:gd name="connsiteX5" fmla="*/ 3972489 w 3972489"/>
              <a:gd name="connsiteY5" fmla="*/ 4262975 h 4781083"/>
              <a:gd name="connsiteX6" fmla="*/ 3820739 w 3972489"/>
              <a:gd name="connsiteY6" fmla="*/ 4629333 h 4781083"/>
              <a:gd name="connsiteX7" fmla="*/ 3454381 w 3972489"/>
              <a:gd name="connsiteY7" fmla="*/ 4781083 h 4781083"/>
              <a:gd name="connsiteX8" fmla="*/ 519813 w 3972489"/>
              <a:gd name="connsiteY8" fmla="*/ 4781083 h 4781083"/>
              <a:gd name="connsiteX9" fmla="*/ 153455 w 3972489"/>
              <a:gd name="connsiteY9" fmla="*/ 4629332 h 4781083"/>
              <a:gd name="connsiteX10" fmla="*/ 1705 w 3972489"/>
              <a:gd name="connsiteY10" fmla="*/ 4262974 h 4781083"/>
              <a:gd name="connsiteX11" fmla="*/ 12817 w 3972489"/>
              <a:gd name="connsiteY11" fmla="*/ 244034 h 4781083"/>
              <a:gd name="connsiteX0" fmla="*/ 12817 w 3972489"/>
              <a:gd name="connsiteY0" fmla="*/ 212820 h 4749869"/>
              <a:gd name="connsiteX1" fmla="*/ 519814 w 3972489"/>
              <a:gd name="connsiteY1" fmla="*/ 68333 h 4749869"/>
              <a:gd name="connsiteX2" fmla="*/ 3454381 w 3972489"/>
              <a:gd name="connsiteY2" fmla="*/ 68333 h 4749869"/>
              <a:gd name="connsiteX3" fmla="*/ 3820739 w 3972489"/>
              <a:gd name="connsiteY3" fmla="*/ 220084 h 4749869"/>
              <a:gd name="connsiteX4" fmla="*/ 3972489 w 3972489"/>
              <a:gd name="connsiteY4" fmla="*/ 586442 h 4749869"/>
              <a:gd name="connsiteX5" fmla="*/ 3972489 w 3972489"/>
              <a:gd name="connsiteY5" fmla="*/ 4231761 h 4749869"/>
              <a:gd name="connsiteX6" fmla="*/ 3820739 w 3972489"/>
              <a:gd name="connsiteY6" fmla="*/ 4598119 h 4749869"/>
              <a:gd name="connsiteX7" fmla="*/ 3454381 w 3972489"/>
              <a:gd name="connsiteY7" fmla="*/ 4749869 h 4749869"/>
              <a:gd name="connsiteX8" fmla="*/ 519813 w 3972489"/>
              <a:gd name="connsiteY8" fmla="*/ 4749869 h 4749869"/>
              <a:gd name="connsiteX9" fmla="*/ 153455 w 3972489"/>
              <a:gd name="connsiteY9" fmla="*/ 4598118 h 4749869"/>
              <a:gd name="connsiteX10" fmla="*/ 1705 w 3972489"/>
              <a:gd name="connsiteY10" fmla="*/ 4231760 h 4749869"/>
              <a:gd name="connsiteX11" fmla="*/ 12817 w 3972489"/>
              <a:gd name="connsiteY11" fmla="*/ 212820 h 4749869"/>
              <a:gd name="connsiteX0" fmla="*/ 12817 w 3972489"/>
              <a:gd name="connsiteY0" fmla="*/ 212820 h 4894355"/>
              <a:gd name="connsiteX1" fmla="*/ 519814 w 3972489"/>
              <a:gd name="connsiteY1" fmla="*/ 212819 h 4894355"/>
              <a:gd name="connsiteX2" fmla="*/ 3454381 w 3972489"/>
              <a:gd name="connsiteY2" fmla="*/ 212819 h 4894355"/>
              <a:gd name="connsiteX3" fmla="*/ 3820739 w 3972489"/>
              <a:gd name="connsiteY3" fmla="*/ 364570 h 4894355"/>
              <a:gd name="connsiteX4" fmla="*/ 3972489 w 3972489"/>
              <a:gd name="connsiteY4" fmla="*/ 730928 h 4894355"/>
              <a:gd name="connsiteX5" fmla="*/ 3972489 w 3972489"/>
              <a:gd name="connsiteY5" fmla="*/ 4376247 h 4894355"/>
              <a:gd name="connsiteX6" fmla="*/ 3820739 w 3972489"/>
              <a:gd name="connsiteY6" fmla="*/ 4742605 h 4894355"/>
              <a:gd name="connsiteX7" fmla="*/ 3454381 w 3972489"/>
              <a:gd name="connsiteY7" fmla="*/ 4894355 h 4894355"/>
              <a:gd name="connsiteX8" fmla="*/ 519813 w 3972489"/>
              <a:gd name="connsiteY8" fmla="*/ 4894355 h 4894355"/>
              <a:gd name="connsiteX9" fmla="*/ 153455 w 3972489"/>
              <a:gd name="connsiteY9" fmla="*/ 4742604 h 4894355"/>
              <a:gd name="connsiteX10" fmla="*/ 1705 w 3972489"/>
              <a:gd name="connsiteY10" fmla="*/ 4376246 h 4894355"/>
              <a:gd name="connsiteX11" fmla="*/ 12817 w 3972489"/>
              <a:gd name="connsiteY11" fmla="*/ 212820 h 4894355"/>
              <a:gd name="connsiteX0" fmla="*/ 12817 w 3972489"/>
              <a:gd name="connsiteY0" fmla="*/ 1 h 4681536"/>
              <a:gd name="connsiteX1" fmla="*/ 519814 w 3972489"/>
              <a:gd name="connsiteY1" fmla="*/ 0 h 4681536"/>
              <a:gd name="connsiteX2" fmla="*/ 3454381 w 3972489"/>
              <a:gd name="connsiteY2" fmla="*/ 0 h 4681536"/>
              <a:gd name="connsiteX3" fmla="*/ 3820739 w 3972489"/>
              <a:gd name="connsiteY3" fmla="*/ 151751 h 4681536"/>
              <a:gd name="connsiteX4" fmla="*/ 3972489 w 3972489"/>
              <a:gd name="connsiteY4" fmla="*/ 518109 h 4681536"/>
              <a:gd name="connsiteX5" fmla="*/ 3972489 w 3972489"/>
              <a:gd name="connsiteY5" fmla="*/ 4163428 h 4681536"/>
              <a:gd name="connsiteX6" fmla="*/ 3820739 w 3972489"/>
              <a:gd name="connsiteY6" fmla="*/ 4529786 h 4681536"/>
              <a:gd name="connsiteX7" fmla="*/ 3454381 w 3972489"/>
              <a:gd name="connsiteY7" fmla="*/ 4681536 h 4681536"/>
              <a:gd name="connsiteX8" fmla="*/ 519813 w 3972489"/>
              <a:gd name="connsiteY8" fmla="*/ 4681536 h 4681536"/>
              <a:gd name="connsiteX9" fmla="*/ 153455 w 3972489"/>
              <a:gd name="connsiteY9" fmla="*/ 4529785 h 4681536"/>
              <a:gd name="connsiteX10" fmla="*/ 1705 w 3972489"/>
              <a:gd name="connsiteY10" fmla="*/ 4163427 h 4681536"/>
              <a:gd name="connsiteX11" fmla="*/ 12817 w 3972489"/>
              <a:gd name="connsiteY11" fmla="*/ 1 h 4681536"/>
              <a:gd name="connsiteX0" fmla="*/ 519814 w 4479486"/>
              <a:gd name="connsiteY0" fmla="*/ 1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19814 w 4479486"/>
              <a:gd name="connsiteY11" fmla="*/ 1 h 4681536"/>
              <a:gd name="connsiteX0" fmla="*/ 591822 w 4479486"/>
              <a:gd name="connsiteY0" fmla="*/ 0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91822 w 4479486"/>
              <a:gd name="connsiteY11" fmla="*/ 0 h 4681536"/>
              <a:gd name="connsiteX0" fmla="*/ 11112 w 3970784"/>
              <a:gd name="connsiteY0" fmla="*/ 0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  <a:gd name="connsiteX11" fmla="*/ 11112 w 3970784"/>
              <a:gd name="connsiteY11" fmla="*/ 0 h 4681536"/>
              <a:gd name="connsiteX0" fmla="*/ 0 w 3970784"/>
              <a:gd name="connsiteY0" fmla="*/ 4163427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0784" h="4681536">
                <a:moveTo>
                  <a:pt x="0" y="4163427"/>
                </a:moveTo>
                <a:lnTo>
                  <a:pt x="11112" y="0"/>
                </a:lnTo>
                <a:lnTo>
                  <a:pt x="3452676" y="0"/>
                </a:lnTo>
                <a:cubicBezTo>
                  <a:pt x="3590087" y="0"/>
                  <a:pt x="3721870" y="54587"/>
                  <a:pt x="3819034" y="151751"/>
                </a:cubicBezTo>
                <a:cubicBezTo>
                  <a:pt x="3916198" y="248915"/>
                  <a:pt x="3970784" y="380698"/>
                  <a:pt x="3970784" y="518109"/>
                </a:cubicBezTo>
                <a:lnTo>
                  <a:pt x="3970784" y="4163428"/>
                </a:lnTo>
                <a:cubicBezTo>
                  <a:pt x="3970784" y="4300839"/>
                  <a:pt x="3916198" y="4432622"/>
                  <a:pt x="3819034" y="4529786"/>
                </a:cubicBezTo>
                <a:cubicBezTo>
                  <a:pt x="3721870" y="4626950"/>
                  <a:pt x="3590087" y="4681536"/>
                  <a:pt x="3452676" y="4681536"/>
                </a:cubicBezTo>
                <a:lnTo>
                  <a:pt x="518108" y="4681536"/>
                </a:lnTo>
                <a:cubicBezTo>
                  <a:pt x="380697" y="4681536"/>
                  <a:pt x="248914" y="4626950"/>
                  <a:pt x="151750" y="4529785"/>
                </a:cubicBezTo>
                <a:cubicBezTo>
                  <a:pt x="54586" y="4432621"/>
                  <a:pt x="0" y="4300838"/>
                  <a:pt x="0" y="4163427"/>
                </a:cubicBezTo>
                <a:close/>
              </a:path>
            </a:pathLst>
          </a:custGeom>
          <a:ln w="19050">
            <a:solidFill>
              <a:schemeClr val="accent2"/>
            </a:solidFill>
          </a:ln>
        </p:spPr>
        <p:txBody>
          <a:bodyPr lIns="144000" tIns="144000" rIns="144000" bIns="144000"/>
          <a:lstStyle>
            <a:lvl1pPr>
              <a:defRPr sz="1400"/>
            </a:lvl1pPr>
            <a:lvl2pPr>
              <a:defRPr sz="1400"/>
            </a:lvl2pPr>
            <a:lvl3pPr marL="144000" indent="-144000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run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2636912"/>
            <a:ext cx="7848600" cy="792089"/>
          </a:xfrm>
        </p:spPr>
        <p:txBody>
          <a:bodyPr anchor="t"/>
          <a:lstStyle>
            <a:lvl1pPr algn="l">
              <a:defRPr sz="3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7" y="3429000"/>
            <a:ext cx="7848601" cy="57606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56376" y="2591030"/>
            <a:ext cx="450000" cy="450000"/>
          </a:xfrm>
          <a:custGeom>
            <a:avLst/>
            <a:gdLst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899996 w 1080000"/>
              <a:gd name="connsiteY7" fmla="*/ 1080000 h 1080000"/>
              <a:gd name="connsiteX8" fmla="*/ 180004 w 1080000"/>
              <a:gd name="connsiteY8" fmla="*/ 1080000 h 1080000"/>
              <a:gd name="connsiteX9" fmla="*/ 52722 w 1080000"/>
              <a:gd name="connsiteY9" fmla="*/ 1027278 h 1080000"/>
              <a:gd name="connsiteX10" fmla="*/ 0 w 1080000"/>
              <a:gd name="connsiteY10" fmla="*/ 899996 h 1080000"/>
              <a:gd name="connsiteX11" fmla="*/ 0 w 1080000"/>
              <a:gd name="connsiteY11" fmla="*/ 180004 h 1080000"/>
              <a:gd name="connsiteX0" fmla="*/ 0 w 1158607"/>
              <a:gd name="connsiteY0" fmla="*/ 180004 h 1080120"/>
              <a:gd name="connsiteX1" fmla="*/ 52722 w 1158607"/>
              <a:gd name="connsiteY1" fmla="*/ 52722 h 1080120"/>
              <a:gd name="connsiteX2" fmla="*/ 180004 w 1158607"/>
              <a:gd name="connsiteY2" fmla="*/ 0 h 1080120"/>
              <a:gd name="connsiteX3" fmla="*/ 899996 w 1158607"/>
              <a:gd name="connsiteY3" fmla="*/ 0 h 1080120"/>
              <a:gd name="connsiteX4" fmla="*/ 1027278 w 1158607"/>
              <a:gd name="connsiteY4" fmla="*/ 52722 h 1080120"/>
              <a:gd name="connsiteX5" fmla="*/ 1080000 w 1158607"/>
              <a:gd name="connsiteY5" fmla="*/ 180004 h 1080120"/>
              <a:gd name="connsiteX6" fmla="*/ 1080000 w 1158607"/>
              <a:gd name="connsiteY6" fmla="*/ 899996 h 1080120"/>
              <a:gd name="connsiteX7" fmla="*/ 1008608 w 1158607"/>
              <a:gd name="connsiteY7" fmla="*/ 1080120 h 1080120"/>
              <a:gd name="connsiteX8" fmla="*/ 180004 w 1158607"/>
              <a:gd name="connsiteY8" fmla="*/ 1080000 h 1080120"/>
              <a:gd name="connsiteX9" fmla="*/ 52722 w 1158607"/>
              <a:gd name="connsiteY9" fmla="*/ 1027278 h 1080120"/>
              <a:gd name="connsiteX10" fmla="*/ 0 w 1158607"/>
              <a:gd name="connsiteY10" fmla="*/ 899996 h 1080120"/>
              <a:gd name="connsiteX11" fmla="*/ 0 w 1158607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9260"/>
              <a:gd name="connsiteX1" fmla="*/ 52722 w 1080000"/>
              <a:gd name="connsiteY1" fmla="*/ 52722 h 1089260"/>
              <a:gd name="connsiteX2" fmla="*/ 180004 w 1080000"/>
              <a:gd name="connsiteY2" fmla="*/ 0 h 1089260"/>
              <a:gd name="connsiteX3" fmla="*/ 899996 w 1080000"/>
              <a:gd name="connsiteY3" fmla="*/ 0 h 1089260"/>
              <a:gd name="connsiteX4" fmla="*/ 1027278 w 1080000"/>
              <a:gd name="connsiteY4" fmla="*/ 52722 h 1089260"/>
              <a:gd name="connsiteX5" fmla="*/ 1080000 w 1080000"/>
              <a:gd name="connsiteY5" fmla="*/ 180004 h 1089260"/>
              <a:gd name="connsiteX6" fmla="*/ 1080000 w 1080000"/>
              <a:gd name="connsiteY6" fmla="*/ 899996 h 1089260"/>
              <a:gd name="connsiteX7" fmla="*/ 1008608 w 1080000"/>
              <a:gd name="connsiteY7" fmla="*/ 1080120 h 1089260"/>
              <a:gd name="connsiteX8" fmla="*/ 180004 w 1080000"/>
              <a:gd name="connsiteY8" fmla="*/ 1080000 h 1089260"/>
              <a:gd name="connsiteX9" fmla="*/ 52722 w 1080000"/>
              <a:gd name="connsiteY9" fmla="*/ 1027278 h 1089260"/>
              <a:gd name="connsiteX10" fmla="*/ 0 w 1080000"/>
              <a:gd name="connsiteY10" fmla="*/ 899996 h 1089260"/>
              <a:gd name="connsiteX11" fmla="*/ 0 w 1080000"/>
              <a:gd name="connsiteY11" fmla="*/ 180004 h 1089260"/>
              <a:gd name="connsiteX0" fmla="*/ 0 w 1080650"/>
              <a:gd name="connsiteY0" fmla="*/ 180004 h 1089259"/>
              <a:gd name="connsiteX1" fmla="*/ 52722 w 1080650"/>
              <a:gd name="connsiteY1" fmla="*/ 52722 h 1089259"/>
              <a:gd name="connsiteX2" fmla="*/ 180004 w 1080650"/>
              <a:gd name="connsiteY2" fmla="*/ 0 h 1089259"/>
              <a:gd name="connsiteX3" fmla="*/ 899996 w 1080650"/>
              <a:gd name="connsiteY3" fmla="*/ 0 h 1089259"/>
              <a:gd name="connsiteX4" fmla="*/ 1027278 w 1080650"/>
              <a:gd name="connsiteY4" fmla="*/ 52722 h 1089259"/>
              <a:gd name="connsiteX5" fmla="*/ 1080000 w 1080650"/>
              <a:gd name="connsiteY5" fmla="*/ 180004 h 1089259"/>
              <a:gd name="connsiteX6" fmla="*/ 1080000 w 1080650"/>
              <a:gd name="connsiteY6" fmla="*/ 899996 h 1089259"/>
              <a:gd name="connsiteX7" fmla="*/ 1080616 w 1080650"/>
              <a:gd name="connsiteY7" fmla="*/ 1080119 h 1089259"/>
              <a:gd name="connsiteX8" fmla="*/ 180004 w 1080650"/>
              <a:gd name="connsiteY8" fmla="*/ 1080000 h 1089259"/>
              <a:gd name="connsiteX9" fmla="*/ 52722 w 1080650"/>
              <a:gd name="connsiteY9" fmla="*/ 1027278 h 1089259"/>
              <a:gd name="connsiteX10" fmla="*/ 0 w 1080650"/>
              <a:gd name="connsiteY10" fmla="*/ 899996 h 1089259"/>
              <a:gd name="connsiteX11" fmla="*/ 0 w 1080650"/>
              <a:gd name="connsiteY11" fmla="*/ 180004 h 1089259"/>
              <a:gd name="connsiteX0" fmla="*/ 0 w 1080650"/>
              <a:gd name="connsiteY0" fmla="*/ 180004 h 1089260"/>
              <a:gd name="connsiteX1" fmla="*/ 52722 w 1080650"/>
              <a:gd name="connsiteY1" fmla="*/ 52722 h 1089260"/>
              <a:gd name="connsiteX2" fmla="*/ 180004 w 1080650"/>
              <a:gd name="connsiteY2" fmla="*/ 0 h 1089260"/>
              <a:gd name="connsiteX3" fmla="*/ 899996 w 1080650"/>
              <a:gd name="connsiteY3" fmla="*/ 0 h 1089260"/>
              <a:gd name="connsiteX4" fmla="*/ 1027278 w 1080650"/>
              <a:gd name="connsiteY4" fmla="*/ 52722 h 1089260"/>
              <a:gd name="connsiteX5" fmla="*/ 1080000 w 1080650"/>
              <a:gd name="connsiteY5" fmla="*/ 180004 h 1089260"/>
              <a:gd name="connsiteX6" fmla="*/ 1080000 w 1080650"/>
              <a:gd name="connsiteY6" fmla="*/ 899996 h 1089260"/>
              <a:gd name="connsiteX7" fmla="*/ 1080616 w 1080650"/>
              <a:gd name="connsiteY7" fmla="*/ 1080120 h 1089260"/>
              <a:gd name="connsiteX8" fmla="*/ 180004 w 1080650"/>
              <a:gd name="connsiteY8" fmla="*/ 1080000 h 1089260"/>
              <a:gd name="connsiteX9" fmla="*/ 52722 w 1080650"/>
              <a:gd name="connsiteY9" fmla="*/ 1027278 h 1089260"/>
              <a:gd name="connsiteX10" fmla="*/ 0 w 1080650"/>
              <a:gd name="connsiteY10" fmla="*/ 899996 h 1089260"/>
              <a:gd name="connsiteX11" fmla="*/ 0 w 1080650"/>
              <a:gd name="connsiteY11" fmla="*/ 180004 h 1089260"/>
              <a:gd name="connsiteX0" fmla="*/ 0 w 1080616"/>
              <a:gd name="connsiteY0" fmla="*/ 180004 h 1089260"/>
              <a:gd name="connsiteX1" fmla="*/ 52722 w 1080616"/>
              <a:gd name="connsiteY1" fmla="*/ 52722 h 1089260"/>
              <a:gd name="connsiteX2" fmla="*/ 180004 w 1080616"/>
              <a:gd name="connsiteY2" fmla="*/ 0 h 1089260"/>
              <a:gd name="connsiteX3" fmla="*/ 899996 w 1080616"/>
              <a:gd name="connsiteY3" fmla="*/ 0 h 1089260"/>
              <a:gd name="connsiteX4" fmla="*/ 1027278 w 1080616"/>
              <a:gd name="connsiteY4" fmla="*/ 52722 h 1089260"/>
              <a:gd name="connsiteX5" fmla="*/ 1080000 w 1080616"/>
              <a:gd name="connsiteY5" fmla="*/ 180004 h 1089260"/>
              <a:gd name="connsiteX6" fmla="*/ 1080616 w 1080616"/>
              <a:gd name="connsiteY6" fmla="*/ 1080120 h 1089260"/>
              <a:gd name="connsiteX7" fmla="*/ 180004 w 1080616"/>
              <a:gd name="connsiteY7" fmla="*/ 1080000 h 1089260"/>
              <a:gd name="connsiteX8" fmla="*/ 52722 w 1080616"/>
              <a:gd name="connsiteY8" fmla="*/ 1027278 h 1089260"/>
              <a:gd name="connsiteX9" fmla="*/ 0 w 1080616"/>
              <a:gd name="connsiteY9" fmla="*/ 899996 h 1089260"/>
              <a:gd name="connsiteX10" fmla="*/ 0 w 1080616"/>
              <a:gd name="connsiteY10" fmla="*/ 180004 h 108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616" h="1089260">
                <a:moveTo>
                  <a:pt x="0" y="180004"/>
                </a:moveTo>
                <a:cubicBezTo>
                  <a:pt x="0" y="132264"/>
                  <a:pt x="18965" y="86479"/>
                  <a:pt x="52722" y="52722"/>
                </a:cubicBezTo>
                <a:cubicBezTo>
                  <a:pt x="86479" y="18965"/>
                  <a:pt x="132264" y="0"/>
                  <a:pt x="180004" y="0"/>
                </a:cubicBezTo>
                <a:lnTo>
                  <a:pt x="899996" y="0"/>
                </a:lnTo>
                <a:cubicBezTo>
                  <a:pt x="947736" y="0"/>
                  <a:pt x="993521" y="18965"/>
                  <a:pt x="1027278" y="52722"/>
                </a:cubicBezTo>
                <a:cubicBezTo>
                  <a:pt x="1061035" y="86479"/>
                  <a:pt x="1080000" y="132264"/>
                  <a:pt x="1080000" y="180004"/>
                </a:cubicBezTo>
                <a:cubicBezTo>
                  <a:pt x="1080205" y="480043"/>
                  <a:pt x="1080411" y="780081"/>
                  <a:pt x="1080616" y="1080120"/>
                </a:cubicBezTo>
                <a:cubicBezTo>
                  <a:pt x="1080582" y="1089260"/>
                  <a:pt x="339318" y="1088807"/>
                  <a:pt x="180004" y="1080000"/>
                </a:cubicBezTo>
                <a:cubicBezTo>
                  <a:pt x="132264" y="1080000"/>
                  <a:pt x="86479" y="1061035"/>
                  <a:pt x="52722" y="1027278"/>
                </a:cubicBezTo>
                <a:cubicBezTo>
                  <a:pt x="18965" y="993521"/>
                  <a:pt x="0" y="947736"/>
                  <a:pt x="0" y="899996"/>
                </a:cubicBezTo>
                <a:lnTo>
                  <a:pt x="0" y="180004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4704904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4762872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5796136" y="1628329"/>
            <a:ext cx="2879552" cy="3672879"/>
          </a:xfrm>
          <a:custGeom>
            <a:avLst/>
            <a:gdLst>
              <a:gd name="connsiteX0" fmla="*/ 0 w 3970784"/>
              <a:gd name="connsiteY0" fmla="*/ 518108 h 4681536"/>
              <a:gd name="connsiteX1" fmla="*/ 151751 w 3970784"/>
              <a:gd name="connsiteY1" fmla="*/ 151750 h 4681536"/>
              <a:gd name="connsiteX2" fmla="*/ 518109 w 3970784"/>
              <a:gd name="connsiteY2" fmla="*/ 0 h 4681536"/>
              <a:gd name="connsiteX3" fmla="*/ 3452676 w 3970784"/>
              <a:gd name="connsiteY3" fmla="*/ 0 h 4681536"/>
              <a:gd name="connsiteX4" fmla="*/ 3819034 w 3970784"/>
              <a:gd name="connsiteY4" fmla="*/ 151751 h 4681536"/>
              <a:gd name="connsiteX5" fmla="*/ 3970784 w 3970784"/>
              <a:gd name="connsiteY5" fmla="*/ 518109 h 4681536"/>
              <a:gd name="connsiteX6" fmla="*/ 3970784 w 3970784"/>
              <a:gd name="connsiteY6" fmla="*/ 4163428 h 4681536"/>
              <a:gd name="connsiteX7" fmla="*/ 3819034 w 3970784"/>
              <a:gd name="connsiteY7" fmla="*/ 4529786 h 4681536"/>
              <a:gd name="connsiteX8" fmla="*/ 3452676 w 3970784"/>
              <a:gd name="connsiteY8" fmla="*/ 4681536 h 4681536"/>
              <a:gd name="connsiteX9" fmla="*/ 518108 w 3970784"/>
              <a:gd name="connsiteY9" fmla="*/ 4681536 h 4681536"/>
              <a:gd name="connsiteX10" fmla="*/ 151750 w 3970784"/>
              <a:gd name="connsiteY10" fmla="*/ 4529785 h 4681536"/>
              <a:gd name="connsiteX11" fmla="*/ 0 w 3970784"/>
              <a:gd name="connsiteY11" fmla="*/ 4163427 h 4681536"/>
              <a:gd name="connsiteX12" fmla="*/ 0 w 3970784"/>
              <a:gd name="connsiteY12" fmla="*/ 518108 h 4681536"/>
              <a:gd name="connsiteX0" fmla="*/ 57337 w 4028121"/>
              <a:gd name="connsiteY0" fmla="*/ 693905 h 4857333"/>
              <a:gd name="connsiteX1" fmla="*/ 575446 w 4028121"/>
              <a:gd name="connsiteY1" fmla="*/ 175797 h 4857333"/>
              <a:gd name="connsiteX2" fmla="*/ 3510013 w 4028121"/>
              <a:gd name="connsiteY2" fmla="*/ 175797 h 4857333"/>
              <a:gd name="connsiteX3" fmla="*/ 3876371 w 4028121"/>
              <a:gd name="connsiteY3" fmla="*/ 327548 h 4857333"/>
              <a:gd name="connsiteX4" fmla="*/ 4028121 w 4028121"/>
              <a:gd name="connsiteY4" fmla="*/ 693906 h 4857333"/>
              <a:gd name="connsiteX5" fmla="*/ 4028121 w 4028121"/>
              <a:gd name="connsiteY5" fmla="*/ 4339225 h 4857333"/>
              <a:gd name="connsiteX6" fmla="*/ 3876371 w 4028121"/>
              <a:gd name="connsiteY6" fmla="*/ 4705583 h 4857333"/>
              <a:gd name="connsiteX7" fmla="*/ 3510013 w 4028121"/>
              <a:gd name="connsiteY7" fmla="*/ 4857333 h 4857333"/>
              <a:gd name="connsiteX8" fmla="*/ 575445 w 4028121"/>
              <a:gd name="connsiteY8" fmla="*/ 4857333 h 4857333"/>
              <a:gd name="connsiteX9" fmla="*/ 209087 w 4028121"/>
              <a:gd name="connsiteY9" fmla="*/ 4705582 h 4857333"/>
              <a:gd name="connsiteX10" fmla="*/ 57337 w 4028121"/>
              <a:gd name="connsiteY10" fmla="*/ 4339224 h 4857333"/>
              <a:gd name="connsiteX11" fmla="*/ 57337 w 4028121"/>
              <a:gd name="connsiteY11" fmla="*/ 693905 h 4857333"/>
              <a:gd name="connsiteX0" fmla="*/ 57337 w 4028121"/>
              <a:gd name="connsiteY0" fmla="*/ 724033 h 4887461"/>
              <a:gd name="connsiteX1" fmla="*/ 575446 w 4028121"/>
              <a:gd name="connsiteY1" fmla="*/ 205925 h 4887461"/>
              <a:gd name="connsiteX2" fmla="*/ 3510013 w 4028121"/>
              <a:gd name="connsiteY2" fmla="*/ 205925 h 4887461"/>
              <a:gd name="connsiteX3" fmla="*/ 3876371 w 4028121"/>
              <a:gd name="connsiteY3" fmla="*/ 357676 h 4887461"/>
              <a:gd name="connsiteX4" fmla="*/ 4028121 w 4028121"/>
              <a:gd name="connsiteY4" fmla="*/ 724034 h 4887461"/>
              <a:gd name="connsiteX5" fmla="*/ 4028121 w 4028121"/>
              <a:gd name="connsiteY5" fmla="*/ 4369353 h 4887461"/>
              <a:gd name="connsiteX6" fmla="*/ 3876371 w 4028121"/>
              <a:gd name="connsiteY6" fmla="*/ 4735711 h 4887461"/>
              <a:gd name="connsiteX7" fmla="*/ 3510013 w 4028121"/>
              <a:gd name="connsiteY7" fmla="*/ 4887461 h 4887461"/>
              <a:gd name="connsiteX8" fmla="*/ 575445 w 4028121"/>
              <a:gd name="connsiteY8" fmla="*/ 4887461 h 4887461"/>
              <a:gd name="connsiteX9" fmla="*/ 209087 w 4028121"/>
              <a:gd name="connsiteY9" fmla="*/ 4735710 h 4887461"/>
              <a:gd name="connsiteX10" fmla="*/ 57337 w 4028121"/>
              <a:gd name="connsiteY10" fmla="*/ 4369352 h 4887461"/>
              <a:gd name="connsiteX11" fmla="*/ 57337 w 4028121"/>
              <a:gd name="connsiteY11" fmla="*/ 724033 h 4887461"/>
              <a:gd name="connsiteX0" fmla="*/ 57337 w 4028121"/>
              <a:gd name="connsiteY0" fmla="*/ 670723 h 4834151"/>
              <a:gd name="connsiteX1" fmla="*/ 575446 w 4028121"/>
              <a:gd name="connsiteY1" fmla="*/ 152615 h 4834151"/>
              <a:gd name="connsiteX2" fmla="*/ 3510013 w 4028121"/>
              <a:gd name="connsiteY2" fmla="*/ 152615 h 4834151"/>
              <a:gd name="connsiteX3" fmla="*/ 3876371 w 4028121"/>
              <a:gd name="connsiteY3" fmla="*/ 304366 h 4834151"/>
              <a:gd name="connsiteX4" fmla="*/ 4028121 w 4028121"/>
              <a:gd name="connsiteY4" fmla="*/ 670724 h 4834151"/>
              <a:gd name="connsiteX5" fmla="*/ 4028121 w 4028121"/>
              <a:gd name="connsiteY5" fmla="*/ 4316043 h 4834151"/>
              <a:gd name="connsiteX6" fmla="*/ 3876371 w 4028121"/>
              <a:gd name="connsiteY6" fmla="*/ 4682401 h 4834151"/>
              <a:gd name="connsiteX7" fmla="*/ 3510013 w 4028121"/>
              <a:gd name="connsiteY7" fmla="*/ 4834151 h 4834151"/>
              <a:gd name="connsiteX8" fmla="*/ 575445 w 4028121"/>
              <a:gd name="connsiteY8" fmla="*/ 4834151 h 4834151"/>
              <a:gd name="connsiteX9" fmla="*/ 209087 w 4028121"/>
              <a:gd name="connsiteY9" fmla="*/ 4682400 h 4834151"/>
              <a:gd name="connsiteX10" fmla="*/ 57337 w 4028121"/>
              <a:gd name="connsiteY10" fmla="*/ 4316042 h 4834151"/>
              <a:gd name="connsiteX11" fmla="*/ 57337 w 4028121"/>
              <a:gd name="connsiteY11" fmla="*/ 670723 h 4834151"/>
              <a:gd name="connsiteX0" fmla="*/ 68385 w 4039169"/>
              <a:gd name="connsiteY0" fmla="*/ 670723 h 4834151"/>
              <a:gd name="connsiteX1" fmla="*/ 586494 w 4039169"/>
              <a:gd name="connsiteY1" fmla="*/ 152615 h 4834151"/>
              <a:gd name="connsiteX2" fmla="*/ 3521061 w 4039169"/>
              <a:gd name="connsiteY2" fmla="*/ 152615 h 4834151"/>
              <a:gd name="connsiteX3" fmla="*/ 3887419 w 4039169"/>
              <a:gd name="connsiteY3" fmla="*/ 304366 h 4834151"/>
              <a:gd name="connsiteX4" fmla="*/ 4039169 w 4039169"/>
              <a:gd name="connsiteY4" fmla="*/ 670724 h 4834151"/>
              <a:gd name="connsiteX5" fmla="*/ 4039169 w 4039169"/>
              <a:gd name="connsiteY5" fmla="*/ 4316043 h 4834151"/>
              <a:gd name="connsiteX6" fmla="*/ 3887419 w 4039169"/>
              <a:gd name="connsiteY6" fmla="*/ 4682401 h 4834151"/>
              <a:gd name="connsiteX7" fmla="*/ 3521061 w 4039169"/>
              <a:gd name="connsiteY7" fmla="*/ 4834151 h 4834151"/>
              <a:gd name="connsiteX8" fmla="*/ 586493 w 4039169"/>
              <a:gd name="connsiteY8" fmla="*/ 4834151 h 4834151"/>
              <a:gd name="connsiteX9" fmla="*/ 220135 w 4039169"/>
              <a:gd name="connsiteY9" fmla="*/ 4682400 h 4834151"/>
              <a:gd name="connsiteX10" fmla="*/ 68385 w 4039169"/>
              <a:gd name="connsiteY10" fmla="*/ 4316042 h 4834151"/>
              <a:gd name="connsiteX11" fmla="*/ 68385 w 4039169"/>
              <a:gd name="connsiteY11" fmla="*/ 670723 h 4834151"/>
              <a:gd name="connsiteX0" fmla="*/ 102293 w 4073077"/>
              <a:gd name="connsiteY0" fmla="*/ 670723 h 4834151"/>
              <a:gd name="connsiteX1" fmla="*/ 620402 w 4073077"/>
              <a:gd name="connsiteY1" fmla="*/ 152615 h 4834151"/>
              <a:gd name="connsiteX2" fmla="*/ 3554969 w 4073077"/>
              <a:gd name="connsiteY2" fmla="*/ 152615 h 4834151"/>
              <a:gd name="connsiteX3" fmla="*/ 3921327 w 4073077"/>
              <a:gd name="connsiteY3" fmla="*/ 304366 h 4834151"/>
              <a:gd name="connsiteX4" fmla="*/ 4073077 w 4073077"/>
              <a:gd name="connsiteY4" fmla="*/ 670724 h 4834151"/>
              <a:gd name="connsiteX5" fmla="*/ 4073077 w 4073077"/>
              <a:gd name="connsiteY5" fmla="*/ 4316043 h 4834151"/>
              <a:gd name="connsiteX6" fmla="*/ 3921327 w 4073077"/>
              <a:gd name="connsiteY6" fmla="*/ 4682401 h 4834151"/>
              <a:gd name="connsiteX7" fmla="*/ 3554969 w 4073077"/>
              <a:gd name="connsiteY7" fmla="*/ 4834151 h 4834151"/>
              <a:gd name="connsiteX8" fmla="*/ 620401 w 4073077"/>
              <a:gd name="connsiteY8" fmla="*/ 4834151 h 4834151"/>
              <a:gd name="connsiteX9" fmla="*/ 254043 w 4073077"/>
              <a:gd name="connsiteY9" fmla="*/ 4682400 h 4834151"/>
              <a:gd name="connsiteX10" fmla="*/ 102293 w 4073077"/>
              <a:gd name="connsiteY10" fmla="*/ 4316042 h 4834151"/>
              <a:gd name="connsiteX11" fmla="*/ 102293 w 4073077"/>
              <a:gd name="connsiteY11" fmla="*/ 670723 h 4834151"/>
              <a:gd name="connsiteX0" fmla="*/ 71813 w 4042597"/>
              <a:gd name="connsiteY0" fmla="*/ 670723 h 4834151"/>
              <a:gd name="connsiteX1" fmla="*/ 589922 w 4042597"/>
              <a:gd name="connsiteY1" fmla="*/ 152615 h 4834151"/>
              <a:gd name="connsiteX2" fmla="*/ 3524489 w 4042597"/>
              <a:gd name="connsiteY2" fmla="*/ 152615 h 4834151"/>
              <a:gd name="connsiteX3" fmla="*/ 3890847 w 4042597"/>
              <a:gd name="connsiteY3" fmla="*/ 304366 h 4834151"/>
              <a:gd name="connsiteX4" fmla="*/ 4042597 w 4042597"/>
              <a:gd name="connsiteY4" fmla="*/ 670724 h 4834151"/>
              <a:gd name="connsiteX5" fmla="*/ 4042597 w 4042597"/>
              <a:gd name="connsiteY5" fmla="*/ 4316043 h 4834151"/>
              <a:gd name="connsiteX6" fmla="*/ 3890847 w 4042597"/>
              <a:gd name="connsiteY6" fmla="*/ 4682401 h 4834151"/>
              <a:gd name="connsiteX7" fmla="*/ 3524489 w 4042597"/>
              <a:gd name="connsiteY7" fmla="*/ 4834151 h 4834151"/>
              <a:gd name="connsiteX8" fmla="*/ 589921 w 4042597"/>
              <a:gd name="connsiteY8" fmla="*/ 4834151 h 4834151"/>
              <a:gd name="connsiteX9" fmla="*/ 223563 w 4042597"/>
              <a:gd name="connsiteY9" fmla="*/ 4682400 h 4834151"/>
              <a:gd name="connsiteX10" fmla="*/ 71813 w 4042597"/>
              <a:gd name="connsiteY10" fmla="*/ 4316042 h 4834151"/>
              <a:gd name="connsiteX11" fmla="*/ 71813 w 4042597"/>
              <a:gd name="connsiteY11" fmla="*/ 670723 h 4834151"/>
              <a:gd name="connsiteX0" fmla="*/ 82861 w 4053645"/>
              <a:gd name="connsiteY0" fmla="*/ 670723 h 4834151"/>
              <a:gd name="connsiteX1" fmla="*/ 600970 w 4053645"/>
              <a:gd name="connsiteY1" fmla="*/ 152615 h 4834151"/>
              <a:gd name="connsiteX2" fmla="*/ 3535537 w 4053645"/>
              <a:gd name="connsiteY2" fmla="*/ 152615 h 4834151"/>
              <a:gd name="connsiteX3" fmla="*/ 3901895 w 4053645"/>
              <a:gd name="connsiteY3" fmla="*/ 304366 h 4834151"/>
              <a:gd name="connsiteX4" fmla="*/ 4053645 w 4053645"/>
              <a:gd name="connsiteY4" fmla="*/ 670724 h 4834151"/>
              <a:gd name="connsiteX5" fmla="*/ 4053645 w 4053645"/>
              <a:gd name="connsiteY5" fmla="*/ 4316043 h 4834151"/>
              <a:gd name="connsiteX6" fmla="*/ 3901895 w 4053645"/>
              <a:gd name="connsiteY6" fmla="*/ 4682401 h 4834151"/>
              <a:gd name="connsiteX7" fmla="*/ 3535537 w 4053645"/>
              <a:gd name="connsiteY7" fmla="*/ 4834151 h 4834151"/>
              <a:gd name="connsiteX8" fmla="*/ 600969 w 4053645"/>
              <a:gd name="connsiteY8" fmla="*/ 4834151 h 4834151"/>
              <a:gd name="connsiteX9" fmla="*/ 234611 w 4053645"/>
              <a:gd name="connsiteY9" fmla="*/ 4682400 h 4834151"/>
              <a:gd name="connsiteX10" fmla="*/ 82861 w 4053645"/>
              <a:gd name="connsiteY10" fmla="*/ 4316042 h 4834151"/>
              <a:gd name="connsiteX11" fmla="*/ 82861 w 4053645"/>
              <a:gd name="connsiteY11" fmla="*/ 670723 h 4834151"/>
              <a:gd name="connsiteX0" fmla="*/ 55809 w 4026593"/>
              <a:gd name="connsiteY0" fmla="*/ 670723 h 4834151"/>
              <a:gd name="connsiteX1" fmla="*/ 573918 w 4026593"/>
              <a:gd name="connsiteY1" fmla="*/ 152615 h 4834151"/>
              <a:gd name="connsiteX2" fmla="*/ 3508485 w 4026593"/>
              <a:gd name="connsiteY2" fmla="*/ 152615 h 4834151"/>
              <a:gd name="connsiteX3" fmla="*/ 3874843 w 4026593"/>
              <a:gd name="connsiteY3" fmla="*/ 304366 h 4834151"/>
              <a:gd name="connsiteX4" fmla="*/ 4026593 w 4026593"/>
              <a:gd name="connsiteY4" fmla="*/ 670724 h 4834151"/>
              <a:gd name="connsiteX5" fmla="*/ 4026593 w 4026593"/>
              <a:gd name="connsiteY5" fmla="*/ 4316043 h 4834151"/>
              <a:gd name="connsiteX6" fmla="*/ 3874843 w 4026593"/>
              <a:gd name="connsiteY6" fmla="*/ 4682401 h 4834151"/>
              <a:gd name="connsiteX7" fmla="*/ 3508485 w 4026593"/>
              <a:gd name="connsiteY7" fmla="*/ 4834151 h 4834151"/>
              <a:gd name="connsiteX8" fmla="*/ 573917 w 4026593"/>
              <a:gd name="connsiteY8" fmla="*/ 4834151 h 4834151"/>
              <a:gd name="connsiteX9" fmla="*/ 207559 w 4026593"/>
              <a:gd name="connsiteY9" fmla="*/ 4682400 h 4834151"/>
              <a:gd name="connsiteX10" fmla="*/ 55809 w 4026593"/>
              <a:gd name="connsiteY10" fmla="*/ 4316042 h 4834151"/>
              <a:gd name="connsiteX11" fmla="*/ 55809 w 4026593"/>
              <a:gd name="connsiteY11" fmla="*/ 670723 h 4834151"/>
              <a:gd name="connsiteX0" fmla="*/ 93527 w 4064311"/>
              <a:gd name="connsiteY0" fmla="*/ 670723 h 4834151"/>
              <a:gd name="connsiteX1" fmla="*/ 611636 w 4064311"/>
              <a:gd name="connsiteY1" fmla="*/ 152615 h 4834151"/>
              <a:gd name="connsiteX2" fmla="*/ 3546203 w 4064311"/>
              <a:gd name="connsiteY2" fmla="*/ 152615 h 4834151"/>
              <a:gd name="connsiteX3" fmla="*/ 3912561 w 4064311"/>
              <a:gd name="connsiteY3" fmla="*/ 304366 h 4834151"/>
              <a:gd name="connsiteX4" fmla="*/ 4064311 w 4064311"/>
              <a:gd name="connsiteY4" fmla="*/ 670724 h 4834151"/>
              <a:gd name="connsiteX5" fmla="*/ 4064311 w 4064311"/>
              <a:gd name="connsiteY5" fmla="*/ 4316043 h 4834151"/>
              <a:gd name="connsiteX6" fmla="*/ 3912561 w 4064311"/>
              <a:gd name="connsiteY6" fmla="*/ 4682401 h 4834151"/>
              <a:gd name="connsiteX7" fmla="*/ 3546203 w 4064311"/>
              <a:gd name="connsiteY7" fmla="*/ 4834151 h 4834151"/>
              <a:gd name="connsiteX8" fmla="*/ 611635 w 4064311"/>
              <a:gd name="connsiteY8" fmla="*/ 4834151 h 4834151"/>
              <a:gd name="connsiteX9" fmla="*/ 245277 w 4064311"/>
              <a:gd name="connsiteY9" fmla="*/ 4682400 h 4834151"/>
              <a:gd name="connsiteX10" fmla="*/ 93527 w 4064311"/>
              <a:gd name="connsiteY10" fmla="*/ 4316042 h 4834151"/>
              <a:gd name="connsiteX11" fmla="*/ 93527 w 4064311"/>
              <a:gd name="connsiteY11" fmla="*/ 670723 h 4834151"/>
              <a:gd name="connsiteX0" fmla="*/ 59237 w 4030021"/>
              <a:gd name="connsiteY0" fmla="*/ 670723 h 4834151"/>
              <a:gd name="connsiteX1" fmla="*/ 577346 w 4030021"/>
              <a:gd name="connsiteY1" fmla="*/ 152615 h 4834151"/>
              <a:gd name="connsiteX2" fmla="*/ 3511913 w 4030021"/>
              <a:gd name="connsiteY2" fmla="*/ 152615 h 4834151"/>
              <a:gd name="connsiteX3" fmla="*/ 3878271 w 4030021"/>
              <a:gd name="connsiteY3" fmla="*/ 304366 h 4834151"/>
              <a:gd name="connsiteX4" fmla="*/ 4030021 w 4030021"/>
              <a:gd name="connsiteY4" fmla="*/ 670724 h 4834151"/>
              <a:gd name="connsiteX5" fmla="*/ 4030021 w 4030021"/>
              <a:gd name="connsiteY5" fmla="*/ 4316043 h 4834151"/>
              <a:gd name="connsiteX6" fmla="*/ 3878271 w 4030021"/>
              <a:gd name="connsiteY6" fmla="*/ 4682401 h 4834151"/>
              <a:gd name="connsiteX7" fmla="*/ 3511913 w 4030021"/>
              <a:gd name="connsiteY7" fmla="*/ 4834151 h 4834151"/>
              <a:gd name="connsiteX8" fmla="*/ 577345 w 4030021"/>
              <a:gd name="connsiteY8" fmla="*/ 4834151 h 4834151"/>
              <a:gd name="connsiteX9" fmla="*/ 210987 w 4030021"/>
              <a:gd name="connsiteY9" fmla="*/ 4682400 h 4834151"/>
              <a:gd name="connsiteX10" fmla="*/ 59237 w 4030021"/>
              <a:gd name="connsiteY10" fmla="*/ 4316042 h 4834151"/>
              <a:gd name="connsiteX11" fmla="*/ 59237 w 4030021"/>
              <a:gd name="connsiteY11" fmla="*/ 670723 h 4834151"/>
              <a:gd name="connsiteX0" fmla="*/ 89335 w 4060119"/>
              <a:gd name="connsiteY0" fmla="*/ 670723 h 4834151"/>
              <a:gd name="connsiteX1" fmla="*/ 607444 w 4060119"/>
              <a:gd name="connsiteY1" fmla="*/ 152615 h 4834151"/>
              <a:gd name="connsiteX2" fmla="*/ 3542011 w 4060119"/>
              <a:gd name="connsiteY2" fmla="*/ 152615 h 4834151"/>
              <a:gd name="connsiteX3" fmla="*/ 3908369 w 4060119"/>
              <a:gd name="connsiteY3" fmla="*/ 304366 h 4834151"/>
              <a:gd name="connsiteX4" fmla="*/ 4060119 w 4060119"/>
              <a:gd name="connsiteY4" fmla="*/ 670724 h 4834151"/>
              <a:gd name="connsiteX5" fmla="*/ 4060119 w 4060119"/>
              <a:gd name="connsiteY5" fmla="*/ 4316043 h 4834151"/>
              <a:gd name="connsiteX6" fmla="*/ 3908369 w 4060119"/>
              <a:gd name="connsiteY6" fmla="*/ 4682401 h 4834151"/>
              <a:gd name="connsiteX7" fmla="*/ 3542011 w 4060119"/>
              <a:gd name="connsiteY7" fmla="*/ 4834151 h 4834151"/>
              <a:gd name="connsiteX8" fmla="*/ 607443 w 4060119"/>
              <a:gd name="connsiteY8" fmla="*/ 4834151 h 4834151"/>
              <a:gd name="connsiteX9" fmla="*/ 241085 w 4060119"/>
              <a:gd name="connsiteY9" fmla="*/ 4682400 h 4834151"/>
              <a:gd name="connsiteX10" fmla="*/ 89335 w 4060119"/>
              <a:gd name="connsiteY10" fmla="*/ 4316042 h 4834151"/>
              <a:gd name="connsiteX11" fmla="*/ 89335 w 4060119"/>
              <a:gd name="connsiteY11" fmla="*/ 670723 h 4834151"/>
              <a:gd name="connsiteX0" fmla="*/ 89335 w 4060119"/>
              <a:gd name="connsiteY0" fmla="*/ 685611 h 4849039"/>
              <a:gd name="connsiteX1" fmla="*/ 607444 w 4060119"/>
              <a:gd name="connsiteY1" fmla="*/ 167503 h 4849039"/>
              <a:gd name="connsiteX2" fmla="*/ 3542011 w 4060119"/>
              <a:gd name="connsiteY2" fmla="*/ 167503 h 4849039"/>
              <a:gd name="connsiteX3" fmla="*/ 3908369 w 4060119"/>
              <a:gd name="connsiteY3" fmla="*/ 319254 h 4849039"/>
              <a:gd name="connsiteX4" fmla="*/ 4060119 w 4060119"/>
              <a:gd name="connsiteY4" fmla="*/ 685612 h 4849039"/>
              <a:gd name="connsiteX5" fmla="*/ 4060119 w 4060119"/>
              <a:gd name="connsiteY5" fmla="*/ 4330931 h 4849039"/>
              <a:gd name="connsiteX6" fmla="*/ 3908369 w 4060119"/>
              <a:gd name="connsiteY6" fmla="*/ 4697289 h 4849039"/>
              <a:gd name="connsiteX7" fmla="*/ 3542011 w 4060119"/>
              <a:gd name="connsiteY7" fmla="*/ 4849039 h 4849039"/>
              <a:gd name="connsiteX8" fmla="*/ 607443 w 4060119"/>
              <a:gd name="connsiteY8" fmla="*/ 4849039 h 4849039"/>
              <a:gd name="connsiteX9" fmla="*/ 241085 w 4060119"/>
              <a:gd name="connsiteY9" fmla="*/ 4697288 h 4849039"/>
              <a:gd name="connsiteX10" fmla="*/ 89335 w 4060119"/>
              <a:gd name="connsiteY10" fmla="*/ 4330930 h 4849039"/>
              <a:gd name="connsiteX11" fmla="*/ 89335 w 4060119"/>
              <a:gd name="connsiteY11" fmla="*/ 685611 h 4849039"/>
              <a:gd name="connsiteX0" fmla="*/ 100447 w 4060119"/>
              <a:gd name="connsiteY0" fmla="*/ 685611 h 5222660"/>
              <a:gd name="connsiteX1" fmla="*/ 607444 w 4060119"/>
              <a:gd name="connsiteY1" fmla="*/ 541124 h 5222660"/>
              <a:gd name="connsiteX2" fmla="*/ 3542011 w 4060119"/>
              <a:gd name="connsiteY2" fmla="*/ 541124 h 5222660"/>
              <a:gd name="connsiteX3" fmla="*/ 3908369 w 4060119"/>
              <a:gd name="connsiteY3" fmla="*/ 692875 h 5222660"/>
              <a:gd name="connsiteX4" fmla="*/ 4060119 w 4060119"/>
              <a:gd name="connsiteY4" fmla="*/ 1059233 h 5222660"/>
              <a:gd name="connsiteX5" fmla="*/ 4060119 w 4060119"/>
              <a:gd name="connsiteY5" fmla="*/ 4704552 h 5222660"/>
              <a:gd name="connsiteX6" fmla="*/ 3908369 w 4060119"/>
              <a:gd name="connsiteY6" fmla="*/ 5070910 h 5222660"/>
              <a:gd name="connsiteX7" fmla="*/ 3542011 w 4060119"/>
              <a:gd name="connsiteY7" fmla="*/ 5222660 h 5222660"/>
              <a:gd name="connsiteX8" fmla="*/ 607443 w 4060119"/>
              <a:gd name="connsiteY8" fmla="*/ 5222660 h 5222660"/>
              <a:gd name="connsiteX9" fmla="*/ 241085 w 4060119"/>
              <a:gd name="connsiteY9" fmla="*/ 5070909 h 5222660"/>
              <a:gd name="connsiteX10" fmla="*/ 89335 w 4060119"/>
              <a:gd name="connsiteY10" fmla="*/ 4704551 h 5222660"/>
              <a:gd name="connsiteX11" fmla="*/ 100447 w 4060119"/>
              <a:gd name="connsiteY11" fmla="*/ 685611 h 5222660"/>
              <a:gd name="connsiteX0" fmla="*/ 100447 w 4060119"/>
              <a:gd name="connsiteY0" fmla="*/ 333221 h 4870270"/>
              <a:gd name="connsiteX1" fmla="*/ 607444 w 4060119"/>
              <a:gd name="connsiteY1" fmla="*/ 188734 h 4870270"/>
              <a:gd name="connsiteX2" fmla="*/ 3542011 w 4060119"/>
              <a:gd name="connsiteY2" fmla="*/ 188734 h 4870270"/>
              <a:gd name="connsiteX3" fmla="*/ 3908369 w 4060119"/>
              <a:gd name="connsiteY3" fmla="*/ 340485 h 4870270"/>
              <a:gd name="connsiteX4" fmla="*/ 4060119 w 4060119"/>
              <a:gd name="connsiteY4" fmla="*/ 706843 h 4870270"/>
              <a:gd name="connsiteX5" fmla="*/ 4060119 w 4060119"/>
              <a:gd name="connsiteY5" fmla="*/ 4352162 h 4870270"/>
              <a:gd name="connsiteX6" fmla="*/ 3908369 w 4060119"/>
              <a:gd name="connsiteY6" fmla="*/ 4718520 h 4870270"/>
              <a:gd name="connsiteX7" fmla="*/ 3542011 w 4060119"/>
              <a:gd name="connsiteY7" fmla="*/ 4870270 h 4870270"/>
              <a:gd name="connsiteX8" fmla="*/ 607443 w 4060119"/>
              <a:gd name="connsiteY8" fmla="*/ 4870270 h 4870270"/>
              <a:gd name="connsiteX9" fmla="*/ 241085 w 4060119"/>
              <a:gd name="connsiteY9" fmla="*/ 4718519 h 4870270"/>
              <a:gd name="connsiteX10" fmla="*/ 89335 w 4060119"/>
              <a:gd name="connsiteY10" fmla="*/ 4352161 h 4870270"/>
              <a:gd name="connsiteX11" fmla="*/ 100447 w 4060119"/>
              <a:gd name="connsiteY11" fmla="*/ 333221 h 4870270"/>
              <a:gd name="connsiteX0" fmla="*/ 100447 w 4060119"/>
              <a:gd name="connsiteY0" fmla="*/ 169421 h 4706470"/>
              <a:gd name="connsiteX1" fmla="*/ 607444 w 4060119"/>
              <a:gd name="connsiteY1" fmla="*/ 24934 h 4706470"/>
              <a:gd name="connsiteX2" fmla="*/ 3542011 w 4060119"/>
              <a:gd name="connsiteY2" fmla="*/ 24934 h 4706470"/>
              <a:gd name="connsiteX3" fmla="*/ 3908369 w 4060119"/>
              <a:gd name="connsiteY3" fmla="*/ 176685 h 4706470"/>
              <a:gd name="connsiteX4" fmla="*/ 4060119 w 4060119"/>
              <a:gd name="connsiteY4" fmla="*/ 543043 h 4706470"/>
              <a:gd name="connsiteX5" fmla="*/ 4060119 w 4060119"/>
              <a:gd name="connsiteY5" fmla="*/ 4188362 h 4706470"/>
              <a:gd name="connsiteX6" fmla="*/ 3908369 w 4060119"/>
              <a:gd name="connsiteY6" fmla="*/ 4554720 h 4706470"/>
              <a:gd name="connsiteX7" fmla="*/ 3542011 w 4060119"/>
              <a:gd name="connsiteY7" fmla="*/ 4706470 h 4706470"/>
              <a:gd name="connsiteX8" fmla="*/ 607443 w 4060119"/>
              <a:gd name="connsiteY8" fmla="*/ 4706470 h 4706470"/>
              <a:gd name="connsiteX9" fmla="*/ 241085 w 4060119"/>
              <a:gd name="connsiteY9" fmla="*/ 4554719 h 4706470"/>
              <a:gd name="connsiteX10" fmla="*/ 89335 w 4060119"/>
              <a:gd name="connsiteY10" fmla="*/ 4188361 h 4706470"/>
              <a:gd name="connsiteX11" fmla="*/ 100447 w 4060119"/>
              <a:gd name="connsiteY11" fmla="*/ 169421 h 4706470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2817 w 3972489"/>
              <a:gd name="connsiteY0" fmla="*/ 244034 h 4781083"/>
              <a:gd name="connsiteX1" fmla="*/ 519814 w 3972489"/>
              <a:gd name="connsiteY1" fmla="*/ 99547 h 4781083"/>
              <a:gd name="connsiteX2" fmla="*/ 3454381 w 3972489"/>
              <a:gd name="connsiteY2" fmla="*/ 99547 h 4781083"/>
              <a:gd name="connsiteX3" fmla="*/ 3820739 w 3972489"/>
              <a:gd name="connsiteY3" fmla="*/ 251298 h 4781083"/>
              <a:gd name="connsiteX4" fmla="*/ 3972489 w 3972489"/>
              <a:gd name="connsiteY4" fmla="*/ 617656 h 4781083"/>
              <a:gd name="connsiteX5" fmla="*/ 3972489 w 3972489"/>
              <a:gd name="connsiteY5" fmla="*/ 4262975 h 4781083"/>
              <a:gd name="connsiteX6" fmla="*/ 3820739 w 3972489"/>
              <a:gd name="connsiteY6" fmla="*/ 4629333 h 4781083"/>
              <a:gd name="connsiteX7" fmla="*/ 3454381 w 3972489"/>
              <a:gd name="connsiteY7" fmla="*/ 4781083 h 4781083"/>
              <a:gd name="connsiteX8" fmla="*/ 519813 w 3972489"/>
              <a:gd name="connsiteY8" fmla="*/ 4781083 h 4781083"/>
              <a:gd name="connsiteX9" fmla="*/ 153455 w 3972489"/>
              <a:gd name="connsiteY9" fmla="*/ 4629332 h 4781083"/>
              <a:gd name="connsiteX10" fmla="*/ 1705 w 3972489"/>
              <a:gd name="connsiteY10" fmla="*/ 4262974 h 4781083"/>
              <a:gd name="connsiteX11" fmla="*/ 12817 w 3972489"/>
              <a:gd name="connsiteY11" fmla="*/ 244034 h 4781083"/>
              <a:gd name="connsiteX0" fmla="*/ 12817 w 3972489"/>
              <a:gd name="connsiteY0" fmla="*/ 212820 h 4749869"/>
              <a:gd name="connsiteX1" fmla="*/ 519814 w 3972489"/>
              <a:gd name="connsiteY1" fmla="*/ 68333 h 4749869"/>
              <a:gd name="connsiteX2" fmla="*/ 3454381 w 3972489"/>
              <a:gd name="connsiteY2" fmla="*/ 68333 h 4749869"/>
              <a:gd name="connsiteX3" fmla="*/ 3820739 w 3972489"/>
              <a:gd name="connsiteY3" fmla="*/ 220084 h 4749869"/>
              <a:gd name="connsiteX4" fmla="*/ 3972489 w 3972489"/>
              <a:gd name="connsiteY4" fmla="*/ 586442 h 4749869"/>
              <a:gd name="connsiteX5" fmla="*/ 3972489 w 3972489"/>
              <a:gd name="connsiteY5" fmla="*/ 4231761 h 4749869"/>
              <a:gd name="connsiteX6" fmla="*/ 3820739 w 3972489"/>
              <a:gd name="connsiteY6" fmla="*/ 4598119 h 4749869"/>
              <a:gd name="connsiteX7" fmla="*/ 3454381 w 3972489"/>
              <a:gd name="connsiteY7" fmla="*/ 4749869 h 4749869"/>
              <a:gd name="connsiteX8" fmla="*/ 519813 w 3972489"/>
              <a:gd name="connsiteY8" fmla="*/ 4749869 h 4749869"/>
              <a:gd name="connsiteX9" fmla="*/ 153455 w 3972489"/>
              <a:gd name="connsiteY9" fmla="*/ 4598118 h 4749869"/>
              <a:gd name="connsiteX10" fmla="*/ 1705 w 3972489"/>
              <a:gd name="connsiteY10" fmla="*/ 4231760 h 4749869"/>
              <a:gd name="connsiteX11" fmla="*/ 12817 w 3972489"/>
              <a:gd name="connsiteY11" fmla="*/ 212820 h 4749869"/>
              <a:gd name="connsiteX0" fmla="*/ 12817 w 3972489"/>
              <a:gd name="connsiteY0" fmla="*/ 212820 h 4894355"/>
              <a:gd name="connsiteX1" fmla="*/ 519814 w 3972489"/>
              <a:gd name="connsiteY1" fmla="*/ 212819 h 4894355"/>
              <a:gd name="connsiteX2" fmla="*/ 3454381 w 3972489"/>
              <a:gd name="connsiteY2" fmla="*/ 212819 h 4894355"/>
              <a:gd name="connsiteX3" fmla="*/ 3820739 w 3972489"/>
              <a:gd name="connsiteY3" fmla="*/ 364570 h 4894355"/>
              <a:gd name="connsiteX4" fmla="*/ 3972489 w 3972489"/>
              <a:gd name="connsiteY4" fmla="*/ 730928 h 4894355"/>
              <a:gd name="connsiteX5" fmla="*/ 3972489 w 3972489"/>
              <a:gd name="connsiteY5" fmla="*/ 4376247 h 4894355"/>
              <a:gd name="connsiteX6" fmla="*/ 3820739 w 3972489"/>
              <a:gd name="connsiteY6" fmla="*/ 4742605 h 4894355"/>
              <a:gd name="connsiteX7" fmla="*/ 3454381 w 3972489"/>
              <a:gd name="connsiteY7" fmla="*/ 4894355 h 4894355"/>
              <a:gd name="connsiteX8" fmla="*/ 519813 w 3972489"/>
              <a:gd name="connsiteY8" fmla="*/ 4894355 h 4894355"/>
              <a:gd name="connsiteX9" fmla="*/ 153455 w 3972489"/>
              <a:gd name="connsiteY9" fmla="*/ 4742604 h 4894355"/>
              <a:gd name="connsiteX10" fmla="*/ 1705 w 3972489"/>
              <a:gd name="connsiteY10" fmla="*/ 4376246 h 4894355"/>
              <a:gd name="connsiteX11" fmla="*/ 12817 w 3972489"/>
              <a:gd name="connsiteY11" fmla="*/ 212820 h 4894355"/>
              <a:gd name="connsiteX0" fmla="*/ 12817 w 3972489"/>
              <a:gd name="connsiteY0" fmla="*/ 1 h 4681536"/>
              <a:gd name="connsiteX1" fmla="*/ 519814 w 3972489"/>
              <a:gd name="connsiteY1" fmla="*/ 0 h 4681536"/>
              <a:gd name="connsiteX2" fmla="*/ 3454381 w 3972489"/>
              <a:gd name="connsiteY2" fmla="*/ 0 h 4681536"/>
              <a:gd name="connsiteX3" fmla="*/ 3820739 w 3972489"/>
              <a:gd name="connsiteY3" fmla="*/ 151751 h 4681536"/>
              <a:gd name="connsiteX4" fmla="*/ 3972489 w 3972489"/>
              <a:gd name="connsiteY4" fmla="*/ 518109 h 4681536"/>
              <a:gd name="connsiteX5" fmla="*/ 3972489 w 3972489"/>
              <a:gd name="connsiteY5" fmla="*/ 4163428 h 4681536"/>
              <a:gd name="connsiteX6" fmla="*/ 3820739 w 3972489"/>
              <a:gd name="connsiteY6" fmla="*/ 4529786 h 4681536"/>
              <a:gd name="connsiteX7" fmla="*/ 3454381 w 3972489"/>
              <a:gd name="connsiteY7" fmla="*/ 4681536 h 4681536"/>
              <a:gd name="connsiteX8" fmla="*/ 519813 w 3972489"/>
              <a:gd name="connsiteY8" fmla="*/ 4681536 h 4681536"/>
              <a:gd name="connsiteX9" fmla="*/ 153455 w 3972489"/>
              <a:gd name="connsiteY9" fmla="*/ 4529785 h 4681536"/>
              <a:gd name="connsiteX10" fmla="*/ 1705 w 3972489"/>
              <a:gd name="connsiteY10" fmla="*/ 4163427 h 4681536"/>
              <a:gd name="connsiteX11" fmla="*/ 12817 w 3972489"/>
              <a:gd name="connsiteY11" fmla="*/ 1 h 4681536"/>
              <a:gd name="connsiteX0" fmla="*/ 519814 w 4479486"/>
              <a:gd name="connsiteY0" fmla="*/ 1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19814 w 4479486"/>
              <a:gd name="connsiteY11" fmla="*/ 1 h 4681536"/>
              <a:gd name="connsiteX0" fmla="*/ 591822 w 4479486"/>
              <a:gd name="connsiteY0" fmla="*/ 0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91822 w 4479486"/>
              <a:gd name="connsiteY11" fmla="*/ 0 h 4681536"/>
              <a:gd name="connsiteX0" fmla="*/ 11112 w 3970784"/>
              <a:gd name="connsiteY0" fmla="*/ 0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  <a:gd name="connsiteX11" fmla="*/ 11112 w 3970784"/>
              <a:gd name="connsiteY11" fmla="*/ 0 h 4681536"/>
              <a:gd name="connsiteX0" fmla="*/ 0 w 3970784"/>
              <a:gd name="connsiteY0" fmla="*/ 4163427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0784" h="4681536">
                <a:moveTo>
                  <a:pt x="0" y="4163427"/>
                </a:moveTo>
                <a:lnTo>
                  <a:pt x="11112" y="0"/>
                </a:lnTo>
                <a:lnTo>
                  <a:pt x="3452676" y="0"/>
                </a:lnTo>
                <a:cubicBezTo>
                  <a:pt x="3590087" y="0"/>
                  <a:pt x="3721870" y="54587"/>
                  <a:pt x="3819034" y="151751"/>
                </a:cubicBezTo>
                <a:cubicBezTo>
                  <a:pt x="3916198" y="248915"/>
                  <a:pt x="3970784" y="380698"/>
                  <a:pt x="3970784" y="518109"/>
                </a:cubicBezTo>
                <a:lnTo>
                  <a:pt x="3970784" y="4163428"/>
                </a:lnTo>
                <a:cubicBezTo>
                  <a:pt x="3970784" y="4300839"/>
                  <a:pt x="3916198" y="4432622"/>
                  <a:pt x="3819034" y="4529786"/>
                </a:cubicBezTo>
                <a:cubicBezTo>
                  <a:pt x="3721870" y="4626950"/>
                  <a:pt x="3590087" y="4681536"/>
                  <a:pt x="3452676" y="4681536"/>
                </a:cubicBezTo>
                <a:lnTo>
                  <a:pt x="518108" y="4681536"/>
                </a:lnTo>
                <a:cubicBezTo>
                  <a:pt x="380697" y="4681536"/>
                  <a:pt x="248914" y="4626950"/>
                  <a:pt x="151750" y="4529785"/>
                </a:cubicBezTo>
                <a:cubicBezTo>
                  <a:pt x="54586" y="4432621"/>
                  <a:pt x="0" y="4300838"/>
                  <a:pt x="0" y="4163427"/>
                </a:cubicBezTo>
                <a:close/>
              </a:path>
            </a:pathLst>
          </a:custGeom>
          <a:ln w="19050">
            <a:solidFill>
              <a:schemeClr val="accent5"/>
            </a:solidFill>
          </a:ln>
        </p:spPr>
        <p:txBody>
          <a:bodyPr lIns="144000" tIns="144000" rIns="144000" bIns="144000"/>
          <a:lstStyle>
            <a:lvl1pPr>
              <a:defRPr sz="1400"/>
            </a:lvl1pPr>
            <a:lvl2pPr>
              <a:defRPr sz="1400"/>
            </a:lvl2pPr>
            <a:lvl3pPr marL="144000" indent="-144000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run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2636912"/>
            <a:ext cx="7848600" cy="792089"/>
          </a:xfrm>
        </p:spPr>
        <p:txBody>
          <a:bodyPr anchor="t"/>
          <a:lstStyle>
            <a:lvl1pPr algn="l">
              <a:defRPr sz="3000" b="0" cap="none" baseline="0">
                <a:solidFill>
                  <a:schemeClr val="accent4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7" y="3429000"/>
            <a:ext cx="7848601" cy="57606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56376" y="2591030"/>
            <a:ext cx="450000" cy="450000"/>
          </a:xfrm>
          <a:custGeom>
            <a:avLst/>
            <a:gdLst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899996 w 1080000"/>
              <a:gd name="connsiteY7" fmla="*/ 1080000 h 1080000"/>
              <a:gd name="connsiteX8" fmla="*/ 180004 w 1080000"/>
              <a:gd name="connsiteY8" fmla="*/ 1080000 h 1080000"/>
              <a:gd name="connsiteX9" fmla="*/ 52722 w 1080000"/>
              <a:gd name="connsiteY9" fmla="*/ 1027278 h 1080000"/>
              <a:gd name="connsiteX10" fmla="*/ 0 w 1080000"/>
              <a:gd name="connsiteY10" fmla="*/ 899996 h 1080000"/>
              <a:gd name="connsiteX11" fmla="*/ 0 w 1080000"/>
              <a:gd name="connsiteY11" fmla="*/ 180004 h 1080000"/>
              <a:gd name="connsiteX0" fmla="*/ 0 w 1158607"/>
              <a:gd name="connsiteY0" fmla="*/ 180004 h 1080120"/>
              <a:gd name="connsiteX1" fmla="*/ 52722 w 1158607"/>
              <a:gd name="connsiteY1" fmla="*/ 52722 h 1080120"/>
              <a:gd name="connsiteX2" fmla="*/ 180004 w 1158607"/>
              <a:gd name="connsiteY2" fmla="*/ 0 h 1080120"/>
              <a:gd name="connsiteX3" fmla="*/ 899996 w 1158607"/>
              <a:gd name="connsiteY3" fmla="*/ 0 h 1080120"/>
              <a:gd name="connsiteX4" fmla="*/ 1027278 w 1158607"/>
              <a:gd name="connsiteY4" fmla="*/ 52722 h 1080120"/>
              <a:gd name="connsiteX5" fmla="*/ 1080000 w 1158607"/>
              <a:gd name="connsiteY5" fmla="*/ 180004 h 1080120"/>
              <a:gd name="connsiteX6" fmla="*/ 1080000 w 1158607"/>
              <a:gd name="connsiteY6" fmla="*/ 899996 h 1080120"/>
              <a:gd name="connsiteX7" fmla="*/ 1008608 w 1158607"/>
              <a:gd name="connsiteY7" fmla="*/ 1080120 h 1080120"/>
              <a:gd name="connsiteX8" fmla="*/ 180004 w 1158607"/>
              <a:gd name="connsiteY8" fmla="*/ 1080000 h 1080120"/>
              <a:gd name="connsiteX9" fmla="*/ 52722 w 1158607"/>
              <a:gd name="connsiteY9" fmla="*/ 1027278 h 1080120"/>
              <a:gd name="connsiteX10" fmla="*/ 0 w 1158607"/>
              <a:gd name="connsiteY10" fmla="*/ 899996 h 1080120"/>
              <a:gd name="connsiteX11" fmla="*/ 0 w 1158607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9260"/>
              <a:gd name="connsiteX1" fmla="*/ 52722 w 1080000"/>
              <a:gd name="connsiteY1" fmla="*/ 52722 h 1089260"/>
              <a:gd name="connsiteX2" fmla="*/ 180004 w 1080000"/>
              <a:gd name="connsiteY2" fmla="*/ 0 h 1089260"/>
              <a:gd name="connsiteX3" fmla="*/ 899996 w 1080000"/>
              <a:gd name="connsiteY3" fmla="*/ 0 h 1089260"/>
              <a:gd name="connsiteX4" fmla="*/ 1027278 w 1080000"/>
              <a:gd name="connsiteY4" fmla="*/ 52722 h 1089260"/>
              <a:gd name="connsiteX5" fmla="*/ 1080000 w 1080000"/>
              <a:gd name="connsiteY5" fmla="*/ 180004 h 1089260"/>
              <a:gd name="connsiteX6" fmla="*/ 1080000 w 1080000"/>
              <a:gd name="connsiteY6" fmla="*/ 899996 h 1089260"/>
              <a:gd name="connsiteX7" fmla="*/ 1008608 w 1080000"/>
              <a:gd name="connsiteY7" fmla="*/ 1080120 h 1089260"/>
              <a:gd name="connsiteX8" fmla="*/ 180004 w 1080000"/>
              <a:gd name="connsiteY8" fmla="*/ 1080000 h 1089260"/>
              <a:gd name="connsiteX9" fmla="*/ 52722 w 1080000"/>
              <a:gd name="connsiteY9" fmla="*/ 1027278 h 1089260"/>
              <a:gd name="connsiteX10" fmla="*/ 0 w 1080000"/>
              <a:gd name="connsiteY10" fmla="*/ 899996 h 1089260"/>
              <a:gd name="connsiteX11" fmla="*/ 0 w 1080000"/>
              <a:gd name="connsiteY11" fmla="*/ 180004 h 1089260"/>
              <a:gd name="connsiteX0" fmla="*/ 0 w 1080650"/>
              <a:gd name="connsiteY0" fmla="*/ 180004 h 1089259"/>
              <a:gd name="connsiteX1" fmla="*/ 52722 w 1080650"/>
              <a:gd name="connsiteY1" fmla="*/ 52722 h 1089259"/>
              <a:gd name="connsiteX2" fmla="*/ 180004 w 1080650"/>
              <a:gd name="connsiteY2" fmla="*/ 0 h 1089259"/>
              <a:gd name="connsiteX3" fmla="*/ 899996 w 1080650"/>
              <a:gd name="connsiteY3" fmla="*/ 0 h 1089259"/>
              <a:gd name="connsiteX4" fmla="*/ 1027278 w 1080650"/>
              <a:gd name="connsiteY4" fmla="*/ 52722 h 1089259"/>
              <a:gd name="connsiteX5" fmla="*/ 1080000 w 1080650"/>
              <a:gd name="connsiteY5" fmla="*/ 180004 h 1089259"/>
              <a:gd name="connsiteX6" fmla="*/ 1080000 w 1080650"/>
              <a:gd name="connsiteY6" fmla="*/ 899996 h 1089259"/>
              <a:gd name="connsiteX7" fmla="*/ 1080616 w 1080650"/>
              <a:gd name="connsiteY7" fmla="*/ 1080119 h 1089259"/>
              <a:gd name="connsiteX8" fmla="*/ 180004 w 1080650"/>
              <a:gd name="connsiteY8" fmla="*/ 1080000 h 1089259"/>
              <a:gd name="connsiteX9" fmla="*/ 52722 w 1080650"/>
              <a:gd name="connsiteY9" fmla="*/ 1027278 h 1089259"/>
              <a:gd name="connsiteX10" fmla="*/ 0 w 1080650"/>
              <a:gd name="connsiteY10" fmla="*/ 899996 h 1089259"/>
              <a:gd name="connsiteX11" fmla="*/ 0 w 1080650"/>
              <a:gd name="connsiteY11" fmla="*/ 180004 h 1089259"/>
              <a:gd name="connsiteX0" fmla="*/ 0 w 1080650"/>
              <a:gd name="connsiteY0" fmla="*/ 180004 h 1089260"/>
              <a:gd name="connsiteX1" fmla="*/ 52722 w 1080650"/>
              <a:gd name="connsiteY1" fmla="*/ 52722 h 1089260"/>
              <a:gd name="connsiteX2" fmla="*/ 180004 w 1080650"/>
              <a:gd name="connsiteY2" fmla="*/ 0 h 1089260"/>
              <a:gd name="connsiteX3" fmla="*/ 899996 w 1080650"/>
              <a:gd name="connsiteY3" fmla="*/ 0 h 1089260"/>
              <a:gd name="connsiteX4" fmla="*/ 1027278 w 1080650"/>
              <a:gd name="connsiteY4" fmla="*/ 52722 h 1089260"/>
              <a:gd name="connsiteX5" fmla="*/ 1080000 w 1080650"/>
              <a:gd name="connsiteY5" fmla="*/ 180004 h 1089260"/>
              <a:gd name="connsiteX6" fmla="*/ 1080000 w 1080650"/>
              <a:gd name="connsiteY6" fmla="*/ 899996 h 1089260"/>
              <a:gd name="connsiteX7" fmla="*/ 1080616 w 1080650"/>
              <a:gd name="connsiteY7" fmla="*/ 1080120 h 1089260"/>
              <a:gd name="connsiteX8" fmla="*/ 180004 w 1080650"/>
              <a:gd name="connsiteY8" fmla="*/ 1080000 h 1089260"/>
              <a:gd name="connsiteX9" fmla="*/ 52722 w 1080650"/>
              <a:gd name="connsiteY9" fmla="*/ 1027278 h 1089260"/>
              <a:gd name="connsiteX10" fmla="*/ 0 w 1080650"/>
              <a:gd name="connsiteY10" fmla="*/ 899996 h 1089260"/>
              <a:gd name="connsiteX11" fmla="*/ 0 w 1080650"/>
              <a:gd name="connsiteY11" fmla="*/ 180004 h 1089260"/>
              <a:gd name="connsiteX0" fmla="*/ 0 w 1080616"/>
              <a:gd name="connsiteY0" fmla="*/ 180004 h 1089260"/>
              <a:gd name="connsiteX1" fmla="*/ 52722 w 1080616"/>
              <a:gd name="connsiteY1" fmla="*/ 52722 h 1089260"/>
              <a:gd name="connsiteX2" fmla="*/ 180004 w 1080616"/>
              <a:gd name="connsiteY2" fmla="*/ 0 h 1089260"/>
              <a:gd name="connsiteX3" fmla="*/ 899996 w 1080616"/>
              <a:gd name="connsiteY3" fmla="*/ 0 h 1089260"/>
              <a:gd name="connsiteX4" fmla="*/ 1027278 w 1080616"/>
              <a:gd name="connsiteY4" fmla="*/ 52722 h 1089260"/>
              <a:gd name="connsiteX5" fmla="*/ 1080000 w 1080616"/>
              <a:gd name="connsiteY5" fmla="*/ 180004 h 1089260"/>
              <a:gd name="connsiteX6" fmla="*/ 1080616 w 1080616"/>
              <a:gd name="connsiteY6" fmla="*/ 1080120 h 1089260"/>
              <a:gd name="connsiteX7" fmla="*/ 180004 w 1080616"/>
              <a:gd name="connsiteY7" fmla="*/ 1080000 h 1089260"/>
              <a:gd name="connsiteX8" fmla="*/ 52722 w 1080616"/>
              <a:gd name="connsiteY8" fmla="*/ 1027278 h 1089260"/>
              <a:gd name="connsiteX9" fmla="*/ 0 w 1080616"/>
              <a:gd name="connsiteY9" fmla="*/ 899996 h 1089260"/>
              <a:gd name="connsiteX10" fmla="*/ 0 w 1080616"/>
              <a:gd name="connsiteY10" fmla="*/ 180004 h 108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616" h="1089260">
                <a:moveTo>
                  <a:pt x="0" y="180004"/>
                </a:moveTo>
                <a:cubicBezTo>
                  <a:pt x="0" y="132264"/>
                  <a:pt x="18965" y="86479"/>
                  <a:pt x="52722" y="52722"/>
                </a:cubicBezTo>
                <a:cubicBezTo>
                  <a:pt x="86479" y="18965"/>
                  <a:pt x="132264" y="0"/>
                  <a:pt x="180004" y="0"/>
                </a:cubicBezTo>
                <a:lnTo>
                  <a:pt x="899996" y="0"/>
                </a:lnTo>
                <a:cubicBezTo>
                  <a:pt x="947736" y="0"/>
                  <a:pt x="993521" y="18965"/>
                  <a:pt x="1027278" y="52722"/>
                </a:cubicBezTo>
                <a:cubicBezTo>
                  <a:pt x="1061035" y="86479"/>
                  <a:pt x="1080000" y="132264"/>
                  <a:pt x="1080000" y="180004"/>
                </a:cubicBezTo>
                <a:cubicBezTo>
                  <a:pt x="1080205" y="480043"/>
                  <a:pt x="1080411" y="780081"/>
                  <a:pt x="1080616" y="1080120"/>
                </a:cubicBezTo>
                <a:cubicBezTo>
                  <a:pt x="1080582" y="1089260"/>
                  <a:pt x="339318" y="1088807"/>
                  <a:pt x="180004" y="1080000"/>
                </a:cubicBezTo>
                <a:cubicBezTo>
                  <a:pt x="132264" y="1080000"/>
                  <a:pt x="86479" y="1061035"/>
                  <a:pt x="52722" y="1027278"/>
                </a:cubicBezTo>
                <a:cubicBezTo>
                  <a:pt x="18965" y="993521"/>
                  <a:pt x="0" y="947736"/>
                  <a:pt x="0" y="899996"/>
                </a:cubicBezTo>
                <a:lnTo>
                  <a:pt x="0" y="180004"/>
                </a:lnTo>
                <a:close/>
              </a:path>
            </a:pathLst>
          </a:custGeom>
          <a:solidFill>
            <a:schemeClr val="accent4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4704904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4762872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5796136" y="1628329"/>
            <a:ext cx="2879552" cy="3672879"/>
          </a:xfrm>
          <a:custGeom>
            <a:avLst/>
            <a:gdLst>
              <a:gd name="connsiteX0" fmla="*/ 0 w 3970784"/>
              <a:gd name="connsiteY0" fmla="*/ 518108 h 4681536"/>
              <a:gd name="connsiteX1" fmla="*/ 151751 w 3970784"/>
              <a:gd name="connsiteY1" fmla="*/ 151750 h 4681536"/>
              <a:gd name="connsiteX2" fmla="*/ 518109 w 3970784"/>
              <a:gd name="connsiteY2" fmla="*/ 0 h 4681536"/>
              <a:gd name="connsiteX3" fmla="*/ 3452676 w 3970784"/>
              <a:gd name="connsiteY3" fmla="*/ 0 h 4681536"/>
              <a:gd name="connsiteX4" fmla="*/ 3819034 w 3970784"/>
              <a:gd name="connsiteY4" fmla="*/ 151751 h 4681536"/>
              <a:gd name="connsiteX5" fmla="*/ 3970784 w 3970784"/>
              <a:gd name="connsiteY5" fmla="*/ 518109 h 4681536"/>
              <a:gd name="connsiteX6" fmla="*/ 3970784 w 3970784"/>
              <a:gd name="connsiteY6" fmla="*/ 4163428 h 4681536"/>
              <a:gd name="connsiteX7" fmla="*/ 3819034 w 3970784"/>
              <a:gd name="connsiteY7" fmla="*/ 4529786 h 4681536"/>
              <a:gd name="connsiteX8" fmla="*/ 3452676 w 3970784"/>
              <a:gd name="connsiteY8" fmla="*/ 4681536 h 4681536"/>
              <a:gd name="connsiteX9" fmla="*/ 518108 w 3970784"/>
              <a:gd name="connsiteY9" fmla="*/ 4681536 h 4681536"/>
              <a:gd name="connsiteX10" fmla="*/ 151750 w 3970784"/>
              <a:gd name="connsiteY10" fmla="*/ 4529785 h 4681536"/>
              <a:gd name="connsiteX11" fmla="*/ 0 w 3970784"/>
              <a:gd name="connsiteY11" fmla="*/ 4163427 h 4681536"/>
              <a:gd name="connsiteX12" fmla="*/ 0 w 3970784"/>
              <a:gd name="connsiteY12" fmla="*/ 518108 h 4681536"/>
              <a:gd name="connsiteX0" fmla="*/ 57337 w 4028121"/>
              <a:gd name="connsiteY0" fmla="*/ 693905 h 4857333"/>
              <a:gd name="connsiteX1" fmla="*/ 575446 w 4028121"/>
              <a:gd name="connsiteY1" fmla="*/ 175797 h 4857333"/>
              <a:gd name="connsiteX2" fmla="*/ 3510013 w 4028121"/>
              <a:gd name="connsiteY2" fmla="*/ 175797 h 4857333"/>
              <a:gd name="connsiteX3" fmla="*/ 3876371 w 4028121"/>
              <a:gd name="connsiteY3" fmla="*/ 327548 h 4857333"/>
              <a:gd name="connsiteX4" fmla="*/ 4028121 w 4028121"/>
              <a:gd name="connsiteY4" fmla="*/ 693906 h 4857333"/>
              <a:gd name="connsiteX5" fmla="*/ 4028121 w 4028121"/>
              <a:gd name="connsiteY5" fmla="*/ 4339225 h 4857333"/>
              <a:gd name="connsiteX6" fmla="*/ 3876371 w 4028121"/>
              <a:gd name="connsiteY6" fmla="*/ 4705583 h 4857333"/>
              <a:gd name="connsiteX7" fmla="*/ 3510013 w 4028121"/>
              <a:gd name="connsiteY7" fmla="*/ 4857333 h 4857333"/>
              <a:gd name="connsiteX8" fmla="*/ 575445 w 4028121"/>
              <a:gd name="connsiteY8" fmla="*/ 4857333 h 4857333"/>
              <a:gd name="connsiteX9" fmla="*/ 209087 w 4028121"/>
              <a:gd name="connsiteY9" fmla="*/ 4705582 h 4857333"/>
              <a:gd name="connsiteX10" fmla="*/ 57337 w 4028121"/>
              <a:gd name="connsiteY10" fmla="*/ 4339224 h 4857333"/>
              <a:gd name="connsiteX11" fmla="*/ 57337 w 4028121"/>
              <a:gd name="connsiteY11" fmla="*/ 693905 h 4857333"/>
              <a:gd name="connsiteX0" fmla="*/ 57337 w 4028121"/>
              <a:gd name="connsiteY0" fmla="*/ 724033 h 4887461"/>
              <a:gd name="connsiteX1" fmla="*/ 575446 w 4028121"/>
              <a:gd name="connsiteY1" fmla="*/ 205925 h 4887461"/>
              <a:gd name="connsiteX2" fmla="*/ 3510013 w 4028121"/>
              <a:gd name="connsiteY2" fmla="*/ 205925 h 4887461"/>
              <a:gd name="connsiteX3" fmla="*/ 3876371 w 4028121"/>
              <a:gd name="connsiteY3" fmla="*/ 357676 h 4887461"/>
              <a:gd name="connsiteX4" fmla="*/ 4028121 w 4028121"/>
              <a:gd name="connsiteY4" fmla="*/ 724034 h 4887461"/>
              <a:gd name="connsiteX5" fmla="*/ 4028121 w 4028121"/>
              <a:gd name="connsiteY5" fmla="*/ 4369353 h 4887461"/>
              <a:gd name="connsiteX6" fmla="*/ 3876371 w 4028121"/>
              <a:gd name="connsiteY6" fmla="*/ 4735711 h 4887461"/>
              <a:gd name="connsiteX7" fmla="*/ 3510013 w 4028121"/>
              <a:gd name="connsiteY7" fmla="*/ 4887461 h 4887461"/>
              <a:gd name="connsiteX8" fmla="*/ 575445 w 4028121"/>
              <a:gd name="connsiteY8" fmla="*/ 4887461 h 4887461"/>
              <a:gd name="connsiteX9" fmla="*/ 209087 w 4028121"/>
              <a:gd name="connsiteY9" fmla="*/ 4735710 h 4887461"/>
              <a:gd name="connsiteX10" fmla="*/ 57337 w 4028121"/>
              <a:gd name="connsiteY10" fmla="*/ 4369352 h 4887461"/>
              <a:gd name="connsiteX11" fmla="*/ 57337 w 4028121"/>
              <a:gd name="connsiteY11" fmla="*/ 724033 h 4887461"/>
              <a:gd name="connsiteX0" fmla="*/ 57337 w 4028121"/>
              <a:gd name="connsiteY0" fmla="*/ 670723 h 4834151"/>
              <a:gd name="connsiteX1" fmla="*/ 575446 w 4028121"/>
              <a:gd name="connsiteY1" fmla="*/ 152615 h 4834151"/>
              <a:gd name="connsiteX2" fmla="*/ 3510013 w 4028121"/>
              <a:gd name="connsiteY2" fmla="*/ 152615 h 4834151"/>
              <a:gd name="connsiteX3" fmla="*/ 3876371 w 4028121"/>
              <a:gd name="connsiteY3" fmla="*/ 304366 h 4834151"/>
              <a:gd name="connsiteX4" fmla="*/ 4028121 w 4028121"/>
              <a:gd name="connsiteY4" fmla="*/ 670724 h 4834151"/>
              <a:gd name="connsiteX5" fmla="*/ 4028121 w 4028121"/>
              <a:gd name="connsiteY5" fmla="*/ 4316043 h 4834151"/>
              <a:gd name="connsiteX6" fmla="*/ 3876371 w 4028121"/>
              <a:gd name="connsiteY6" fmla="*/ 4682401 h 4834151"/>
              <a:gd name="connsiteX7" fmla="*/ 3510013 w 4028121"/>
              <a:gd name="connsiteY7" fmla="*/ 4834151 h 4834151"/>
              <a:gd name="connsiteX8" fmla="*/ 575445 w 4028121"/>
              <a:gd name="connsiteY8" fmla="*/ 4834151 h 4834151"/>
              <a:gd name="connsiteX9" fmla="*/ 209087 w 4028121"/>
              <a:gd name="connsiteY9" fmla="*/ 4682400 h 4834151"/>
              <a:gd name="connsiteX10" fmla="*/ 57337 w 4028121"/>
              <a:gd name="connsiteY10" fmla="*/ 4316042 h 4834151"/>
              <a:gd name="connsiteX11" fmla="*/ 57337 w 4028121"/>
              <a:gd name="connsiteY11" fmla="*/ 670723 h 4834151"/>
              <a:gd name="connsiteX0" fmla="*/ 68385 w 4039169"/>
              <a:gd name="connsiteY0" fmla="*/ 670723 h 4834151"/>
              <a:gd name="connsiteX1" fmla="*/ 586494 w 4039169"/>
              <a:gd name="connsiteY1" fmla="*/ 152615 h 4834151"/>
              <a:gd name="connsiteX2" fmla="*/ 3521061 w 4039169"/>
              <a:gd name="connsiteY2" fmla="*/ 152615 h 4834151"/>
              <a:gd name="connsiteX3" fmla="*/ 3887419 w 4039169"/>
              <a:gd name="connsiteY3" fmla="*/ 304366 h 4834151"/>
              <a:gd name="connsiteX4" fmla="*/ 4039169 w 4039169"/>
              <a:gd name="connsiteY4" fmla="*/ 670724 h 4834151"/>
              <a:gd name="connsiteX5" fmla="*/ 4039169 w 4039169"/>
              <a:gd name="connsiteY5" fmla="*/ 4316043 h 4834151"/>
              <a:gd name="connsiteX6" fmla="*/ 3887419 w 4039169"/>
              <a:gd name="connsiteY6" fmla="*/ 4682401 h 4834151"/>
              <a:gd name="connsiteX7" fmla="*/ 3521061 w 4039169"/>
              <a:gd name="connsiteY7" fmla="*/ 4834151 h 4834151"/>
              <a:gd name="connsiteX8" fmla="*/ 586493 w 4039169"/>
              <a:gd name="connsiteY8" fmla="*/ 4834151 h 4834151"/>
              <a:gd name="connsiteX9" fmla="*/ 220135 w 4039169"/>
              <a:gd name="connsiteY9" fmla="*/ 4682400 h 4834151"/>
              <a:gd name="connsiteX10" fmla="*/ 68385 w 4039169"/>
              <a:gd name="connsiteY10" fmla="*/ 4316042 h 4834151"/>
              <a:gd name="connsiteX11" fmla="*/ 68385 w 4039169"/>
              <a:gd name="connsiteY11" fmla="*/ 670723 h 4834151"/>
              <a:gd name="connsiteX0" fmla="*/ 102293 w 4073077"/>
              <a:gd name="connsiteY0" fmla="*/ 670723 h 4834151"/>
              <a:gd name="connsiteX1" fmla="*/ 620402 w 4073077"/>
              <a:gd name="connsiteY1" fmla="*/ 152615 h 4834151"/>
              <a:gd name="connsiteX2" fmla="*/ 3554969 w 4073077"/>
              <a:gd name="connsiteY2" fmla="*/ 152615 h 4834151"/>
              <a:gd name="connsiteX3" fmla="*/ 3921327 w 4073077"/>
              <a:gd name="connsiteY3" fmla="*/ 304366 h 4834151"/>
              <a:gd name="connsiteX4" fmla="*/ 4073077 w 4073077"/>
              <a:gd name="connsiteY4" fmla="*/ 670724 h 4834151"/>
              <a:gd name="connsiteX5" fmla="*/ 4073077 w 4073077"/>
              <a:gd name="connsiteY5" fmla="*/ 4316043 h 4834151"/>
              <a:gd name="connsiteX6" fmla="*/ 3921327 w 4073077"/>
              <a:gd name="connsiteY6" fmla="*/ 4682401 h 4834151"/>
              <a:gd name="connsiteX7" fmla="*/ 3554969 w 4073077"/>
              <a:gd name="connsiteY7" fmla="*/ 4834151 h 4834151"/>
              <a:gd name="connsiteX8" fmla="*/ 620401 w 4073077"/>
              <a:gd name="connsiteY8" fmla="*/ 4834151 h 4834151"/>
              <a:gd name="connsiteX9" fmla="*/ 254043 w 4073077"/>
              <a:gd name="connsiteY9" fmla="*/ 4682400 h 4834151"/>
              <a:gd name="connsiteX10" fmla="*/ 102293 w 4073077"/>
              <a:gd name="connsiteY10" fmla="*/ 4316042 h 4834151"/>
              <a:gd name="connsiteX11" fmla="*/ 102293 w 4073077"/>
              <a:gd name="connsiteY11" fmla="*/ 670723 h 4834151"/>
              <a:gd name="connsiteX0" fmla="*/ 71813 w 4042597"/>
              <a:gd name="connsiteY0" fmla="*/ 670723 h 4834151"/>
              <a:gd name="connsiteX1" fmla="*/ 589922 w 4042597"/>
              <a:gd name="connsiteY1" fmla="*/ 152615 h 4834151"/>
              <a:gd name="connsiteX2" fmla="*/ 3524489 w 4042597"/>
              <a:gd name="connsiteY2" fmla="*/ 152615 h 4834151"/>
              <a:gd name="connsiteX3" fmla="*/ 3890847 w 4042597"/>
              <a:gd name="connsiteY3" fmla="*/ 304366 h 4834151"/>
              <a:gd name="connsiteX4" fmla="*/ 4042597 w 4042597"/>
              <a:gd name="connsiteY4" fmla="*/ 670724 h 4834151"/>
              <a:gd name="connsiteX5" fmla="*/ 4042597 w 4042597"/>
              <a:gd name="connsiteY5" fmla="*/ 4316043 h 4834151"/>
              <a:gd name="connsiteX6" fmla="*/ 3890847 w 4042597"/>
              <a:gd name="connsiteY6" fmla="*/ 4682401 h 4834151"/>
              <a:gd name="connsiteX7" fmla="*/ 3524489 w 4042597"/>
              <a:gd name="connsiteY7" fmla="*/ 4834151 h 4834151"/>
              <a:gd name="connsiteX8" fmla="*/ 589921 w 4042597"/>
              <a:gd name="connsiteY8" fmla="*/ 4834151 h 4834151"/>
              <a:gd name="connsiteX9" fmla="*/ 223563 w 4042597"/>
              <a:gd name="connsiteY9" fmla="*/ 4682400 h 4834151"/>
              <a:gd name="connsiteX10" fmla="*/ 71813 w 4042597"/>
              <a:gd name="connsiteY10" fmla="*/ 4316042 h 4834151"/>
              <a:gd name="connsiteX11" fmla="*/ 71813 w 4042597"/>
              <a:gd name="connsiteY11" fmla="*/ 670723 h 4834151"/>
              <a:gd name="connsiteX0" fmla="*/ 82861 w 4053645"/>
              <a:gd name="connsiteY0" fmla="*/ 670723 h 4834151"/>
              <a:gd name="connsiteX1" fmla="*/ 600970 w 4053645"/>
              <a:gd name="connsiteY1" fmla="*/ 152615 h 4834151"/>
              <a:gd name="connsiteX2" fmla="*/ 3535537 w 4053645"/>
              <a:gd name="connsiteY2" fmla="*/ 152615 h 4834151"/>
              <a:gd name="connsiteX3" fmla="*/ 3901895 w 4053645"/>
              <a:gd name="connsiteY3" fmla="*/ 304366 h 4834151"/>
              <a:gd name="connsiteX4" fmla="*/ 4053645 w 4053645"/>
              <a:gd name="connsiteY4" fmla="*/ 670724 h 4834151"/>
              <a:gd name="connsiteX5" fmla="*/ 4053645 w 4053645"/>
              <a:gd name="connsiteY5" fmla="*/ 4316043 h 4834151"/>
              <a:gd name="connsiteX6" fmla="*/ 3901895 w 4053645"/>
              <a:gd name="connsiteY6" fmla="*/ 4682401 h 4834151"/>
              <a:gd name="connsiteX7" fmla="*/ 3535537 w 4053645"/>
              <a:gd name="connsiteY7" fmla="*/ 4834151 h 4834151"/>
              <a:gd name="connsiteX8" fmla="*/ 600969 w 4053645"/>
              <a:gd name="connsiteY8" fmla="*/ 4834151 h 4834151"/>
              <a:gd name="connsiteX9" fmla="*/ 234611 w 4053645"/>
              <a:gd name="connsiteY9" fmla="*/ 4682400 h 4834151"/>
              <a:gd name="connsiteX10" fmla="*/ 82861 w 4053645"/>
              <a:gd name="connsiteY10" fmla="*/ 4316042 h 4834151"/>
              <a:gd name="connsiteX11" fmla="*/ 82861 w 4053645"/>
              <a:gd name="connsiteY11" fmla="*/ 670723 h 4834151"/>
              <a:gd name="connsiteX0" fmla="*/ 55809 w 4026593"/>
              <a:gd name="connsiteY0" fmla="*/ 670723 h 4834151"/>
              <a:gd name="connsiteX1" fmla="*/ 573918 w 4026593"/>
              <a:gd name="connsiteY1" fmla="*/ 152615 h 4834151"/>
              <a:gd name="connsiteX2" fmla="*/ 3508485 w 4026593"/>
              <a:gd name="connsiteY2" fmla="*/ 152615 h 4834151"/>
              <a:gd name="connsiteX3" fmla="*/ 3874843 w 4026593"/>
              <a:gd name="connsiteY3" fmla="*/ 304366 h 4834151"/>
              <a:gd name="connsiteX4" fmla="*/ 4026593 w 4026593"/>
              <a:gd name="connsiteY4" fmla="*/ 670724 h 4834151"/>
              <a:gd name="connsiteX5" fmla="*/ 4026593 w 4026593"/>
              <a:gd name="connsiteY5" fmla="*/ 4316043 h 4834151"/>
              <a:gd name="connsiteX6" fmla="*/ 3874843 w 4026593"/>
              <a:gd name="connsiteY6" fmla="*/ 4682401 h 4834151"/>
              <a:gd name="connsiteX7" fmla="*/ 3508485 w 4026593"/>
              <a:gd name="connsiteY7" fmla="*/ 4834151 h 4834151"/>
              <a:gd name="connsiteX8" fmla="*/ 573917 w 4026593"/>
              <a:gd name="connsiteY8" fmla="*/ 4834151 h 4834151"/>
              <a:gd name="connsiteX9" fmla="*/ 207559 w 4026593"/>
              <a:gd name="connsiteY9" fmla="*/ 4682400 h 4834151"/>
              <a:gd name="connsiteX10" fmla="*/ 55809 w 4026593"/>
              <a:gd name="connsiteY10" fmla="*/ 4316042 h 4834151"/>
              <a:gd name="connsiteX11" fmla="*/ 55809 w 4026593"/>
              <a:gd name="connsiteY11" fmla="*/ 670723 h 4834151"/>
              <a:gd name="connsiteX0" fmla="*/ 93527 w 4064311"/>
              <a:gd name="connsiteY0" fmla="*/ 670723 h 4834151"/>
              <a:gd name="connsiteX1" fmla="*/ 611636 w 4064311"/>
              <a:gd name="connsiteY1" fmla="*/ 152615 h 4834151"/>
              <a:gd name="connsiteX2" fmla="*/ 3546203 w 4064311"/>
              <a:gd name="connsiteY2" fmla="*/ 152615 h 4834151"/>
              <a:gd name="connsiteX3" fmla="*/ 3912561 w 4064311"/>
              <a:gd name="connsiteY3" fmla="*/ 304366 h 4834151"/>
              <a:gd name="connsiteX4" fmla="*/ 4064311 w 4064311"/>
              <a:gd name="connsiteY4" fmla="*/ 670724 h 4834151"/>
              <a:gd name="connsiteX5" fmla="*/ 4064311 w 4064311"/>
              <a:gd name="connsiteY5" fmla="*/ 4316043 h 4834151"/>
              <a:gd name="connsiteX6" fmla="*/ 3912561 w 4064311"/>
              <a:gd name="connsiteY6" fmla="*/ 4682401 h 4834151"/>
              <a:gd name="connsiteX7" fmla="*/ 3546203 w 4064311"/>
              <a:gd name="connsiteY7" fmla="*/ 4834151 h 4834151"/>
              <a:gd name="connsiteX8" fmla="*/ 611635 w 4064311"/>
              <a:gd name="connsiteY8" fmla="*/ 4834151 h 4834151"/>
              <a:gd name="connsiteX9" fmla="*/ 245277 w 4064311"/>
              <a:gd name="connsiteY9" fmla="*/ 4682400 h 4834151"/>
              <a:gd name="connsiteX10" fmla="*/ 93527 w 4064311"/>
              <a:gd name="connsiteY10" fmla="*/ 4316042 h 4834151"/>
              <a:gd name="connsiteX11" fmla="*/ 93527 w 4064311"/>
              <a:gd name="connsiteY11" fmla="*/ 670723 h 4834151"/>
              <a:gd name="connsiteX0" fmla="*/ 59237 w 4030021"/>
              <a:gd name="connsiteY0" fmla="*/ 670723 h 4834151"/>
              <a:gd name="connsiteX1" fmla="*/ 577346 w 4030021"/>
              <a:gd name="connsiteY1" fmla="*/ 152615 h 4834151"/>
              <a:gd name="connsiteX2" fmla="*/ 3511913 w 4030021"/>
              <a:gd name="connsiteY2" fmla="*/ 152615 h 4834151"/>
              <a:gd name="connsiteX3" fmla="*/ 3878271 w 4030021"/>
              <a:gd name="connsiteY3" fmla="*/ 304366 h 4834151"/>
              <a:gd name="connsiteX4" fmla="*/ 4030021 w 4030021"/>
              <a:gd name="connsiteY4" fmla="*/ 670724 h 4834151"/>
              <a:gd name="connsiteX5" fmla="*/ 4030021 w 4030021"/>
              <a:gd name="connsiteY5" fmla="*/ 4316043 h 4834151"/>
              <a:gd name="connsiteX6" fmla="*/ 3878271 w 4030021"/>
              <a:gd name="connsiteY6" fmla="*/ 4682401 h 4834151"/>
              <a:gd name="connsiteX7" fmla="*/ 3511913 w 4030021"/>
              <a:gd name="connsiteY7" fmla="*/ 4834151 h 4834151"/>
              <a:gd name="connsiteX8" fmla="*/ 577345 w 4030021"/>
              <a:gd name="connsiteY8" fmla="*/ 4834151 h 4834151"/>
              <a:gd name="connsiteX9" fmla="*/ 210987 w 4030021"/>
              <a:gd name="connsiteY9" fmla="*/ 4682400 h 4834151"/>
              <a:gd name="connsiteX10" fmla="*/ 59237 w 4030021"/>
              <a:gd name="connsiteY10" fmla="*/ 4316042 h 4834151"/>
              <a:gd name="connsiteX11" fmla="*/ 59237 w 4030021"/>
              <a:gd name="connsiteY11" fmla="*/ 670723 h 4834151"/>
              <a:gd name="connsiteX0" fmla="*/ 89335 w 4060119"/>
              <a:gd name="connsiteY0" fmla="*/ 670723 h 4834151"/>
              <a:gd name="connsiteX1" fmla="*/ 607444 w 4060119"/>
              <a:gd name="connsiteY1" fmla="*/ 152615 h 4834151"/>
              <a:gd name="connsiteX2" fmla="*/ 3542011 w 4060119"/>
              <a:gd name="connsiteY2" fmla="*/ 152615 h 4834151"/>
              <a:gd name="connsiteX3" fmla="*/ 3908369 w 4060119"/>
              <a:gd name="connsiteY3" fmla="*/ 304366 h 4834151"/>
              <a:gd name="connsiteX4" fmla="*/ 4060119 w 4060119"/>
              <a:gd name="connsiteY4" fmla="*/ 670724 h 4834151"/>
              <a:gd name="connsiteX5" fmla="*/ 4060119 w 4060119"/>
              <a:gd name="connsiteY5" fmla="*/ 4316043 h 4834151"/>
              <a:gd name="connsiteX6" fmla="*/ 3908369 w 4060119"/>
              <a:gd name="connsiteY6" fmla="*/ 4682401 h 4834151"/>
              <a:gd name="connsiteX7" fmla="*/ 3542011 w 4060119"/>
              <a:gd name="connsiteY7" fmla="*/ 4834151 h 4834151"/>
              <a:gd name="connsiteX8" fmla="*/ 607443 w 4060119"/>
              <a:gd name="connsiteY8" fmla="*/ 4834151 h 4834151"/>
              <a:gd name="connsiteX9" fmla="*/ 241085 w 4060119"/>
              <a:gd name="connsiteY9" fmla="*/ 4682400 h 4834151"/>
              <a:gd name="connsiteX10" fmla="*/ 89335 w 4060119"/>
              <a:gd name="connsiteY10" fmla="*/ 4316042 h 4834151"/>
              <a:gd name="connsiteX11" fmla="*/ 89335 w 4060119"/>
              <a:gd name="connsiteY11" fmla="*/ 670723 h 4834151"/>
              <a:gd name="connsiteX0" fmla="*/ 89335 w 4060119"/>
              <a:gd name="connsiteY0" fmla="*/ 685611 h 4849039"/>
              <a:gd name="connsiteX1" fmla="*/ 607444 w 4060119"/>
              <a:gd name="connsiteY1" fmla="*/ 167503 h 4849039"/>
              <a:gd name="connsiteX2" fmla="*/ 3542011 w 4060119"/>
              <a:gd name="connsiteY2" fmla="*/ 167503 h 4849039"/>
              <a:gd name="connsiteX3" fmla="*/ 3908369 w 4060119"/>
              <a:gd name="connsiteY3" fmla="*/ 319254 h 4849039"/>
              <a:gd name="connsiteX4" fmla="*/ 4060119 w 4060119"/>
              <a:gd name="connsiteY4" fmla="*/ 685612 h 4849039"/>
              <a:gd name="connsiteX5" fmla="*/ 4060119 w 4060119"/>
              <a:gd name="connsiteY5" fmla="*/ 4330931 h 4849039"/>
              <a:gd name="connsiteX6" fmla="*/ 3908369 w 4060119"/>
              <a:gd name="connsiteY6" fmla="*/ 4697289 h 4849039"/>
              <a:gd name="connsiteX7" fmla="*/ 3542011 w 4060119"/>
              <a:gd name="connsiteY7" fmla="*/ 4849039 h 4849039"/>
              <a:gd name="connsiteX8" fmla="*/ 607443 w 4060119"/>
              <a:gd name="connsiteY8" fmla="*/ 4849039 h 4849039"/>
              <a:gd name="connsiteX9" fmla="*/ 241085 w 4060119"/>
              <a:gd name="connsiteY9" fmla="*/ 4697288 h 4849039"/>
              <a:gd name="connsiteX10" fmla="*/ 89335 w 4060119"/>
              <a:gd name="connsiteY10" fmla="*/ 4330930 h 4849039"/>
              <a:gd name="connsiteX11" fmla="*/ 89335 w 4060119"/>
              <a:gd name="connsiteY11" fmla="*/ 685611 h 4849039"/>
              <a:gd name="connsiteX0" fmla="*/ 100447 w 4060119"/>
              <a:gd name="connsiteY0" fmla="*/ 685611 h 5222660"/>
              <a:gd name="connsiteX1" fmla="*/ 607444 w 4060119"/>
              <a:gd name="connsiteY1" fmla="*/ 541124 h 5222660"/>
              <a:gd name="connsiteX2" fmla="*/ 3542011 w 4060119"/>
              <a:gd name="connsiteY2" fmla="*/ 541124 h 5222660"/>
              <a:gd name="connsiteX3" fmla="*/ 3908369 w 4060119"/>
              <a:gd name="connsiteY3" fmla="*/ 692875 h 5222660"/>
              <a:gd name="connsiteX4" fmla="*/ 4060119 w 4060119"/>
              <a:gd name="connsiteY4" fmla="*/ 1059233 h 5222660"/>
              <a:gd name="connsiteX5" fmla="*/ 4060119 w 4060119"/>
              <a:gd name="connsiteY5" fmla="*/ 4704552 h 5222660"/>
              <a:gd name="connsiteX6" fmla="*/ 3908369 w 4060119"/>
              <a:gd name="connsiteY6" fmla="*/ 5070910 h 5222660"/>
              <a:gd name="connsiteX7" fmla="*/ 3542011 w 4060119"/>
              <a:gd name="connsiteY7" fmla="*/ 5222660 h 5222660"/>
              <a:gd name="connsiteX8" fmla="*/ 607443 w 4060119"/>
              <a:gd name="connsiteY8" fmla="*/ 5222660 h 5222660"/>
              <a:gd name="connsiteX9" fmla="*/ 241085 w 4060119"/>
              <a:gd name="connsiteY9" fmla="*/ 5070909 h 5222660"/>
              <a:gd name="connsiteX10" fmla="*/ 89335 w 4060119"/>
              <a:gd name="connsiteY10" fmla="*/ 4704551 h 5222660"/>
              <a:gd name="connsiteX11" fmla="*/ 100447 w 4060119"/>
              <a:gd name="connsiteY11" fmla="*/ 685611 h 5222660"/>
              <a:gd name="connsiteX0" fmla="*/ 100447 w 4060119"/>
              <a:gd name="connsiteY0" fmla="*/ 333221 h 4870270"/>
              <a:gd name="connsiteX1" fmla="*/ 607444 w 4060119"/>
              <a:gd name="connsiteY1" fmla="*/ 188734 h 4870270"/>
              <a:gd name="connsiteX2" fmla="*/ 3542011 w 4060119"/>
              <a:gd name="connsiteY2" fmla="*/ 188734 h 4870270"/>
              <a:gd name="connsiteX3" fmla="*/ 3908369 w 4060119"/>
              <a:gd name="connsiteY3" fmla="*/ 340485 h 4870270"/>
              <a:gd name="connsiteX4" fmla="*/ 4060119 w 4060119"/>
              <a:gd name="connsiteY4" fmla="*/ 706843 h 4870270"/>
              <a:gd name="connsiteX5" fmla="*/ 4060119 w 4060119"/>
              <a:gd name="connsiteY5" fmla="*/ 4352162 h 4870270"/>
              <a:gd name="connsiteX6" fmla="*/ 3908369 w 4060119"/>
              <a:gd name="connsiteY6" fmla="*/ 4718520 h 4870270"/>
              <a:gd name="connsiteX7" fmla="*/ 3542011 w 4060119"/>
              <a:gd name="connsiteY7" fmla="*/ 4870270 h 4870270"/>
              <a:gd name="connsiteX8" fmla="*/ 607443 w 4060119"/>
              <a:gd name="connsiteY8" fmla="*/ 4870270 h 4870270"/>
              <a:gd name="connsiteX9" fmla="*/ 241085 w 4060119"/>
              <a:gd name="connsiteY9" fmla="*/ 4718519 h 4870270"/>
              <a:gd name="connsiteX10" fmla="*/ 89335 w 4060119"/>
              <a:gd name="connsiteY10" fmla="*/ 4352161 h 4870270"/>
              <a:gd name="connsiteX11" fmla="*/ 100447 w 4060119"/>
              <a:gd name="connsiteY11" fmla="*/ 333221 h 4870270"/>
              <a:gd name="connsiteX0" fmla="*/ 100447 w 4060119"/>
              <a:gd name="connsiteY0" fmla="*/ 169421 h 4706470"/>
              <a:gd name="connsiteX1" fmla="*/ 607444 w 4060119"/>
              <a:gd name="connsiteY1" fmla="*/ 24934 h 4706470"/>
              <a:gd name="connsiteX2" fmla="*/ 3542011 w 4060119"/>
              <a:gd name="connsiteY2" fmla="*/ 24934 h 4706470"/>
              <a:gd name="connsiteX3" fmla="*/ 3908369 w 4060119"/>
              <a:gd name="connsiteY3" fmla="*/ 176685 h 4706470"/>
              <a:gd name="connsiteX4" fmla="*/ 4060119 w 4060119"/>
              <a:gd name="connsiteY4" fmla="*/ 543043 h 4706470"/>
              <a:gd name="connsiteX5" fmla="*/ 4060119 w 4060119"/>
              <a:gd name="connsiteY5" fmla="*/ 4188362 h 4706470"/>
              <a:gd name="connsiteX6" fmla="*/ 3908369 w 4060119"/>
              <a:gd name="connsiteY6" fmla="*/ 4554720 h 4706470"/>
              <a:gd name="connsiteX7" fmla="*/ 3542011 w 4060119"/>
              <a:gd name="connsiteY7" fmla="*/ 4706470 h 4706470"/>
              <a:gd name="connsiteX8" fmla="*/ 607443 w 4060119"/>
              <a:gd name="connsiteY8" fmla="*/ 4706470 h 4706470"/>
              <a:gd name="connsiteX9" fmla="*/ 241085 w 4060119"/>
              <a:gd name="connsiteY9" fmla="*/ 4554719 h 4706470"/>
              <a:gd name="connsiteX10" fmla="*/ 89335 w 4060119"/>
              <a:gd name="connsiteY10" fmla="*/ 4188361 h 4706470"/>
              <a:gd name="connsiteX11" fmla="*/ 100447 w 4060119"/>
              <a:gd name="connsiteY11" fmla="*/ 169421 h 4706470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2817 w 3972489"/>
              <a:gd name="connsiteY0" fmla="*/ 244034 h 4781083"/>
              <a:gd name="connsiteX1" fmla="*/ 519814 w 3972489"/>
              <a:gd name="connsiteY1" fmla="*/ 99547 h 4781083"/>
              <a:gd name="connsiteX2" fmla="*/ 3454381 w 3972489"/>
              <a:gd name="connsiteY2" fmla="*/ 99547 h 4781083"/>
              <a:gd name="connsiteX3" fmla="*/ 3820739 w 3972489"/>
              <a:gd name="connsiteY3" fmla="*/ 251298 h 4781083"/>
              <a:gd name="connsiteX4" fmla="*/ 3972489 w 3972489"/>
              <a:gd name="connsiteY4" fmla="*/ 617656 h 4781083"/>
              <a:gd name="connsiteX5" fmla="*/ 3972489 w 3972489"/>
              <a:gd name="connsiteY5" fmla="*/ 4262975 h 4781083"/>
              <a:gd name="connsiteX6" fmla="*/ 3820739 w 3972489"/>
              <a:gd name="connsiteY6" fmla="*/ 4629333 h 4781083"/>
              <a:gd name="connsiteX7" fmla="*/ 3454381 w 3972489"/>
              <a:gd name="connsiteY7" fmla="*/ 4781083 h 4781083"/>
              <a:gd name="connsiteX8" fmla="*/ 519813 w 3972489"/>
              <a:gd name="connsiteY8" fmla="*/ 4781083 h 4781083"/>
              <a:gd name="connsiteX9" fmla="*/ 153455 w 3972489"/>
              <a:gd name="connsiteY9" fmla="*/ 4629332 h 4781083"/>
              <a:gd name="connsiteX10" fmla="*/ 1705 w 3972489"/>
              <a:gd name="connsiteY10" fmla="*/ 4262974 h 4781083"/>
              <a:gd name="connsiteX11" fmla="*/ 12817 w 3972489"/>
              <a:gd name="connsiteY11" fmla="*/ 244034 h 4781083"/>
              <a:gd name="connsiteX0" fmla="*/ 12817 w 3972489"/>
              <a:gd name="connsiteY0" fmla="*/ 212820 h 4749869"/>
              <a:gd name="connsiteX1" fmla="*/ 519814 w 3972489"/>
              <a:gd name="connsiteY1" fmla="*/ 68333 h 4749869"/>
              <a:gd name="connsiteX2" fmla="*/ 3454381 w 3972489"/>
              <a:gd name="connsiteY2" fmla="*/ 68333 h 4749869"/>
              <a:gd name="connsiteX3" fmla="*/ 3820739 w 3972489"/>
              <a:gd name="connsiteY3" fmla="*/ 220084 h 4749869"/>
              <a:gd name="connsiteX4" fmla="*/ 3972489 w 3972489"/>
              <a:gd name="connsiteY4" fmla="*/ 586442 h 4749869"/>
              <a:gd name="connsiteX5" fmla="*/ 3972489 w 3972489"/>
              <a:gd name="connsiteY5" fmla="*/ 4231761 h 4749869"/>
              <a:gd name="connsiteX6" fmla="*/ 3820739 w 3972489"/>
              <a:gd name="connsiteY6" fmla="*/ 4598119 h 4749869"/>
              <a:gd name="connsiteX7" fmla="*/ 3454381 w 3972489"/>
              <a:gd name="connsiteY7" fmla="*/ 4749869 h 4749869"/>
              <a:gd name="connsiteX8" fmla="*/ 519813 w 3972489"/>
              <a:gd name="connsiteY8" fmla="*/ 4749869 h 4749869"/>
              <a:gd name="connsiteX9" fmla="*/ 153455 w 3972489"/>
              <a:gd name="connsiteY9" fmla="*/ 4598118 h 4749869"/>
              <a:gd name="connsiteX10" fmla="*/ 1705 w 3972489"/>
              <a:gd name="connsiteY10" fmla="*/ 4231760 h 4749869"/>
              <a:gd name="connsiteX11" fmla="*/ 12817 w 3972489"/>
              <a:gd name="connsiteY11" fmla="*/ 212820 h 4749869"/>
              <a:gd name="connsiteX0" fmla="*/ 12817 w 3972489"/>
              <a:gd name="connsiteY0" fmla="*/ 212820 h 4894355"/>
              <a:gd name="connsiteX1" fmla="*/ 519814 w 3972489"/>
              <a:gd name="connsiteY1" fmla="*/ 212819 h 4894355"/>
              <a:gd name="connsiteX2" fmla="*/ 3454381 w 3972489"/>
              <a:gd name="connsiteY2" fmla="*/ 212819 h 4894355"/>
              <a:gd name="connsiteX3" fmla="*/ 3820739 w 3972489"/>
              <a:gd name="connsiteY3" fmla="*/ 364570 h 4894355"/>
              <a:gd name="connsiteX4" fmla="*/ 3972489 w 3972489"/>
              <a:gd name="connsiteY4" fmla="*/ 730928 h 4894355"/>
              <a:gd name="connsiteX5" fmla="*/ 3972489 w 3972489"/>
              <a:gd name="connsiteY5" fmla="*/ 4376247 h 4894355"/>
              <a:gd name="connsiteX6" fmla="*/ 3820739 w 3972489"/>
              <a:gd name="connsiteY6" fmla="*/ 4742605 h 4894355"/>
              <a:gd name="connsiteX7" fmla="*/ 3454381 w 3972489"/>
              <a:gd name="connsiteY7" fmla="*/ 4894355 h 4894355"/>
              <a:gd name="connsiteX8" fmla="*/ 519813 w 3972489"/>
              <a:gd name="connsiteY8" fmla="*/ 4894355 h 4894355"/>
              <a:gd name="connsiteX9" fmla="*/ 153455 w 3972489"/>
              <a:gd name="connsiteY9" fmla="*/ 4742604 h 4894355"/>
              <a:gd name="connsiteX10" fmla="*/ 1705 w 3972489"/>
              <a:gd name="connsiteY10" fmla="*/ 4376246 h 4894355"/>
              <a:gd name="connsiteX11" fmla="*/ 12817 w 3972489"/>
              <a:gd name="connsiteY11" fmla="*/ 212820 h 4894355"/>
              <a:gd name="connsiteX0" fmla="*/ 12817 w 3972489"/>
              <a:gd name="connsiteY0" fmla="*/ 1 h 4681536"/>
              <a:gd name="connsiteX1" fmla="*/ 519814 w 3972489"/>
              <a:gd name="connsiteY1" fmla="*/ 0 h 4681536"/>
              <a:gd name="connsiteX2" fmla="*/ 3454381 w 3972489"/>
              <a:gd name="connsiteY2" fmla="*/ 0 h 4681536"/>
              <a:gd name="connsiteX3" fmla="*/ 3820739 w 3972489"/>
              <a:gd name="connsiteY3" fmla="*/ 151751 h 4681536"/>
              <a:gd name="connsiteX4" fmla="*/ 3972489 w 3972489"/>
              <a:gd name="connsiteY4" fmla="*/ 518109 h 4681536"/>
              <a:gd name="connsiteX5" fmla="*/ 3972489 w 3972489"/>
              <a:gd name="connsiteY5" fmla="*/ 4163428 h 4681536"/>
              <a:gd name="connsiteX6" fmla="*/ 3820739 w 3972489"/>
              <a:gd name="connsiteY6" fmla="*/ 4529786 h 4681536"/>
              <a:gd name="connsiteX7" fmla="*/ 3454381 w 3972489"/>
              <a:gd name="connsiteY7" fmla="*/ 4681536 h 4681536"/>
              <a:gd name="connsiteX8" fmla="*/ 519813 w 3972489"/>
              <a:gd name="connsiteY8" fmla="*/ 4681536 h 4681536"/>
              <a:gd name="connsiteX9" fmla="*/ 153455 w 3972489"/>
              <a:gd name="connsiteY9" fmla="*/ 4529785 h 4681536"/>
              <a:gd name="connsiteX10" fmla="*/ 1705 w 3972489"/>
              <a:gd name="connsiteY10" fmla="*/ 4163427 h 4681536"/>
              <a:gd name="connsiteX11" fmla="*/ 12817 w 3972489"/>
              <a:gd name="connsiteY11" fmla="*/ 1 h 4681536"/>
              <a:gd name="connsiteX0" fmla="*/ 519814 w 4479486"/>
              <a:gd name="connsiteY0" fmla="*/ 1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19814 w 4479486"/>
              <a:gd name="connsiteY11" fmla="*/ 1 h 4681536"/>
              <a:gd name="connsiteX0" fmla="*/ 591822 w 4479486"/>
              <a:gd name="connsiteY0" fmla="*/ 0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91822 w 4479486"/>
              <a:gd name="connsiteY11" fmla="*/ 0 h 4681536"/>
              <a:gd name="connsiteX0" fmla="*/ 11112 w 3970784"/>
              <a:gd name="connsiteY0" fmla="*/ 0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  <a:gd name="connsiteX11" fmla="*/ 11112 w 3970784"/>
              <a:gd name="connsiteY11" fmla="*/ 0 h 4681536"/>
              <a:gd name="connsiteX0" fmla="*/ 0 w 3970784"/>
              <a:gd name="connsiteY0" fmla="*/ 4163427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0784" h="4681536">
                <a:moveTo>
                  <a:pt x="0" y="4163427"/>
                </a:moveTo>
                <a:lnTo>
                  <a:pt x="11112" y="0"/>
                </a:lnTo>
                <a:lnTo>
                  <a:pt x="3452676" y="0"/>
                </a:lnTo>
                <a:cubicBezTo>
                  <a:pt x="3590087" y="0"/>
                  <a:pt x="3721870" y="54587"/>
                  <a:pt x="3819034" y="151751"/>
                </a:cubicBezTo>
                <a:cubicBezTo>
                  <a:pt x="3916198" y="248915"/>
                  <a:pt x="3970784" y="380698"/>
                  <a:pt x="3970784" y="518109"/>
                </a:cubicBezTo>
                <a:lnTo>
                  <a:pt x="3970784" y="4163428"/>
                </a:lnTo>
                <a:cubicBezTo>
                  <a:pt x="3970784" y="4300839"/>
                  <a:pt x="3916198" y="4432622"/>
                  <a:pt x="3819034" y="4529786"/>
                </a:cubicBezTo>
                <a:cubicBezTo>
                  <a:pt x="3721870" y="4626950"/>
                  <a:pt x="3590087" y="4681536"/>
                  <a:pt x="3452676" y="4681536"/>
                </a:cubicBezTo>
                <a:lnTo>
                  <a:pt x="518108" y="4681536"/>
                </a:lnTo>
                <a:cubicBezTo>
                  <a:pt x="380697" y="4681536"/>
                  <a:pt x="248914" y="4626950"/>
                  <a:pt x="151750" y="4529785"/>
                </a:cubicBezTo>
                <a:cubicBezTo>
                  <a:pt x="54586" y="4432621"/>
                  <a:pt x="0" y="4300838"/>
                  <a:pt x="0" y="4163427"/>
                </a:cubicBezTo>
                <a:close/>
              </a:path>
            </a:pathLst>
          </a:custGeom>
          <a:ln w="19050">
            <a:solidFill>
              <a:schemeClr val="accent4"/>
            </a:solidFill>
          </a:ln>
        </p:spPr>
        <p:txBody>
          <a:bodyPr lIns="144000" tIns="144000" rIns="144000" bIns="144000"/>
          <a:lstStyle>
            <a:lvl1pPr>
              <a:defRPr sz="1400"/>
            </a:lvl1pPr>
            <a:lvl2pPr>
              <a:defRPr sz="1400"/>
            </a:lvl2pPr>
            <a:lvl3pPr marL="144000" indent="-144000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run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2636912"/>
            <a:ext cx="7848600" cy="792089"/>
          </a:xfrm>
        </p:spPr>
        <p:txBody>
          <a:bodyPr anchor="t"/>
          <a:lstStyle>
            <a:lvl1pPr algn="l">
              <a:defRPr sz="3000" b="0" cap="none" baseline="0">
                <a:solidFill>
                  <a:schemeClr val="accent6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7" y="3429000"/>
            <a:ext cx="7848601" cy="57606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56376" y="2591030"/>
            <a:ext cx="450000" cy="450000"/>
          </a:xfrm>
          <a:custGeom>
            <a:avLst/>
            <a:gdLst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899996 w 1080000"/>
              <a:gd name="connsiteY7" fmla="*/ 1080000 h 1080000"/>
              <a:gd name="connsiteX8" fmla="*/ 180004 w 1080000"/>
              <a:gd name="connsiteY8" fmla="*/ 1080000 h 1080000"/>
              <a:gd name="connsiteX9" fmla="*/ 52722 w 1080000"/>
              <a:gd name="connsiteY9" fmla="*/ 1027278 h 1080000"/>
              <a:gd name="connsiteX10" fmla="*/ 0 w 1080000"/>
              <a:gd name="connsiteY10" fmla="*/ 899996 h 1080000"/>
              <a:gd name="connsiteX11" fmla="*/ 0 w 1080000"/>
              <a:gd name="connsiteY11" fmla="*/ 180004 h 1080000"/>
              <a:gd name="connsiteX0" fmla="*/ 0 w 1158607"/>
              <a:gd name="connsiteY0" fmla="*/ 180004 h 1080120"/>
              <a:gd name="connsiteX1" fmla="*/ 52722 w 1158607"/>
              <a:gd name="connsiteY1" fmla="*/ 52722 h 1080120"/>
              <a:gd name="connsiteX2" fmla="*/ 180004 w 1158607"/>
              <a:gd name="connsiteY2" fmla="*/ 0 h 1080120"/>
              <a:gd name="connsiteX3" fmla="*/ 899996 w 1158607"/>
              <a:gd name="connsiteY3" fmla="*/ 0 h 1080120"/>
              <a:gd name="connsiteX4" fmla="*/ 1027278 w 1158607"/>
              <a:gd name="connsiteY4" fmla="*/ 52722 h 1080120"/>
              <a:gd name="connsiteX5" fmla="*/ 1080000 w 1158607"/>
              <a:gd name="connsiteY5" fmla="*/ 180004 h 1080120"/>
              <a:gd name="connsiteX6" fmla="*/ 1080000 w 1158607"/>
              <a:gd name="connsiteY6" fmla="*/ 899996 h 1080120"/>
              <a:gd name="connsiteX7" fmla="*/ 1008608 w 1158607"/>
              <a:gd name="connsiteY7" fmla="*/ 1080120 h 1080120"/>
              <a:gd name="connsiteX8" fmla="*/ 180004 w 1158607"/>
              <a:gd name="connsiteY8" fmla="*/ 1080000 h 1080120"/>
              <a:gd name="connsiteX9" fmla="*/ 52722 w 1158607"/>
              <a:gd name="connsiteY9" fmla="*/ 1027278 h 1080120"/>
              <a:gd name="connsiteX10" fmla="*/ 0 w 1158607"/>
              <a:gd name="connsiteY10" fmla="*/ 899996 h 1080120"/>
              <a:gd name="connsiteX11" fmla="*/ 0 w 1158607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9260"/>
              <a:gd name="connsiteX1" fmla="*/ 52722 w 1080000"/>
              <a:gd name="connsiteY1" fmla="*/ 52722 h 1089260"/>
              <a:gd name="connsiteX2" fmla="*/ 180004 w 1080000"/>
              <a:gd name="connsiteY2" fmla="*/ 0 h 1089260"/>
              <a:gd name="connsiteX3" fmla="*/ 899996 w 1080000"/>
              <a:gd name="connsiteY3" fmla="*/ 0 h 1089260"/>
              <a:gd name="connsiteX4" fmla="*/ 1027278 w 1080000"/>
              <a:gd name="connsiteY4" fmla="*/ 52722 h 1089260"/>
              <a:gd name="connsiteX5" fmla="*/ 1080000 w 1080000"/>
              <a:gd name="connsiteY5" fmla="*/ 180004 h 1089260"/>
              <a:gd name="connsiteX6" fmla="*/ 1080000 w 1080000"/>
              <a:gd name="connsiteY6" fmla="*/ 899996 h 1089260"/>
              <a:gd name="connsiteX7" fmla="*/ 1008608 w 1080000"/>
              <a:gd name="connsiteY7" fmla="*/ 1080120 h 1089260"/>
              <a:gd name="connsiteX8" fmla="*/ 180004 w 1080000"/>
              <a:gd name="connsiteY8" fmla="*/ 1080000 h 1089260"/>
              <a:gd name="connsiteX9" fmla="*/ 52722 w 1080000"/>
              <a:gd name="connsiteY9" fmla="*/ 1027278 h 1089260"/>
              <a:gd name="connsiteX10" fmla="*/ 0 w 1080000"/>
              <a:gd name="connsiteY10" fmla="*/ 899996 h 1089260"/>
              <a:gd name="connsiteX11" fmla="*/ 0 w 1080000"/>
              <a:gd name="connsiteY11" fmla="*/ 180004 h 1089260"/>
              <a:gd name="connsiteX0" fmla="*/ 0 w 1080650"/>
              <a:gd name="connsiteY0" fmla="*/ 180004 h 1089259"/>
              <a:gd name="connsiteX1" fmla="*/ 52722 w 1080650"/>
              <a:gd name="connsiteY1" fmla="*/ 52722 h 1089259"/>
              <a:gd name="connsiteX2" fmla="*/ 180004 w 1080650"/>
              <a:gd name="connsiteY2" fmla="*/ 0 h 1089259"/>
              <a:gd name="connsiteX3" fmla="*/ 899996 w 1080650"/>
              <a:gd name="connsiteY3" fmla="*/ 0 h 1089259"/>
              <a:gd name="connsiteX4" fmla="*/ 1027278 w 1080650"/>
              <a:gd name="connsiteY4" fmla="*/ 52722 h 1089259"/>
              <a:gd name="connsiteX5" fmla="*/ 1080000 w 1080650"/>
              <a:gd name="connsiteY5" fmla="*/ 180004 h 1089259"/>
              <a:gd name="connsiteX6" fmla="*/ 1080000 w 1080650"/>
              <a:gd name="connsiteY6" fmla="*/ 899996 h 1089259"/>
              <a:gd name="connsiteX7" fmla="*/ 1080616 w 1080650"/>
              <a:gd name="connsiteY7" fmla="*/ 1080119 h 1089259"/>
              <a:gd name="connsiteX8" fmla="*/ 180004 w 1080650"/>
              <a:gd name="connsiteY8" fmla="*/ 1080000 h 1089259"/>
              <a:gd name="connsiteX9" fmla="*/ 52722 w 1080650"/>
              <a:gd name="connsiteY9" fmla="*/ 1027278 h 1089259"/>
              <a:gd name="connsiteX10" fmla="*/ 0 w 1080650"/>
              <a:gd name="connsiteY10" fmla="*/ 899996 h 1089259"/>
              <a:gd name="connsiteX11" fmla="*/ 0 w 1080650"/>
              <a:gd name="connsiteY11" fmla="*/ 180004 h 1089259"/>
              <a:gd name="connsiteX0" fmla="*/ 0 w 1080650"/>
              <a:gd name="connsiteY0" fmla="*/ 180004 h 1089260"/>
              <a:gd name="connsiteX1" fmla="*/ 52722 w 1080650"/>
              <a:gd name="connsiteY1" fmla="*/ 52722 h 1089260"/>
              <a:gd name="connsiteX2" fmla="*/ 180004 w 1080650"/>
              <a:gd name="connsiteY2" fmla="*/ 0 h 1089260"/>
              <a:gd name="connsiteX3" fmla="*/ 899996 w 1080650"/>
              <a:gd name="connsiteY3" fmla="*/ 0 h 1089260"/>
              <a:gd name="connsiteX4" fmla="*/ 1027278 w 1080650"/>
              <a:gd name="connsiteY4" fmla="*/ 52722 h 1089260"/>
              <a:gd name="connsiteX5" fmla="*/ 1080000 w 1080650"/>
              <a:gd name="connsiteY5" fmla="*/ 180004 h 1089260"/>
              <a:gd name="connsiteX6" fmla="*/ 1080000 w 1080650"/>
              <a:gd name="connsiteY6" fmla="*/ 899996 h 1089260"/>
              <a:gd name="connsiteX7" fmla="*/ 1080616 w 1080650"/>
              <a:gd name="connsiteY7" fmla="*/ 1080120 h 1089260"/>
              <a:gd name="connsiteX8" fmla="*/ 180004 w 1080650"/>
              <a:gd name="connsiteY8" fmla="*/ 1080000 h 1089260"/>
              <a:gd name="connsiteX9" fmla="*/ 52722 w 1080650"/>
              <a:gd name="connsiteY9" fmla="*/ 1027278 h 1089260"/>
              <a:gd name="connsiteX10" fmla="*/ 0 w 1080650"/>
              <a:gd name="connsiteY10" fmla="*/ 899996 h 1089260"/>
              <a:gd name="connsiteX11" fmla="*/ 0 w 1080650"/>
              <a:gd name="connsiteY11" fmla="*/ 180004 h 1089260"/>
              <a:gd name="connsiteX0" fmla="*/ 0 w 1080616"/>
              <a:gd name="connsiteY0" fmla="*/ 180004 h 1089260"/>
              <a:gd name="connsiteX1" fmla="*/ 52722 w 1080616"/>
              <a:gd name="connsiteY1" fmla="*/ 52722 h 1089260"/>
              <a:gd name="connsiteX2" fmla="*/ 180004 w 1080616"/>
              <a:gd name="connsiteY2" fmla="*/ 0 h 1089260"/>
              <a:gd name="connsiteX3" fmla="*/ 899996 w 1080616"/>
              <a:gd name="connsiteY3" fmla="*/ 0 h 1089260"/>
              <a:gd name="connsiteX4" fmla="*/ 1027278 w 1080616"/>
              <a:gd name="connsiteY4" fmla="*/ 52722 h 1089260"/>
              <a:gd name="connsiteX5" fmla="*/ 1080000 w 1080616"/>
              <a:gd name="connsiteY5" fmla="*/ 180004 h 1089260"/>
              <a:gd name="connsiteX6" fmla="*/ 1080616 w 1080616"/>
              <a:gd name="connsiteY6" fmla="*/ 1080120 h 1089260"/>
              <a:gd name="connsiteX7" fmla="*/ 180004 w 1080616"/>
              <a:gd name="connsiteY7" fmla="*/ 1080000 h 1089260"/>
              <a:gd name="connsiteX8" fmla="*/ 52722 w 1080616"/>
              <a:gd name="connsiteY8" fmla="*/ 1027278 h 1089260"/>
              <a:gd name="connsiteX9" fmla="*/ 0 w 1080616"/>
              <a:gd name="connsiteY9" fmla="*/ 899996 h 1089260"/>
              <a:gd name="connsiteX10" fmla="*/ 0 w 1080616"/>
              <a:gd name="connsiteY10" fmla="*/ 180004 h 108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616" h="1089260">
                <a:moveTo>
                  <a:pt x="0" y="180004"/>
                </a:moveTo>
                <a:cubicBezTo>
                  <a:pt x="0" y="132264"/>
                  <a:pt x="18965" y="86479"/>
                  <a:pt x="52722" y="52722"/>
                </a:cubicBezTo>
                <a:cubicBezTo>
                  <a:pt x="86479" y="18965"/>
                  <a:pt x="132264" y="0"/>
                  <a:pt x="180004" y="0"/>
                </a:cubicBezTo>
                <a:lnTo>
                  <a:pt x="899996" y="0"/>
                </a:lnTo>
                <a:cubicBezTo>
                  <a:pt x="947736" y="0"/>
                  <a:pt x="993521" y="18965"/>
                  <a:pt x="1027278" y="52722"/>
                </a:cubicBezTo>
                <a:cubicBezTo>
                  <a:pt x="1061035" y="86479"/>
                  <a:pt x="1080000" y="132264"/>
                  <a:pt x="1080000" y="180004"/>
                </a:cubicBezTo>
                <a:cubicBezTo>
                  <a:pt x="1080205" y="480043"/>
                  <a:pt x="1080411" y="780081"/>
                  <a:pt x="1080616" y="1080120"/>
                </a:cubicBezTo>
                <a:cubicBezTo>
                  <a:pt x="1080582" y="1089260"/>
                  <a:pt x="339318" y="1088807"/>
                  <a:pt x="180004" y="1080000"/>
                </a:cubicBezTo>
                <a:cubicBezTo>
                  <a:pt x="132264" y="1080000"/>
                  <a:pt x="86479" y="1061035"/>
                  <a:pt x="52722" y="1027278"/>
                </a:cubicBezTo>
                <a:cubicBezTo>
                  <a:pt x="18965" y="993521"/>
                  <a:pt x="0" y="947736"/>
                  <a:pt x="0" y="899996"/>
                </a:cubicBezTo>
                <a:lnTo>
                  <a:pt x="0" y="180004"/>
                </a:lnTo>
                <a:close/>
              </a:path>
            </a:pathLst>
          </a:custGeom>
          <a:solidFill>
            <a:schemeClr val="accent6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4704904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4762872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5796136" y="1628329"/>
            <a:ext cx="2879552" cy="3672879"/>
          </a:xfrm>
          <a:custGeom>
            <a:avLst/>
            <a:gdLst>
              <a:gd name="connsiteX0" fmla="*/ 0 w 3970784"/>
              <a:gd name="connsiteY0" fmla="*/ 518108 h 4681536"/>
              <a:gd name="connsiteX1" fmla="*/ 151751 w 3970784"/>
              <a:gd name="connsiteY1" fmla="*/ 151750 h 4681536"/>
              <a:gd name="connsiteX2" fmla="*/ 518109 w 3970784"/>
              <a:gd name="connsiteY2" fmla="*/ 0 h 4681536"/>
              <a:gd name="connsiteX3" fmla="*/ 3452676 w 3970784"/>
              <a:gd name="connsiteY3" fmla="*/ 0 h 4681536"/>
              <a:gd name="connsiteX4" fmla="*/ 3819034 w 3970784"/>
              <a:gd name="connsiteY4" fmla="*/ 151751 h 4681536"/>
              <a:gd name="connsiteX5" fmla="*/ 3970784 w 3970784"/>
              <a:gd name="connsiteY5" fmla="*/ 518109 h 4681536"/>
              <a:gd name="connsiteX6" fmla="*/ 3970784 w 3970784"/>
              <a:gd name="connsiteY6" fmla="*/ 4163428 h 4681536"/>
              <a:gd name="connsiteX7" fmla="*/ 3819034 w 3970784"/>
              <a:gd name="connsiteY7" fmla="*/ 4529786 h 4681536"/>
              <a:gd name="connsiteX8" fmla="*/ 3452676 w 3970784"/>
              <a:gd name="connsiteY8" fmla="*/ 4681536 h 4681536"/>
              <a:gd name="connsiteX9" fmla="*/ 518108 w 3970784"/>
              <a:gd name="connsiteY9" fmla="*/ 4681536 h 4681536"/>
              <a:gd name="connsiteX10" fmla="*/ 151750 w 3970784"/>
              <a:gd name="connsiteY10" fmla="*/ 4529785 h 4681536"/>
              <a:gd name="connsiteX11" fmla="*/ 0 w 3970784"/>
              <a:gd name="connsiteY11" fmla="*/ 4163427 h 4681536"/>
              <a:gd name="connsiteX12" fmla="*/ 0 w 3970784"/>
              <a:gd name="connsiteY12" fmla="*/ 518108 h 4681536"/>
              <a:gd name="connsiteX0" fmla="*/ 57337 w 4028121"/>
              <a:gd name="connsiteY0" fmla="*/ 693905 h 4857333"/>
              <a:gd name="connsiteX1" fmla="*/ 575446 w 4028121"/>
              <a:gd name="connsiteY1" fmla="*/ 175797 h 4857333"/>
              <a:gd name="connsiteX2" fmla="*/ 3510013 w 4028121"/>
              <a:gd name="connsiteY2" fmla="*/ 175797 h 4857333"/>
              <a:gd name="connsiteX3" fmla="*/ 3876371 w 4028121"/>
              <a:gd name="connsiteY3" fmla="*/ 327548 h 4857333"/>
              <a:gd name="connsiteX4" fmla="*/ 4028121 w 4028121"/>
              <a:gd name="connsiteY4" fmla="*/ 693906 h 4857333"/>
              <a:gd name="connsiteX5" fmla="*/ 4028121 w 4028121"/>
              <a:gd name="connsiteY5" fmla="*/ 4339225 h 4857333"/>
              <a:gd name="connsiteX6" fmla="*/ 3876371 w 4028121"/>
              <a:gd name="connsiteY6" fmla="*/ 4705583 h 4857333"/>
              <a:gd name="connsiteX7" fmla="*/ 3510013 w 4028121"/>
              <a:gd name="connsiteY7" fmla="*/ 4857333 h 4857333"/>
              <a:gd name="connsiteX8" fmla="*/ 575445 w 4028121"/>
              <a:gd name="connsiteY8" fmla="*/ 4857333 h 4857333"/>
              <a:gd name="connsiteX9" fmla="*/ 209087 w 4028121"/>
              <a:gd name="connsiteY9" fmla="*/ 4705582 h 4857333"/>
              <a:gd name="connsiteX10" fmla="*/ 57337 w 4028121"/>
              <a:gd name="connsiteY10" fmla="*/ 4339224 h 4857333"/>
              <a:gd name="connsiteX11" fmla="*/ 57337 w 4028121"/>
              <a:gd name="connsiteY11" fmla="*/ 693905 h 4857333"/>
              <a:gd name="connsiteX0" fmla="*/ 57337 w 4028121"/>
              <a:gd name="connsiteY0" fmla="*/ 724033 h 4887461"/>
              <a:gd name="connsiteX1" fmla="*/ 575446 w 4028121"/>
              <a:gd name="connsiteY1" fmla="*/ 205925 h 4887461"/>
              <a:gd name="connsiteX2" fmla="*/ 3510013 w 4028121"/>
              <a:gd name="connsiteY2" fmla="*/ 205925 h 4887461"/>
              <a:gd name="connsiteX3" fmla="*/ 3876371 w 4028121"/>
              <a:gd name="connsiteY3" fmla="*/ 357676 h 4887461"/>
              <a:gd name="connsiteX4" fmla="*/ 4028121 w 4028121"/>
              <a:gd name="connsiteY4" fmla="*/ 724034 h 4887461"/>
              <a:gd name="connsiteX5" fmla="*/ 4028121 w 4028121"/>
              <a:gd name="connsiteY5" fmla="*/ 4369353 h 4887461"/>
              <a:gd name="connsiteX6" fmla="*/ 3876371 w 4028121"/>
              <a:gd name="connsiteY6" fmla="*/ 4735711 h 4887461"/>
              <a:gd name="connsiteX7" fmla="*/ 3510013 w 4028121"/>
              <a:gd name="connsiteY7" fmla="*/ 4887461 h 4887461"/>
              <a:gd name="connsiteX8" fmla="*/ 575445 w 4028121"/>
              <a:gd name="connsiteY8" fmla="*/ 4887461 h 4887461"/>
              <a:gd name="connsiteX9" fmla="*/ 209087 w 4028121"/>
              <a:gd name="connsiteY9" fmla="*/ 4735710 h 4887461"/>
              <a:gd name="connsiteX10" fmla="*/ 57337 w 4028121"/>
              <a:gd name="connsiteY10" fmla="*/ 4369352 h 4887461"/>
              <a:gd name="connsiteX11" fmla="*/ 57337 w 4028121"/>
              <a:gd name="connsiteY11" fmla="*/ 724033 h 4887461"/>
              <a:gd name="connsiteX0" fmla="*/ 57337 w 4028121"/>
              <a:gd name="connsiteY0" fmla="*/ 670723 h 4834151"/>
              <a:gd name="connsiteX1" fmla="*/ 575446 w 4028121"/>
              <a:gd name="connsiteY1" fmla="*/ 152615 h 4834151"/>
              <a:gd name="connsiteX2" fmla="*/ 3510013 w 4028121"/>
              <a:gd name="connsiteY2" fmla="*/ 152615 h 4834151"/>
              <a:gd name="connsiteX3" fmla="*/ 3876371 w 4028121"/>
              <a:gd name="connsiteY3" fmla="*/ 304366 h 4834151"/>
              <a:gd name="connsiteX4" fmla="*/ 4028121 w 4028121"/>
              <a:gd name="connsiteY4" fmla="*/ 670724 h 4834151"/>
              <a:gd name="connsiteX5" fmla="*/ 4028121 w 4028121"/>
              <a:gd name="connsiteY5" fmla="*/ 4316043 h 4834151"/>
              <a:gd name="connsiteX6" fmla="*/ 3876371 w 4028121"/>
              <a:gd name="connsiteY6" fmla="*/ 4682401 h 4834151"/>
              <a:gd name="connsiteX7" fmla="*/ 3510013 w 4028121"/>
              <a:gd name="connsiteY7" fmla="*/ 4834151 h 4834151"/>
              <a:gd name="connsiteX8" fmla="*/ 575445 w 4028121"/>
              <a:gd name="connsiteY8" fmla="*/ 4834151 h 4834151"/>
              <a:gd name="connsiteX9" fmla="*/ 209087 w 4028121"/>
              <a:gd name="connsiteY9" fmla="*/ 4682400 h 4834151"/>
              <a:gd name="connsiteX10" fmla="*/ 57337 w 4028121"/>
              <a:gd name="connsiteY10" fmla="*/ 4316042 h 4834151"/>
              <a:gd name="connsiteX11" fmla="*/ 57337 w 4028121"/>
              <a:gd name="connsiteY11" fmla="*/ 670723 h 4834151"/>
              <a:gd name="connsiteX0" fmla="*/ 68385 w 4039169"/>
              <a:gd name="connsiteY0" fmla="*/ 670723 h 4834151"/>
              <a:gd name="connsiteX1" fmla="*/ 586494 w 4039169"/>
              <a:gd name="connsiteY1" fmla="*/ 152615 h 4834151"/>
              <a:gd name="connsiteX2" fmla="*/ 3521061 w 4039169"/>
              <a:gd name="connsiteY2" fmla="*/ 152615 h 4834151"/>
              <a:gd name="connsiteX3" fmla="*/ 3887419 w 4039169"/>
              <a:gd name="connsiteY3" fmla="*/ 304366 h 4834151"/>
              <a:gd name="connsiteX4" fmla="*/ 4039169 w 4039169"/>
              <a:gd name="connsiteY4" fmla="*/ 670724 h 4834151"/>
              <a:gd name="connsiteX5" fmla="*/ 4039169 w 4039169"/>
              <a:gd name="connsiteY5" fmla="*/ 4316043 h 4834151"/>
              <a:gd name="connsiteX6" fmla="*/ 3887419 w 4039169"/>
              <a:gd name="connsiteY6" fmla="*/ 4682401 h 4834151"/>
              <a:gd name="connsiteX7" fmla="*/ 3521061 w 4039169"/>
              <a:gd name="connsiteY7" fmla="*/ 4834151 h 4834151"/>
              <a:gd name="connsiteX8" fmla="*/ 586493 w 4039169"/>
              <a:gd name="connsiteY8" fmla="*/ 4834151 h 4834151"/>
              <a:gd name="connsiteX9" fmla="*/ 220135 w 4039169"/>
              <a:gd name="connsiteY9" fmla="*/ 4682400 h 4834151"/>
              <a:gd name="connsiteX10" fmla="*/ 68385 w 4039169"/>
              <a:gd name="connsiteY10" fmla="*/ 4316042 h 4834151"/>
              <a:gd name="connsiteX11" fmla="*/ 68385 w 4039169"/>
              <a:gd name="connsiteY11" fmla="*/ 670723 h 4834151"/>
              <a:gd name="connsiteX0" fmla="*/ 102293 w 4073077"/>
              <a:gd name="connsiteY0" fmla="*/ 670723 h 4834151"/>
              <a:gd name="connsiteX1" fmla="*/ 620402 w 4073077"/>
              <a:gd name="connsiteY1" fmla="*/ 152615 h 4834151"/>
              <a:gd name="connsiteX2" fmla="*/ 3554969 w 4073077"/>
              <a:gd name="connsiteY2" fmla="*/ 152615 h 4834151"/>
              <a:gd name="connsiteX3" fmla="*/ 3921327 w 4073077"/>
              <a:gd name="connsiteY3" fmla="*/ 304366 h 4834151"/>
              <a:gd name="connsiteX4" fmla="*/ 4073077 w 4073077"/>
              <a:gd name="connsiteY4" fmla="*/ 670724 h 4834151"/>
              <a:gd name="connsiteX5" fmla="*/ 4073077 w 4073077"/>
              <a:gd name="connsiteY5" fmla="*/ 4316043 h 4834151"/>
              <a:gd name="connsiteX6" fmla="*/ 3921327 w 4073077"/>
              <a:gd name="connsiteY6" fmla="*/ 4682401 h 4834151"/>
              <a:gd name="connsiteX7" fmla="*/ 3554969 w 4073077"/>
              <a:gd name="connsiteY7" fmla="*/ 4834151 h 4834151"/>
              <a:gd name="connsiteX8" fmla="*/ 620401 w 4073077"/>
              <a:gd name="connsiteY8" fmla="*/ 4834151 h 4834151"/>
              <a:gd name="connsiteX9" fmla="*/ 254043 w 4073077"/>
              <a:gd name="connsiteY9" fmla="*/ 4682400 h 4834151"/>
              <a:gd name="connsiteX10" fmla="*/ 102293 w 4073077"/>
              <a:gd name="connsiteY10" fmla="*/ 4316042 h 4834151"/>
              <a:gd name="connsiteX11" fmla="*/ 102293 w 4073077"/>
              <a:gd name="connsiteY11" fmla="*/ 670723 h 4834151"/>
              <a:gd name="connsiteX0" fmla="*/ 71813 w 4042597"/>
              <a:gd name="connsiteY0" fmla="*/ 670723 h 4834151"/>
              <a:gd name="connsiteX1" fmla="*/ 589922 w 4042597"/>
              <a:gd name="connsiteY1" fmla="*/ 152615 h 4834151"/>
              <a:gd name="connsiteX2" fmla="*/ 3524489 w 4042597"/>
              <a:gd name="connsiteY2" fmla="*/ 152615 h 4834151"/>
              <a:gd name="connsiteX3" fmla="*/ 3890847 w 4042597"/>
              <a:gd name="connsiteY3" fmla="*/ 304366 h 4834151"/>
              <a:gd name="connsiteX4" fmla="*/ 4042597 w 4042597"/>
              <a:gd name="connsiteY4" fmla="*/ 670724 h 4834151"/>
              <a:gd name="connsiteX5" fmla="*/ 4042597 w 4042597"/>
              <a:gd name="connsiteY5" fmla="*/ 4316043 h 4834151"/>
              <a:gd name="connsiteX6" fmla="*/ 3890847 w 4042597"/>
              <a:gd name="connsiteY6" fmla="*/ 4682401 h 4834151"/>
              <a:gd name="connsiteX7" fmla="*/ 3524489 w 4042597"/>
              <a:gd name="connsiteY7" fmla="*/ 4834151 h 4834151"/>
              <a:gd name="connsiteX8" fmla="*/ 589921 w 4042597"/>
              <a:gd name="connsiteY8" fmla="*/ 4834151 h 4834151"/>
              <a:gd name="connsiteX9" fmla="*/ 223563 w 4042597"/>
              <a:gd name="connsiteY9" fmla="*/ 4682400 h 4834151"/>
              <a:gd name="connsiteX10" fmla="*/ 71813 w 4042597"/>
              <a:gd name="connsiteY10" fmla="*/ 4316042 h 4834151"/>
              <a:gd name="connsiteX11" fmla="*/ 71813 w 4042597"/>
              <a:gd name="connsiteY11" fmla="*/ 670723 h 4834151"/>
              <a:gd name="connsiteX0" fmla="*/ 82861 w 4053645"/>
              <a:gd name="connsiteY0" fmla="*/ 670723 h 4834151"/>
              <a:gd name="connsiteX1" fmla="*/ 600970 w 4053645"/>
              <a:gd name="connsiteY1" fmla="*/ 152615 h 4834151"/>
              <a:gd name="connsiteX2" fmla="*/ 3535537 w 4053645"/>
              <a:gd name="connsiteY2" fmla="*/ 152615 h 4834151"/>
              <a:gd name="connsiteX3" fmla="*/ 3901895 w 4053645"/>
              <a:gd name="connsiteY3" fmla="*/ 304366 h 4834151"/>
              <a:gd name="connsiteX4" fmla="*/ 4053645 w 4053645"/>
              <a:gd name="connsiteY4" fmla="*/ 670724 h 4834151"/>
              <a:gd name="connsiteX5" fmla="*/ 4053645 w 4053645"/>
              <a:gd name="connsiteY5" fmla="*/ 4316043 h 4834151"/>
              <a:gd name="connsiteX6" fmla="*/ 3901895 w 4053645"/>
              <a:gd name="connsiteY6" fmla="*/ 4682401 h 4834151"/>
              <a:gd name="connsiteX7" fmla="*/ 3535537 w 4053645"/>
              <a:gd name="connsiteY7" fmla="*/ 4834151 h 4834151"/>
              <a:gd name="connsiteX8" fmla="*/ 600969 w 4053645"/>
              <a:gd name="connsiteY8" fmla="*/ 4834151 h 4834151"/>
              <a:gd name="connsiteX9" fmla="*/ 234611 w 4053645"/>
              <a:gd name="connsiteY9" fmla="*/ 4682400 h 4834151"/>
              <a:gd name="connsiteX10" fmla="*/ 82861 w 4053645"/>
              <a:gd name="connsiteY10" fmla="*/ 4316042 h 4834151"/>
              <a:gd name="connsiteX11" fmla="*/ 82861 w 4053645"/>
              <a:gd name="connsiteY11" fmla="*/ 670723 h 4834151"/>
              <a:gd name="connsiteX0" fmla="*/ 55809 w 4026593"/>
              <a:gd name="connsiteY0" fmla="*/ 670723 h 4834151"/>
              <a:gd name="connsiteX1" fmla="*/ 573918 w 4026593"/>
              <a:gd name="connsiteY1" fmla="*/ 152615 h 4834151"/>
              <a:gd name="connsiteX2" fmla="*/ 3508485 w 4026593"/>
              <a:gd name="connsiteY2" fmla="*/ 152615 h 4834151"/>
              <a:gd name="connsiteX3" fmla="*/ 3874843 w 4026593"/>
              <a:gd name="connsiteY3" fmla="*/ 304366 h 4834151"/>
              <a:gd name="connsiteX4" fmla="*/ 4026593 w 4026593"/>
              <a:gd name="connsiteY4" fmla="*/ 670724 h 4834151"/>
              <a:gd name="connsiteX5" fmla="*/ 4026593 w 4026593"/>
              <a:gd name="connsiteY5" fmla="*/ 4316043 h 4834151"/>
              <a:gd name="connsiteX6" fmla="*/ 3874843 w 4026593"/>
              <a:gd name="connsiteY6" fmla="*/ 4682401 h 4834151"/>
              <a:gd name="connsiteX7" fmla="*/ 3508485 w 4026593"/>
              <a:gd name="connsiteY7" fmla="*/ 4834151 h 4834151"/>
              <a:gd name="connsiteX8" fmla="*/ 573917 w 4026593"/>
              <a:gd name="connsiteY8" fmla="*/ 4834151 h 4834151"/>
              <a:gd name="connsiteX9" fmla="*/ 207559 w 4026593"/>
              <a:gd name="connsiteY9" fmla="*/ 4682400 h 4834151"/>
              <a:gd name="connsiteX10" fmla="*/ 55809 w 4026593"/>
              <a:gd name="connsiteY10" fmla="*/ 4316042 h 4834151"/>
              <a:gd name="connsiteX11" fmla="*/ 55809 w 4026593"/>
              <a:gd name="connsiteY11" fmla="*/ 670723 h 4834151"/>
              <a:gd name="connsiteX0" fmla="*/ 93527 w 4064311"/>
              <a:gd name="connsiteY0" fmla="*/ 670723 h 4834151"/>
              <a:gd name="connsiteX1" fmla="*/ 611636 w 4064311"/>
              <a:gd name="connsiteY1" fmla="*/ 152615 h 4834151"/>
              <a:gd name="connsiteX2" fmla="*/ 3546203 w 4064311"/>
              <a:gd name="connsiteY2" fmla="*/ 152615 h 4834151"/>
              <a:gd name="connsiteX3" fmla="*/ 3912561 w 4064311"/>
              <a:gd name="connsiteY3" fmla="*/ 304366 h 4834151"/>
              <a:gd name="connsiteX4" fmla="*/ 4064311 w 4064311"/>
              <a:gd name="connsiteY4" fmla="*/ 670724 h 4834151"/>
              <a:gd name="connsiteX5" fmla="*/ 4064311 w 4064311"/>
              <a:gd name="connsiteY5" fmla="*/ 4316043 h 4834151"/>
              <a:gd name="connsiteX6" fmla="*/ 3912561 w 4064311"/>
              <a:gd name="connsiteY6" fmla="*/ 4682401 h 4834151"/>
              <a:gd name="connsiteX7" fmla="*/ 3546203 w 4064311"/>
              <a:gd name="connsiteY7" fmla="*/ 4834151 h 4834151"/>
              <a:gd name="connsiteX8" fmla="*/ 611635 w 4064311"/>
              <a:gd name="connsiteY8" fmla="*/ 4834151 h 4834151"/>
              <a:gd name="connsiteX9" fmla="*/ 245277 w 4064311"/>
              <a:gd name="connsiteY9" fmla="*/ 4682400 h 4834151"/>
              <a:gd name="connsiteX10" fmla="*/ 93527 w 4064311"/>
              <a:gd name="connsiteY10" fmla="*/ 4316042 h 4834151"/>
              <a:gd name="connsiteX11" fmla="*/ 93527 w 4064311"/>
              <a:gd name="connsiteY11" fmla="*/ 670723 h 4834151"/>
              <a:gd name="connsiteX0" fmla="*/ 59237 w 4030021"/>
              <a:gd name="connsiteY0" fmla="*/ 670723 h 4834151"/>
              <a:gd name="connsiteX1" fmla="*/ 577346 w 4030021"/>
              <a:gd name="connsiteY1" fmla="*/ 152615 h 4834151"/>
              <a:gd name="connsiteX2" fmla="*/ 3511913 w 4030021"/>
              <a:gd name="connsiteY2" fmla="*/ 152615 h 4834151"/>
              <a:gd name="connsiteX3" fmla="*/ 3878271 w 4030021"/>
              <a:gd name="connsiteY3" fmla="*/ 304366 h 4834151"/>
              <a:gd name="connsiteX4" fmla="*/ 4030021 w 4030021"/>
              <a:gd name="connsiteY4" fmla="*/ 670724 h 4834151"/>
              <a:gd name="connsiteX5" fmla="*/ 4030021 w 4030021"/>
              <a:gd name="connsiteY5" fmla="*/ 4316043 h 4834151"/>
              <a:gd name="connsiteX6" fmla="*/ 3878271 w 4030021"/>
              <a:gd name="connsiteY6" fmla="*/ 4682401 h 4834151"/>
              <a:gd name="connsiteX7" fmla="*/ 3511913 w 4030021"/>
              <a:gd name="connsiteY7" fmla="*/ 4834151 h 4834151"/>
              <a:gd name="connsiteX8" fmla="*/ 577345 w 4030021"/>
              <a:gd name="connsiteY8" fmla="*/ 4834151 h 4834151"/>
              <a:gd name="connsiteX9" fmla="*/ 210987 w 4030021"/>
              <a:gd name="connsiteY9" fmla="*/ 4682400 h 4834151"/>
              <a:gd name="connsiteX10" fmla="*/ 59237 w 4030021"/>
              <a:gd name="connsiteY10" fmla="*/ 4316042 h 4834151"/>
              <a:gd name="connsiteX11" fmla="*/ 59237 w 4030021"/>
              <a:gd name="connsiteY11" fmla="*/ 670723 h 4834151"/>
              <a:gd name="connsiteX0" fmla="*/ 89335 w 4060119"/>
              <a:gd name="connsiteY0" fmla="*/ 670723 h 4834151"/>
              <a:gd name="connsiteX1" fmla="*/ 607444 w 4060119"/>
              <a:gd name="connsiteY1" fmla="*/ 152615 h 4834151"/>
              <a:gd name="connsiteX2" fmla="*/ 3542011 w 4060119"/>
              <a:gd name="connsiteY2" fmla="*/ 152615 h 4834151"/>
              <a:gd name="connsiteX3" fmla="*/ 3908369 w 4060119"/>
              <a:gd name="connsiteY3" fmla="*/ 304366 h 4834151"/>
              <a:gd name="connsiteX4" fmla="*/ 4060119 w 4060119"/>
              <a:gd name="connsiteY4" fmla="*/ 670724 h 4834151"/>
              <a:gd name="connsiteX5" fmla="*/ 4060119 w 4060119"/>
              <a:gd name="connsiteY5" fmla="*/ 4316043 h 4834151"/>
              <a:gd name="connsiteX6" fmla="*/ 3908369 w 4060119"/>
              <a:gd name="connsiteY6" fmla="*/ 4682401 h 4834151"/>
              <a:gd name="connsiteX7" fmla="*/ 3542011 w 4060119"/>
              <a:gd name="connsiteY7" fmla="*/ 4834151 h 4834151"/>
              <a:gd name="connsiteX8" fmla="*/ 607443 w 4060119"/>
              <a:gd name="connsiteY8" fmla="*/ 4834151 h 4834151"/>
              <a:gd name="connsiteX9" fmla="*/ 241085 w 4060119"/>
              <a:gd name="connsiteY9" fmla="*/ 4682400 h 4834151"/>
              <a:gd name="connsiteX10" fmla="*/ 89335 w 4060119"/>
              <a:gd name="connsiteY10" fmla="*/ 4316042 h 4834151"/>
              <a:gd name="connsiteX11" fmla="*/ 89335 w 4060119"/>
              <a:gd name="connsiteY11" fmla="*/ 670723 h 4834151"/>
              <a:gd name="connsiteX0" fmla="*/ 89335 w 4060119"/>
              <a:gd name="connsiteY0" fmla="*/ 685611 h 4849039"/>
              <a:gd name="connsiteX1" fmla="*/ 607444 w 4060119"/>
              <a:gd name="connsiteY1" fmla="*/ 167503 h 4849039"/>
              <a:gd name="connsiteX2" fmla="*/ 3542011 w 4060119"/>
              <a:gd name="connsiteY2" fmla="*/ 167503 h 4849039"/>
              <a:gd name="connsiteX3" fmla="*/ 3908369 w 4060119"/>
              <a:gd name="connsiteY3" fmla="*/ 319254 h 4849039"/>
              <a:gd name="connsiteX4" fmla="*/ 4060119 w 4060119"/>
              <a:gd name="connsiteY4" fmla="*/ 685612 h 4849039"/>
              <a:gd name="connsiteX5" fmla="*/ 4060119 w 4060119"/>
              <a:gd name="connsiteY5" fmla="*/ 4330931 h 4849039"/>
              <a:gd name="connsiteX6" fmla="*/ 3908369 w 4060119"/>
              <a:gd name="connsiteY6" fmla="*/ 4697289 h 4849039"/>
              <a:gd name="connsiteX7" fmla="*/ 3542011 w 4060119"/>
              <a:gd name="connsiteY7" fmla="*/ 4849039 h 4849039"/>
              <a:gd name="connsiteX8" fmla="*/ 607443 w 4060119"/>
              <a:gd name="connsiteY8" fmla="*/ 4849039 h 4849039"/>
              <a:gd name="connsiteX9" fmla="*/ 241085 w 4060119"/>
              <a:gd name="connsiteY9" fmla="*/ 4697288 h 4849039"/>
              <a:gd name="connsiteX10" fmla="*/ 89335 w 4060119"/>
              <a:gd name="connsiteY10" fmla="*/ 4330930 h 4849039"/>
              <a:gd name="connsiteX11" fmla="*/ 89335 w 4060119"/>
              <a:gd name="connsiteY11" fmla="*/ 685611 h 4849039"/>
              <a:gd name="connsiteX0" fmla="*/ 100447 w 4060119"/>
              <a:gd name="connsiteY0" fmla="*/ 685611 h 5222660"/>
              <a:gd name="connsiteX1" fmla="*/ 607444 w 4060119"/>
              <a:gd name="connsiteY1" fmla="*/ 541124 h 5222660"/>
              <a:gd name="connsiteX2" fmla="*/ 3542011 w 4060119"/>
              <a:gd name="connsiteY2" fmla="*/ 541124 h 5222660"/>
              <a:gd name="connsiteX3" fmla="*/ 3908369 w 4060119"/>
              <a:gd name="connsiteY3" fmla="*/ 692875 h 5222660"/>
              <a:gd name="connsiteX4" fmla="*/ 4060119 w 4060119"/>
              <a:gd name="connsiteY4" fmla="*/ 1059233 h 5222660"/>
              <a:gd name="connsiteX5" fmla="*/ 4060119 w 4060119"/>
              <a:gd name="connsiteY5" fmla="*/ 4704552 h 5222660"/>
              <a:gd name="connsiteX6" fmla="*/ 3908369 w 4060119"/>
              <a:gd name="connsiteY6" fmla="*/ 5070910 h 5222660"/>
              <a:gd name="connsiteX7" fmla="*/ 3542011 w 4060119"/>
              <a:gd name="connsiteY7" fmla="*/ 5222660 h 5222660"/>
              <a:gd name="connsiteX8" fmla="*/ 607443 w 4060119"/>
              <a:gd name="connsiteY8" fmla="*/ 5222660 h 5222660"/>
              <a:gd name="connsiteX9" fmla="*/ 241085 w 4060119"/>
              <a:gd name="connsiteY9" fmla="*/ 5070909 h 5222660"/>
              <a:gd name="connsiteX10" fmla="*/ 89335 w 4060119"/>
              <a:gd name="connsiteY10" fmla="*/ 4704551 h 5222660"/>
              <a:gd name="connsiteX11" fmla="*/ 100447 w 4060119"/>
              <a:gd name="connsiteY11" fmla="*/ 685611 h 5222660"/>
              <a:gd name="connsiteX0" fmla="*/ 100447 w 4060119"/>
              <a:gd name="connsiteY0" fmla="*/ 333221 h 4870270"/>
              <a:gd name="connsiteX1" fmla="*/ 607444 w 4060119"/>
              <a:gd name="connsiteY1" fmla="*/ 188734 h 4870270"/>
              <a:gd name="connsiteX2" fmla="*/ 3542011 w 4060119"/>
              <a:gd name="connsiteY2" fmla="*/ 188734 h 4870270"/>
              <a:gd name="connsiteX3" fmla="*/ 3908369 w 4060119"/>
              <a:gd name="connsiteY3" fmla="*/ 340485 h 4870270"/>
              <a:gd name="connsiteX4" fmla="*/ 4060119 w 4060119"/>
              <a:gd name="connsiteY4" fmla="*/ 706843 h 4870270"/>
              <a:gd name="connsiteX5" fmla="*/ 4060119 w 4060119"/>
              <a:gd name="connsiteY5" fmla="*/ 4352162 h 4870270"/>
              <a:gd name="connsiteX6" fmla="*/ 3908369 w 4060119"/>
              <a:gd name="connsiteY6" fmla="*/ 4718520 h 4870270"/>
              <a:gd name="connsiteX7" fmla="*/ 3542011 w 4060119"/>
              <a:gd name="connsiteY7" fmla="*/ 4870270 h 4870270"/>
              <a:gd name="connsiteX8" fmla="*/ 607443 w 4060119"/>
              <a:gd name="connsiteY8" fmla="*/ 4870270 h 4870270"/>
              <a:gd name="connsiteX9" fmla="*/ 241085 w 4060119"/>
              <a:gd name="connsiteY9" fmla="*/ 4718519 h 4870270"/>
              <a:gd name="connsiteX10" fmla="*/ 89335 w 4060119"/>
              <a:gd name="connsiteY10" fmla="*/ 4352161 h 4870270"/>
              <a:gd name="connsiteX11" fmla="*/ 100447 w 4060119"/>
              <a:gd name="connsiteY11" fmla="*/ 333221 h 4870270"/>
              <a:gd name="connsiteX0" fmla="*/ 100447 w 4060119"/>
              <a:gd name="connsiteY0" fmla="*/ 169421 h 4706470"/>
              <a:gd name="connsiteX1" fmla="*/ 607444 w 4060119"/>
              <a:gd name="connsiteY1" fmla="*/ 24934 h 4706470"/>
              <a:gd name="connsiteX2" fmla="*/ 3542011 w 4060119"/>
              <a:gd name="connsiteY2" fmla="*/ 24934 h 4706470"/>
              <a:gd name="connsiteX3" fmla="*/ 3908369 w 4060119"/>
              <a:gd name="connsiteY3" fmla="*/ 176685 h 4706470"/>
              <a:gd name="connsiteX4" fmla="*/ 4060119 w 4060119"/>
              <a:gd name="connsiteY4" fmla="*/ 543043 h 4706470"/>
              <a:gd name="connsiteX5" fmla="*/ 4060119 w 4060119"/>
              <a:gd name="connsiteY5" fmla="*/ 4188362 h 4706470"/>
              <a:gd name="connsiteX6" fmla="*/ 3908369 w 4060119"/>
              <a:gd name="connsiteY6" fmla="*/ 4554720 h 4706470"/>
              <a:gd name="connsiteX7" fmla="*/ 3542011 w 4060119"/>
              <a:gd name="connsiteY7" fmla="*/ 4706470 h 4706470"/>
              <a:gd name="connsiteX8" fmla="*/ 607443 w 4060119"/>
              <a:gd name="connsiteY8" fmla="*/ 4706470 h 4706470"/>
              <a:gd name="connsiteX9" fmla="*/ 241085 w 4060119"/>
              <a:gd name="connsiteY9" fmla="*/ 4554719 h 4706470"/>
              <a:gd name="connsiteX10" fmla="*/ 89335 w 4060119"/>
              <a:gd name="connsiteY10" fmla="*/ 4188361 h 4706470"/>
              <a:gd name="connsiteX11" fmla="*/ 100447 w 4060119"/>
              <a:gd name="connsiteY11" fmla="*/ 169421 h 4706470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2817 w 3972489"/>
              <a:gd name="connsiteY0" fmla="*/ 244034 h 4781083"/>
              <a:gd name="connsiteX1" fmla="*/ 519814 w 3972489"/>
              <a:gd name="connsiteY1" fmla="*/ 99547 h 4781083"/>
              <a:gd name="connsiteX2" fmla="*/ 3454381 w 3972489"/>
              <a:gd name="connsiteY2" fmla="*/ 99547 h 4781083"/>
              <a:gd name="connsiteX3" fmla="*/ 3820739 w 3972489"/>
              <a:gd name="connsiteY3" fmla="*/ 251298 h 4781083"/>
              <a:gd name="connsiteX4" fmla="*/ 3972489 w 3972489"/>
              <a:gd name="connsiteY4" fmla="*/ 617656 h 4781083"/>
              <a:gd name="connsiteX5" fmla="*/ 3972489 w 3972489"/>
              <a:gd name="connsiteY5" fmla="*/ 4262975 h 4781083"/>
              <a:gd name="connsiteX6" fmla="*/ 3820739 w 3972489"/>
              <a:gd name="connsiteY6" fmla="*/ 4629333 h 4781083"/>
              <a:gd name="connsiteX7" fmla="*/ 3454381 w 3972489"/>
              <a:gd name="connsiteY7" fmla="*/ 4781083 h 4781083"/>
              <a:gd name="connsiteX8" fmla="*/ 519813 w 3972489"/>
              <a:gd name="connsiteY8" fmla="*/ 4781083 h 4781083"/>
              <a:gd name="connsiteX9" fmla="*/ 153455 w 3972489"/>
              <a:gd name="connsiteY9" fmla="*/ 4629332 h 4781083"/>
              <a:gd name="connsiteX10" fmla="*/ 1705 w 3972489"/>
              <a:gd name="connsiteY10" fmla="*/ 4262974 h 4781083"/>
              <a:gd name="connsiteX11" fmla="*/ 12817 w 3972489"/>
              <a:gd name="connsiteY11" fmla="*/ 244034 h 4781083"/>
              <a:gd name="connsiteX0" fmla="*/ 12817 w 3972489"/>
              <a:gd name="connsiteY0" fmla="*/ 212820 h 4749869"/>
              <a:gd name="connsiteX1" fmla="*/ 519814 w 3972489"/>
              <a:gd name="connsiteY1" fmla="*/ 68333 h 4749869"/>
              <a:gd name="connsiteX2" fmla="*/ 3454381 w 3972489"/>
              <a:gd name="connsiteY2" fmla="*/ 68333 h 4749869"/>
              <a:gd name="connsiteX3" fmla="*/ 3820739 w 3972489"/>
              <a:gd name="connsiteY3" fmla="*/ 220084 h 4749869"/>
              <a:gd name="connsiteX4" fmla="*/ 3972489 w 3972489"/>
              <a:gd name="connsiteY4" fmla="*/ 586442 h 4749869"/>
              <a:gd name="connsiteX5" fmla="*/ 3972489 w 3972489"/>
              <a:gd name="connsiteY5" fmla="*/ 4231761 h 4749869"/>
              <a:gd name="connsiteX6" fmla="*/ 3820739 w 3972489"/>
              <a:gd name="connsiteY6" fmla="*/ 4598119 h 4749869"/>
              <a:gd name="connsiteX7" fmla="*/ 3454381 w 3972489"/>
              <a:gd name="connsiteY7" fmla="*/ 4749869 h 4749869"/>
              <a:gd name="connsiteX8" fmla="*/ 519813 w 3972489"/>
              <a:gd name="connsiteY8" fmla="*/ 4749869 h 4749869"/>
              <a:gd name="connsiteX9" fmla="*/ 153455 w 3972489"/>
              <a:gd name="connsiteY9" fmla="*/ 4598118 h 4749869"/>
              <a:gd name="connsiteX10" fmla="*/ 1705 w 3972489"/>
              <a:gd name="connsiteY10" fmla="*/ 4231760 h 4749869"/>
              <a:gd name="connsiteX11" fmla="*/ 12817 w 3972489"/>
              <a:gd name="connsiteY11" fmla="*/ 212820 h 4749869"/>
              <a:gd name="connsiteX0" fmla="*/ 12817 w 3972489"/>
              <a:gd name="connsiteY0" fmla="*/ 212820 h 4894355"/>
              <a:gd name="connsiteX1" fmla="*/ 519814 w 3972489"/>
              <a:gd name="connsiteY1" fmla="*/ 212819 h 4894355"/>
              <a:gd name="connsiteX2" fmla="*/ 3454381 w 3972489"/>
              <a:gd name="connsiteY2" fmla="*/ 212819 h 4894355"/>
              <a:gd name="connsiteX3" fmla="*/ 3820739 w 3972489"/>
              <a:gd name="connsiteY3" fmla="*/ 364570 h 4894355"/>
              <a:gd name="connsiteX4" fmla="*/ 3972489 w 3972489"/>
              <a:gd name="connsiteY4" fmla="*/ 730928 h 4894355"/>
              <a:gd name="connsiteX5" fmla="*/ 3972489 w 3972489"/>
              <a:gd name="connsiteY5" fmla="*/ 4376247 h 4894355"/>
              <a:gd name="connsiteX6" fmla="*/ 3820739 w 3972489"/>
              <a:gd name="connsiteY6" fmla="*/ 4742605 h 4894355"/>
              <a:gd name="connsiteX7" fmla="*/ 3454381 w 3972489"/>
              <a:gd name="connsiteY7" fmla="*/ 4894355 h 4894355"/>
              <a:gd name="connsiteX8" fmla="*/ 519813 w 3972489"/>
              <a:gd name="connsiteY8" fmla="*/ 4894355 h 4894355"/>
              <a:gd name="connsiteX9" fmla="*/ 153455 w 3972489"/>
              <a:gd name="connsiteY9" fmla="*/ 4742604 h 4894355"/>
              <a:gd name="connsiteX10" fmla="*/ 1705 w 3972489"/>
              <a:gd name="connsiteY10" fmla="*/ 4376246 h 4894355"/>
              <a:gd name="connsiteX11" fmla="*/ 12817 w 3972489"/>
              <a:gd name="connsiteY11" fmla="*/ 212820 h 4894355"/>
              <a:gd name="connsiteX0" fmla="*/ 12817 w 3972489"/>
              <a:gd name="connsiteY0" fmla="*/ 1 h 4681536"/>
              <a:gd name="connsiteX1" fmla="*/ 519814 w 3972489"/>
              <a:gd name="connsiteY1" fmla="*/ 0 h 4681536"/>
              <a:gd name="connsiteX2" fmla="*/ 3454381 w 3972489"/>
              <a:gd name="connsiteY2" fmla="*/ 0 h 4681536"/>
              <a:gd name="connsiteX3" fmla="*/ 3820739 w 3972489"/>
              <a:gd name="connsiteY3" fmla="*/ 151751 h 4681536"/>
              <a:gd name="connsiteX4" fmla="*/ 3972489 w 3972489"/>
              <a:gd name="connsiteY4" fmla="*/ 518109 h 4681536"/>
              <a:gd name="connsiteX5" fmla="*/ 3972489 w 3972489"/>
              <a:gd name="connsiteY5" fmla="*/ 4163428 h 4681536"/>
              <a:gd name="connsiteX6" fmla="*/ 3820739 w 3972489"/>
              <a:gd name="connsiteY6" fmla="*/ 4529786 h 4681536"/>
              <a:gd name="connsiteX7" fmla="*/ 3454381 w 3972489"/>
              <a:gd name="connsiteY7" fmla="*/ 4681536 h 4681536"/>
              <a:gd name="connsiteX8" fmla="*/ 519813 w 3972489"/>
              <a:gd name="connsiteY8" fmla="*/ 4681536 h 4681536"/>
              <a:gd name="connsiteX9" fmla="*/ 153455 w 3972489"/>
              <a:gd name="connsiteY9" fmla="*/ 4529785 h 4681536"/>
              <a:gd name="connsiteX10" fmla="*/ 1705 w 3972489"/>
              <a:gd name="connsiteY10" fmla="*/ 4163427 h 4681536"/>
              <a:gd name="connsiteX11" fmla="*/ 12817 w 3972489"/>
              <a:gd name="connsiteY11" fmla="*/ 1 h 4681536"/>
              <a:gd name="connsiteX0" fmla="*/ 519814 w 4479486"/>
              <a:gd name="connsiteY0" fmla="*/ 1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19814 w 4479486"/>
              <a:gd name="connsiteY11" fmla="*/ 1 h 4681536"/>
              <a:gd name="connsiteX0" fmla="*/ 591822 w 4479486"/>
              <a:gd name="connsiteY0" fmla="*/ 0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91822 w 4479486"/>
              <a:gd name="connsiteY11" fmla="*/ 0 h 4681536"/>
              <a:gd name="connsiteX0" fmla="*/ 11112 w 3970784"/>
              <a:gd name="connsiteY0" fmla="*/ 0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  <a:gd name="connsiteX11" fmla="*/ 11112 w 3970784"/>
              <a:gd name="connsiteY11" fmla="*/ 0 h 4681536"/>
              <a:gd name="connsiteX0" fmla="*/ 0 w 3970784"/>
              <a:gd name="connsiteY0" fmla="*/ 4163427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0784" h="4681536">
                <a:moveTo>
                  <a:pt x="0" y="4163427"/>
                </a:moveTo>
                <a:lnTo>
                  <a:pt x="11112" y="0"/>
                </a:lnTo>
                <a:lnTo>
                  <a:pt x="3452676" y="0"/>
                </a:lnTo>
                <a:cubicBezTo>
                  <a:pt x="3590087" y="0"/>
                  <a:pt x="3721870" y="54587"/>
                  <a:pt x="3819034" y="151751"/>
                </a:cubicBezTo>
                <a:cubicBezTo>
                  <a:pt x="3916198" y="248915"/>
                  <a:pt x="3970784" y="380698"/>
                  <a:pt x="3970784" y="518109"/>
                </a:cubicBezTo>
                <a:lnTo>
                  <a:pt x="3970784" y="4163428"/>
                </a:lnTo>
                <a:cubicBezTo>
                  <a:pt x="3970784" y="4300839"/>
                  <a:pt x="3916198" y="4432622"/>
                  <a:pt x="3819034" y="4529786"/>
                </a:cubicBezTo>
                <a:cubicBezTo>
                  <a:pt x="3721870" y="4626950"/>
                  <a:pt x="3590087" y="4681536"/>
                  <a:pt x="3452676" y="4681536"/>
                </a:cubicBezTo>
                <a:lnTo>
                  <a:pt x="518108" y="4681536"/>
                </a:lnTo>
                <a:cubicBezTo>
                  <a:pt x="380697" y="4681536"/>
                  <a:pt x="248914" y="4626950"/>
                  <a:pt x="151750" y="4529785"/>
                </a:cubicBezTo>
                <a:cubicBezTo>
                  <a:pt x="54586" y="4432621"/>
                  <a:pt x="0" y="4300838"/>
                  <a:pt x="0" y="4163427"/>
                </a:cubicBezTo>
                <a:close/>
              </a:path>
            </a:pathLst>
          </a:custGeom>
          <a:ln w="19050"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sz="1400"/>
            </a:lvl1pPr>
            <a:lvl2pPr>
              <a:defRPr sz="1400"/>
            </a:lvl2pPr>
            <a:lvl3pPr marL="144000" indent="-144000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4704904" y="1628774"/>
            <a:ext cx="3970784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774"/>
            <a:ext cx="4762872" cy="45370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5796136" y="1628329"/>
            <a:ext cx="2879552" cy="3672879"/>
          </a:xfrm>
          <a:custGeom>
            <a:avLst/>
            <a:gdLst>
              <a:gd name="connsiteX0" fmla="*/ 0 w 3970784"/>
              <a:gd name="connsiteY0" fmla="*/ 518108 h 4681536"/>
              <a:gd name="connsiteX1" fmla="*/ 151751 w 3970784"/>
              <a:gd name="connsiteY1" fmla="*/ 151750 h 4681536"/>
              <a:gd name="connsiteX2" fmla="*/ 518109 w 3970784"/>
              <a:gd name="connsiteY2" fmla="*/ 0 h 4681536"/>
              <a:gd name="connsiteX3" fmla="*/ 3452676 w 3970784"/>
              <a:gd name="connsiteY3" fmla="*/ 0 h 4681536"/>
              <a:gd name="connsiteX4" fmla="*/ 3819034 w 3970784"/>
              <a:gd name="connsiteY4" fmla="*/ 151751 h 4681536"/>
              <a:gd name="connsiteX5" fmla="*/ 3970784 w 3970784"/>
              <a:gd name="connsiteY5" fmla="*/ 518109 h 4681536"/>
              <a:gd name="connsiteX6" fmla="*/ 3970784 w 3970784"/>
              <a:gd name="connsiteY6" fmla="*/ 4163428 h 4681536"/>
              <a:gd name="connsiteX7" fmla="*/ 3819034 w 3970784"/>
              <a:gd name="connsiteY7" fmla="*/ 4529786 h 4681536"/>
              <a:gd name="connsiteX8" fmla="*/ 3452676 w 3970784"/>
              <a:gd name="connsiteY8" fmla="*/ 4681536 h 4681536"/>
              <a:gd name="connsiteX9" fmla="*/ 518108 w 3970784"/>
              <a:gd name="connsiteY9" fmla="*/ 4681536 h 4681536"/>
              <a:gd name="connsiteX10" fmla="*/ 151750 w 3970784"/>
              <a:gd name="connsiteY10" fmla="*/ 4529785 h 4681536"/>
              <a:gd name="connsiteX11" fmla="*/ 0 w 3970784"/>
              <a:gd name="connsiteY11" fmla="*/ 4163427 h 4681536"/>
              <a:gd name="connsiteX12" fmla="*/ 0 w 3970784"/>
              <a:gd name="connsiteY12" fmla="*/ 518108 h 4681536"/>
              <a:gd name="connsiteX0" fmla="*/ 57337 w 4028121"/>
              <a:gd name="connsiteY0" fmla="*/ 693905 h 4857333"/>
              <a:gd name="connsiteX1" fmla="*/ 575446 w 4028121"/>
              <a:gd name="connsiteY1" fmla="*/ 175797 h 4857333"/>
              <a:gd name="connsiteX2" fmla="*/ 3510013 w 4028121"/>
              <a:gd name="connsiteY2" fmla="*/ 175797 h 4857333"/>
              <a:gd name="connsiteX3" fmla="*/ 3876371 w 4028121"/>
              <a:gd name="connsiteY3" fmla="*/ 327548 h 4857333"/>
              <a:gd name="connsiteX4" fmla="*/ 4028121 w 4028121"/>
              <a:gd name="connsiteY4" fmla="*/ 693906 h 4857333"/>
              <a:gd name="connsiteX5" fmla="*/ 4028121 w 4028121"/>
              <a:gd name="connsiteY5" fmla="*/ 4339225 h 4857333"/>
              <a:gd name="connsiteX6" fmla="*/ 3876371 w 4028121"/>
              <a:gd name="connsiteY6" fmla="*/ 4705583 h 4857333"/>
              <a:gd name="connsiteX7" fmla="*/ 3510013 w 4028121"/>
              <a:gd name="connsiteY7" fmla="*/ 4857333 h 4857333"/>
              <a:gd name="connsiteX8" fmla="*/ 575445 w 4028121"/>
              <a:gd name="connsiteY8" fmla="*/ 4857333 h 4857333"/>
              <a:gd name="connsiteX9" fmla="*/ 209087 w 4028121"/>
              <a:gd name="connsiteY9" fmla="*/ 4705582 h 4857333"/>
              <a:gd name="connsiteX10" fmla="*/ 57337 w 4028121"/>
              <a:gd name="connsiteY10" fmla="*/ 4339224 h 4857333"/>
              <a:gd name="connsiteX11" fmla="*/ 57337 w 4028121"/>
              <a:gd name="connsiteY11" fmla="*/ 693905 h 4857333"/>
              <a:gd name="connsiteX0" fmla="*/ 57337 w 4028121"/>
              <a:gd name="connsiteY0" fmla="*/ 724033 h 4887461"/>
              <a:gd name="connsiteX1" fmla="*/ 575446 w 4028121"/>
              <a:gd name="connsiteY1" fmla="*/ 205925 h 4887461"/>
              <a:gd name="connsiteX2" fmla="*/ 3510013 w 4028121"/>
              <a:gd name="connsiteY2" fmla="*/ 205925 h 4887461"/>
              <a:gd name="connsiteX3" fmla="*/ 3876371 w 4028121"/>
              <a:gd name="connsiteY3" fmla="*/ 357676 h 4887461"/>
              <a:gd name="connsiteX4" fmla="*/ 4028121 w 4028121"/>
              <a:gd name="connsiteY4" fmla="*/ 724034 h 4887461"/>
              <a:gd name="connsiteX5" fmla="*/ 4028121 w 4028121"/>
              <a:gd name="connsiteY5" fmla="*/ 4369353 h 4887461"/>
              <a:gd name="connsiteX6" fmla="*/ 3876371 w 4028121"/>
              <a:gd name="connsiteY6" fmla="*/ 4735711 h 4887461"/>
              <a:gd name="connsiteX7" fmla="*/ 3510013 w 4028121"/>
              <a:gd name="connsiteY7" fmla="*/ 4887461 h 4887461"/>
              <a:gd name="connsiteX8" fmla="*/ 575445 w 4028121"/>
              <a:gd name="connsiteY8" fmla="*/ 4887461 h 4887461"/>
              <a:gd name="connsiteX9" fmla="*/ 209087 w 4028121"/>
              <a:gd name="connsiteY9" fmla="*/ 4735710 h 4887461"/>
              <a:gd name="connsiteX10" fmla="*/ 57337 w 4028121"/>
              <a:gd name="connsiteY10" fmla="*/ 4369352 h 4887461"/>
              <a:gd name="connsiteX11" fmla="*/ 57337 w 4028121"/>
              <a:gd name="connsiteY11" fmla="*/ 724033 h 4887461"/>
              <a:gd name="connsiteX0" fmla="*/ 57337 w 4028121"/>
              <a:gd name="connsiteY0" fmla="*/ 670723 h 4834151"/>
              <a:gd name="connsiteX1" fmla="*/ 575446 w 4028121"/>
              <a:gd name="connsiteY1" fmla="*/ 152615 h 4834151"/>
              <a:gd name="connsiteX2" fmla="*/ 3510013 w 4028121"/>
              <a:gd name="connsiteY2" fmla="*/ 152615 h 4834151"/>
              <a:gd name="connsiteX3" fmla="*/ 3876371 w 4028121"/>
              <a:gd name="connsiteY3" fmla="*/ 304366 h 4834151"/>
              <a:gd name="connsiteX4" fmla="*/ 4028121 w 4028121"/>
              <a:gd name="connsiteY4" fmla="*/ 670724 h 4834151"/>
              <a:gd name="connsiteX5" fmla="*/ 4028121 w 4028121"/>
              <a:gd name="connsiteY5" fmla="*/ 4316043 h 4834151"/>
              <a:gd name="connsiteX6" fmla="*/ 3876371 w 4028121"/>
              <a:gd name="connsiteY6" fmla="*/ 4682401 h 4834151"/>
              <a:gd name="connsiteX7" fmla="*/ 3510013 w 4028121"/>
              <a:gd name="connsiteY7" fmla="*/ 4834151 h 4834151"/>
              <a:gd name="connsiteX8" fmla="*/ 575445 w 4028121"/>
              <a:gd name="connsiteY8" fmla="*/ 4834151 h 4834151"/>
              <a:gd name="connsiteX9" fmla="*/ 209087 w 4028121"/>
              <a:gd name="connsiteY9" fmla="*/ 4682400 h 4834151"/>
              <a:gd name="connsiteX10" fmla="*/ 57337 w 4028121"/>
              <a:gd name="connsiteY10" fmla="*/ 4316042 h 4834151"/>
              <a:gd name="connsiteX11" fmla="*/ 57337 w 4028121"/>
              <a:gd name="connsiteY11" fmla="*/ 670723 h 4834151"/>
              <a:gd name="connsiteX0" fmla="*/ 68385 w 4039169"/>
              <a:gd name="connsiteY0" fmla="*/ 670723 h 4834151"/>
              <a:gd name="connsiteX1" fmla="*/ 586494 w 4039169"/>
              <a:gd name="connsiteY1" fmla="*/ 152615 h 4834151"/>
              <a:gd name="connsiteX2" fmla="*/ 3521061 w 4039169"/>
              <a:gd name="connsiteY2" fmla="*/ 152615 h 4834151"/>
              <a:gd name="connsiteX3" fmla="*/ 3887419 w 4039169"/>
              <a:gd name="connsiteY3" fmla="*/ 304366 h 4834151"/>
              <a:gd name="connsiteX4" fmla="*/ 4039169 w 4039169"/>
              <a:gd name="connsiteY4" fmla="*/ 670724 h 4834151"/>
              <a:gd name="connsiteX5" fmla="*/ 4039169 w 4039169"/>
              <a:gd name="connsiteY5" fmla="*/ 4316043 h 4834151"/>
              <a:gd name="connsiteX6" fmla="*/ 3887419 w 4039169"/>
              <a:gd name="connsiteY6" fmla="*/ 4682401 h 4834151"/>
              <a:gd name="connsiteX7" fmla="*/ 3521061 w 4039169"/>
              <a:gd name="connsiteY7" fmla="*/ 4834151 h 4834151"/>
              <a:gd name="connsiteX8" fmla="*/ 586493 w 4039169"/>
              <a:gd name="connsiteY8" fmla="*/ 4834151 h 4834151"/>
              <a:gd name="connsiteX9" fmla="*/ 220135 w 4039169"/>
              <a:gd name="connsiteY9" fmla="*/ 4682400 h 4834151"/>
              <a:gd name="connsiteX10" fmla="*/ 68385 w 4039169"/>
              <a:gd name="connsiteY10" fmla="*/ 4316042 h 4834151"/>
              <a:gd name="connsiteX11" fmla="*/ 68385 w 4039169"/>
              <a:gd name="connsiteY11" fmla="*/ 670723 h 4834151"/>
              <a:gd name="connsiteX0" fmla="*/ 102293 w 4073077"/>
              <a:gd name="connsiteY0" fmla="*/ 670723 h 4834151"/>
              <a:gd name="connsiteX1" fmla="*/ 620402 w 4073077"/>
              <a:gd name="connsiteY1" fmla="*/ 152615 h 4834151"/>
              <a:gd name="connsiteX2" fmla="*/ 3554969 w 4073077"/>
              <a:gd name="connsiteY2" fmla="*/ 152615 h 4834151"/>
              <a:gd name="connsiteX3" fmla="*/ 3921327 w 4073077"/>
              <a:gd name="connsiteY3" fmla="*/ 304366 h 4834151"/>
              <a:gd name="connsiteX4" fmla="*/ 4073077 w 4073077"/>
              <a:gd name="connsiteY4" fmla="*/ 670724 h 4834151"/>
              <a:gd name="connsiteX5" fmla="*/ 4073077 w 4073077"/>
              <a:gd name="connsiteY5" fmla="*/ 4316043 h 4834151"/>
              <a:gd name="connsiteX6" fmla="*/ 3921327 w 4073077"/>
              <a:gd name="connsiteY6" fmla="*/ 4682401 h 4834151"/>
              <a:gd name="connsiteX7" fmla="*/ 3554969 w 4073077"/>
              <a:gd name="connsiteY7" fmla="*/ 4834151 h 4834151"/>
              <a:gd name="connsiteX8" fmla="*/ 620401 w 4073077"/>
              <a:gd name="connsiteY8" fmla="*/ 4834151 h 4834151"/>
              <a:gd name="connsiteX9" fmla="*/ 254043 w 4073077"/>
              <a:gd name="connsiteY9" fmla="*/ 4682400 h 4834151"/>
              <a:gd name="connsiteX10" fmla="*/ 102293 w 4073077"/>
              <a:gd name="connsiteY10" fmla="*/ 4316042 h 4834151"/>
              <a:gd name="connsiteX11" fmla="*/ 102293 w 4073077"/>
              <a:gd name="connsiteY11" fmla="*/ 670723 h 4834151"/>
              <a:gd name="connsiteX0" fmla="*/ 71813 w 4042597"/>
              <a:gd name="connsiteY0" fmla="*/ 670723 h 4834151"/>
              <a:gd name="connsiteX1" fmla="*/ 589922 w 4042597"/>
              <a:gd name="connsiteY1" fmla="*/ 152615 h 4834151"/>
              <a:gd name="connsiteX2" fmla="*/ 3524489 w 4042597"/>
              <a:gd name="connsiteY2" fmla="*/ 152615 h 4834151"/>
              <a:gd name="connsiteX3" fmla="*/ 3890847 w 4042597"/>
              <a:gd name="connsiteY3" fmla="*/ 304366 h 4834151"/>
              <a:gd name="connsiteX4" fmla="*/ 4042597 w 4042597"/>
              <a:gd name="connsiteY4" fmla="*/ 670724 h 4834151"/>
              <a:gd name="connsiteX5" fmla="*/ 4042597 w 4042597"/>
              <a:gd name="connsiteY5" fmla="*/ 4316043 h 4834151"/>
              <a:gd name="connsiteX6" fmla="*/ 3890847 w 4042597"/>
              <a:gd name="connsiteY6" fmla="*/ 4682401 h 4834151"/>
              <a:gd name="connsiteX7" fmla="*/ 3524489 w 4042597"/>
              <a:gd name="connsiteY7" fmla="*/ 4834151 h 4834151"/>
              <a:gd name="connsiteX8" fmla="*/ 589921 w 4042597"/>
              <a:gd name="connsiteY8" fmla="*/ 4834151 h 4834151"/>
              <a:gd name="connsiteX9" fmla="*/ 223563 w 4042597"/>
              <a:gd name="connsiteY9" fmla="*/ 4682400 h 4834151"/>
              <a:gd name="connsiteX10" fmla="*/ 71813 w 4042597"/>
              <a:gd name="connsiteY10" fmla="*/ 4316042 h 4834151"/>
              <a:gd name="connsiteX11" fmla="*/ 71813 w 4042597"/>
              <a:gd name="connsiteY11" fmla="*/ 670723 h 4834151"/>
              <a:gd name="connsiteX0" fmla="*/ 82861 w 4053645"/>
              <a:gd name="connsiteY0" fmla="*/ 670723 h 4834151"/>
              <a:gd name="connsiteX1" fmla="*/ 600970 w 4053645"/>
              <a:gd name="connsiteY1" fmla="*/ 152615 h 4834151"/>
              <a:gd name="connsiteX2" fmla="*/ 3535537 w 4053645"/>
              <a:gd name="connsiteY2" fmla="*/ 152615 h 4834151"/>
              <a:gd name="connsiteX3" fmla="*/ 3901895 w 4053645"/>
              <a:gd name="connsiteY3" fmla="*/ 304366 h 4834151"/>
              <a:gd name="connsiteX4" fmla="*/ 4053645 w 4053645"/>
              <a:gd name="connsiteY4" fmla="*/ 670724 h 4834151"/>
              <a:gd name="connsiteX5" fmla="*/ 4053645 w 4053645"/>
              <a:gd name="connsiteY5" fmla="*/ 4316043 h 4834151"/>
              <a:gd name="connsiteX6" fmla="*/ 3901895 w 4053645"/>
              <a:gd name="connsiteY6" fmla="*/ 4682401 h 4834151"/>
              <a:gd name="connsiteX7" fmla="*/ 3535537 w 4053645"/>
              <a:gd name="connsiteY7" fmla="*/ 4834151 h 4834151"/>
              <a:gd name="connsiteX8" fmla="*/ 600969 w 4053645"/>
              <a:gd name="connsiteY8" fmla="*/ 4834151 h 4834151"/>
              <a:gd name="connsiteX9" fmla="*/ 234611 w 4053645"/>
              <a:gd name="connsiteY9" fmla="*/ 4682400 h 4834151"/>
              <a:gd name="connsiteX10" fmla="*/ 82861 w 4053645"/>
              <a:gd name="connsiteY10" fmla="*/ 4316042 h 4834151"/>
              <a:gd name="connsiteX11" fmla="*/ 82861 w 4053645"/>
              <a:gd name="connsiteY11" fmla="*/ 670723 h 4834151"/>
              <a:gd name="connsiteX0" fmla="*/ 55809 w 4026593"/>
              <a:gd name="connsiteY0" fmla="*/ 670723 h 4834151"/>
              <a:gd name="connsiteX1" fmla="*/ 573918 w 4026593"/>
              <a:gd name="connsiteY1" fmla="*/ 152615 h 4834151"/>
              <a:gd name="connsiteX2" fmla="*/ 3508485 w 4026593"/>
              <a:gd name="connsiteY2" fmla="*/ 152615 h 4834151"/>
              <a:gd name="connsiteX3" fmla="*/ 3874843 w 4026593"/>
              <a:gd name="connsiteY3" fmla="*/ 304366 h 4834151"/>
              <a:gd name="connsiteX4" fmla="*/ 4026593 w 4026593"/>
              <a:gd name="connsiteY4" fmla="*/ 670724 h 4834151"/>
              <a:gd name="connsiteX5" fmla="*/ 4026593 w 4026593"/>
              <a:gd name="connsiteY5" fmla="*/ 4316043 h 4834151"/>
              <a:gd name="connsiteX6" fmla="*/ 3874843 w 4026593"/>
              <a:gd name="connsiteY6" fmla="*/ 4682401 h 4834151"/>
              <a:gd name="connsiteX7" fmla="*/ 3508485 w 4026593"/>
              <a:gd name="connsiteY7" fmla="*/ 4834151 h 4834151"/>
              <a:gd name="connsiteX8" fmla="*/ 573917 w 4026593"/>
              <a:gd name="connsiteY8" fmla="*/ 4834151 h 4834151"/>
              <a:gd name="connsiteX9" fmla="*/ 207559 w 4026593"/>
              <a:gd name="connsiteY9" fmla="*/ 4682400 h 4834151"/>
              <a:gd name="connsiteX10" fmla="*/ 55809 w 4026593"/>
              <a:gd name="connsiteY10" fmla="*/ 4316042 h 4834151"/>
              <a:gd name="connsiteX11" fmla="*/ 55809 w 4026593"/>
              <a:gd name="connsiteY11" fmla="*/ 670723 h 4834151"/>
              <a:gd name="connsiteX0" fmla="*/ 93527 w 4064311"/>
              <a:gd name="connsiteY0" fmla="*/ 670723 h 4834151"/>
              <a:gd name="connsiteX1" fmla="*/ 611636 w 4064311"/>
              <a:gd name="connsiteY1" fmla="*/ 152615 h 4834151"/>
              <a:gd name="connsiteX2" fmla="*/ 3546203 w 4064311"/>
              <a:gd name="connsiteY2" fmla="*/ 152615 h 4834151"/>
              <a:gd name="connsiteX3" fmla="*/ 3912561 w 4064311"/>
              <a:gd name="connsiteY3" fmla="*/ 304366 h 4834151"/>
              <a:gd name="connsiteX4" fmla="*/ 4064311 w 4064311"/>
              <a:gd name="connsiteY4" fmla="*/ 670724 h 4834151"/>
              <a:gd name="connsiteX5" fmla="*/ 4064311 w 4064311"/>
              <a:gd name="connsiteY5" fmla="*/ 4316043 h 4834151"/>
              <a:gd name="connsiteX6" fmla="*/ 3912561 w 4064311"/>
              <a:gd name="connsiteY6" fmla="*/ 4682401 h 4834151"/>
              <a:gd name="connsiteX7" fmla="*/ 3546203 w 4064311"/>
              <a:gd name="connsiteY7" fmla="*/ 4834151 h 4834151"/>
              <a:gd name="connsiteX8" fmla="*/ 611635 w 4064311"/>
              <a:gd name="connsiteY8" fmla="*/ 4834151 h 4834151"/>
              <a:gd name="connsiteX9" fmla="*/ 245277 w 4064311"/>
              <a:gd name="connsiteY9" fmla="*/ 4682400 h 4834151"/>
              <a:gd name="connsiteX10" fmla="*/ 93527 w 4064311"/>
              <a:gd name="connsiteY10" fmla="*/ 4316042 h 4834151"/>
              <a:gd name="connsiteX11" fmla="*/ 93527 w 4064311"/>
              <a:gd name="connsiteY11" fmla="*/ 670723 h 4834151"/>
              <a:gd name="connsiteX0" fmla="*/ 59237 w 4030021"/>
              <a:gd name="connsiteY0" fmla="*/ 670723 h 4834151"/>
              <a:gd name="connsiteX1" fmla="*/ 577346 w 4030021"/>
              <a:gd name="connsiteY1" fmla="*/ 152615 h 4834151"/>
              <a:gd name="connsiteX2" fmla="*/ 3511913 w 4030021"/>
              <a:gd name="connsiteY2" fmla="*/ 152615 h 4834151"/>
              <a:gd name="connsiteX3" fmla="*/ 3878271 w 4030021"/>
              <a:gd name="connsiteY3" fmla="*/ 304366 h 4834151"/>
              <a:gd name="connsiteX4" fmla="*/ 4030021 w 4030021"/>
              <a:gd name="connsiteY4" fmla="*/ 670724 h 4834151"/>
              <a:gd name="connsiteX5" fmla="*/ 4030021 w 4030021"/>
              <a:gd name="connsiteY5" fmla="*/ 4316043 h 4834151"/>
              <a:gd name="connsiteX6" fmla="*/ 3878271 w 4030021"/>
              <a:gd name="connsiteY6" fmla="*/ 4682401 h 4834151"/>
              <a:gd name="connsiteX7" fmla="*/ 3511913 w 4030021"/>
              <a:gd name="connsiteY7" fmla="*/ 4834151 h 4834151"/>
              <a:gd name="connsiteX8" fmla="*/ 577345 w 4030021"/>
              <a:gd name="connsiteY8" fmla="*/ 4834151 h 4834151"/>
              <a:gd name="connsiteX9" fmla="*/ 210987 w 4030021"/>
              <a:gd name="connsiteY9" fmla="*/ 4682400 h 4834151"/>
              <a:gd name="connsiteX10" fmla="*/ 59237 w 4030021"/>
              <a:gd name="connsiteY10" fmla="*/ 4316042 h 4834151"/>
              <a:gd name="connsiteX11" fmla="*/ 59237 w 4030021"/>
              <a:gd name="connsiteY11" fmla="*/ 670723 h 4834151"/>
              <a:gd name="connsiteX0" fmla="*/ 89335 w 4060119"/>
              <a:gd name="connsiteY0" fmla="*/ 670723 h 4834151"/>
              <a:gd name="connsiteX1" fmla="*/ 607444 w 4060119"/>
              <a:gd name="connsiteY1" fmla="*/ 152615 h 4834151"/>
              <a:gd name="connsiteX2" fmla="*/ 3542011 w 4060119"/>
              <a:gd name="connsiteY2" fmla="*/ 152615 h 4834151"/>
              <a:gd name="connsiteX3" fmla="*/ 3908369 w 4060119"/>
              <a:gd name="connsiteY3" fmla="*/ 304366 h 4834151"/>
              <a:gd name="connsiteX4" fmla="*/ 4060119 w 4060119"/>
              <a:gd name="connsiteY4" fmla="*/ 670724 h 4834151"/>
              <a:gd name="connsiteX5" fmla="*/ 4060119 w 4060119"/>
              <a:gd name="connsiteY5" fmla="*/ 4316043 h 4834151"/>
              <a:gd name="connsiteX6" fmla="*/ 3908369 w 4060119"/>
              <a:gd name="connsiteY6" fmla="*/ 4682401 h 4834151"/>
              <a:gd name="connsiteX7" fmla="*/ 3542011 w 4060119"/>
              <a:gd name="connsiteY7" fmla="*/ 4834151 h 4834151"/>
              <a:gd name="connsiteX8" fmla="*/ 607443 w 4060119"/>
              <a:gd name="connsiteY8" fmla="*/ 4834151 h 4834151"/>
              <a:gd name="connsiteX9" fmla="*/ 241085 w 4060119"/>
              <a:gd name="connsiteY9" fmla="*/ 4682400 h 4834151"/>
              <a:gd name="connsiteX10" fmla="*/ 89335 w 4060119"/>
              <a:gd name="connsiteY10" fmla="*/ 4316042 h 4834151"/>
              <a:gd name="connsiteX11" fmla="*/ 89335 w 4060119"/>
              <a:gd name="connsiteY11" fmla="*/ 670723 h 4834151"/>
              <a:gd name="connsiteX0" fmla="*/ 89335 w 4060119"/>
              <a:gd name="connsiteY0" fmla="*/ 685611 h 4849039"/>
              <a:gd name="connsiteX1" fmla="*/ 607444 w 4060119"/>
              <a:gd name="connsiteY1" fmla="*/ 167503 h 4849039"/>
              <a:gd name="connsiteX2" fmla="*/ 3542011 w 4060119"/>
              <a:gd name="connsiteY2" fmla="*/ 167503 h 4849039"/>
              <a:gd name="connsiteX3" fmla="*/ 3908369 w 4060119"/>
              <a:gd name="connsiteY3" fmla="*/ 319254 h 4849039"/>
              <a:gd name="connsiteX4" fmla="*/ 4060119 w 4060119"/>
              <a:gd name="connsiteY4" fmla="*/ 685612 h 4849039"/>
              <a:gd name="connsiteX5" fmla="*/ 4060119 w 4060119"/>
              <a:gd name="connsiteY5" fmla="*/ 4330931 h 4849039"/>
              <a:gd name="connsiteX6" fmla="*/ 3908369 w 4060119"/>
              <a:gd name="connsiteY6" fmla="*/ 4697289 h 4849039"/>
              <a:gd name="connsiteX7" fmla="*/ 3542011 w 4060119"/>
              <a:gd name="connsiteY7" fmla="*/ 4849039 h 4849039"/>
              <a:gd name="connsiteX8" fmla="*/ 607443 w 4060119"/>
              <a:gd name="connsiteY8" fmla="*/ 4849039 h 4849039"/>
              <a:gd name="connsiteX9" fmla="*/ 241085 w 4060119"/>
              <a:gd name="connsiteY9" fmla="*/ 4697288 h 4849039"/>
              <a:gd name="connsiteX10" fmla="*/ 89335 w 4060119"/>
              <a:gd name="connsiteY10" fmla="*/ 4330930 h 4849039"/>
              <a:gd name="connsiteX11" fmla="*/ 89335 w 4060119"/>
              <a:gd name="connsiteY11" fmla="*/ 685611 h 4849039"/>
              <a:gd name="connsiteX0" fmla="*/ 100447 w 4060119"/>
              <a:gd name="connsiteY0" fmla="*/ 685611 h 5222660"/>
              <a:gd name="connsiteX1" fmla="*/ 607444 w 4060119"/>
              <a:gd name="connsiteY1" fmla="*/ 541124 h 5222660"/>
              <a:gd name="connsiteX2" fmla="*/ 3542011 w 4060119"/>
              <a:gd name="connsiteY2" fmla="*/ 541124 h 5222660"/>
              <a:gd name="connsiteX3" fmla="*/ 3908369 w 4060119"/>
              <a:gd name="connsiteY3" fmla="*/ 692875 h 5222660"/>
              <a:gd name="connsiteX4" fmla="*/ 4060119 w 4060119"/>
              <a:gd name="connsiteY4" fmla="*/ 1059233 h 5222660"/>
              <a:gd name="connsiteX5" fmla="*/ 4060119 w 4060119"/>
              <a:gd name="connsiteY5" fmla="*/ 4704552 h 5222660"/>
              <a:gd name="connsiteX6" fmla="*/ 3908369 w 4060119"/>
              <a:gd name="connsiteY6" fmla="*/ 5070910 h 5222660"/>
              <a:gd name="connsiteX7" fmla="*/ 3542011 w 4060119"/>
              <a:gd name="connsiteY7" fmla="*/ 5222660 h 5222660"/>
              <a:gd name="connsiteX8" fmla="*/ 607443 w 4060119"/>
              <a:gd name="connsiteY8" fmla="*/ 5222660 h 5222660"/>
              <a:gd name="connsiteX9" fmla="*/ 241085 w 4060119"/>
              <a:gd name="connsiteY9" fmla="*/ 5070909 h 5222660"/>
              <a:gd name="connsiteX10" fmla="*/ 89335 w 4060119"/>
              <a:gd name="connsiteY10" fmla="*/ 4704551 h 5222660"/>
              <a:gd name="connsiteX11" fmla="*/ 100447 w 4060119"/>
              <a:gd name="connsiteY11" fmla="*/ 685611 h 5222660"/>
              <a:gd name="connsiteX0" fmla="*/ 100447 w 4060119"/>
              <a:gd name="connsiteY0" fmla="*/ 333221 h 4870270"/>
              <a:gd name="connsiteX1" fmla="*/ 607444 w 4060119"/>
              <a:gd name="connsiteY1" fmla="*/ 188734 h 4870270"/>
              <a:gd name="connsiteX2" fmla="*/ 3542011 w 4060119"/>
              <a:gd name="connsiteY2" fmla="*/ 188734 h 4870270"/>
              <a:gd name="connsiteX3" fmla="*/ 3908369 w 4060119"/>
              <a:gd name="connsiteY3" fmla="*/ 340485 h 4870270"/>
              <a:gd name="connsiteX4" fmla="*/ 4060119 w 4060119"/>
              <a:gd name="connsiteY4" fmla="*/ 706843 h 4870270"/>
              <a:gd name="connsiteX5" fmla="*/ 4060119 w 4060119"/>
              <a:gd name="connsiteY5" fmla="*/ 4352162 h 4870270"/>
              <a:gd name="connsiteX6" fmla="*/ 3908369 w 4060119"/>
              <a:gd name="connsiteY6" fmla="*/ 4718520 h 4870270"/>
              <a:gd name="connsiteX7" fmla="*/ 3542011 w 4060119"/>
              <a:gd name="connsiteY7" fmla="*/ 4870270 h 4870270"/>
              <a:gd name="connsiteX8" fmla="*/ 607443 w 4060119"/>
              <a:gd name="connsiteY8" fmla="*/ 4870270 h 4870270"/>
              <a:gd name="connsiteX9" fmla="*/ 241085 w 4060119"/>
              <a:gd name="connsiteY9" fmla="*/ 4718519 h 4870270"/>
              <a:gd name="connsiteX10" fmla="*/ 89335 w 4060119"/>
              <a:gd name="connsiteY10" fmla="*/ 4352161 h 4870270"/>
              <a:gd name="connsiteX11" fmla="*/ 100447 w 4060119"/>
              <a:gd name="connsiteY11" fmla="*/ 333221 h 4870270"/>
              <a:gd name="connsiteX0" fmla="*/ 100447 w 4060119"/>
              <a:gd name="connsiteY0" fmla="*/ 169421 h 4706470"/>
              <a:gd name="connsiteX1" fmla="*/ 607444 w 4060119"/>
              <a:gd name="connsiteY1" fmla="*/ 24934 h 4706470"/>
              <a:gd name="connsiteX2" fmla="*/ 3542011 w 4060119"/>
              <a:gd name="connsiteY2" fmla="*/ 24934 h 4706470"/>
              <a:gd name="connsiteX3" fmla="*/ 3908369 w 4060119"/>
              <a:gd name="connsiteY3" fmla="*/ 176685 h 4706470"/>
              <a:gd name="connsiteX4" fmla="*/ 4060119 w 4060119"/>
              <a:gd name="connsiteY4" fmla="*/ 543043 h 4706470"/>
              <a:gd name="connsiteX5" fmla="*/ 4060119 w 4060119"/>
              <a:gd name="connsiteY5" fmla="*/ 4188362 h 4706470"/>
              <a:gd name="connsiteX6" fmla="*/ 3908369 w 4060119"/>
              <a:gd name="connsiteY6" fmla="*/ 4554720 h 4706470"/>
              <a:gd name="connsiteX7" fmla="*/ 3542011 w 4060119"/>
              <a:gd name="connsiteY7" fmla="*/ 4706470 h 4706470"/>
              <a:gd name="connsiteX8" fmla="*/ 607443 w 4060119"/>
              <a:gd name="connsiteY8" fmla="*/ 4706470 h 4706470"/>
              <a:gd name="connsiteX9" fmla="*/ 241085 w 4060119"/>
              <a:gd name="connsiteY9" fmla="*/ 4554719 h 4706470"/>
              <a:gd name="connsiteX10" fmla="*/ 89335 w 4060119"/>
              <a:gd name="connsiteY10" fmla="*/ 4188361 h 4706470"/>
              <a:gd name="connsiteX11" fmla="*/ 100447 w 4060119"/>
              <a:gd name="connsiteY11" fmla="*/ 169421 h 4706470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00447 w 4060119"/>
              <a:gd name="connsiteY0" fmla="*/ 244034 h 4781083"/>
              <a:gd name="connsiteX1" fmla="*/ 607444 w 4060119"/>
              <a:gd name="connsiteY1" fmla="*/ 99547 h 4781083"/>
              <a:gd name="connsiteX2" fmla="*/ 3542011 w 4060119"/>
              <a:gd name="connsiteY2" fmla="*/ 99547 h 4781083"/>
              <a:gd name="connsiteX3" fmla="*/ 3908369 w 4060119"/>
              <a:gd name="connsiteY3" fmla="*/ 251298 h 4781083"/>
              <a:gd name="connsiteX4" fmla="*/ 4060119 w 4060119"/>
              <a:gd name="connsiteY4" fmla="*/ 617656 h 4781083"/>
              <a:gd name="connsiteX5" fmla="*/ 4060119 w 4060119"/>
              <a:gd name="connsiteY5" fmla="*/ 4262975 h 4781083"/>
              <a:gd name="connsiteX6" fmla="*/ 3908369 w 4060119"/>
              <a:gd name="connsiteY6" fmla="*/ 4629333 h 4781083"/>
              <a:gd name="connsiteX7" fmla="*/ 3542011 w 4060119"/>
              <a:gd name="connsiteY7" fmla="*/ 4781083 h 4781083"/>
              <a:gd name="connsiteX8" fmla="*/ 607443 w 4060119"/>
              <a:gd name="connsiteY8" fmla="*/ 4781083 h 4781083"/>
              <a:gd name="connsiteX9" fmla="*/ 241085 w 4060119"/>
              <a:gd name="connsiteY9" fmla="*/ 4629332 h 4781083"/>
              <a:gd name="connsiteX10" fmla="*/ 89335 w 4060119"/>
              <a:gd name="connsiteY10" fmla="*/ 4262974 h 4781083"/>
              <a:gd name="connsiteX11" fmla="*/ 100447 w 4060119"/>
              <a:gd name="connsiteY11" fmla="*/ 244034 h 4781083"/>
              <a:gd name="connsiteX0" fmla="*/ 12817 w 3972489"/>
              <a:gd name="connsiteY0" fmla="*/ 244034 h 4781083"/>
              <a:gd name="connsiteX1" fmla="*/ 519814 w 3972489"/>
              <a:gd name="connsiteY1" fmla="*/ 99547 h 4781083"/>
              <a:gd name="connsiteX2" fmla="*/ 3454381 w 3972489"/>
              <a:gd name="connsiteY2" fmla="*/ 99547 h 4781083"/>
              <a:gd name="connsiteX3" fmla="*/ 3820739 w 3972489"/>
              <a:gd name="connsiteY3" fmla="*/ 251298 h 4781083"/>
              <a:gd name="connsiteX4" fmla="*/ 3972489 w 3972489"/>
              <a:gd name="connsiteY4" fmla="*/ 617656 h 4781083"/>
              <a:gd name="connsiteX5" fmla="*/ 3972489 w 3972489"/>
              <a:gd name="connsiteY5" fmla="*/ 4262975 h 4781083"/>
              <a:gd name="connsiteX6" fmla="*/ 3820739 w 3972489"/>
              <a:gd name="connsiteY6" fmla="*/ 4629333 h 4781083"/>
              <a:gd name="connsiteX7" fmla="*/ 3454381 w 3972489"/>
              <a:gd name="connsiteY7" fmla="*/ 4781083 h 4781083"/>
              <a:gd name="connsiteX8" fmla="*/ 519813 w 3972489"/>
              <a:gd name="connsiteY8" fmla="*/ 4781083 h 4781083"/>
              <a:gd name="connsiteX9" fmla="*/ 153455 w 3972489"/>
              <a:gd name="connsiteY9" fmla="*/ 4629332 h 4781083"/>
              <a:gd name="connsiteX10" fmla="*/ 1705 w 3972489"/>
              <a:gd name="connsiteY10" fmla="*/ 4262974 h 4781083"/>
              <a:gd name="connsiteX11" fmla="*/ 12817 w 3972489"/>
              <a:gd name="connsiteY11" fmla="*/ 244034 h 4781083"/>
              <a:gd name="connsiteX0" fmla="*/ 12817 w 3972489"/>
              <a:gd name="connsiteY0" fmla="*/ 212820 h 4749869"/>
              <a:gd name="connsiteX1" fmla="*/ 519814 w 3972489"/>
              <a:gd name="connsiteY1" fmla="*/ 68333 h 4749869"/>
              <a:gd name="connsiteX2" fmla="*/ 3454381 w 3972489"/>
              <a:gd name="connsiteY2" fmla="*/ 68333 h 4749869"/>
              <a:gd name="connsiteX3" fmla="*/ 3820739 w 3972489"/>
              <a:gd name="connsiteY3" fmla="*/ 220084 h 4749869"/>
              <a:gd name="connsiteX4" fmla="*/ 3972489 w 3972489"/>
              <a:gd name="connsiteY4" fmla="*/ 586442 h 4749869"/>
              <a:gd name="connsiteX5" fmla="*/ 3972489 w 3972489"/>
              <a:gd name="connsiteY5" fmla="*/ 4231761 h 4749869"/>
              <a:gd name="connsiteX6" fmla="*/ 3820739 w 3972489"/>
              <a:gd name="connsiteY6" fmla="*/ 4598119 h 4749869"/>
              <a:gd name="connsiteX7" fmla="*/ 3454381 w 3972489"/>
              <a:gd name="connsiteY7" fmla="*/ 4749869 h 4749869"/>
              <a:gd name="connsiteX8" fmla="*/ 519813 w 3972489"/>
              <a:gd name="connsiteY8" fmla="*/ 4749869 h 4749869"/>
              <a:gd name="connsiteX9" fmla="*/ 153455 w 3972489"/>
              <a:gd name="connsiteY9" fmla="*/ 4598118 h 4749869"/>
              <a:gd name="connsiteX10" fmla="*/ 1705 w 3972489"/>
              <a:gd name="connsiteY10" fmla="*/ 4231760 h 4749869"/>
              <a:gd name="connsiteX11" fmla="*/ 12817 w 3972489"/>
              <a:gd name="connsiteY11" fmla="*/ 212820 h 4749869"/>
              <a:gd name="connsiteX0" fmla="*/ 12817 w 3972489"/>
              <a:gd name="connsiteY0" fmla="*/ 212820 h 4894355"/>
              <a:gd name="connsiteX1" fmla="*/ 519814 w 3972489"/>
              <a:gd name="connsiteY1" fmla="*/ 212819 h 4894355"/>
              <a:gd name="connsiteX2" fmla="*/ 3454381 w 3972489"/>
              <a:gd name="connsiteY2" fmla="*/ 212819 h 4894355"/>
              <a:gd name="connsiteX3" fmla="*/ 3820739 w 3972489"/>
              <a:gd name="connsiteY3" fmla="*/ 364570 h 4894355"/>
              <a:gd name="connsiteX4" fmla="*/ 3972489 w 3972489"/>
              <a:gd name="connsiteY4" fmla="*/ 730928 h 4894355"/>
              <a:gd name="connsiteX5" fmla="*/ 3972489 w 3972489"/>
              <a:gd name="connsiteY5" fmla="*/ 4376247 h 4894355"/>
              <a:gd name="connsiteX6" fmla="*/ 3820739 w 3972489"/>
              <a:gd name="connsiteY6" fmla="*/ 4742605 h 4894355"/>
              <a:gd name="connsiteX7" fmla="*/ 3454381 w 3972489"/>
              <a:gd name="connsiteY7" fmla="*/ 4894355 h 4894355"/>
              <a:gd name="connsiteX8" fmla="*/ 519813 w 3972489"/>
              <a:gd name="connsiteY8" fmla="*/ 4894355 h 4894355"/>
              <a:gd name="connsiteX9" fmla="*/ 153455 w 3972489"/>
              <a:gd name="connsiteY9" fmla="*/ 4742604 h 4894355"/>
              <a:gd name="connsiteX10" fmla="*/ 1705 w 3972489"/>
              <a:gd name="connsiteY10" fmla="*/ 4376246 h 4894355"/>
              <a:gd name="connsiteX11" fmla="*/ 12817 w 3972489"/>
              <a:gd name="connsiteY11" fmla="*/ 212820 h 4894355"/>
              <a:gd name="connsiteX0" fmla="*/ 12817 w 3972489"/>
              <a:gd name="connsiteY0" fmla="*/ 1 h 4681536"/>
              <a:gd name="connsiteX1" fmla="*/ 519814 w 3972489"/>
              <a:gd name="connsiteY1" fmla="*/ 0 h 4681536"/>
              <a:gd name="connsiteX2" fmla="*/ 3454381 w 3972489"/>
              <a:gd name="connsiteY2" fmla="*/ 0 h 4681536"/>
              <a:gd name="connsiteX3" fmla="*/ 3820739 w 3972489"/>
              <a:gd name="connsiteY3" fmla="*/ 151751 h 4681536"/>
              <a:gd name="connsiteX4" fmla="*/ 3972489 w 3972489"/>
              <a:gd name="connsiteY4" fmla="*/ 518109 h 4681536"/>
              <a:gd name="connsiteX5" fmla="*/ 3972489 w 3972489"/>
              <a:gd name="connsiteY5" fmla="*/ 4163428 h 4681536"/>
              <a:gd name="connsiteX6" fmla="*/ 3820739 w 3972489"/>
              <a:gd name="connsiteY6" fmla="*/ 4529786 h 4681536"/>
              <a:gd name="connsiteX7" fmla="*/ 3454381 w 3972489"/>
              <a:gd name="connsiteY7" fmla="*/ 4681536 h 4681536"/>
              <a:gd name="connsiteX8" fmla="*/ 519813 w 3972489"/>
              <a:gd name="connsiteY8" fmla="*/ 4681536 h 4681536"/>
              <a:gd name="connsiteX9" fmla="*/ 153455 w 3972489"/>
              <a:gd name="connsiteY9" fmla="*/ 4529785 h 4681536"/>
              <a:gd name="connsiteX10" fmla="*/ 1705 w 3972489"/>
              <a:gd name="connsiteY10" fmla="*/ 4163427 h 4681536"/>
              <a:gd name="connsiteX11" fmla="*/ 12817 w 3972489"/>
              <a:gd name="connsiteY11" fmla="*/ 1 h 4681536"/>
              <a:gd name="connsiteX0" fmla="*/ 519814 w 4479486"/>
              <a:gd name="connsiteY0" fmla="*/ 1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19814 w 4479486"/>
              <a:gd name="connsiteY11" fmla="*/ 1 h 4681536"/>
              <a:gd name="connsiteX0" fmla="*/ 591822 w 4479486"/>
              <a:gd name="connsiteY0" fmla="*/ 0 h 4681536"/>
              <a:gd name="connsiteX1" fmla="*/ 519814 w 4479486"/>
              <a:gd name="connsiteY1" fmla="*/ 0 h 4681536"/>
              <a:gd name="connsiteX2" fmla="*/ 3961378 w 4479486"/>
              <a:gd name="connsiteY2" fmla="*/ 0 h 4681536"/>
              <a:gd name="connsiteX3" fmla="*/ 4327736 w 4479486"/>
              <a:gd name="connsiteY3" fmla="*/ 151751 h 4681536"/>
              <a:gd name="connsiteX4" fmla="*/ 4479486 w 4479486"/>
              <a:gd name="connsiteY4" fmla="*/ 518109 h 4681536"/>
              <a:gd name="connsiteX5" fmla="*/ 4479486 w 4479486"/>
              <a:gd name="connsiteY5" fmla="*/ 4163428 h 4681536"/>
              <a:gd name="connsiteX6" fmla="*/ 4327736 w 4479486"/>
              <a:gd name="connsiteY6" fmla="*/ 4529786 h 4681536"/>
              <a:gd name="connsiteX7" fmla="*/ 3961378 w 4479486"/>
              <a:gd name="connsiteY7" fmla="*/ 4681536 h 4681536"/>
              <a:gd name="connsiteX8" fmla="*/ 1026810 w 4479486"/>
              <a:gd name="connsiteY8" fmla="*/ 4681536 h 4681536"/>
              <a:gd name="connsiteX9" fmla="*/ 660452 w 4479486"/>
              <a:gd name="connsiteY9" fmla="*/ 4529785 h 4681536"/>
              <a:gd name="connsiteX10" fmla="*/ 508702 w 4479486"/>
              <a:gd name="connsiteY10" fmla="*/ 4163427 h 4681536"/>
              <a:gd name="connsiteX11" fmla="*/ 591822 w 4479486"/>
              <a:gd name="connsiteY11" fmla="*/ 0 h 4681536"/>
              <a:gd name="connsiteX0" fmla="*/ 11112 w 3970784"/>
              <a:gd name="connsiteY0" fmla="*/ 0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  <a:gd name="connsiteX11" fmla="*/ 11112 w 3970784"/>
              <a:gd name="connsiteY11" fmla="*/ 0 h 4681536"/>
              <a:gd name="connsiteX0" fmla="*/ 0 w 3970784"/>
              <a:gd name="connsiteY0" fmla="*/ 4163427 h 4681536"/>
              <a:gd name="connsiteX1" fmla="*/ 11112 w 3970784"/>
              <a:gd name="connsiteY1" fmla="*/ 0 h 4681536"/>
              <a:gd name="connsiteX2" fmla="*/ 3452676 w 3970784"/>
              <a:gd name="connsiteY2" fmla="*/ 0 h 4681536"/>
              <a:gd name="connsiteX3" fmla="*/ 3819034 w 3970784"/>
              <a:gd name="connsiteY3" fmla="*/ 151751 h 4681536"/>
              <a:gd name="connsiteX4" fmla="*/ 3970784 w 3970784"/>
              <a:gd name="connsiteY4" fmla="*/ 518109 h 4681536"/>
              <a:gd name="connsiteX5" fmla="*/ 3970784 w 3970784"/>
              <a:gd name="connsiteY5" fmla="*/ 4163428 h 4681536"/>
              <a:gd name="connsiteX6" fmla="*/ 3819034 w 3970784"/>
              <a:gd name="connsiteY6" fmla="*/ 4529786 h 4681536"/>
              <a:gd name="connsiteX7" fmla="*/ 3452676 w 3970784"/>
              <a:gd name="connsiteY7" fmla="*/ 4681536 h 4681536"/>
              <a:gd name="connsiteX8" fmla="*/ 518108 w 3970784"/>
              <a:gd name="connsiteY8" fmla="*/ 4681536 h 4681536"/>
              <a:gd name="connsiteX9" fmla="*/ 151750 w 3970784"/>
              <a:gd name="connsiteY9" fmla="*/ 4529785 h 4681536"/>
              <a:gd name="connsiteX10" fmla="*/ 0 w 3970784"/>
              <a:gd name="connsiteY10" fmla="*/ 4163427 h 468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0784" h="4681536">
                <a:moveTo>
                  <a:pt x="0" y="4163427"/>
                </a:moveTo>
                <a:lnTo>
                  <a:pt x="11112" y="0"/>
                </a:lnTo>
                <a:lnTo>
                  <a:pt x="3452676" y="0"/>
                </a:lnTo>
                <a:cubicBezTo>
                  <a:pt x="3590087" y="0"/>
                  <a:pt x="3721870" y="54587"/>
                  <a:pt x="3819034" y="151751"/>
                </a:cubicBezTo>
                <a:cubicBezTo>
                  <a:pt x="3916198" y="248915"/>
                  <a:pt x="3970784" y="380698"/>
                  <a:pt x="3970784" y="518109"/>
                </a:cubicBezTo>
                <a:lnTo>
                  <a:pt x="3970784" y="4163428"/>
                </a:lnTo>
                <a:cubicBezTo>
                  <a:pt x="3970784" y="4300839"/>
                  <a:pt x="3916198" y="4432622"/>
                  <a:pt x="3819034" y="4529786"/>
                </a:cubicBezTo>
                <a:cubicBezTo>
                  <a:pt x="3721870" y="4626950"/>
                  <a:pt x="3590087" y="4681536"/>
                  <a:pt x="3452676" y="4681536"/>
                </a:cubicBezTo>
                <a:lnTo>
                  <a:pt x="518108" y="4681536"/>
                </a:lnTo>
                <a:cubicBezTo>
                  <a:pt x="380697" y="4681536"/>
                  <a:pt x="248914" y="4626950"/>
                  <a:pt x="151750" y="4529785"/>
                </a:cubicBezTo>
                <a:cubicBezTo>
                  <a:pt x="54586" y="4432621"/>
                  <a:pt x="0" y="4300838"/>
                  <a:pt x="0" y="4163427"/>
                </a:cubicBez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lIns="144000" tIns="144000" rIns="144000" bIns="144000"/>
          <a:lstStyle>
            <a:lvl1pPr>
              <a:defRPr sz="1400"/>
            </a:lvl1pPr>
            <a:lvl2pPr>
              <a:defRPr sz="1400"/>
            </a:lvl2pPr>
            <a:lvl3pPr marL="144000" indent="-144000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572000" y="2073639"/>
            <a:ext cx="3240360" cy="11393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3227120" y="3573016"/>
            <a:ext cx="2695151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fr-FR" sz="1800">
                <a:solidFill>
                  <a:schemeClr val="accent1"/>
                </a:solidFill>
              </a:rPr>
              <a:t>Retrouvez-nous sur Internet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2051720" y="4797152"/>
            <a:ext cx="617917" cy="18466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fr-FR" sz="1200"/>
              <a:t>enedis.fr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3334422" y="4797152"/>
            <a:ext cx="943262" cy="18466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fr-FR" sz="1200"/>
              <a:t>enedis.officiel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4942469" y="4797152"/>
            <a:ext cx="620930" cy="18466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fr-FR" sz="1200"/>
              <a:t>@enedis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228184" y="4797152"/>
            <a:ext cx="943262" cy="18466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ctr"/>
            <a:r>
              <a:rPr lang="fr-FR" sz="1200"/>
              <a:t>enedis.officiel</a:t>
            </a: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1115616" y="6112604"/>
            <a:ext cx="691276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solidFill>
                  <a:schemeClr val="accent1"/>
                </a:solidFill>
              </a:rPr>
              <a:t>Enedis - Tour Enedis, 34 place des Corolles  -  92079 Paris La Défense  -  enedis.fr</a:t>
            </a:r>
          </a:p>
          <a:p>
            <a:pPr algn="ctr">
              <a:spcBef>
                <a:spcPts val="200"/>
              </a:spcBef>
            </a:pPr>
            <a:r>
              <a:rPr lang="fr-FR" sz="900">
                <a:solidFill>
                  <a:schemeClr val="accent1"/>
                </a:solidFill>
              </a:rPr>
              <a:t>SA à directoire et à conseil de surveillance au capital de 270 037 000 euros   -   R.C.S. Nanterre 444 608 442</a:t>
            </a:r>
          </a:p>
        </p:txBody>
      </p:sp>
      <p:pic>
        <p:nvPicPr>
          <p:cNvPr id="43" name="Image 42" descr="facebook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567952" y="4227184"/>
            <a:ext cx="460249" cy="460249"/>
          </a:xfrm>
          <a:prstGeom prst="rect">
            <a:avLst/>
          </a:prstGeom>
        </p:spPr>
      </p:pic>
      <p:pic>
        <p:nvPicPr>
          <p:cNvPr id="44" name="Image 43" descr="sit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23728" y="4221088"/>
            <a:ext cx="466345" cy="466345"/>
          </a:xfrm>
          <a:prstGeom prst="rect">
            <a:avLst/>
          </a:prstGeom>
        </p:spPr>
      </p:pic>
      <p:pic>
        <p:nvPicPr>
          <p:cNvPr id="45" name="Image 44" descr="twitter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5006080" y="4227184"/>
            <a:ext cx="460249" cy="460249"/>
          </a:xfrm>
          <a:prstGeom prst="rect">
            <a:avLst/>
          </a:prstGeom>
        </p:spPr>
      </p:pic>
      <p:pic>
        <p:nvPicPr>
          <p:cNvPr id="46" name="Image 45" descr="you tube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6444208" y="4227184"/>
            <a:ext cx="460249" cy="460249"/>
          </a:xfrm>
          <a:prstGeom prst="rect">
            <a:avLst/>
          </a:prstGeom>
        </p:spPr>
      </p:pic>
      <p:grpSp>
        <p:nvGrpSpPr>
          <p:cNvPr id="50" name="Groupe 49"/>
          <p:cNvGrpSpPr/>
          <p:nvPr userDrawn="1"/>
        </p:nvGrpSpPr>
        <p:grpSpPr>
          <a:xfrm>
            <a:off x="3419872" y="2060848"/>
            <a:ext cx="1008000" cy="1008000"/>
            <a:chOff x="3059832" y="332656"/>
            <a:chExt cx="1008000" cy="1008000"/>
          </a:xfrm>
        </p:grpSpPr>
        <p:sp>
          <p:nvSpPr>
            <p:cNvPr id="48" name="Espace réservé du texte 7"/>
            <p:cNvSpPr txBox="1">
              <a:spLocks noChangeAspect="1"/>
            </p:cNvSpPr>
            <p:nvPr userDrawn="1"/>
          </p:nvSpPr>
          <p:spPr>
            <a:xfrm flipV="1">
              <a:off x="3059832" y="332656"/>
              <a:ext cx="1008000" cy="1008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52722 w 1080000"/>
                <a:gd name="connsiteY1" fmla="*/ 52722 h 1080000"/>
                <a:gd name="connsiteX2" fmla="*/ 180004 w 1080000"/>
                <a:gd name="connsiteY2" fmla="*/ 0 h 1080000"/>
                <a:gd name="connsiteX3" fmla="*/ 899996 w 1080000"/>
                <a:gd name="connsiteY3" fmla="*/ 0 h 1080000"/>
                <a:gd name="connsiteX4" fmla="*/ 1027278 w 1080000"/>
                <a:gd name="connsiteY4" fmla="*/ 52722 h 1080000"/>
                <a:gd name="connsiteX5" fmla="*/ 1080000 w 1080000"/>
                <a:gd name="connsiteY5" fmla="*/ 180004 h 1080000"/>
                <a:gd name="connsiteX6" fmla="*/ 1080000 w 1080000"/>
                <a:gd name="connsiteY6" fmla="*/ 899996 h 1080000"/>
                <a:gd name="connsiteX7" fmla="*/ 1027278 w 1080000"/>
                <a:gd name="connsiteY7" fmla="*/ 1027278 h 1080000"/>
                <a:gd name="connsiteX8" fmla="*/ 899996 w 1080000"/>
                <a:gd name="connsiteY8" fmla="*/ 1080000 h 1080000"/>
                <a:gd name="connsiteX9" fmla="*/ 180004 w 1080000"/>
                <a:gd name="connsiteY9" fmla="*/ 1080000 h 1080000"/>
                <a:gd name="connsiteX10" fmla="*/ 52722 w 1080000"/>
                <a:gd name="connsiteY10" fmla="*/ 1027278 h 1080000"/>
                <a:gd name="connsiteX11" fmla="*/ 0 w 1080000"/>
                <a:gd name="connsiteY11" fmla="*/ 899996 h 1080000"/>
                <a:gd name="connsiteX12" fmla="*/ 0 w 1080000"/>
                <a:gd name="connsiteY12" fmla="*/ 180004 h 1080000"/>
                <a:gd name="connsiteX0" fmla="*/ 0 w 1080000"/>
                <a:gd name="connsiteY0" fmla="*/ 180004 h 1080000"/>
                <a:gd name="connsiteX1" fmla="*/ 52722 w 1080000"/>
                <a:gd name="connsiteY1" fmla="*/ 52722 h 1080000"/>
                <a:gd name="connsiteX2" fmla="*/ 180004 w 1080000"/>
                <a:gd name="connsiteY2" fmla="*/ 0 h 1080000"/>
                <a:gd name="connsiteX3" fmla="*/ 899996 w 1080000"/>
                <a:gd name="connsiteY3" fmla="*/ 0 h 1080000"/>
                <a:gd name="connsiteX4" fmla="*/ 1027278 w 1080000"/>
                <a:gd name="connsiteY4" fmla="*/ 52722 h 1080000"/>
                <a:gd name="connsiteX5" fmla="*/ 1080000 w 1080000"/>
                <a:gd name="connsiteY5" fmla="*/ 180004 h 1080000"/>
                <a:gd name="connsiteX6" fmla="*/ 1080000 w 1080000"/>
                <a:gd name="connsiteY6" fmla="*/ 899996 h 1080000"/>
                <a:gd name="connsiteX7" fmla="*/ 1027278 w 1080000"/>
                <a:gd name="connsiteY7" fmla="*/ 1027278 h 1080000"/>
                <a:gd name="connsiteX8" fmla="*/ 899996 w 1080000"/>
                <a:gd name="connsiteY8" fmla="*/ 1080000 h 1080000"/>
                <a:gd name="connsiteX9" fmla="*/ 180004 w 1080000"/>
                <a:gd name="connsiteY9" fmla="*/ 1080000 h 1080000"/>
                <a:gd name="connsiteX10" fmla="*/ 52722 w 1080000"/>
                <a:gd name="connsiteY10" fmla="*/ 1027278 h 1080000"/>
                <a:gd name="connsiteX11" fmla="*/ 0 w 1080000"/>
                <a:gd name="connsiteY11" fmla="*/ 899996 h 1080000"/>
                <a:gd name="connsiteX12" fmla="*/ 0 w 1080000"/>
                <a:gd name="connsiteY12" fmla="*/ 180004 h 1080000"/>
                <a:gd name="connsiteX0" fmla="*/ 0 w 1080000"/>
                <a:gd name="connsiteY0" fmla="*/ 180004 h 1080000"/>
                <a:gd name="connsiteX1" fmla="*/ 52722 w 1080000"/>
                <a:gd name="connsiteY1" fmla="*/ 52722 h 1080000"/>
                <a:gd name="connsiteX2" fmla="*/ 180004 w 1080000"/>
                <a:gd name="connsiteY2" fmla="*/ 0 h 1080000"/>
                <a:gd name="connsiteX3" fmla="*/ 899996 w 1080000"/>
                <a:gd name="connsiteY3" fmla="*/ 0 h 1080000"/>
                <a:gd name="connsiteX4" fmla="*/ 1027278 w 1080000"/>
                <a:gd name="connsiteY4" fmla="*/ 52722 h 1080000"/>
                <a:gd name="connsiteX5" fmla="*/ 1080000 w 1080000"/>
                <a:gd name="connsiteY5" fmla="*/ 180004 h 1080000"/>
                <a:gd name="connsiteX6" fmla="*/ 1080000 w 1080000"/>
                <a:gd name="connsiteY6" fmla="*/ 899996 h 1080000"/>
                <a:gd name="connsiteX7" fmla="*/ 1027278 w 1080000"/>
                <a:gd name="connsiteY7" fmla="*/ 1027278 h 1080000"/>
                <a:gd name="connsiteX8" fmla="*/ 899996 w 1080000"/>
                <a:gd name="connsiteY8" fmla="*/ 1080000 h 1080000"/>
                <a:gd name="connsiteX9" fmla="*/ 180004 w 1080000"/>
                <a:gd name="connsiteY9" fmla="*/ 1080000 h 1080000"/>
                <a:gd name="connsiteX10" fmla="*/ 52722 w 1080000"/>
                <a:gd name="connsiteY10" fmla="*/ 1027278 h 1080000"/>
                <a:gd name="connsiteX11" fmla="*/ 0 w 1080000"/>
                <a:gd name="connsiteY11" fmla="*/ 899996 h 1080000"/>
                <a:gd name="connsiteX12" fmla="*/ 0 w 1080000"/>
                <a:gd name="connsiteY12" fmla="*/ 180004 h 1080000"/>
                <a:gd name="connsiteX0" fmla="*/ 0 w 1080000"/>
                <a:gd name="connsiteY0" fmla="*/ 180004 h 1080000"/>
                <a:gd name="connsiteX1" fmla="*/ 52722 w 1080000"/>
                <a:gd name="connsiteY1" fmla="*/ 52722 h 1080000"/>
                <a:gd name="connsiteX2" fmla="*/ 180004 w 1080000"/>
                <a:gd name="connsiteY2" fmla="*/ 0 h 1080000"/>
                <a:gd name="connsiteX3" fmla="*/ 899996 w 1080000"/>
                <a:gd name="connsiteY3" fmla="*/ 0 h 1080000"/>
                <a:gd name="connsiteX4" fmla="*/ 1027278 w 1080000"/>
                <a:gd name="connsiteY4" fmla="*/ 52722 h 1080000"/>
                <a:gd name="connsiteX5" fmla="*/ 1080000 w 1080000"/>
                <a:gd name="connsiteY5" fmla="*/ 180004 h 1080000"/>
                <a:gd name="connsiteX6" fmla="*/ 1080000 w 1080000"/>
                <a:gd name="connsiteY6" fmla="*/ 899996 h 1080000"/>
                <a:gd name="connsiteX7" fmla="*/ 899996 w 1080000"/>
                <a:gd name="connsiteY7" fmla="*/ 1080000 h 1080000"/>
                <a:gd name="connsiteX8" fmla="*/ 180004 w 1080000"/>
                <a:gd name="connsiteY8" fmla="*/ 1080000 h 1080000"/>
                <a:gd name="connsiteX9" fmla="*/ 52722 w 1080000"/>
                <a:gd name="connsiteY9" fmla="*/ 1027278 h 1080000"/>
                <a:gd name="connsiteX10" fmla="*/ 0 w 1080000"/>
                <a:gd name="connsiteY10" fmla="*/ 899996 h 1080000"/>
                <a:gd name="connsiteX11" fmla="*/ 0 w 1080000"/>
                <a:gd name="connsiteY11" fmla="*/ 180004 h 1080000"/>
                <a:gd name="connsiteX0" fmla="*/ 0 w 1158607"/>
                <a:gd name="connsiteY0" fmla="*/ 180004 h 1080120"/>
                <a:gd name="connsiteX1" fmla="*/ 52722 w 1158607"/>
                <a:gd name="connsiteY1" fmla="*/ 52722 h 1080120"/>
                <a:gd name="connsiteX2" fmla="*/ 180004 w 1158607"/>
                <a:gd name="connsiteY2" fmla="*/ 0 h 1080120"/>
                <a:gd name="connsiteX3" fmla="*/ 899996 w 1158607"/>
                <a:gd name="connsiteY3" fmla="*/ 0 h 1080120"/>
                <a:gd name="connsiteX4" fmla="*/ 1027278 w 1158607"/>
                <a:gd name="connsiteY4" fmla="*/ 52722 h 1080120"/>
                <a:gd name="connsiteX5" fmla="*/ 1080000 w 1158607"/>
                <a:gd name="connsiteY5" fmla="*/ 180004 h 1080120"/>
                <a:gd name="connsiteX6" fmla="*/ 1080000 w 1158607"/>
                <a:gd name="connsiteY6" fmla="*/ 899996 h 1080120"/>
                <a:gd name="connsiteX7" fmla="*/ 1008608 w 1158607"/>
                <a:gd name="connsiteY7" fmla="*/ 1080120 h 1080120"/>
                <a:gd name="connsiteX8" fmla="*/ 180004 w 1158607"/>
                <a:gd name="connsiteY8" fmla="*/ 1080000 h 1080120"/>
                <a:gd name="connsiteX9" fmla="*/ 52722 w 1158607"/>
                <a:gd name="connsiteY9" fmla="*/ 1027278 h 1080120"/>
                <a:gd name="connsiteX10" fmla="*/ 0 w 1158607"/>
                <a:gd name="connsiteY10" fmla="*/ 899996 h 1080120"/>
                <a:gd name="connsiteX11" fmla="*/ 0 w 1158607"/>
                <a:gd name="connsiteY11" fmla="*/ 180004 h 1080120"/>
                <a:gd name="connsiteX0" fmla="*/ 0 w 1080000"/>
                <a:gd name="connsiteY0" fmla="*/ 180004 h 1080120"/>
                <a:gd name="connsiteX1" fmla="*/ 52722 w 1080000"/>
                <a:gd name="connsiteY1" fmla="*/ 52722 h 1080120"/>
                <a:gd name="connsiteX2" fmla="*/ 180004 w 1080000"/>
                <a:gd name="connsiteY2" fmla="*/ 0 h 1080120"/>
                <a:gd name="connsiteX3" fmla="*/ 899996 w 1080000"/>
                <a:gd name="connsiteY3" fmla="*/ 0 h 1080120"/>
                <a:gd name="connsiteX4" fmla="*/ 1027278 w 1080000"/>
                <a:gd name="connsiteY4" fmla="*/ 52722 h 1080120"/>
                <a:gd name="connsiteX5" fmla="*/ 1080000 w 1080000"/>
                <a:gd name="connsiteY5" fmla="*/ 180004 h 1080120"/>
                <a:gd name="connsiteX6" fmla="*/ 1080000 w 1080000"/>
                <a:gd name="connsiteY6" fmla="*/ 899996 h 1080120"/>
                <a:gd name="connsiteX7" fmla="*/ 1008608 w 1080000"/>
                <a:gd name="connsiteY7" fmla="*/ 1080120 h 1080120"/>
                <a:gd name="connsiteX8" fmla="*/ 180004 w 1080000"/>
                <a:gd name="connsiteY8" fmla="*/ 1080000 h 1080120"/>
                <a:gd name="connsiteX9" fmla="*/ 52722 w 1080000"/>
                <a:gd name="connsiteY9" fmla="*/ 1027278 h 1080120"/>
                <a:gd name="connsiteX10" fmla="*/ 0 w 1080000"/>
                <a:gd name="connsiteY10" fmla="*/ 899996 h 1080120"/>
                <a:gd name="connsiteX11" fmla="*/ 0 w 1080000"/>
                <a:gd name="connsiteY11" fmla="*/ 180004 h 1080120"/>
                <a:gd name="connsiteX0" fmla="*/ 0 w 1080000"/>
                <a:gd name="connsiteY0" fmla="*/ 180004 h 1080120"/>
                <a:gd name="connsiteX1" fmla="*/ 52722 w 1080000"/>
                <a:gd name="connsiteY1" fmla="*/ 52722 h 1080120"/>
                <a:gd name="connsiteX2" fmla="*/ 180004 w 1080000"/>
                <a:gd name="connsiteY2" fmla="*/ 0 h 1080120"/>
                <a:gd name="connsiteX3" fmla="*/ 899996 w 1080000"/>
                <a:gd name="connsiteY3" fmla="*/ 0 h 1080120"/>
                <a:gd name="connsiteX4" fmla="*/ 1027278 w 1080000"/>
                <a:gd name="connsiteY4" fmla="*/ 52722 h 1080120"/>
                <a:gd name="connsiteX5" fmla="*/ 1080000 w 1080000"/>
                <a:gd name="connsiteY5" fmla="*/ 180004 h 1080120"/>
                <a:gd name="connsiteX6" fmla="*/ 1080000 w 1080000"/>
                <a:gd name="connsiteY6" fmla="*/ 899996 h 1080120"/>
                <a:gd name="connsiteX7" fmla="*/ 1008608 w 1080000"/>
                <a:gd name="connsiteY7" fmla="*/ 1080120 h 1080120"/>
                <a:gd name="connsiteX8" fmla="*/ 180004 w 1080000"/>
                <a:gd name="connsiteY8" fmla="*/ 1080000 h 1080120"/>
                <a:gd name="connsiteX9" fmla="*/ 52722 w 1080000"/>
                <a:gd name="connsiteY9" fmla="*/ 1027278 h 1080120"/>
                <a:gd name="connsiteX10" fmla="*/ 0 w 1080000"/>
                <a:gd name="connsiteY10" fmla="*/ 899996 h 1080120"/>
                <a:gd name="connsiteX11" fmla="*/ 0 w 1080000"/>
                <a:gd name="connsiteY11" fmla="*/ 180004 h 1080120"/>
                <a:gd name="connsiteX0" fmla="*/ 0 w 1080000"/>
                <a:gd name="connsiteY0" fmla="*/ 180004 h 1080120"/>
                <a:gd name="connsiteX1" fmla="*/ 52722 w 1080000"/>
                <a:gd name="connsiteY1" fmla="*/ 52722 h 1080120"/>
                <a:gd name="connsiteX2" fmla="*/ 180004 w 1080000"/>
                <a:gd name="connsiteY2" fmla="*/ 0 h 1080120"/>
                <a:gd name="connsiteX3" fmla="*/ 899996 w 1080000"/>
                <a:gd name="connsiteY3" fmla="*/ 0 h 1080120"/>
                <a:gd name="connsiteX4" fmla="*/ 1027278 w 1080000"/>
                <a:gd name="connsiteY4" fmla="*/ 52722 h 1080120"/>
                <a:gd name="connsiteX5" fmla="*/ 1080000 w 1080000"/>
                <a:gd name="connsiteY5" fmla="*/ 180004 h 1080120"/>
                <a:gd name="connsiteX6" fmla="*/ 1080000 w 1080000"/>
                <a:gd name="connsiteY6" fmla="*/ 899996 h 1080120"/>
                <a:gd name="connsiteX7" fmla="*/ 1008608 w 1080000"/>
                <a:gd name="connsiteY7" fmla="*/ 1080120 h 1080120"/>
                <a:gd name="connsiteX8" fmla="*/ 180004 w 1080000"/>
                <a:gd name="connsiteY8" fmla="*/ 1080000 h 1080120"/>
                <a:gd name="connsiteX9" fmla="*/ 52722 w 1080000"/>
                <a:gd name="connsiteY9" fmla="*/ 1027278 h 1080120"/>
                <a:gd name="connsiteX10" fmla="*/ 0 w 1080000"/>
                <a:gd name="connsiteY10" fmla="*/ 899996 h 1080120"/>
                <a:gd name="connsiteX11" fmla="*/ 0 w 1080000"/>
                <a:gd name="connsiteY11" fmla="*/ 180004 h 1080120"/>
                <a:gd name="connsiteX0" fmla="*/ 0 w 1080000"/>
                <a:gd name="connsiteY0" fmla="*/ 180004 h 1080120"/>
                <a:gd name="connsiteX1" fmla="*/ 52722 w 1080000"/>
                <a:gd name="connsiteY1" fmla="*/ 52722 h 1080120"/>
                <a:gd name="connsiteX2" fmla="*/ 180004 w 1080000"/>
                <a:gd name="connsiteY2" fmla="*/ 0 h 1080120"/>
                <a:gd name="connsiteX3" fmla="*/ 899996 w 1080000"/>
                <a:gd name="connsiteY3" fmla="*/ 0 h 1080120"/>
                <a:gd name="connsiteX4" fmla="*/ 1027278 w 1080000"/>
                <a:gd name="connsiteY4" fmla="*/ 52722 h 1080120"/>
                <a:gd name="connsiteX5" fmla="*/ 1080000 w 1080000"/>
                <a:gd name="connsiteY5" fmla="*/ 180004 h 1080120"/>
                <a:gd name="connsiteX6" fmla="*/ 1080000 w 1080000"/>
                <a:gd name="connsiteY6" fmla="*/ 899996 h 1080120"/>
                <a:gd name="connsiteX7" fmla="*/ 1008608 w 1080000"/>
                <a:gd name="connsiteY7" fmla="*/ 1080120 h 1080120"/>
                <a:gd name="connsiteX8" fmla="*/ 180004 w 1080000"/>
                <a:gd name="connsiteY8" fmla="*/ 1080000 h 1080120"/>
                <a:gd name="connsiteX9" fmla="*/ 52722 w 1080000"/>
                <a:gd name="connsiteY9" fmla="*/ 1027278 h 1080120"/>
                <a:gd name="connsiteX10" fmla="*/ 0 w 1080000"/>
                <a:gd name="connsiteY10" fmla="*/ 899996 h 1080120"/>
                <a:gd name="connsiteX11" fmla="*/ 0 w 1080000"/>
                <a:gd name="connsiteY11" fmla="*/ 180004 h 1080120"/>
                <a:gd name="connsiteX0" fmla="*/ 0 w 1080000"/>
                <a:gd name="connsiteY0" fmla="*/ 180004 h 1080120"/>
                <a:gd name="connsiteX1" fmla="*/ 52722 w 1080000"/>
                <a:gd name="connsiteY1" fmla="*/ 52722 h 1080120"/>
                <a:gd name="connsiteX2" fmla="*/ 180004 w 1080000"/>
                <a:gd name="connsiteY2" fmla="*/ 0 h 1080120"/>
                <a:gd name="connsiteX3" fmla="*/ 899996 w 1080000"/>
                <a:gd name="connsiteY3" fmla="*/ 0 h 1080120"/>
                <a:gd name="connsiteX4" fmla="*/ 1027278 w 1080000"/>
                <a:gd name="connsiteY4" fmla="*/ 52722 h 1080120"/>
                <a:gd name="connsiteX5" fmla="*/ 1080000 w 1080000"/>
                <a:gd name="connsiteY5" fmla="*/ 180004 h 1080120"/>
                <a:gd name="connsiteX6" fmla="*/ 1080000 w 1080000"/>
                <a:gd name="connsiteY6" fmla="*/ 899996 h 1080120"/>
                <a:gd name="connsiteX7" fmla="*/ 1008608 w 1080000"/>
                <a:gd name="connsiteY7" fmla="*/ 1080120 h 1080120"/>
                <a:gd name="connsiteX8" fmla="*/ 180004 w 1080000"/>
                <a:gd name="connsiteY8" fmla="*/ 1080000 h 1080120"/>
                <a:gd name="connsiteX9" fmla="*/ 52722 w 1080000"/>
                <a:gd name="connsiteY9" fmla="*/ 1027278 h 1080120"/>
                <a:gd name="connsiteX10" fmla="*/ 0 w 1080000"/>
                <a:gd name="connsiteY10" fmla="*/ 899996 h 1080120"/>
                <a:gd name="connsiteX11" fmla="*/ 0 w 1080000"/>
                <a:gd name="connsiteY11" fmla="*/ 180004 h 1080120"/>
                <a:gd name="connsiteX0" fmla="*/ 0 w 1080000"/>
                <a:gd name="connsiteY0" fmla="*/ 180004 h 1088807"/>
                <a:gd name="connsiteX1" fmla="*/ 52722 w 1080000"/>
                <a:gd name="connsiteY1" fmla="*/ 52722 h 1088807"/>
                <a:gd name="connsiteX2" fmla="*/ 180004 w 1080000"/>
                <a:gd name="connsiteY2" fmla="*/ 0 h 1088807"/>
                <a:gd name="connsiteX3" fmla="*/ 899996 w 1080000"/>
                <a:gd name="connsiteY3" fmla="*/ 0 h 1088807"/>
                <a:gd name="connsiteX4" fmla="*/ 1027278 w 1080000"/>
                <a:gd name="connsiteY4" fmla="*/ 52722 h 1088807"/>
                <a:gd name="connsiteX5" fmla="*/ 1080000 w 1080000"/>
                <a:gd name="connsiteY5" fmla="*/ 180004 h 1088807"/>
                <a:gd name="connsiteX6" fmla="*/ 1080000 w 1080000"/>
                <a:gd name="connsiteY6" fmla="*/ 899996 h 1088807"/>
                <a:gd name="connsiteX7" fmla="*/ 1008608 w 1080000"/>
                <a:gd name="connsiteY7" fmla="*/ 1080120 h 1088807"/>
                <a:gd name="connsiteX8" fmla="*/ 180004 w 1080000"/>
                <a:gd name="connsiteY8" fmla="*/ 1080000 h 1088807"/>
                <a:gd name="connsiteX9" fmla="*/ 52722 w 1080000"/>
                <a:gd name="connsiteY9" fmla="*/ 1027278 h 1088807"/>
                <a:gd name="connsiteX10" fmla="*/ 0 w 1080000"/>
                <a:gd name="connsiteY10" fmla="*/ 899996 h 1088807"/>
                <a:gd name="connsiteX11" fmla="*/ 0 w 1080000"/>
                <a:gd name="connsiteY11" fmla="*/ 180004 h 1088807"/>
                <a:gd name="connsiteX0" fmla="*/ 0 w 1080000"/>
                <a:gd name="connsiteY0" fmla="*/ 180004 h 1088807"/>
                <a:gd name="connsiteX1" fmla="*/ 52722 w 1080000"/>
                <a:gd name="connsiteY1" fmla="*/ 52722 h 1088807"/>
                <a:gd name="connsiteX2" fmla="*/ 180004 w 1080000"/>
                <a:gd name="connsiteY2" fmla="*/ 0 h 1088807"/>
                <a:gd name="connsiteX3" fmla="*/ 899996 w 1080000"/>
                <a:gd name="connsiteY3" fmla="*/ 0 h 1088807"/>
                <a:gd name="connsiteX4" fmla="*/ 1027278 w 1080000"/>
                <a:gd name="connsiteY4" fmla="*/ 52722 h 1088807"/>
                <a:gd name="connsiteX5" fmla="*/ 1080000 w 1080000"/>
                <a:gd name="connsiteY5" fmla="*/ 180004 h 1088807"/>
                <a:gd name="connsiteX6" fmla="*/ 1080000 w 1080000"/>
                <a:gd name="connsiteY6" fmla="*/ 899996 h 1088807"/>
                <a:gd name="connsiteX7" fmla="*/ 1008608 w 1080000"/>
                <a:gd name="connsiteY7" fmla="*/ 1080120 h 1088807"/>
                <a:gd name="connsiteX8" fmla="*/ 180004 w 1080000"/>
                <a:gd name="connsiteY8" fmla="*/ 1080000 h 1088807"/>
                <a:gd name="connsiteX9" fmla="*/ 52722 w 1080000"/>
                <a:gd name="connsiteY9" fmla="*/ 1027278 h 1088807"/>
                <a:gd name="connsiteX10" fmla="*/ 0 w 1080000"/>
                <a:gd name="connsiteY10" fmla="*/ 899996 h 1088807"/>
                <a:gd name="connsiteX11" fmla="*/ 0 w 1080000"/>
                <a:gd name="connsiteY11" fmla="*/ 180004 h 1088807"/>
                <a:gd name="connsiteX0" fmla="*/ 0 w 1080000"/>
                <a:gd name="connsiteY0" fmla="*/ 180004 h 1088807"/>
                <a:gd name="connsiteX1" fmla="*/ 52722 w 1080000"/>
                <a:gd name="connsiteY1" fmla="*/ 52722 h 1088807"/>
                <a:gd name="connsiteX2" fmla="*/ 180004 w 1080000"/>
                <a:gd name="connsiteY2" fmla="*/ 0 h 1088807"/>
                <a:gd name="connsiteX3" fmla="*/ 899996 w 1080000"/>
                <a:gd name="connsiteY3" fmla="*/ 0 h 1088807"/>
                <a:gd name="connsiteX4" fmla="*/ 1027278 w 1080000"/>
                <a:gd name="connsiteY4" fmla="*/ 52722 h 1088807"/>
                <a:gd name="connsiteX5" fmla="*/ 1080000 w 1080000"/>
                <a:gd name="connsiteY5" fmla="*/ 180004 h 1088807"/>
                <a:gd name="connsiteX6" fmla="*/ 1080000 w 1080000"/>
                <a:gd name="connsiteY6" fmla="*/ 899996 h 1088807"/>
                <a:gd name="connsiteX7" fmla="*/ 1008608 w 1080000"/>
                <a:gd name="connsiteY7" fmla="*/ 1080120 h 1088807"/>
                <a:gd name="connsiteX8" fmla="*/ 180004 w 1080000"/>
                <a:gd name="connsiteY8" fmla="*/ 1080000 h 1088807"/>
                <a:gd name="connsiteX9" fmla="*/ 52722 w 1080000"/>
                <a:gd name="connsiteY9" fmla="*/ 1027278 h 1088807"/>
                <a:gd name="connsiteX10" fmla="*/ 0 w 1080000"/>
                <a:gd name="connsiteY10" fmla="*/ 899996 h 1088807"/>
                <a:gd name="connsiteX11" fmla="*/ 0 w 1080000"/>
                <a:gd name="connsiteY11" fmla="*/ 180004 h 1088807"/>
                <a:gd name="connsiteX0" fmla="*/ 0 w 1080000"/>
                <a:gd name="connsiteY0" fmla="*/ 180004 h 1089260"/>
                <a:gd name="connsiteX1" fmla="*/ 52722 w 1080000"/>
                <a:gd name="connsiteY1" fmla="*/ 52722 h 1089260"/>
                <a:gd name="connsiteX2" fmla="*/ 180004 w 1080000"/>
                <a:gd name="connsiteY2" fmla="*/ 0 h 1089260"/>
                <a:gd name="connsiteX3" fmla="*/ 899996 w 1080000"/>
                <a:gd name="connsiteY3" fmla="*/ 0 h 1089260"/>
                <a:gd name="connsiteX4" fmla="*/ 1027278 w 1080000"/>
                <a:gd name="connsiteY4" fmla="*/ 52722 h 1089260"/>
                <a:gd name="connsiteX5" fmla="*/ 1080000 w 1080000"/>
                <a:gd name="connsiteY5" fmla="*/ 180004 h 1089260"/>
                <a:gd name="connsiteX6" fmla="*/ 1080000 w 1080000"/>
                <a:gd name="connsiteY6" fmla="*/ 899996 h 1089260"/>
                <a:gd name="connsiteX7" fmla="*/ 1008608 w 1080000"/>
                <a:gd name="connsiteY7" fmla="*/ 1080120 h 1089260"/>
                <a:gd name="connsiteX8" fmla="*/ 180004 w 1080000"/>
                <a:gd name="connsiteY8" fmla="*/ 1080000 h 1089260"/>
                <a:gd name="connsiteX9" fmla="*/ 52722 w 1080000"/>
                <a:gd name="connsiteY9" fmla="*/ 1027278 h 1089260"/>
                <a:gd name="connsiteX10" fmla="*/ 0 w 1080000"/>
                <a:gd name="connsiteY10" fmla="*/ 899996 h 1089260"/>
                <a:gd name="connsiteX11" fmla="*/ 0 w 1080000"/>
                <a:gd name="connsiteY11" fmla="*/ 180004 h 1089260"/>
                <a:gd name="connsiteX0" fmla="*/ 0 w 1080650"/>
                <a:gd name="connsiteY0" fmla="*/ 180004 h 1089259"/>
                <a:gd name="connsiteX1" fmla="*/ 52722 w 1080650"/>
                <a:gd name="connsiteY1" fmla="*/ 52722 h 1089259"/>
                <a:gd name="connsiteX2" fmla="*/ 180004 w 1080650"/>
                <a:gd name="connsiteY2" fmla="*/ 0 h 1089259"/>
                <a:gd name="connsiteX3" fmla="*/ 899996 w 1080650"/>
                <a:gd name="connsiteY3" fmla="*/ 0 h 1089259"/>
                <a:gd name="connsiteX4" fmla="*/ 1027278 w 1080650"/>
                <a:gd name="connsiteY4" fmla="*/ 52722 h 1089259"/>
                <a:gd name="connsiteX5" fmla="*/ 1080000 w 1080650"/>
                <a:gd name="connsiteY5" fmla="*/ 180004 h 1089259"/>
                <a:gd name="connsiteX6" fmla="*/ 1080000 w 1080650"/>
                <a:gd name="connsiteY6" fmla="*/ 899996 h 1089259"/>
                <a:gd name="connsiteX7" fmla="*/ 1080616 w 1080650"/>
                <a:gd name="connsiteY7" fmla="*/ 1080119 h 1089259"/>
                <a:gd name="connsiteX8" fmla="*/ 180004 w 1080650"/>
                <a:gd name="connsiteY8" fmla="*/ 1080000 h 1089259"/>
                <a:gd name="connsiteX9" fmla="*/ 52722 w 1080650"/>
                <a:gd name="connsiteY9" fmla="*/ 1027278 h 1089259"/>
                <a:gd name="connsiteX10" fmla="*/ 0 w 1080650"/>
                <a:gd name="connsiteY10" fmla="*/ 899996 h 1089259"/>
                <a:gd name="connsiteX11" fmla="*/ 0 w 1080650"/>
                <a:gd name="connsiteY11" fmla="*/ 180004 h 1089259"/>
                <a:gd name="connsiteX0" fmla="*/ 0 w 1080650"/>
                <a:gd name="connsiteY0" fmla="*/ 180004 h 1089260"/>
                <a:gd name="connsiteX1" fmla="*/ 52722 w 1080650"/>
                <a:gd name="connsiteY1" fmla="*/ 52722 h 1089260"/>
                <a:gd name="connsiteX2" fmla="*/ 180004 w 1080650"/>
                <a:gd name="connsiteY2" fmla="*/ 0 h 1089260"/>
                <a:gd name="connsiteX3" fmla="*/ 899996 w 1080650"/>
                <a:gd name="connsiteY3" fmla="*/ 0 h 1089260"/>
                <a:gd name="connsiteX4" fmla="*/ 1027278 w 1080650"/>
                <a:gd name="connsiteY4" fmla="*/ 52722 h 1089260"/>
                <a:gd name="connsiteX5" fmla="*/ 1080000 w 1080650"/>
                <a:gd name="connsiteY5" fmla="*/ 180004 h 1089260"/>
                <a:gd name="connsiteX6" fmla="*/ 1080000 w 1080650"/>
                <a:gd name="connsiteY6" fmla="*/ 899996 h 1089260"/>
                <a:gd name="connsiteX7" fmla="*/ 1080616 w 1080650"/>
                <a:gd name="connsiteY7" fmla="*/ 1080120 h 1089260"/>
                <a:gd name="connsiteX8" fmla="*/ 180004 w 1080650"/>
                <a:gd name="connsiteY8" fmla="*/ 1080000 h 1089260"/>
                <a:gd name="connsiteX9" fmla="*/ 52722 w 1080650"/>
                <a:gd name="connsiteY9" fmla="*/ 1027278 h 1089260"/>
                <a:gd name="connsiteX10" fmla="*/ 0 w 1080650"/>
                <a:gd name="connsiteY10" fmla="*/ 899996 h 1089260"/>
                <a:gd name="connsiteX11" fmla="*/ 0 w 1080650"/>
                <a:gd name="connsiteY11" fmla="*/ 180004 h 1089260"/>
                <a:gd name="connsiteX0" fmla="*/ 0 w 1080616"/>
                <a:gd name="connsiteY0" fmla="*/ 180004 h 1089260"/>
                <a:gd name="connsiteX1" fmla="*/ 52722 w 1080616"/>
                <a:gd name="connsiteY1" fmla="*/ 52722 h 1089260"/>
                <a:gd name="connsiteX2" fmla="*/ 180004 w 1080616"/>
                <a:gd name="connsiteY2" fmla="*/ 0 h 1089260"/>
                <a:gd name="connsiteX3" fmla="*/ 899996 w 1080616"/>
                <a:gd name="connsiteY3" fmla="*/ 0 h 1089260"/>
                <a:gd name="connsiteX4" fmla="*/ 1027278 w 1080616"/>
                <a:gd name="connsiteY4" fmla="*/ 52722 h 1089260"/>
                <a:gd name="connsiteX5" fmla="*/ 1080000 w 1080616"/>
                <a:gd name="connsiteY5" fmla="*/ 180004 h 1089260"/>
                <a:gd name="connsiteX6" fmla="*/ 1080616 w 1080616"/>
                <a:gd name="connsiteY6" fmla="*/ 1080120 h 1089260"/>
                <a:gd name="connsiteX7" fmla="*/ 180004 w 1080616"/>
                <a:gd name="connsiteY7" fmla="*/ 1080000 h 1089260"/>
                <a:gd name="connsiteX8" fmla="*/ 52722 w 1080616"/>
                <a:gd name="connsiteY8" fmla="*/ 1027278 h 1089260"/>
                <a:gd name="connsiteX9" fmla="*/ 0 w 1080616"/>
                <a:gd name="connsiteY9" fmla="*/ 899996 h 1089260"/>
                <a:gd name="connsiteX10" fmla="*/ 0 w 1080616"/>
                <a:gd name="connsiteY10" fmla="*/ 180004 h 108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616" h="1089260">
                  <a:moveTo>
                    <a:pt x="0" y="180004"/>
                  </a:moveTo>
                  <a:cubicBezTo>
                    <a:pt x="0" y="132264"/>
                    <a:pt x="18965" y="86479"/>
                    <a:pt x="52722" y="52722"/>
                  </a:cubicBezTo>
                  <a:cubicBezTo>
                    <a:pt x="86479" y="18965"/>
                    <a:pt x="132264" y="0"/>
                    <a:pt x="180004" y="0"/>
                  </a:cubicBezTo>
                  <a:lnTo>
                    <a:pt x="899996" y="0"/>
                  </a:lnTo>
                  <a:cubicBezTo>
                    <a:pt x="947736" y="0"/>
                    <a:pt x="993521" y="18965"/>
                    <a:pt x="1027278" y="52722"/>
                  </a:cubicBezTo>
                  <a:cubicBezTo>
                    <a:pt x="1061035" y="86479"/>
                    <a:pt x="1080000" y="132264"/>
                    <a:pt x="1080000" y="180004"/>
                  </a:cubicBezTo>
                  <a:cubicBezTo>
                    <a:pt x="1080205" y="480043"/>
                    <a:pt x="1080411" y="780081"/>
                    <a:pt x="1080616" y="1080120"/>
                  </a:cubicBezTo>
                  <a:cubicBezTo>
                    <a:pt x="1080582" y="1089260"/>
                    <a:pt x="339318" y="1088807"/>
                    <a:pt x="180004" y="1080000"/>
                  </a:cubicBezTo>
                  <a:cubicBezTo>
                    <a:pt x="132264" y="1080000"/>
                    <a:pt x="86479" y="1061035"/>
                    <a:pt x="52722" y="1027278"/>
                  </a:cubicBezTo>
                  <a:cubicBezTo>
                    <a:pt x="18965" y="993521"/>
                    <a:pt x="0" y="947736"/>
                    <a:pt x="0" y="899996"/>
                  </a:cubicBezTo>
                  <a:lnTo>
                    <a:pt x="0" y="1800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lIns="36000" tIns="0" rIns="36000" bIns="0" rtlCol="0" anchor="ctr">
              <a:noAutofit/>
            </a:bodyPr>
            <a:lstStyle>
              <a:lvl1pPr marL="0" indent="0" algn="ctr">
                <a:spcBef>
                  <a:spcPts val="0"/>
                </a:spcBef>
                <a:buFontTx/>
                <a:buNone/>
                <a:defRPr sz="2400">
                  <a:solidFill>
                    <a:schemeClr val="bg1"/>
                  </a:solidFill>
                </a:defRPr>
              </a:lvl1pPr>
              <a:lvl2pPr marL="0" indent="0" algn="r">
                <a:spcBef>
                  <a:spcPts val="0"/>
                </a:spcBef>
                <a:buFontTx/>
                <a:buNone/>
                <a:defRPr sz="1400">
                  <a:solidFill>
                    <a:schemeClr val="bg1"/>
                  </a:solidFill>
                </a:defRPr>
              </a:lvl2pPr>
              <a:lvl3pPr marL="0" indent="0" algn="r">
                <a:spcBef>
                  <a:spcPts val="0"/>
                </a:spcBef>
                <a:buFontTx/>
                <a:buNone/>
                <a:defRPr sz="1400">
                  <a:solidFill>
                    <a:schemeClr val="bg1"/>
                  </a:solidFill>
                </a:defRPr>
              </a:lvl3pPr>
              <a:lvl4pPr marL="0" indent="0" algn="r">
                <a:spcBef>
                  <a:spcPts val="0"/>
                </a:spcBef>
                <a:buFontTx/>
                <a:buNone/>
                <a:defRPr sz="1400">
                  <a:solidFill>
                    <a:schemeClr val="bg1"/>
                  </a:solidFill>
                </a:defRPr>
              </a:lvl4pPr>
              <a:lvl5pPr marL="0" indent="0" algn="r">
                <a:spcBef>
                  <a:spcPts val="0"/>
                </a:spcBef>
                <a:buFontTx/>
                <a:buNone/>
                <a:defRPr sz="1400">
                  <a:solidFill>
                    <a:schemeClr val="bg1"/>
                  </a:solidFill>
                </a:defRPr>
              </a:lvl5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7" name="Image 46" descr="ERDF_Picto_Humains-08_blanc.pn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3131832" y="519141"/>
              <a:ext cx="864000" cy="63503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088" y="2636912"/>
            <a:ext cx="7848600" cy="792089"/>
          </a:xfrm>
        </p:spPr>
        <p:txBody>
          <a:bodyPr anchor="t"/>
          <a:lstStyle>
            <a:lvl1pPr algn="l">
              <a:defRPr sz="3000" b="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087" y="3429000"/>
            <a:ext cx="7848601" cy="57606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56376" y="2591030"/>
            <a:ext cx="450000" cy="450000"/>
          </a:xfrm>
          <a:custGeom>
            <a:avLst/>
            <a:gdLst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1027278 w 1080000"/>
              <a:gd name="connsiteY7" fmla="*/ 1027278 h 1080000"/>
              <a:gd name="connsiteX8" fmla="*/ 899996 w 1080000"/>
              <a:gd name="connsiteY8" fmla="*/ 1080000 h 1080000"/>
              <a:gd name="connsiteX9" fmla="*/ 180004 w 1080000"/>
              <a:gd name="connsiteY9" fmla="*/ 1080000 h 1080000"/>
              <a:gd name="connsiteX10" fmla="*/ 52722 w 1080000"/>
              <a:gd name="connsiteY10" fmla="*/ 1027278 h 1080000"/>
              <a:gd name="connsiteX11" fmla="*/ 0 w 1080000"/>
              <a:gd name="connsiteY11" fmla="*/ 899996 h 1080000"/>
              <a:gd name="connsiteX12" fmla="*/ 0 w 1080000"/>
              <a:gd name="connsiteY12" fmla="*/ 180004 h 1080000"/>
              <a:gd name="connsiteX0" fmla="*/ 0 w 1080000"/>
              <a:gd name="connsiteY0" fmla="*/ 180004 h 1080000"/>
              <a:gd name="connsiteX1" fmla="*/ 52722 w 1080000"/>
              <a:gd name="connsiteY1" fmla="*/ 52722 h 1080000"/>
              <a:gd name="connsiteX2" fmla="*/ 180004 w 1080000"/>
              <a:gd name="connsiteY2" fmla="*/ 0 h 1080000"/>
              <a:gd name="connsiteX3" fmla="*/ 899996 w 1080000"/>
              <a:gd name="connsiteY3" fmla="*/ 0 h 1080000"/>
              <a:gd name="connsiteX4" fmla="*/ 1027278 w 1080000"/>
              <a:gd name="connsiteY4" fmla="*/ 52722 h 1080000"/>
              <a:gd name="connsiteX5" fmla="*/ 1080000 w 1080000"/>
              <a:gd name="connsiteY5" fmla="*/ 180004 h 1080000"/>
              <a:gd name="connsiteX6" fmla="*/ 1080000 w 1080000"/>
              <a:gd name="connsiteY6" fmla="*/ 899996 h 1080000"/>
              <a:gd name="connsiteX7" fmla="*/ 899996 w 1080000"/>
              <a:gd name="connsiteY7" fmla="*/ 1080000 h 1080000"/>
              <a:gd name="connsiteX8" fmla="*/ 180004 w 1080000"/>
              <a:gd name="connsiteY8" fmla="*/ 1080000 h 1080000"/>
              <a:gd name="connsiteX9" fmla="*/ 52722 w 1080000"/>
              <a:gd name="connsiteY9" fmla="*/ 1027278 h 1080000"/>
              <a:gd name="connsiteX10" fmla="*/ 0 w 1080000"/>
              <a:gd name="connsiteY10" fmla="*/ 899996 h 1080000"/>
              <a:gd name="connsiteX11" fmla="*/ 0 w 1080000"/>
              <a:gd name="connsiteY11" fmla="*/ 180004 h 1080000"/>
              <a:gd name="connsiteX0" fmla="*/ 0 w 1158607"/>
              <a:gd name="connsiteY0" fmla="*/ 180004 h 1080120"/>
              <a:gd name="connsiteX1" fmla="*/ 52722 w 1158607"/>
              <a:gd name="connsiteY1" fmla="*/ 52722 h 1080120"/>
              <a:gd name="connsiteX2" fmla="*/ 180004 w 1158607"/>
              <a:gd name="connsiteY2" fmla="*/ 0 h 1080120"/>
              <a:gd name="connsiteX3" fmla="*/ 899996 w 1158607"/>
              <a:gd name="connsiteY3" fmla="*/ 0 h 1080120"/>
              <a:gd name="connsiteX4" fmla="*/ 1027278 w 1158607"/>
              <a:gd name="connsiteY4" fmla="*/ 52722 h 1080120"/>
              <a:gd name="connsiteX5" fmla="*/ 1080000 w 1158607"/>
              <a:gd name="connsiteY5" fmla="*/ 180004 h 1080120"/>
              <a:gd name="connsiteX6" fmla="*/ 1080000 w 1158607"/>
              <a:gd name="connsiteY6" fmla="*/ 899996 h 1080120"/>
              <a:gd name="connsiteX7" fmla="*/ 1008608 w 1158607"/>
              <a:gd name="connsiteY7" fmla="*/ 1080120 h 1080120"/>
              <a:gd name="connsiteX8" fmla="*/ 180004 w 1158607"/>
              <a:gd name="connsiteY8" fmla="*/ 1080000 h 1080120"/>
              <a:gd name="connsiteX9" fmla="*/ 52722 w 1158607"/>
              <a:gd name="connsiteY9" fmla="*/ 1027278 h 1080120"/>
              <a:gd name="connsiteX10" fmla="*/ 0 w 1158607"/>
              <a:gd name="connsiteY10" fmla="*/ 899996 h 1080120"/>
              <a:gd name="connsiteX11" fmla="*/ 0 w 1158607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0120"/>
              <a:gd name="connsiteX1" fmla="*/ 52722 w 1080000"/>
              <a:gd name="connsiteY1" fmla="*/ 52722 h 1080120"/>
              <a:gd name="connsiteX2" fmla="*/ 180004 w 1080000"/>
              <a:gd name="connsiteY2" fmla="*/ 0 h 1080120"/>
              <a:gd name="connsiteX3" fmla="*/ 899996 w 1080000"/>
              <a:gd name="connsiteY3" fmla="*/ 0 h 1080120"/>
              <a:gd name="connsiteX4" fmla="*/ 1027278 w 1080000"/>
              <a:gd name="connsiteY4" fmla="*/ 52722 h 1080120"/>
              <a:gd name="connsiteX5" fmla="*/ 1080000 w 1080000"/>
              <a:gd name="connsiteY5" fmla="*/ 180004 h 1080120"/>
              <a:gd name="connsiteX6" fmla="*/ 1080000 w 1080000"/>
              <a:gd name="connsiteY6" fmla="*/ 899996 h 1080120"/>
              <a:gd name="connsiteX7" fmla="*/ 1008608 w 1080000"/>
              <a:gd name="connsiteY7" fmla="*/ 1080120 h 1080120"/>
              <a:gd name="connsiteX8" fmla="*/ 180004 w 1080000"/>
              <a:gd name="connsiteY8" fmla="*/ 1080000 h 1080120"/>
              <a:gd name="connsiteX9" fmla="*/ 52722 w 1080000"/>
              <a:gd name="connsiteY9" fmla="*/ 1027278 h 1080120"/>
              <a:gd name="connsiteX10" fmla="*/ 0 w 1080000"/>
              <a:gd name="connsiteY10" fmla="*/ 899996 h 1080120"/>
              <a:gd name="connsiteX11" fmla="*/ 0 w 1080000"/>
              <a:gd name="connsiteY11" fmla="*/ 180004 h 1080120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8807"/>
              <a:gd name="connsiteX1" fmla="*/ 52722 w 1080000"/>
              <a:gd name="connsiteY1" fmla="*/ 52722 h 1088807"/>
              <a:gd name="connsiteX2" fmla="*/ 180004 w 1080000"/>
              <a:gd name="connsiteY2" fmla="*/ 0 h 1088807"/>
              <a:gd name="connsiteX3" fmla="*/ 899996 w 1080000"/>
              <a:gd name="connsiteY3" fmla="*/ 0 h 1088807"/>
              <a:gd name="connsiteX4" fmla="*/ 1027278 w 1080000"/>
              <a:gd name="connsiteY4" fmla="*/ 52722 h 1088807"/>
              <a:gd name="connsiteX5" fmla="*/ 1080000 w 1080000"/>
              <a:gd name="connsiteY5" fmla="*/ 180004 h 1088807"/>
              <a:gd name="connsiteX6" fmla="*/ 1080000 w 1080000"/>
              <a:gd name="connsiteY6" fmla="*/ 899996 h 1088807"/>
              <a:gd name="connsiteX7" fmla="*/ 1008608 w 1080000"/>
              <a:gd name="connsiteY7" fmla="*/ 1080120 h 1088807"/>
              <a:gd name="connsiteX8" fmla="*/ 180004 w 1080000"/>
              <a:gd name="connsiteY8" fmla="*/ 1080000 h 1088807"/>
              <a:gd name="connsiteX9" fmla="*/ 52722 w 1080000"/>
              <a:gd name="connsiteY9" fmla="*/ 1027278 h 1088807"/>
              <a:gd name="connsiteX10" fmla="*/ 0 w 1080000"/>
              <a:gd name="connsiteY10" fmla="*/ 899996 h 1088807"/>
              <a:gd name="connsiteX11" fmla="*/ 0 w 1080000"/>
              <a:gd name="connsiteY11" fmla="*/ 180004 h 1088807"/>
              <a:gd name="connsiteX0" fmla="*/ 0 w 1080000"/>
              <a:gd name="connsiteY0" fmla="*/ 180004 h 1089260"/>
              <a:gd name="connsiteX1" fmla="*/ 52722 w 1080000"/>
              <a:gd name="connsiteY1" fmla="*/ 52722 h 1089260"/>
              <a:gd name="connsiteX2" fmla="*/ 180004 w 1080000"/>
              <a:gd name="connsiteY2" fmla="*/ 0 h 1089260"/>
              <a:gd name="connsiteX3" fmla="*/ 899996 w 1080000"/>
              <a:gd name="connsiteY3" fmla="*/ 0 h 1089260"/>
              <a:gd name="connsiteX4" fmla="*/ 1027278 w 1080000"/>
              <a:gd name="connsiteY4" fmla="*/ 52722 h 1089260"/>
              <a:gd name="connsiteX5" fmla="*/ 1080000 w 1080000"/>
              <a:gd name="connsiteY5" fmla="*/ 180004 h 1089260"/>
              <a:gd name="connsiteX6" fmla="*/ 1080000 w 1080000"/>
              <a:gd name="connsiteY6" fmla="*/ 899996 h 1089260"/>
              <a:gd name="connsiteX7" fmla="*/ 1008608 w 1080000"/>
              <a:gd name="connsiteY7" fmla="*/ 1080120 h 1089260"/>
              <a:gd name="connsiteX8" fmla="*/ 180004 w 1080000"/>
              <a:gd name="connsiteY8" fmla="*/ 1080000 h 1089260"/>
              <a:gd name="connsiteX9" fmla="*/ 52722 w 1080000"/>
              <a:gd name="connsiteY9" fmla="*/ 1027278 h 1089260"/>
              <a:gd name="connsiteX10" fmla="*/ 0 w 1080000"/>
              <a:gd name="connsiteY10" fmla="*/ 899996 h 1089260"/>
              <a:gd name="connsiteX11" fmla="*/ 0 w 1080000"/>
              <a:gd name="connsiteY11" fmla="*/ 180004 h 1089260"/>
              <a:gd name="connsiteX0" fmla="*/ 0 w 1080650"/>
              <a:gd name="connsiteY0" fmla="*/ 180004 h 1089259"/>
              <a:gd name="connsiteX1" fmla="*/ 52722 w 1080650"/>
              <a:gd name="connsiteY1" fmla="*/ 52722 h 1089259"/>
              <a:gd name="connsiteX2" fmla="*/ 180004 w 1080650"/>
              <a:gd name="connsiteY2" fmla="*/ 0 h 1089259"/>
              <a:gd name="connsiteX3" fmla="*/ 899996 w 1080650"/>
              <a:gd name="connsiteY3" fmla="*/ 0 h 1089259"/>
              <a:gd name="connsiteX4" fmla="*/ 1027278 w 1080650"/>
              <a:gd name="connsiteY4" fmla="*/ 52722 h 1089259"/>
              <a:gd name="connsiteX5" fmla="*/ 1080000 w 1080650"/>
              <a:gd name="connsiteY5" fmla="*/ 180004 h 1089259"/>
              <a:gd name="connsiteX6" fmla="*/ 1080000 w 1080650"/>
              <a:gd name="connsiteY6" fmla="*/ 899996 h 1089259"/>
              <a:gd name="connsiteX7" fmla="*/ 1080616 w 1080650"/>
              <a:gd name="connsiteY7" fmla="*/ 1080119 h 1089259"/>
              <a:gd name="connsiteX8" fmla="*/ 180004 w 1080650"/>
              <a:gd name="connsiteY8" fmla="*/ 1080000 h 1089259"/>
              <a:gd name="connsiteX9" fmla="*/ 52722 w 1080650"/>
              <a:gd name="connsiteY9" fmla="*/ 1027278 h 1089259"/>
              <a:gd name="connsiteX10" fmla="*/ 0 w 1080650"/>
              <a:gd name="connsiteY10" fmla="*/ 899996 h 1089259"/>
              <a:gd name="connsiteX11" fmla="*/ 0 w 1080650"/>
              <a:gd name="connsiteY11" fmla="*/ 180004 h 1089259"/>
              <a:gd name="connsiteX0" fmla="*/ 0 w 1080650"/>
              <a:gd name="connsiteY0" fmla="*/ 180004 h 1089260"/>
              <a:gd name="connsiteX1" fmla="*/ 52722 w 1080650"/>
              <a:gd name="connsiteY1" fmla="*/ 52722 h 1089260"/>
              <a:gd name="connsiteX2" fmla="*/ 180004 w 1080650"/>
              <a:gd name="connsiteY2" fmla="*/ 0 h 1089260"/>
              <a:gd name="connsiteX3" fmla="*/ 899996 w 1080650"/>
              <a:gd name="connsiteY3" fmla="*/ 0 h 1089260"/>
              <a:gd name="connsiteX4" fmla="*/ 1027278 w 1080650"/>
              <a:gd name="connsiteY4" fmla="*/ 52722 h 1089260"/>
              <a:gd name="connsiteX5" fmla="*/ 1080000 w 1080650"/>
              <a:gd name="connsiteY5" fmla="*/ 180004 h 1089260"/>
              <a:gd name="connsiteX6" fmla="*/ 1080000 w 1080650"/>
              <a:gd name="connsiteY6" fmla="*/ 899996 h 1089260"/>
              <a:gd name="connsiteX7" fmla="*/ 1080616 w 1080650"/>
              <a:gd name="connsiteY7" fmla="*/ 1080120 h 1089260"/>
              <a:gd name="connsiteX8" fmla="*/ 180004 w 1080650"/>
              <a:gd name="connsiteY8" fmla="*/ 1080000 h 1089260"/>
              <a:gd name="connsiteX9" fmla="*/ 52722 w 1080650"/>
              <a:gd name="connsiteY9" fmla="*/ 1027278 h 1089260"/>
              <a:gd name="connsiteX10" fmla="*/ 0 w 1080650"/>
              <a:gd name="connsiteY10" fmla="*/ 899996 h 1089260"/>
              <a:gd name="connsiteX11" fmla="*/ 0 w 1080650"/>
              <a:gd name="connsiteY11" fmla="*/ 180004 h 1089260"/>
              <a:gd name="connsiteX0" fmla="*/ 0 w 1080616"/>
              <a:gd name="connsiteY0" fmla="*/ 180004 h 1089260"/>
              <a:gd name="connsiteX1" fmla="*/ 52722 w 1080616"/>
              <a:gd name="connsiteY1" fmla="*/ 52722 h 1089260"/>
              <a:gd name="connsiteX2" fmla="*/ 180004 w 1080616"/>
              <a:gd name="connsiteY2" fmla="*/ 0 h 1089260"/>
              <a:gd name="connsiteX3" fmla="*/ 899996 w 1080616"/>
              <a:gd name="connsiteY3" fmla="*/ 0 h 1089260"/>
              <a:gd name="connsiteX4" fmla="*/ 1027278 w 1080616"/>
              <a:gd name="connsiteY4" fmla="*/ 52722 h 1089260"/>
              <a:gd name="connsiteX5" fmla="*/ 1080000 w 1080616"/>
              <a:gd name="connsiteY5" fmla="*/ 180004 h 1089260"/>
              <a:gd name="connsiteX6" fmla="*/ 1080616 w 1080616"/>
              <a:gd name="connsiteY6" fmla="*/ 1080120 h 1089260"/>
              <a:gd name="connsiteX7" fmla="*/ 180004 w 1080616"/>
              <a:gd name="connsiteY7" fmla="*/ 1080000 h 1089260"/>
              <a:gd name="connsiteX8" fmla="*/ 52722 w 1080616"/>
              <a:gd name="connsiteY8" fmla="*/ 1027278 h 1089260"/>
              <a:gd name="connsiteX9" fmla="*/ 0 w 1080616"/>
              <a:gd name="connsiteY9" fmla="*/ 899996 h 1089260"/>
              <a:gd name="connsiteX10" fmla="*/ 0 w 1080616"/>
              <a:gd name="connsiteY10" fmla="*/ 180004 h 108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616" h="1089260">
                <a:moveTo>
                  <a:pt x="0" y="180004"/>
                </a:moveTo>
                <a:cubicBezTo>
                  <a:pt x="0" y="132264"/>
                  <a:pt x="18965" y="86479"/>
                  <a:pt x="52722" y="52722"/>
                </a:cubicBezTo>
                <a:cubicBezTo>
                  <a:pt x="86479" y="18965"/>
                  <a:pt x="132264" y="0"/>
                  <a:pt x="180004" y="0"/>
                </a:cubicBezTo>
                <a:lnTo>
                  <a:pt x="899996" y="0"/>
                </a:lnTo>
                <a:cubicBezTo>
                  <a:pt x="947736" y="0"/>
                  <a:pt x="993521" y="18965"/>
                  <a:pt x="1027278" y="52722"/>
                </a:cubicBezTo>
                <a:cubicBezTo>
                  <a:pt x="1061035" y="86479"/>
                  <a:pt x="1080000" y="132264"/>
                  <a:pt x="1080000" y="180004"/>
                </a:cubicBezTo>
                <a:cubicBezTo>
                  <a:pt x="1080205" y="480043"/>
                  <a:pt x="1080411" y="780081"/>
                  <a:pt x="1080616" y="1080120"/>
                </a:cubicBezTo>
                <a:cubicBezTo>
                  <a:pt x="1080582" y="1089260"/>
                  <a:pt x="339318" y="1088807"/>
                  <a:pt x="180004" y="1080000"/>
                </a:cubicBezTo>
                <a:cubicBezTo>
                  <a:pt x="132264" y="1080000"/>
                  <a:pt x="86479" y="1061035"/>
                  <a:pt x="52722" y="1027278"/>
                </a:cubicBezTo>
                <a:cubicBezTo>
                  <a:pt x="18965" y="993521"/>
                  <a:pt x="0" y="947736"/>
                  <a:pt x="0" y="899996"/>
                </a:cubicBezTo>
                <a:lnTo>
                  <a:pt x="0" y="180004"/>
                </a:lnTo>
                <a:close/>
              </a:path>
            </a:pathLst>
          </a:custGeom>
          <a:solidFill>
            <a:schemeClr val="tx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N°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 -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8488" cy="936898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28774"/>
            <a:ext cx="8218488" cy="45370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446579"/>
            <a:ext cx="3600000" cy="18466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- Date</a:t>
            </a:r>
          </a:p>
        </p:txBody>
      </p:sp>
      <p:sp>
        <p:nvSpPr>
          <p:cNvPr id="10" name="Forme libre 9"/>
          <p:cNvSpPr>
            <a:spLocks noChangeAspect="1"/>
          </p:cNvSpPr>
          <p:nvPr/>
        </p:nvSpPr>
        <p:spPr>
          <a:xfrm>
            <a:off x="8423716" y="6415245"/>
            <a:ext cx="215976" cy="216000"/>
          </a:xfrm>
          <a:custGeom>
            <a:avLst/>
            <a:gdLst>
              <a:gd name="connsiteX0" fmla="*/ 0 w 720000"/>
              <a:gd name="connsiteY0" fmla="*/ 120002 h 720000"/>
              <a:gd name="connsiteX1" fmla="*/ 35148 w 720000"/>
              <a:gd name="connsiteY1" fmla="*/ 35148 h 720000"/>
              <a:gd name="connsiteX2" fmla="*/ 120002 w 720000"/>
              <a:gd name="connsiteY2" fmla="*/ 0 h 720000"/>
              <a:gd name="connsiteX3" fmla="*/ 599998 w 720000"/>
              <a:gd name="connsiteY3" fmla="*/ 0 h 720000"/>
              <a:gd name="connsiteX4" fmla="*/ 684852 w 720000"/>
              <a:gd name="connsiteY4" fmla="*/ 35148 h 720000"/>
              <a:gd name="connsiteX5" fmla="*/ 720000 w 720000"/>
              <a:gd name="connsiteY5" fmla="*/ 120002 h 720000"/>
              <a:gd name="connsiteX6" fmla="*/ 720000 w 720000"/>
              <a:gd name="connsiteY6" fmla="*/ 599998 h 720000"/>
              <a:gd name="connsiteX7" fmla="*/ 684852 w 720000"/>
              <a:gd name="connsiteY7" fmla="*/ 684852 h 720000"/>
              <a:gd name="connsiteX8" fmla="*/ 599998 w 720000"/>
              <a:gd name="connsiteY8" fmla="*/ 720000 h 720000"/>
              <a:gd name="connsiteX9" fmla="*/ 120002 w 720000"/>
              <a:gd name="connsiteY9" fmla="*/ 720000 h 720000"/>
              <a:gd name="connsiteX10" fmla="*/ 35148 w 720000"/>
              <a:gd name="connsiteY10" fmla="*/ 684852 h 720000"/>
              <a:gd name="connsiteX11" fmla="*/ 0 w 720000"/>
              <a:gd name="connsiteY11" fmla="*/ 599998 h 720000"/>
              <a:gd name="connsiteX12" fmla="*/ 0 w 720000"/>
              <a:gd name="connsiteY12" fmla="*/ 120002 h 720000"/>
              <a:gd name="connsiteX0" fmla="*/ 0 w 720000"/>
              <a:gd name="connsiteY0" fmla="*/ 120002 h 742585"/>
              <a:gd name="connsiteX1" fmla="*/ 35148 w 720000"/>
              <a:gd name="connsiteY1" fmla="*/ 35148 h 742585"/>
              <a:gd name="connsiteX2" fmla="*/ 120002 w 720000"/>
              <a:gd name="connsiteY2" fmla="*/ 0 h 742585"/>
              <a:gd name="connsiteX3" fmla="*/ 599998 w 720000"/>
              <a:gd name="connsiteY3" fmla="*/ 0 h 742585"/>
              <a:gd name="connsiteX4" fmla="*/ 684852 w 720000"/>
              <a:gd name="connsiteY4" fmla="*/ 35148 h 742585"/>
              <a:gd name="connsiteX5" fmla="*/ 720000 w 720000"/>
              <a:gd name="connsiteY5" fmla="*/ 120002 h 742585"/>
              <a:gd name="connsiteX6" fmla="*/ 720000 w 720000"/>
              <a:gd name="connsiteY6" fmla="*/ 599998 h 742585"/>
              <a:gd name="connsiteX7" fmla="*/ 684852 w 720000"/>
              <a:gd name="connsiteY7" fmla="*/ 684852 h 742585"/>
              <a:gd name="connsiteX8" fmla="*/ 599998 w 720000"/>
              <a:gd name="connsiteY8" fmla="*/ 720000 h 742585"/>
              <a:gd name="connsiteX9" fmla="*/ 120002 w 720000"/>
              <a:gd name="connsiteY9" fmla="*/ 720000 h 742585"/>
              <a:gd name="connsiteX10" fmla="*/ 0 w 720000"/>
              <a:gd name="connsiteY10" fmla="*/ 720080 h 742585"/>
              <a:gd name="connsiteX11" fmla="*/ 0 w 720000"/>
              <a:gd name="connsiteY11" fmla="*/ 599998 h 742585"/>
              <a:gd name="connsiteX12" fmla="*/ 0 w 720000"/>
              <a:gd name="connsiteY12" fmla="*/ 120002 h 742585"/>
              <a:gd name="connsiteX0" fmla="*/ 0 w 720000"/>
              <a:gd name="connsiteY0" fmla="*/ 120002 h 738145"/>
              <a:gd name="connsiteX1" fmla="*/ 35148 w 720000"/>
              <a:gd name="connsiteY1" fmla="*/ 35148 h 738145"/>
              <a:gd name="connsiteX2" fmla="*/ 120002 w 720000"/>
              <a:gd name="connsiteY2" fmla="*/ 0 h 738145"/>
              <a:gd name="connsiteX3" fmla="*/ 599998 w 720000"/>
              <a:gd name="connsiteY3" fmla="*/ 0 h 738145"/>
              <a:gd name="connsiteX4" fmla="*/ 684852 w 720000"/>
              <a:gd name="connsiteY4" fmla="*/ 35148 h 738145"/>
              <a:gd name="connsiteX5" fmla="*/ 720000 w 720000"/>
              <a:gd name="connsiteY5" fmla="*/ 120002 h 738145"/>
              <a:gd name="connsiteX6" fmla="*/ 720000 w 720000"/>
              <a:gd name="connsiteY6" fmla="*/ 599998 h 738145"/>
              <a:gd name="connsiteX7" fmla="*/ 684852 w 720000"/>
              <a:gd name="connsiteY7" fmla="*/ 684852 h 738145"/>
              <a:gd name="connsiteX8" fmla="*/ 599998 w 720000"/>
              <a:gd name="connsiteY8" fmla="*/ 720000 h 738145"/>
              <a:gd name="connsiteX9" fmla="*/ 120002 w 720000"/>
              <a:gd name="connsiteY9" fmla="*/ 720000 h 738145"/>
              <a:gd name="connsiteX10" fmla="*/ 0 w 720000"/>
              <a:gd name="connsiteY10" fmla="*/ 720080 h 738145"/>
              <a:gd name="connsiteX11" fmla="*/ 0 w 720000"/>
              <a:gd name="connsiteY11" fmla="*/ 599998 h 738145"/>
              <a:gd name="connsiteX12" fmla="*/ 0 w 720000"/>
              <a:gd name="connsiteY12" fmla="*/ 120002 h 738145"/>
              <a:gd name="connsiteX0" fmla="*/ 0 w 720000"/>
              <a:gd name="connsiteY0" fmla="*/ 120002 h 720080"/>
              <a:gd name="connsiteX1" fmla="*/ 35148 w 720000"/>
              <a:gd name="connsiteY1" fmla="*/ 35148 h 720080"/>
              <a:gd name="connsiteX2" fmla="*/ 120002 w 720000"/>
              <a:gd name="connsiteY2" fmla="*/ 0 h 720080"/>
              <a:gd name="connsiteX3" fmla="*/ 599998 w 720000"/>
              <a:gd name="connsiteY3" fmla="*/ 0 h 720080"/>
              <a:gd name="connsiteX4" fmla="*/ 684852 w 720000"/>
              <a:gd name="connsiteY4" fmla="*/ 35148 h 720080"/>
              <a:gd name="connsiteX5" fmla="*/ 720000 w 720000"/>
              <a:gd name="connsiteY5" fmla="*/ 120002 h 720080"/>
              <a:gd name="connsiteX6" fmla="*/ 720000 w 720000"/>
              <a:gd name="connsiteY6" fmla="*/ 599998 h 720080"/>
              <a:gd name="connsiteX7" fmla="*/ 684852 w 720000"/>
              <a:gd name="connsiteY7" fmla="*/ 684852 h 720080"/>
              <a:gd name="connsiteX8" fmla="*/ 599998 w 720000"/>
              <a:gd name="connsiteY8" fmla="*/ 720000 h 720080"/>
              <a:gd name="connsiteX9" fmla="*/ 120002 w 720000"/>
              <a:gd name="connsiteY9" fmla="*/ 720000 h 720080"/>
              <a:gd name="connsiteX10" fmla="*/ 0 w 720000"/>
              <a:gd name="connsiteY10" fmla="*/ 720080 h 720080"/>
              <a:gd name="connsiteX11" fmla="*/ 0 w 720000"/>
              <a:gd name="connsiteY11" fmla="*/ 599998 h 720080"/>
              <a:gd name="connsiteX12" fmla="*/ 0 w 720000"/>
              <a:gd name="connsiteY12" fmla="*/ 12000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80">
                <a:moveTo>
                  <a:pt x="0" y="120002"/>
                </a:moveTo>
                <a:cubicBezTo>
                  <a:pt x="0" y="88175"/>
                  <a:pt x="12643" y="57653"/>
                  <a:pt x="35148" y="35148"/>
                </a:cubicBezTo>
                <a:cubicBezTo>
                  <a:pt x="57653" y="12643"/>
                  <a:pt x="88176" y="0"/>
                  <a:pt x="120002" y="0"/>
                </a:cubicBezTo>
                <a:lnTo>
                  <a:pt x="599998" y="0"/>
                </a:lnTo>
                <a:cubicBezTo>
                  <a:pt x="631825" y="0"/>
                  <a:pt x="662347" y="12643"/>
                  <a:pt x="684852" y="35148"/>
                </a:cubicBezTo>
                <a:cubicBezTo>
                  <a:pt x="707357" y="57653"/>
                  <a:pt x="720000" y="88176"/>
                  <a:pt x="720000" y="120002"/>
                </a:cubicBezTo>
                <a:lnTo>
                  <a:pt x="720000" y="599998"/>
                </a:lnTo>
                <a:cubicBezTo>
                  <a:pt x="720000" y="631825"/>
                  <a:pt x="707357" y="662348"/>
                  <a:pt x="684852" y="684852"/>
                </a:cubicBezTo>
                <a:cubicBezTo>
                  <a:pt x="662347" y="707357"/>
                  <a:pt x="631824" y="720000"/>
                  <a:pt x="599998" y="720000"/>
                </a:cubicBezTo>
                <a:lnTo>
                  <a:pt x="120002" y="720000"/>
                </a:lnTo>
                <a:cubicBezTo>
                  <a:pt x="88175" y="720000"/>
                  <a:pt x="122889" y="719418"/>
                  <a:pt x="0" y="720080"/>
                </a:cubicBezTo>
                <a:lnTo>
                  <a:pt x="0" y="599998"/>
                </a:lnTo>
                <a:lnTo>
                  <a:pt x="0" y="120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7C0B76EA-22E5-44ED-A8EE-6D26D6E8A8E2}" type="slidenum">
              <a:rPr lang="fr-FR" sz="800" smtClean="0"/>
              <a:pPr algn="ctr"/>
              <a:t>‹N°›</a:t>
            </a:fld>
            <a:endParaRPr lang="fr-FR" sz="800"/>
          </a:p>
        </p:txBody>
      </p:sp>
      <p:sp>
        <p:nvSpPr>
          <p:cNvPr id="12" name="Virage 11"/>
          <p:cNvSpPr>
            <a:spLocks noChangeAspect="1"/>
          </p:cNvSpPr>
          <p:nvPr/>
        </p:nvSpPr>
        <p:spPr>
          <a:xfrm flipV="1">
            <a:off x="340781" y="1042036"/>
            <a:ext cx="162000" cy="162000"/>
          </a:xfrm>
          <a:prstGeom prst="bentArrow">
            <a:avLst>
              <a:gd name="adj1" fmla="val 23794"/>
              <a:gd name="adj2" fmla="val 14711"/>
              <a:gd name="adj3" fmla="val 0"/>
              <a:gd name="adj4" fmla="val 620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logo horizontal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68313" y="6469377"/>
            <a:ext cx="1871476" cy="12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0" r:id="rId3"/>
    <p:sldLayoutId id="2147483654" r:id="rId4"/>
    <p:sldLayoutId id="2147483655" r:id="rId5"/>
    <p:sldLayoutId id="2147483656" r:id="rId6"/>
    <p:sldLayoutId id="2147483657" r:id="rId7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10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1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179388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SzPct val="70000"/>
        <a:buFontTx/>
        <a:buBlip>
          <a:blip r:embed="rId1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8488" cy="936898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28774"/>
            <a:ext cx="8218488" cy="45370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446579"/>
            <a:ext cx="3600000" cy="18466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- Date</a:t>
            </a:r>
          </a:p>
        </p:txBody>
      </p:sp>
      <p:sp>
        <p:nvSpPr>
          <p:cNvPr id="10" name="Forme libre 9"/>
          <p:cNvSpPr>
            <a:spLocks noChangeAspect="1"/>
          </p:cNvSpPr>
          <p:nvPr/>
        </p:nvSpPr>
        <p:spPr>
          <a:xfrm>
            <a:off x="8423716" y="6415245"/>
            <a:ext cx="215976" cy="216000"/>
          </a:xfrm>
          <a:custGeom>
            <a:avLst/>
            <a:gdLst>
              <a:gd name="connsiteX0" fmla="*/ 0 w 720000"/>
              <a:gd name="connsiteY0" fmla="*/ 120002 h 720000"/>
              <a:gd name="connsiteX1" fmla="*/ 35148 w 720000"/>
              <a:gd name="connsiteY1" fmla="*/ 35148 h 720000"/>
              <a:gd name="connsiteX2" fmla="*/ 120002 w 720000"/>
              <a:gd name="connsiteY2" fmla="*/ 0 h 720000"/>
              <a:gd name="connsiteX3" fmla="*/ 599998 w 720000"/>
              <a:gd name="connsiteY3" fmla="*/ 0 h 720000"/>
              <a:gd name="connsiteX4" fmla="*/ 684852 w 720000"/>
              <a:gd name="connsiteY4" fmla="*/ 35148 h 720000"/>
              <a:gd name="connsiteX5" fmla="*/ 720000 w 720000"/>
              <a:gd name="connsiteY5" fmla="*/ 120002 h 720000"/>
              <a:gd name="connsiteX6" fmla="*/ 720000 w 720000"/>
              <a:gd name="connsiteY6" fmla="*/ 599998 h 720000"/>
              <a:gd name="connsiteX7" fmla="*/ 684852 w 720000"/>
              <a:gd name="connsiteY7" fmla="*/ 684852 h 720000"/>
              <a:gd name="connsiteX8" fmla="*/ 599998 w 720000"/>
              <a:gd name="connsiteY8" fmla="*/ 720000 h 720000"/>
              <a:gd name="connsiteX9" fmla="*/ 120002 w 720000"/>
              <a:gd name="connsiteY9" fmla="*/ 720000 h 720000"/>
              <a:gd name="connsiteX10" fmla="*/ 35148 w 720000"/>
              <a:gd name="connsiteY10" fmla="*/ 684852 h 720000"/>
              <a:gd name="connsiteX11" fmla="*/ 0 w 720000"/>
              <a:gd name="connsiteY11" fmla="*/ 599998 h 720000"/>
              <a:gd name="connsiteX12" fmla="*/ 0 w 720000"/>
              <a:gd name="connsiteY12" fmla="*/ 120002 h 720000"/>
              <a:gd name="connsiteX0" fmla="*/ 0 w 720000"/>
              <a:gd name="connsiteY0" fmla="*/ 120002 h 742585"/>
              <a:gd name="connsiteX1" fmla="*/ 35148 w 720000"/>
              <a:gd name="connsiteY1" fmla="*/ 35148 h 742585"/>
              <a:gd name="connsiteX2" fmla="*/ 120002 w 720000"/>
              <a:gd name="connsiteY2" fmla="*/ 0 h 742585"/>
              <a:gd name="connsiteX3" fmla="*/ 599998 w 720000"/>
              <a:gd name="connsiteY3" fmla="*/ 0 h 742585"/>
              <a:gd name="connsiteX4" fmla="*/ 684852 w 720000"/>
              <a:gd name="connsiteY4" fmla="*/ 35148 h 742585"/>
              <a:gd name="connsiteX5" fmla="*/ 720000 w 720000"/>
              <a:gd name="connsiteY5" fmla="*/ 120002 h 742585"/>
              <a:gd name="connsiteX6" fmla="*/ 720000 w 720000"/>
              <a:gd name="connsiteY6" fmla="*/ 599998 h 742585"/>
              <a:gd name="connsiteX7" fmla="*/ 684852 w 720000"/>
              <a:gd name="connsiteY7" fmla="*/ 684852 h 742585"/>
              <a:gd name="connsiteX8" fmla="*/ 599998 w 720000"/>
              <a:gd name="connsiteY8" fmla="*/ 720000 h 742585"/>
              <a:gd name="connsiteX9" fmla="*/ 120002 w 720000"/>
              <a:gd name="connsiteY9" fmla="*/ 720000 h 742585"/>
              <a:gd name="connsiteX10" fmla="*/ 0 w 720000"/>
              <a:gd name="connsiteY10" fmla="*/ 720080 h 742585"/>
              <a:gd name="connsiteX11" fmla="*/ 0 w 720000"/>
              <a:gd name="connsiteY11" fmla="*/ 599998 h 742585"/>
              <a:gd name="connsiteX12" fmla="*/ 0 w 720000"/>
              <a:gd name="connsiteY12" fmla="*/ 120002 h 742585"/>
              <a:gd name="connsiteX0" fmla="*/ 0 w 720000"/>
              <a:gd name="connsiteY0" fmla="*/ 120002 h 738145"/>
              <a:gd name="connsiteX1" fmla="*/ 35148 w 720000"/>
              <a:gd name="connsiteY1" fmla="*/ 35148 h 738145"/>
              <a:gd name="connsiteX2" fmla="*/ 120002 w 720000"/>
              <a:gd name="connsiteY2" fmla="*/ 0 h 738145"/>
              <a:gd name="connsiteX3" fmla="*/ 599998 w 720000"/>
              <a:gd name="connsiteY3" fmla="*/ 0 h 738145"/>
              <a:gd name="connsiteX4" fmla="*/ 684852 w 720000"/>
              <a:gd name="connsiteY4" fmla="*/ 35148 h 738145"/>
              <a:gd name="connsiteX5" fmla="*/ 720000 w 720000"/>
              <a:gd name="connsiteY5" fmla="*/ 120002 h 738145"/>
              <a:gd name="connsiteX6" fmla="*/ 720000 w 720000"/>
              <a:gd name="connsiteY6" fmla="*/ 599998 h 738145"/>
              <a:gd name="connsiteX7" fmla="*/ 684852 w 720000"/>
              <a:gd name="connsiteY7" fmla="*/ 684852 h 738145"/>
              <a:gd name="connsiteX8" fmla="*/ 599998 w 720000"/>
              <a:gd name="connsiteY8" fmla="*/ 720000 h 738145"/>
              <a:gd name="connsiteX9" fmla="*/ 120002 w 720000"/>
              <a:gd name="connsiteY9" fmla="*/ 720000 h 738145"/>
              <a:gd name="connsiteX10" fmla="*/ 0 w 720000"/>
              <a:gd name="connsiteY10" fmla="*/ 720080 h 738145"/>
              <a:gd name="connsiteX11" fmla="*/ 0 w 720000"/>
              <a:gd name="connsiteY11" fmla="*/ 599998 h 738145"/>
              <a:gd name="connsiteX12" fmla="*/ 0 w 720000"/>
              <a:gd name="connsiteY12" fmla="*/ 120002 h 738145"/>
              <a:gd name="connsiteX0" fmla="*/ 0 w 720000"/>
              <a:gd name="connsiteY0" fmla="*/ 120002 h 720080"/>
              <a:gd name="connsiteX1" fmla="*/ 35148 w 720000"/>
              <a:gd name="connsiteY1" fmla="*/ 35148 h 720080"/>
              <a:gd name="connsiteX2" fmla="*/ 120002 w 720000"/>
              <a:gd name="connsiteY2" fmla="*/ 0 h 720080"/>
              <a:gd name="connsiteX3" fmla="*/ 599998 w 720000"/>
              <a:gd name="connsiteY3" fmla="*/ 0 h 720080"/>
              <a:gd name="connsiteX4" fmla="*/ 684852 w 720000"/>
              <a:gd name="connsiteY4" fmla="*/ 35148 h 720080"/>
              <a:gd name="connsiteX5" fmla="*/ 720000 w 720000"/>
              <a:gd name="connsiteY5" fmla="*/ 120002 h 720080"/>
              <a:gd name="connsiteX6" fmla="*/ 720000 w 720000"/>
              <a:gd name="connsiteY6" fmla="*/ 599998 h 720080"/>
              <a:gd name="connsiteX7" fmla="*/ 684852 w 720000"/>
              <a:gd name="connsiteY7" fmla="*/ 684852 h 720080"/>
              <a:gd name="connsiteX8" fmla="*/ 599998 w 720000"/>
              <a:gd name="connsiteY8" fmla="*/ 720000 h 720080"/>
              <a:gd name="connsiteX9" fmla="*/ 120002 w 720000"/>
              <a:gd name="connsiteY9" fmla="*/ 720000 h 720080"/>
              <a:gd name="connsiteX10" fmla="*/ 0 w 720000"/>
              <a:gd name="connsiteY10" fmla="*/ 720080 h 720080"/>
              <a:gd name="connsiteX11" fmla="*/ 0 w 720000"/>
              <a:gd name="connsiteY11" fmla="*/ 599998 h 720080"/>
              <a:gd name="connsiteX12" fmla="*/ 0 w 720000"/>
              <a:gd name="connsiteY12" fmla="*/ 12000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80">
                <a:moveTo>
                  <a:pt x="0" y="120002"/>
                </a:moveTo>
                <a:cubicBezTo>
                  <a:pt x="0" y="88175"/>
                  <a:pt x="12643" y="57653"/>
                  <a:pt x="35148" y="35148"/>
                </a:cubicBezTo>
                <a:cubicBezTo>
                  <a:pt x="57653" y="12643"/>
                  <a:pt x="88176" y="0"/>
                  <a:pt x="120002" y="0"/>
                </a:cubicBezTo>
                <a:lnTo>
                  <a:pt x="599998" y="0"/>
                </a:lnTo>
                <a:cubicBezTo>
                  <a:pt x="631825" y="0"/>
                  <a:pt x="662347" y="12643"/>
                  <a:pt x="684852" y="35148"/>
                </a:cubicBezTo>
                <a:cubicBezTo>
                  <a:pt x="707357" y="57653"/>
                  <a:pt x="720000" y="88176"/>
                  <a:pt x="720000" y="120002"/>
                </a:cubicBezTo>
                <a:lnTo>
                  <a:pt x="720000" y="599998"/>
                </a:lnTo>
                <a:cubicBezTo>
                  <a:pt x="720000" y="631825"/>
                  <a:pt x="707357" y="662348"/>
                  <a:pt x="684852" y="684852"/>
                </a:cubicBezTo>
                <a:cubicBezTo>
                  <a:pt x="662347" y="707357"/>
                  <a:pt x="631824" y="720000"/>
                  <a:pt x="599998" y="720000"/>
                </a:cubicBezTo>
                <a:lnTo>
                  <a:pt x="120002" y="720000"/>
                </a:lnTo>
                <a:cubicBezTo>
                  <a:pt x="88175" y="720000"/>
                  <a:pt x="122889" y="719418"/>
                  <a:pt x="0" y="720080"/>
                </a:cubicBezTo>
                <a:lnTo>
                  <a:pt x="0" y="599998"/>
                </a:lnTo>
                <a:lnTo>
                  <a:pt x="0" y="1200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7C0B76EA-22E5-44ED-A8EE-6D26D6E8A8E2}" type="slidenum">
              <a:rPr lang="fr-FR" sz="800" smtClean="0"/>
              <a:pPr algn="ctr"/>
              <a:t>‹N°›</a:t>
            </a:fld>
            <a:endParaRPr lang="fr-FR" sz="800"/>
          </a:p>
        </p:txBody>
      </p:sp>
      <p:sp>
        <p:nvSpPr>
          <p:cNvPr id="9" name="Virage 8"/>
          <p:cNvSpPr>
            <a:spLocks noChangeAspect="1"/>
          </p:cNvSpPr>
          <p:nvPr/>
        </p:nvSpPr>
        <p:spPr>
          <a:xfrm flipV="1">
            <a:off x="340781" y="1042036"/>
            <a:ext cx="162000" cy="162000"/>
          </a:xfrm>
          <a:prstGeom prst="bentArrow">
            <a:avLst>
              <a:gd name="adj1" fmla="val 23794"/>
              <a:gd name="adj2" fmla="val 14711"/>
              <a:gd name="adj3" fmla="val 0"/>
              <a:gd name="adj4" fmla="val 6204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logo horizonta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8313" y="6469377"/>
            <a:ext cx="1871476" cy="12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179388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SzPct val="7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8488" cy="936898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28774"/>
            <a:ext cx="8218488" cy="45370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446579"/>
            <a:ext cx="3600000" cy="18466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- Date</a:t>
            </a:r>
          </a:p>
        </p:txBody>
      </p:sp>
      <p:sp>
        <p:nvSpPr>
          <p:cNvPr id="10" name="Forme libre 9"/>
          <p:cNvSpPr>
            <a:spLocks noChangeAspect="1"/>
          </p:cNvSpPr>
          <p:nvPr/>
        </p:nvSpPr>
        <p:spPr>
          <a:xfrm>
            <a:off x="8423716" y="6415245"/>
            <a:ext cx="215976" cy="216000"/>
          </a:xfrm>
          <a:custGeom>
            <a:avLst/>
            <a:gdLst>
              <a:gd name="connsiteX0" fmla="*/ 0 w 720000"/>
              <a:gd name="connsiteY0" fmla="*/ 120002 h 720000"/>
              <a:gd name="connsiteX1" fmla="*/ 35148 w 720000"/>
              <a:gd name="connsiteY1" fmla="*/ 35148 h 720000"/>
              <a:gd name="connsiteX2" fmla="*/ 120002 w 720000"/>
              <a:gd name="connsiteY2" fmla="*/ 0 h 720000"/>
              <a:gd name="connsiteX3" fmla="*/ 599998 w 720000"/>
              <a:gd name="connsiteY3" fmla="*/ 0 h 720000"/>
              <a:gd name="connsiteX4" fmla="*/ 684852 w 720000"/>
              <a:gd name="connsiteY4" fmla="*/ 35148 h 720000"/>
              <a:gd name="connsiteX5" fmla="*/ 720000 w 720000"/>
              <a:gd name="connsiteY5" fmla="*/ 120002 h 720000"/>
              <a:gd name="connsiteX6" fmla="*/ 720000 w 720000"/>
              <a:gd name="connsiteY6" fmla="*/ 599998 h 720000"/>
              <a:gd name="connsiteX7" fmla="*/ 684852 w 720000"/>
              <a:gd name="connsiteY7" fmla="*/ 684852 h 720000"/>
              <a:gd name="connsiteX8" fmla="*/ 599998 w 720000"/>
              <a:gd name="connsiteY8" fmla="*/ 720000 h 720000"/>
              <a:gd name="connsiteX9" fmla="*/ 120002 w 720000"/>
              <a:gd name="connsiteY9" fmla="*/ 720000 h 720000"/>
              <a:gd name="connsiteX10" fmla="*/ 35148 w 720000"/>
              <a:gd name="connsiteY10" fmla="*/ 684852 h 720000"/>
              <a:gd name="connsiteX11" fmla="*/ 0 w 720000"/>
              <a:gd name="connsiteY11" fmla="*/ 599998 h 720000"/>
              <a:gd name="connsiteX12" fmla="*/ 0 w 720000"/>
              <a:gd name="connsiteY12" fmla="*/ 120002 h 720000"/>
              <a:gd name="connsiteX0" fmla="*/ 0 w 720000"/>
              <a:gd name="connsiteY0" fmla="*/ 120002 h 742585"/>
              <a:gd name="connsiteX1" fmla="*/ 35148 w 720000"/>
              <a:gd name="connsiteY1" fmla="*/ 35148 h 742585"/>
              <a:gd name="connsiteX2" fmla="*/ 120002 w 720000"/>
              <a:gd name="connsiteY2" fmla="*/ 0 h 742585"/>
              <a:gd name="connsiteX3" fmla="*/ 599998 w 720000"/>
              <a:gd name="connsiteY3" fmla="*/ 0 h 742585"/>
              <a:gd name="connsiteX4" fmla="*/ 684852 w 720000"/>
              <a:gd name="connsiteY4" fmla="*/ 35148 h 742585"/>
              <a:gd name="connsiteX5" fmla="*/ 720000 w 720000"/>
              <a:gd name="connsiteY5" fmla="*/ 120002 h 742585"/>
              <a:gd name="connsiteX6" fmla="*/ 720000 w 720000"/>
              <a:gd name="connsiteY6" fmla="*/ 599998 h 742585"/>
              <a:gd name="connsiteX7" fmla="*/ 684852 w 720000"/>
              <a:gd name="connsiteY7" fmla="*/ 684852 h 742585"/>
              <a:gd name="connsiteX8" fmla="*/ 599998 w 720000"/>
              <a:gd name="connsiteY8" fmla="*/ 720000 h 742585"/>
              <a:gd name="connsiteX9" fmla="*/ 120002 w 720000"/>
              <a:gd name="connsiteY9" fmla="*/ 720000 h 742585"/>
              <a:gd name="connsiteX10" fmla="*/ 0 w 720000"/>
              <a:gd name="connsiteY10" fmla="*/ 720080 h 742585"/>
              <a:gd name="connsiteX11" fmla="*/ 0 w 720000"/>
              <a:gd name="connsiteY11" fmla="*/ 599998 h 742585"/>
              <a:gd name="connsiteX12" fmla="*/ 0 w 720000"/>
              <a:gd name="connsiteY12" fmla="*/ 120002 h 742585"/>
              <a:gd name="connsiteX0" fmla="*/ 0 w 720000"/>
              <a:gd name="connsiteY0" fmla="*/ 120002 h 738145"/>
              <a:gd name="connsiteX1" fmla="*/ 35148 w 720000"/>
              <a:gd name="connsiteY1" fmla="*/ 35148 h 738145"/>
              <a:gd name="connsiteX2" fmla="*/ 120002 w 720000"/>
              <a:gd name="connsiteY2" fmla="*/ 0 h 738145"/>
              <a:gd name="connsiteX3" fmla="*/ 599998 w 720000"/>
              <a:gd name="connsiteY3" fmla="*/ 0 h 738145"/>
              <a:gd name="connsiteX4" fmla="*/ 684852 w 720000"/>
              <a:gd name="connsiteY4" fmla="*/ 35148 h 738145"/>
              <a:gd name="connsiteX5" fmla="*/ 720000 w 720000"/>
              <a:gd name="connsiteY5" fmla="*/ 120002 h 738145"/>
              <a:gd name="connsiteX6" fmla="*/ 720000 w 720000"/>
              <a:gd name="connsiteY6" fmla="*/ 599998 h 738145"/>
              <a:gd name="connsiteX7" fmla="*/ 684852 w 720000"/>
              <a:gd name="connsiteY7" fmla="*/ 684852 h 738145"/>
              <a:gd name="connsiteX8" fmla="*/ 599998 w 720000"/>
              <a:gd name="connsiteY8" fmla="*/ 720000 h 738145"/>
              <a:gd name="connsiteX9" fmla="*/ 120002 w 720000"/>
              <a:gd name="connsiteY9" fmla="*/ 720000 h 738145"/>
              <a:gd name="connsiteX10" fmla="*/ 0 w 720000"/>
              <a:gd name="connsiteY10" fmla="*/ 720080 h 738145"/>
              <a:gd name="connsiteX11" fmla="*/ 0 w 720000"/>
              <a:gd name="connsiteY11" fmla="*/ 599998 h 738145"/>
              <a:gd name="connsiteX12" fmla="*/ 0 w 720000"/>
              <a:gd name="connsiteY12" fmla="*/ 120002 h 738145"/>
              <a:gd name="connsiteX0" fmla="*/ 0 w 720000"/>
              <a:gd name="connsiteY0" fmla="*/ 120002 h 720080"/>
              <a:gd name="connsiteX1" fmla="*/ 35148 w 720000"/>
              <a:gd name="connsiteY1" fmla="*/ 35148 h 720080"/>
              <a:gd name="connsiteX2" fmla="*/ 120002 w 720000"/>
              <a:gd name="connsiteY2" fmla="*/ 0 h 720080"/>
              <a:gd name="connsiteX3" fmla="*/ 599998 w 720000"/>
              <a:gd name="connsiteY3" fmla="*/ 0 h 720080"/>
              <a:gd name="connsiteX4" fmla="*/ 684852 w 720000"/>
              <a:gd name="connsiteY4" fmla="*/ 35148 h 720080"/>
              <a:gd name="connsiteX5" fmla="*/ 720000 w 720000"/>
              <a:gd name="connsiteY5" fmla="*/ 120002 h 720080"/>
              <a:gd name="connsiteX6" fmla="*/ 720000 w 720000"/>
              <a:gd name="connsiteY6" fmla="*/ 599998 h 720080"/>
              <a:gd name="connsiteX7" fmla="*/ 684852 w 720000"/>
              <a:gd name="connsiteY7" fmla="*/ 684852 h 720080"/>
              <a:gd name="connsiteX8" fmla="*/ 599998 w 720000"/>
              <a:gd name="connsiteY8" fmla="*/ 720000 h 720080"/>
              <a:gd name="connsiteX9" fmla="*/ 120002 w 720000"/>
              <a:gd name="connsiteY9" fmla="*/ 720000 h 720080"/>
              <a:gd name="connsiteX10" fmla="*/ 0 w 720000"/>
              <a:gd name="connsiteY10" fmla="*/ 720080 h 720080"/>
              <a:gd name="connsiteX11" fmla="*/ 0 w 720000"/>
              <a:gd name="connsiteY11" fmla="*/ 599998 h 720080"/>
              <a:gd name="connsiteX12" fmla="*/ 0 w 720000"/>
              <a:gd name="connsiteY12" fmla="*/ 12000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80">
                <a:moveTo>
                  <a:pt x="0" y="120002"/>
                </a:moveTo>
                <a:cubicBezTo>
                  <a:pt x="0" y="88175"/>
                  <a:pt x="12643" y="57653"/>
                  <a:pt x="35148" y="35148"/>
                </a:cubicBezTo>
                <a:cubicBezTo>
                  <a:pt x="57653" y="12643"/>
                  <a:pt x="88176" y="0"/>
                  <a:pt x="120002" y="0"/>
                </a:cubicBezTo>
                <a:lnTo>
                  <a:pt x="599998" y="0"/>
                </a:lnTo>
                <a:cubicBezTo>
                  <a:pt x="631825" y="0"/>
                  <a:pt x="662347" y="12643"/>
                  <a:pt x="684852" y="35148"/>
                </a:cubicBezTo>
                <a:cubicBezTo>
                  <a:pt x="707357" y="57653"/>
                  <a:pt x="720000" y="88176"/>
                  <a:pt x="720000" y="120002"/>
                </a:cubicBezTo>
                <a:lnTo>
                  <a:pt x="720000" y="599998"/>
                </a:lnTo>
                <a:cubicBezTo>
                  <a:pt x="720000" y="631825"/>
                  <a:pt x="707357" y="662348"/>
                  <a:pt x="684852" y="684852"/>
                </a:cubicBezTo>
                <a:cubicBezTo>
                  <a:pt x="662347" y="707357"/>
                  <a:pt x="631824" y="720000"/>
                  <a:pt x="599998" y="720000"/>
                </a:cubicBezTo>
                <a:lnTo>
                  <a:pt x="120002" y="720000"/>
                </a:lnTo>
                <a:cubicBezTo>
                  <a:pt x="88175" y="720000"/>
                  <a:pt x="122889" y="719418"/>
                  <a:pt x="0" y="720080"/>
                </a:cubicBezTo>
                <a:lnTo>
                  <a:pt x="0" y="599998"/>
                </a:lnTo>
                <a:lnTo>
                  <a:pt x="0" y="1200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7C0B76EA-22E5-44ED-A8EE-6D26D6E8A8E2}" type="slidenum">
              <a:rPr lang="fr-FR" sz="800" smtClean="0"/>
              <a:pPr algn="ctr"/>
              <a:t>‹N°›</a:t>
            </a:fld>
            <a:endParaRPr lang="fr-FR" sz="800"/>
          </a:p>
        </p:txBody>
      </p:sp>
      <p:sp>
        <p:nvSpPr>
          <p:cNvPr id="9" name="Virage 8"/>
          <p:cNvSpPr>
            <a:spLocks noChangeAspect="1"/>
          </p:cNvSpPr>
          <p:nvPr/>
        </p:nvSpPr>
        <p:spPr>
          <a:xfrm flipV="1">
            <a:off x="340781" y="1042036"/>
            <a:ext cx="162000" cy="162000"/>
          </a:xfrm>
          <a:prstGeom prst="bentArrow">
            <a:avLst>
              <a:gd name="adj1" fmla="val 23794"/>
              <a:gd name="adj2" fmla="val 14711"/>
              <a:gd name="adj3" fmla="val 0"/>
              <a:gd name="adj4" fmla="val 620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logo horizonta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8313" y="6469377"/>
            <a:ext cx="1871476" cy="12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2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179388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SzPct val="7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8488" cy="936898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28774"/>
            <a:ext cx="8218488" cy="45370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446579"/>
            <a:ext cx="3600000" cy="18466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- Date</a:t>
            </a:r>
          </a:p>
        </p:txBody>
      </p:sp>
      <p:sp>
        <p:nvSpPr>
          <p:cNvPr id="10" name="Forme libre 9"/>
          <p:cNvSpPr>
            <a:spLocks noChangeAspect="1"/>
          </p:cNvSpPr>
          <p:nvPr/>
        </p:nvSpPr>
        <p:spPr>
          <a:xfrm>
            <a:off x="8423716" y="6415245"/>
            <a:ext cx="215976" cy="216000"/>
          </a:xfrm>
          <a:custGeom>
            <a:avLst/>
            <a:gdLst>
              <a:gd name="connsiteX0" fmla="*/ 0 w 720000"/>
              <a:gd name="connsiteY0" fmla="*/ 120002 h 720000"/>
              <a:gd name="connsiteX1" fmla="*/ 35148 w 720000"/>
              <a:gd name="connsiteY1" fmla="*/ 35148 h 720000"/>
              <a:gd name="connsiteX2" fmla="*/ 120002 w 720000"/>
              <a:gd name="connsiteY2" fmla="*/ 0 h 720000"/>
              <a:gd name="connsiteX3" fmla="*/ 599998 w 720000"/>
              <a:gd name="connsiteY3" fmla="*/ 0 h 720000"/>
              <a:gd name="connsiteX4" fmla="*/ 684852 w 720000"/>
              <a:gd name="connsiteY4" fmla="*/ 35148 h 720000"/>
              <a:gd name="connsiteX5" fmla="*/ 720000 w 720000"/>
              <a:gd name="connsiteY5" fmla="*/ 120002 h 720000"/>
              <a:gd name="connsiteX6" fmla="*/ 720000 w 720000"/>
              <a:gd name="connsiteY6" fmla="*/ 599998 h 720000"/>
              <a:gd name="connsiteX7" fmla="*/ 684852 w 720000"/>
              <a:gd name="connsiteY7" fmla="*/ 684852 h 720000"/>
              <a:gd name="connsiteX8" fmla="*/ 599998 w 720000"/>
              <a:gd name="connsiteY8" fmla="*/ 720000 h 720000"/>
              <a:gd name="connsiteX9" fmla="*/ 120002 w 720000"/>
              <a:gd name="connsiteY9" fmla="*/ 720000 h 720000"/>
              <a:gd name="connsiteX10" fmla="*/ 35148 w 720000"/>
              <a:gd name="connsiteY10" fmla="*/ 684852 h 720000"/>
              <a:gd name="connsiteX11" fmla="*/ 0 w 720000"/>
              <a:gd name="connsiteY11" fmla="*/ 599998 h 720000"/>
              <a:gd name="connsiteX12" fmla="*/ 0 w 720000"/>
              <a:gd name="connsiteY12" fmla="*/ 120002 h 720000"/>
              <a:gd name="connsiteX0" fmla="*/ 0 w 720000"/>
              <a:gd name="connsiteY0" fmla="*/ 120002 h 742585"/>
              <a:gd name="connsiteX1" fmla="*/ 35148 w 720000"/>
              <a:gd name="connsiteY1" fmla="*/ 35148 h 742585"/>
              <a:gd name="connsiteX2" fmla="*/ 120002 w 720000"/>
              <a:gd name="connsiteY2" fmla="*/ 0 h 742585"/>
              <a:gd name="connsiteX3" fmla="*/ 599998 w 720000"/>
              <a:gd name="connsiteY3" fmla="*/ 0 h 742585"/>
              <a:gd name="connsiteX4" fmla="*/ 684852 w 720000"/>
              <a:gd name="connsiteY4" fmla="*/ 35148 h 742585"/>
              <a:gd name="connsiteX5" fmla="*/ 720000 w 720000"/>
              <a:gd name="connsiteY5" fmla="*/ 120002 h 742585"/>
              <a:gd name="connsiteX6" fmla="*/ 720000 w 720000"/>
              <a:gd name="connsiteY6" fmla="*/ 599998 h 742585"/>
              <a:gd name="connsiteX7" fmla="*/ 684852 w 720000"/>
              <a:gd name="connsiteY7" fmla="*/ 684852 h 742585"/>
              <a:gd name="connsiteX8" fmla="*/ 599998 w 720000"/>
              <a:gd name="connsiteY8" fmla="*/ 720000 h 742585"/>
              <a:gd name="connsiteX9" fmla="*/ 120002 w 720000"/>
              <a:gd name="connsiteY9" fmla="*/ 720000 h 742585"/>
              <a:gd name="connsiteX10" fmla="*/ 0 w 720000"/>
              <a:gd name="connsiteY10" fmla="*/ 720080 h 742585"/>
              <a:gd name="connsiteX11" fmla="*/ 0 w 720000"/>
              <a:gd name="connsiteY11" fmla="*/ 599998 h 742585"/>
              <a:gd name="connsiteX12" fmla="*/ 0 w 720000"/>
              <a:gd name="connsiteY12" fmla="*/ 120002 h 742585"/>
              <a:gd name="connsiteX0" fmla="*/ 0 w 720000"/>
              <a:gd name="connsiteY0" fmla="*/ 120002 h 738145"/>
              <a:gd name="connsiteX1" fmla="*/ 35148 w 720000"/>
              <a:gd name="connsiteY1" fmla="*/ 35148 h 738145"/>
              <a:gd name="connsiteX2" fmla="*/ 120002 w 720000"/>
              <a:gd name="connsiteY2" fmla="*/ 0 h 738145"/>
              <a:gd name="connsiteX3" fmla="*/ 599998 w 720000"/>
              <a:gd name="connsiteY3" fmla="*/ 0 h 738145"/>
              <a:gd name="connsiteX4" fmla="*/ 684852 w 720000"/>
              <a:gd name="connsiteY4" fmla="*/ 35148 h 738145"/>
              <a:gd name="connsiteX5" fmla="*/ 720000 w 720000"/>
              <a:gd name="connsiteY5" fmla="*/ 120002 h 738145"/>
              <a:gd name="connsiteX6" fmla="*/ 720000 w 720000"/>
              <a:gd name="connsiteY6" fmla="*/ 599998 h 738145"/>
              <a:gd name="connsiteX7" fmla="*/ 684852 w 720000"/>
              <a:gd name="connsiteY7" fmla="*/ 684852 h 738145"/>
              <a:gd name="connsiteX8" fmla="*/ 599998 w 720000"/>
              <a:gd name="connsiteY8" fmla="*/ 720000 h 738145"/>
              <a:gd name="connsiteX9" fmla="*/ 120002 w 720000"/>
              <a:gd name="connsiteY9" fmla="*/ 720000 h 738145"/>
              <a:gd name="connsiteX10" fmla="*/ 0 w 720000"/>
              <a:gd name="connsiteY10" fmla="*/ 720080 h 738145"/>
              <a:gd name="connsiteX11" fmla="*/ 0 w 720000"/>
              <a:gd name="connsiteY11" fmla="*/ 599998 h 738145"/>
              <a:gd name="connsiteX12" fmla="*/ 0 w 720000"/>
              <a:gd name="connsiteY12" fmla="*/ 120002 h 738145"/>
              <a:gd name="connsiteX0" fmla="*/ 0 w 720000"/>
              <a:gd name="connsiteY0" fmla="*/ 120002 h 720080"/>
              <a:gd name="connsiteX1" fmla="*/ 35148 w 720000"/>
              <a:gd name="connsiteY1" fmla="*/ 35148 h 720080"/>
              <a:gd name="connsiteX2" fmla="*/ 120002 w 720000"/>
              <a:gd name="connsiteY2" fmla="*/ 0 h 720080"/>
              <a:gd name="connsiteX3" fmla="*/ 599998 w 720000"/>
              <a:gd name="connsiteY3" fmla="*/ 0 h 720080"/>
              <a:gd name="connsiteX4" fmla="*/ 684852 w 720000"/>
              <a:gd name="connsiteY4" fmla="*/ 35148 h 720080"/>
              <a:gd name="connsiteX5" fmla="*/ 720000 w 720000"/>
              <a:gd name="connsiteY5" fmla="*/ 120002 h 720080"/>
              <a:gd name="connsiteX6" fmla="*/ 720000 w 720000"/>
              <a:gd name="connsiteY6" fmla="*/ 599998 h 720080"/>
              <a:gd name="connsiteX7" fmla="*/ 684852 w 720000"/>
              <a:gd name="connsiteY7" fmla="*/ 684852 h 720080"/>
              <a:gd name="connsiteX8" fmla="*/ 599998 w 720000"/>
              <a:gd name="connsiteY8" fmla="*/ 720000 h 720080"/>
              <a:gd name="connsiteX9" fmla="*/ 120002 w 720000"/>
              <a:gd name="connsiteY9" fmla="*/ 720000 h 720080"/>
              <a:gd name="connsiteX10" fmla="*/ 0 w 720000"/>
              <a:gd name="connsiteY10" fmla="*/ 720080 h 720080"/>
              <a:gd name="connsiteX11" fmla="*/ 0 w 720000"/>
              <a:gd name="connsiteY11" fmla="*/ 599998 h 720080"/>
              <a:gd name="connsiteX12" fmla="*/ 0 w 720000"/>
              <a:gd name="connsiteY12" fmla="*/ 12000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80">
                <a:moveTo>
                  <a:pt x="0" y="120002"/>
                </a:moveTo>
                <a:cubicBezTo>
                  <a:pt x="0" y="88175"/>
                  <a:pt x="12643" y="57653"/>
                  <a:pt x="35148" y="35148"/>
                </a:cubicBezTo>
                <a:cubicBezTo>
                  <a:pt x="57653" y="12643"/>
                  <a:pt x="88176" y="0"/>
                  <a:pt x="120002" y="0"/>
                </a:cubicBezTo>
                <a:lnTo>
                  <a:pt x="599998" y="0"/>
                </a:lnTo>
                <a:cubicBezTo>
                  <a:pt x="631825" y="0"/>
                  <a:pt x="662347" y="12643"/>
                  <a:pt x="684852" y="35148"/>
                </a:cubicBezTo>
                <a:cubicBezTo>
                  <a:pt x="707357" y="57653"/>
                  <a:pt x="720000" y="88176"/>
                  <a:pt x="720000" y="120002"/>
                </a:cubicBezTo>
                <a:lnTo>
                  <a:pt x="720000" y="599998"/>
                </a:lnTo>
                <a:cubicBezTo>
                  <a:pt x="720000" y="631825"/>
                  <a:pt x="707357" y="662348"/>
                  <a:pt x="684852" y="684852"/>
                </a:cubicBezTo>
                <a:cubicBezTo>
                  <a:pt x="662347" y="707357"/>
                  <a:pt x="631824" y="720000"/>
                  <a:pt x="599998" y="720000"/>
                </a:cubicBezTo>
                <a:lnTo>
                  <a:pt x="120002" y="720000"/>
                </a:lnTo>
                <a:cubicBezTo>
                  <a:pt x="88175" y="720000"/>
                  <a:pt x="122889" y="719418"/>
                  <a:pt x="0" y="720080"/>
                </a:cubicBezTo>
                <a:lnTo>
                  <a:pt x="0" y="599998"/>
                </a:lnTo>
                <a:lnTo>
                  <a:pt x="0" y="1200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7C0B76EA-22E5-44ED-A8EE-6D26D6E8A8E2}" type="slidenum">
              <a:rPr lang="fr-FR" sz="800" smtClean="0"/>
              <a:pPr algn="ctr"/>
              <a:t>‹N°›</a:t>
            </a:fld>
            <a:endParaRPr lang="fr-FR" sz="800"/>
          </a:p>
        </p:txBody>
      </p:sp>
      <p:sp>
        <p:nvSpPr>
          <p:cNvPr id="9" name="Virage 8"/>
          <p:cNvSpPr>
            <a:spLocks noChangeAspect="1"/>
          </p:cNvSpPr>
          <p:nvPr/>
        </p:nvSpPr>
        <p:spPr>
          <a:xfrm flipV="1">
            <a:off x="340781" y="1042036"/>
            <a:ext cx="162000" cy="162000"/>
          </a:xfrm>
          <a:prstGeom prst="bentArrow">
            <a:avLst>
              <a:gd name="adj1" fmla="val 23794"/>
              <a:gd name="adj2" fmla="val 14711"/>
              <a:gd name="adj3" fmla="val 0"/>
              <a:gd name="adj4" fmla="val 620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logo horizonta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8313" y="6469377"/>
            <a:ext cx="1871476" cy="12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179388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SzPct val="7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8488" cy="936898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28774"/>
            <a:ext cx="8218488" cy="45370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446579"/>
            <a:ext cx="3600000" cy="18466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- Date</a:t>
            </a:r>
          </a:p>
        </p:txBody>
      </p:sp>
      <p:sp>
        <p:nvSpPr>
          <p:cNvPr id="10" name="Forme libre 9"/>
          <p:cNvSpPr>
            <a:spLocks noChangeAspect="1"/>
          </p:cNvSpPr>
          <p:nvPr/>
        </p:nvSpPr>
        <p:spPr>
          <a:xfrm>
            <a:off x="8423716" y="6415245"/>
            <a:ext cx="215976" cy="216000"/>
          </a:xfrm>
          <a:custGeom>
            <a:avLst/>
            <a:gdLst>
              <a:gd name="connsiteX0" fmla="*/ 0 w 720000"/>
              <a:gd name="connsiteY0" fmla="*/ 120002 h 720000"/>
              <a:gd name="connsiteX1" fmla="*/ 35148 w 720000"/>
              <a:gd name="connsiteY1" fmla="*/ 35148 h 720000"/>
              <a:gd name="connsiteX2" fmla="*/ 120002 w 720000"/>
              <a:gd name="connsiteY2" fmla="*/ 0 h 720000"/>
              <a:gd name="connsiteX3" fmla="*/ 599998 w 720000"/>
              <a:gd name="connsiteY3" fmla="*/ 0 h 720000"/>
              <a:gd name="connsiteX4" fmla="*/ 684852 w 720000"/>
              <a:gd name="connsiteY4" fmla="*/ 35148 h 720000"/>
              <a:gd name="connsiteX5" fmla="*/ 720000 w 720000"/>
              <a:gd name="connsiteY5" fmla="*/ 120002 h 720000"/>
              <a:gd name="connsiteX6" fmla="*/ 720000 w 720000"/>
              <a:gd name="connsiteY6" fmla="*/ 599998 h 720000"/>
              <a:gd name="connsiteX7" fmla="*/ 684852 w 720000"/>
              <a:gd name="connsiteY7" fmla="*/ 684852 h 720000"/>
              <a:gd name="connsiteX8" fmla="*/ 599998 w 720000"/>
              <a:gd name="connsiteY8" fmla="*/ 720000 h 720000"/>
              <a:gd name="connsiteX9" fmla="*/ 120002 w 720000"/>
              <a:gd name="connsiteY9" fmla="*/ 720000 h 720000"/>
              <a:gd name="connsiteX10" fmla="*/ 35148 w 720000"/>
              <a:gd name="connsiteY10" fmla="*/ 684852 h 720000"/>
              <a:gd name="connsiteX11" fmla="*/ 0 w 720000"/>
              <a:gd name="connsiteY11" fmla="*/ 599998 h 720000"/>
              <a:gd name="connsiteX12" fmla="*/ 0 w 720000"/>
              <a:gd name="connsiteY12" fmla="*/ 120002 h 720000"/>
              <a:gd name="connsiteX0" fmla="*/ 0 w 720000"/>
              <a:gd name="connsiteY0" fmla="*/ 120002 h 742585"/>
              <a:gd name="connsiteX1" fmla="*/ 35148 w 720000"/>
              <a:gd name="connsiteY1" fmla="*/ 35148 h 742585"/>
              <a:gd name="connsiteX2" fmla="*/ 120002 w 720000"/>
              <a:gd name="connsiteY2" fmla="*/ 0 h 742585"/>
              <a:gd name="connsiteX3" fmla="*/ 599998 w 720000"/>
              <a:gd name="connsiteY3" fmla="*/ 0 h 742585"/>
              <a:gd name="connsiteX4" fmla="*/ 684852 w 720000"/>
              <a:gd name="connsiteY4" fmla="*/ 35148 h 742585"/>
              <a:gd name="connsiteX5" fmla="*/ 720000 w 720000"/>
              <a:gd name="connsiteY5" fmla="*/ 120002 h 742585"/>
              <a:gd name="connsiteX6" fmla="*/ 720000 w 720000"/>
              <a:gd name="connsiteY6" fmla="*/ 599998 h 742585"/>
              <a:gd name="connsiteX7" fmla="*/ 684852 w 720000"/>
              <a:gd name="connsiteY7" fmla="*/ 684852 h 742585"/>
              <a:gd name="connsiteX8" fmla="*/ 599998 w 720000"/>
              <a:gd name="connsiteY8" fmla="*/ 720000 h 742585"/>
              <a:gd name="connsiteX9" fmla="*/ 120002 w 720000"/>
              <a:gd name="connsiteY9" fmla="*/ 720000 h 742585"/>
              <a:gd name="connsiteX10" fmla="*/ 0 w 720000"/>
              <a:gd name="connsiteY10" fmla="*/ 720080 h 742585"/>
              <a:gd name="connsiteX11" fmla="*/ 0 w 720000"/>
              <a:gd name="connsiteY11" fmla="*/ 599998 h 742585"/>
              <a:gd name="connsiteX12" fmla="*/ 0 w 720000"/>
              <a:gd name="connsiteY12" fmla="*/ 120002 h 742585"/>
              <a:gd name="connsiteX0" fmla="*/ 0 w 720000"/>
              <a:gd name="connsiteY0" fmla="*/ 120002 h 738145"/>
              <a:gd name="connsiteX1" fmla="*/ 35148 w 720000"/>
              <a:gd name="connsiteY1" fmla="*/ 35148 h 738145"/>
              <a:gd name="connsiteX2" fmla="*/ 120002 w 720000"/>
              <a:gd name="connsiteY2" fmla="*/ 0 h 738145"/>
              <a:gd name="connsiteX3" fmla="*/ 599998 w 720000"/>
              <a:gd name="connsiteY3" fmla="*/ 0 h 738145"/>
              <a:gd name="connsiteX4" fmla="*/ 684852 w 720000"/>
              <a:gd name="connsiteY4" fmla="*/ 35148 h 738145"/>
              <a:gd name="connsiteX5" fmla="*/ 720000 w 720000"/>
              <a:gd name="connsiteY5" fmla="*/ 120002 h 738145"/>
              <a:gd name="connsiteX6" fmla="*/ 720000 w 720000"/>
              <a:gd name="connsiteY6" fmla="*/ 599998 h 738145"/>
              <a:gd name="connsiteX7" fmla="*/ 684852 w 720000"/>
              <a:gd name="connsiteY7" fmla="*/ 684852 h 738145"/>
              <a:gd name="connsiteX8" fmla="*/ 599998 w 720000"/>
              <a:gd name="connsiteY8" fmla="*/ 720000 h 738145"/>
              <a:gd name="connsiteX9" fmla="*/ 120002 w 720000"/>
              <a:gd name="connsiteY9" fmla="*/ 720000 h 738145"/>
              <a:gd name="connsiteX10" fmla="*/ 0 w 720000"/>
              <a:gd name="connsiteY10" fmla="*/ 720080 h 738145"/>
              <a:gd name="connsiteX11" fmla="*/ 0 w 720000"/>
              <a:gd name="connsiteY11" fmla="*/ 599998 h 738145"/>
              <a:gd name="connsiteX12" fmla="*/ 0 w 720000"/>
              <a:gd name="connsiteY12" fmla="*/ 120002 h 738145"/>
              <a:gd name="connsiteX0" fmla="*/ 0 w 720000"/>
              <a:gd name="connsiteY0" fmla="*/ 120002 h 720080"/>
              <a:gd name="connsiteX1" fmla="*/ 35148 w 720000"/>
              <a:gd name="connsiteY1" fmla="*/ 35148 h 720080"/>
              <a:gd name="connsiteX2" fmla="*/ 120002 w 720000"/>
              <a:gd name="connsiteY2" fmla="*/ 0 h 720080"/>
              <a:gd name="connsiteX3" fmla="*/ 599998 w 720000"/>
              <a:gd name="connsiteY3" fmla="*/ 0 h 720080"/>
              <a:gd name="connsiteX4" fmla="*/ 684852 w 720000"/>
              <a:gd name="connsiteY4" fmla="*/ 35148 h 720080"/>
              <a:gd name="connsiteX5" fmla="*/ 720000 w 720000"/>
              <a:gd name="connsiteY5" fmla="*/ 120002 h 720080"/>
              <a:gd name="connsiteX6" fmla="*/ 720000 w 720000"/>
              <a:gd name="connsiteY6" fmla="*/ 599998 h 720080"/>
              <a:gd name="connsiteX7" fmla="*/ 684852 w 720000"/>
              <a:gd name="connsiteY7" fmla="*/ 684852 h 720080"/>
              <a:gd name="connsiteX8" fmla="*/ 599998 w 720000"/>
              <a:gd name="connsiteY8" fmla="*/ 720000 h 720080"/>
              <a:gd name="connsiteX9" fmla="*/ 120002 w 720000"/>
              <a:gd name="connsiteY9" fmla="*/ 720000 h 720080"/>
              <a:gd name="connsiteX10" fmla="*/ 0 w 720000"/>
              <a:gd name="connsiteY10" fmla="*/ 720080 h 720080"/>
              <a:gd name="connsiteX11" fmla="*/ 0 w 720000"/>
              <a:gd name="connsiteY11" fmla="*/ 599998 h 720080"/>
              <a:gd name="connsiteX12" fmla="*/ 0 w 720000"/>
              <a:gd name="connsiteY12" fmla="*/ 12000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80">
                <a:moveTo>
                  <a:pt x="0" y="120002"/>
                </a:moveTo>
                <a:cubicBezTo>
                  <a:pt x="0" y="88175"/>
                  <a:pt x="12643" y="57653"/>
                  <a:pt x="35148" y="35148"/>
                </a:cubicBezTo>
                <a:cubicBezTo>
                  <a:pt x="57653" y="12643"/>
                  <a:pt x="88176" y="0"/>
                  <a:pt x="120002" y="0"/>
                </a:cubicBezTo>
                <a:lnTo>
                  <a:pt x="599998" y="0"/>
                </a:lnTo>
                <a:cubicBezTo>
                  <a:pt x="631825" y="0"/>
                  <a:pt x="662347" y="12643"/>
                  <a:pt x="684852" y="35148"/>
                </a:cubicBezTo>
                <a:cubicBezTo>
                  <a:pt x="707357" y="57653"/>
                  <a:pt x="720000" y="88176"/>
                  <a:pt x="720000" y="120002"/>
                </a:cubicBezTo>
                <a:lnTo>
                  <a:pt x="720000" y="599998"/>
                </a:lnTo>
                <a:cubicBezTo>
                  <a:pt x="720000" y="631825"/>
                  <a:pt x="707357" y="662348"/>
                  <a:pt x="684852" y="684852"/>
                </a:cubicBezTo>
                <a:cubicBezTo>
                  <a:pt x="662347" y="707357"/>
                  <a:pt x="631824" y="720000"/>
                  <a:pt x="599998" y="720000"/>
                </a:cubicBezTo>
                <a:lnTo>
                  <a:pt x="120002" y="720000"/>
                </a:lnTo>
                <a:cubicBezTo>
                  <a:pt x="88175" y="720000"/>
                  <a:pt x="122889" y="719418"/>
                  <a:pt x="0" y="720080"/>
                </a:cubicBezTo>
                <a:lnTo>
                  <a:pt x="0" y="599998"/>
                </a:lnTo>
                <a:lnTo>
                  <a:pt x="0" y="1200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7C0B76EA-22E5-44ED-A8EE-6D26D6E8A8E2}" type="slidenum">
              <a:rPr lang="fr-FR" sz="800" smtClean="0"/>
              <a:pPr algn="ctr"/>
              <a:t>‹N°›</a:t>
            </a:fld>
            <a:endParaRPr lang="fr-FR" sz="800"/>
          </a:p>
        </p:txBody>
      </p:sp>
      <p:sp>
        <p:nvSpPr>
          <p:cNvPr id="9" name="Virage 8"/>
          <p:cNvSpPr>
            <a:spLocks noChangeAspect="1"/>
          </p:cNvSpPr>
          <p:nvPr/>
        </p:nvSpPr>
        <p:spPr>
          <a:xfrm flipV="1">
            <a:off x="340781" y="1042036"/>
            <a:ext cx="162000" cy="162000"/>
          </a:xfrm>
          <a:prstGeom prst="bentArrow">
            <a:avLst>
              <a:gd name="adj1" fmla="val 23794"/>
              <a:gd name="adj2" fmla="val 14711"/>
              <a:gd name="adj3" fmla="val 0"/>
              <a:gd name="adj4" fmla="val 620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logo horizonta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8313" y="6469377"/>
            <a:ext cx="1871476" cy="12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179388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SzPct val="7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8488" cy="936898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28774"/>
            <a:ext cx="8218488" cy="45370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446579"/>
            <a:ext cx="3600000" cy="18466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- Date</a:t>
            </a:r>
          </a:p>
        </p:txBody>
      </p:sp>
      <p:sp>
        <p:nvSpPr>
          <p:cNvPr id="10" name="Forme libre 9"/>
          <p:cNvSpPr>
            <a:spLocks noChangeAspect="1"/>
          </p:cNvSpPr>
          <p:nvPr/>
        </p:nvSpPr>
        <p:spPr>
          <a:xfrm>
            <a:off x="8423716" y="6415245"/>
            <a:ext cx="215976" cy="216000"/>
          </a:xfrm>
          <a:custGeom>
            <a:avLst/>
            <a:gdLst>
              <a:gd name="connsiteX0" fmla="*/ 0 w 720000"/>
              <a:gd name="connsiteY0" fmla="*/ 120002 h 720000"/>
              <a:gd name="connsiteX1" fmla="*/ 35148 w 720000"/>
              <a:gd name="connsiteY1" fmla="*/ 35148 h 720000"/>
              <a:gd name="connsiteX2" fmla="*/ 120002 w 720000"/>
              <a:gd name="connsiteY2" fmla="*/ 0 h 720000"/>
              <a:gd name="connsiteX3" fmla="*/ 599998 w 720000"/>
              <a:gd name="connsiteY3" fmla="*/ 0 h 720000"/>
              <a:gd name="connsiteX4" fmla="*/ 684852 w 720000"/>
              <a:gd name="connsiteY4" fmla="*/ 35148 h 720000"/>
              <a:gd name="connsiteX5" fmla="*/ 720000 w 720000"/>
              <a:gd name="connsiteY5" fmla="*/ 120002 h 720000"/>
              <a:gd name="connsiteX6" fmla="*/ 720000 w 720000"/>
              <a:gd name="connsiteY6" fmla="*/ 599998 h 720000"/>
              <a:gd name="connsiteX7" fmla="*/ 684852 w 720000"/>
              <a:gd name="connsiteY7" fmla="*/ 684852 h 720000"/>
              <a:gd name="connsiteX8" fmla="*/ 599998 w 720000"/>
              <a:gd name="connsiteY8" fmla="*/ 720000 h 720000"/>
              <a:gd name="connsiteX9" fmla="*/ 120002 w 720000"/>
              <a:gd name="connsiteY9" fmla="*/ 720000 h 720000"/>
              <a:gd name="connsiteX10" fmla="*/ 35148 w 720000"/>
              <a:gd name="connsiteY10" fmla="*/ 684852 h 720000"/>
              <a:gd name="connsiteX11" fmla="*/ 0 w 720000"/>
              <a:gd name="connsiteY11" fmla="*/ 599998 h 720000"/>
              <a:gd name="connsiteX12" fmla="*/ 0 w 720000"/>
              <a:gd name="connsiteY12" fmla="*/ 120002 h 720000"/>
              <a:gd name="connsiteX0" fmla="*/ 0 w 720000"/>
              <a:gd name="connsiteY0" fmla="*/ 120002 h 742585"/>
              <a:gd name="connsiteX1" fmla="*/ 35148 w 720000"/>
              <a:gd name="connsiteY1" fmla="*/ 35148 h 742585"/>
              <a:gd name="connsiteX2" fmla="*/ 120002 w 720000"/>
              <a:gd name="connsiteY2" fmla="*/ 0 h 742585"/>
              <a:gd name="connsiteX3" fmla="*/ 599998 w 720000"/>
              <a:gd name="connsiteY3" fmla="*/ 0 h 742585"/>
              <a:gd name="connsiteX4" fmla="*/ 684852 w 720000"/>
              <a:gd name="connsiteY4" fmla="*/ 35148 h 742585"/>
              <a:gd name="connsiteX5" fmla="*/ 720000 w 720000"/>
              <a:gd name="connsiteY5" fmla="*/ 120002 h 742585"/>
              <a:gd name="connsiteX6" fmla="*/ 720000 w 720000"/>
              <a:gd name="connsiteY6" fmla="*/ 599998 h 742585"/>
              <a:gd name="connsiteX7" fmla="*/ 684852 w 720000"/>
              <a:gd name="connsiteY7" fmla="*/ 684852 h 742585"/>
              <a:gd name="connsiteX8" fmla="*/ 599998 w 720000"/>
              <a:gd name="connsiteY8" fmla="*/ 720000 h 742585"/>
              <a:gd name="connsiteX9" fmla="*/ 120002 w 720000"/>
              <a:gd name="connsiteY9" fmla="*/ 720000 h 742585"/>
              <a:gd name="connsiteX10" fmla="*/ 0 w 720000"/>
              <a:gd name="connsiteY10" fmla="*/ 720080 h 742585"/>
              <a:gd name="connsiteX11" fmla="*/ 0 w 720000"/>
              <a:gd name="connsiteY11" fmla="*/ 599998 h 742585"/>
              <a:gd name="connsiteX12" fmla="*/ 0 w 720000"/>
              <a:gd name="connsiteY12" fmla="*/ 120002 h 742585"/>
              <a:gd name="connsiteX0" fmla="*/ 0 w 720000"/>
              <a:gd name="connsiteY0" fmla="*/ 120002 h 738145"/>
              <a:gd name="connsiteX1" fmla="*/ 35148 w 720000"/>
              <a:gd name="connsiteY1" fmla="*/ 35148 h 738145"/>
              <a:gd name="connsiteX2" fmla="*/ 120002 w 720000"/>
              <a:gd name="connsiteY2" fmla="*/ 0 h 738145"/>
              <a:gd name="connsiteX3" fmla="*/ 599998 w 720000"/>
              <a:gd name="connsiteY3" fmla="*/ 0 h 738145"/>
              <a:gd name="connsiteX4" fmla="*/ 684852 w 720000"/>
              <a:gd name="connsiteY4" fmla="*/ 35148 h 738145"/>
              <a:gd name="connsiteX5" fmla="*/ 720000 w 720000"/>
              <a:gd name="connsiteY5" fmla="*/ 120002 h 738145"/>
              <a:gd name="connsiteX6" fmla="*/ 720000 w 720000"/>
              <a:gd name="connsiteY6" fmla="*/ 599998 h 738145"/>
              <a:gd name="connsiteX7" fmla="*/ 684852 w 720000"/>
              <a:gd name="connsiteY7" fmla="*/ 684852 h 738145"/>
              <a:gd name="connsiteX8" fmla="*/ 599998 w 720000"/>
              <a:gd name="connsiteY8" fmla="*/ 720000 h 738145"/>
              <a:gd name="connsiteX9" fmla="*/ 120002 w 720000"/>
              <a:gd name="connsiteY9" fmla="*/ 720000 h 738145"/>
              <a:gd name="connsiteX10" fmla="*/ 0 w 720000"/>
              <a:gd name="connsiteY10" fmla="*/ 720080 h 738145"/>
              <a:gd name="connsiteX11" fmla="*/ 0 w 720000"/>
              <a:gd name="connsiteY11" fmla="*/ 599998 h 738145"/>
              <a:gd name="connsiteX12" fmla="*/ 0 w 720000"/>
              <a:gd name="connsiteY12" fmla="*/ 120002 h 738145"/>
              <a:gd name="connsiteX0" fmla="*/ 0 w 720000"/>
              <a:gd name="connsiteY0" fmla="*/ 120002 h 720080"/>
              <a:gd name="connsiteX1" fmla="*/ 35148 w 720000"/>
              <a:gd name="connsiteY1" fmla="*/ 35148 h 720080"/>
              <a:gd name="connsiteX2" fmla="*/ 120002 w 720000"/>
              <a:gd name="connsiteY2" fmla="*/ 0 h 720080"/>
              <a:gd name="connsiteX3" fmla="*/ 599998 w 720000"/>
              <a:gd name="connsiteY3" fmla="*/ 0 h 720080"/>
              <a:gd name="connsiteX4" fmla="*/ 684852 w 720000"/>
              <a:gd name="connsiteY4" fmla="*/ 35148 h 720080"/>
              <a:gd name="connsiteX5" fmla="*/ 720000 w 720000"/>
              <a:gd name="connsiteY5" fmla="*/ 120002 h 720080"/>
              <a:gd name="connsiteX6" fmla="*/ 720000 w 720000"/>
              <a:gd name="connsiteY6" fmla="*/ 599998 h 720080"/>
              <a:gd name="connsiteX7" fmla="*/ 684852 w 720000"/>
              <a:gd name="connsiteY7" fmla="*/ 684852 h 720080"/>
              <a:gd name="connsiteX8" fmla="*/ 599998 w 720000"/>
              <a:gd name="connsiteY8" fmla="*/ 720000 h 720080"/>
              <a:gd name="connsiteX9" fmla="*/ 120002 w 720000"/>
              <a:gd name="connsiteY9" fmla="*/ 720000 h 720080"/>
              <a:gd name="connsiteX10" fmla="*/ 0 w 720000"/>
              <a:gd name="connsiteY10" fmla="*/ 720080 h 720080"/>
              <a:gd name="connsiteX11" fmla="*/ 0 w 720000"/>
              <a:gd name="connsiteY11" fmla="*/ 599998 h 720080"/>
              <a:gd name="connsiteX12" fmla="*/ 0 w 720000"/>
              <a:gd name="connsiteY12" fmla="*/ 12000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80">
                <a:moveTo>
                  <a:pt x="0" y="120002"/>
                </a:moveTo>
                <a:cubicBezTo>
                  <a:pt x="0" y="88175"/>
                  <a:pt x="12643" y="57653"/>
                  <a:pt x="35148" y="35148"/>
                </a:cubicBezTo>
                <a:cubicBezTo>
                  <a:pt x="57653" y="12643"/>
                  <a:pt x="88176" y="0"/>
                  <a:pt x="120002" y="0"/>
                </a:cubicBezTo>
                <a:lnTo>
                  <a:pt x="599998" y="0"/>
                </a:lnTo>
                <a:cubicBezTo>
                  <a:pt x="631825" y="0"/>
                  <a:pt x="662347" y="12643"/>
                  <a:pt x="684852" y="35148"/>
                </a:cubicBezTo>
                <a:cubicBezTo>
                  <a:pt x="707357" y="57653"/>
                  <a:pt x="720000" y="88176"/>
                  <a:pt x="720000" y="120002"/>
                </a:cubicBezTo>
                <a:lnTo>
                  <a:pt x="720000" y="599998"/>
                </a:lnTo>
                <a:cubicBezTo>
                  <a:pt x="720000" y="631825"/>
                  <a:pt x="707357" y="662348"/>
                  <a:pt x="684852" y="684852"/>
                </a:cubicBezTo>
                <a:cubicBezTo>
                  <a:pt x="662347" y="707357"/>
                  <a:pt x="631824" y="720000"/>
                  <a:pt x="599998" y="720000"/>
                </a:cubicBezTo>
                <a:lnTo>
                  <a:pt x="120002" y="720000"/>
                </a:lnTo>
                <a:cubicBezTo>
                  <a:pt x="88175" y="720000"/>
                  <a:pt x="122889" y="719418"/>
                  <a:pt x="0" y="720080"/>
                </a:cubicBezTo>
                <a:lnTo>
                  <a:pt x="0" y="599998"/>
                </a:lnTo>
                <a:lnTo>
                  <a:pt x="0" y="1200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7C0B76EA-22E5-44ED-A8EE-6D26D6E8A8E2}" type="slidenum">
              <a:rPr lang="fr-FR" sz="800" smtClean="0"/>
              <a:pPr algn="ctr"/>
              <a:t>‹N°›</a:t>
            </a:fld>
            <a:endParaRPr lang="fr-FR" sz="800"/>
          </a:p>
        </p:txBody>
      </p:sp>
      <p:sp>
        <p:nvSpPr>
          <p:cNvPr id="9" name="Virage 8"/>
          <p:cNvSpPr>
            <a:spLocks noChangeAspect="1"/>
          </p:cNvSpPr>
          <p:nvPr/>
        </p:nvSpPr>
        <p:spPr>
          <a:xfrm flipV="1">
            <a:off x="340781" y="1042036"/>
            <a:ext cx="162000" cy="162000"/>
          </a:xfrm>
          <a:prstGeom prst="bentArrow">
            <a:avLst>
              <a:gd name="adj1" fmla="val 23794"/>
              <a:gd name="adj2" fmla="val 14711"/>
              <a:gd name="adj3" fmla="val 0"/>
              <a:gd name="adj4" fmla="val 620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logo horizonta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8313" y="6469377"/>
            <a:ext cx="1871476" cy="12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179388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SzPct val="7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8488" cy="936898"/>
          </a:xfrm>
          <a:prstGeom prst="rect">
            <a:avLst/>
          </a:prstGeom>
        </p:spPr>
        <p:txBody>
          <a:bodyPr vert="horz" lIns="36000" tIns="0" rIns="36000" bIns="0" rtlCol="0" anchor="b">
            <a:no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28774"/>
            <a:ext cx="8218488" cy="4537075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446579"/>
            <a:ext cx="3600000" cy="18466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de la présentation - Date</a:t>
            </a:r>
          </a:p>
        </p:txBody>
      </p:sp>
      <p:sp>
        <p:nvSpPr>
          <p:cNvPr id="10" name="Forme libre 9"/>
          <p:cNvSpPr>
            <a:spLocks noChangeAspect="1"/>
          </p:cNvSpPr>
          <p:nvPr/>
        </p:nvSpPr>
        <p:spPr>
          <a:xfrm>
            <a:off x="8423716" y="6415245"/>
            <a:ext cx="215976" cy="216000"/>
          </a:xfrm>
          <a:custGeom>
            <a:avLst/>
            <a:gdLst>
              <a:gd name="connsiteX0" fmla="*/ 0 w 720000"/>
              <a:gd name="connsiteY0" fmla="*/ 120002 h 720000"/>
              <a:gd name="connsiteX1" fmla="*/ 35148 w 720000"/>
              <a:gd name="connsiteY1" fmla="*/ 35148 h 720000"/>
              <a:gd name="connsiteX2" fmla="*/ 120002 w 720000"/>
              <a:gd name="connsiteY2" fmla="*/ 0 h 720000"/>
              <a:gd name="connsiteX3" fmla="*/ 599998 w 720000"/>
              <a:gd name="connsiteY3" fmla="*/ 0 h 720000"/>
              <a:gd name="connsiteX4" fmla="*/ 684852 w 720000"/>
              <a:gd name="connsiteY4" fmla="*/ 35148 h 720000"/>
              <a:gd name="connsiteX5" fmla="*/ 720000 w 720000"/>
              <a:gd name="connsiteY5" fmla="*/ 120002 h 720000"/>
              <a:gd name="connsiteX6" fmla="*/ 720000 w 720000"/>
              <a:gd name="connsiteY6" fmla="*/ 599998 h 720000"/>
              <a:gd name="connsiteX7" fmla="*/ 684852 w 720000"/>
              <a:gd name="connsiteY7" fmla="*/ 684852 h 720000"/>
              <a:gd name="connsiteX8" fmla="*/ 599998 w 720000"/>
              <a:gd name="connsiteY8" fmla="*/ 720000 h 720000"/>
              <a:gd name="connsiteX9" fmla="*/ 120002 w 720000"/>
              <a:gd name="connsiteY9" fmla="*/ 720000 h 720000"/>
              <a:gd name="connsiteX10" fmla="*/ 35148 w 720000"/>
              <a:gd name="connsiteY10" fmla="*/ 684852 h 720000"/>
              <a:gd name="connsiteX11" fmla="*/ 0 w 720000"/>
              <a:gd name="connsiteY11" fmla="*/ 599998 h 720000"/>
              <a:gd name="connsiteX12" fmla="*/ 0 w 720000"/>
              <a:gd name="connsiteY12" fmla="*/ 120002 h 720000"/>
              <a:gd name="connsiteX0" fmla="*/ 0 w 720000"/>
              <a:gd name="connsiteY0" fmla="*/ 120002 h 742585"/>
              <a:gd name="connsiteX1" fmla="*/ 35148 w 720000"/>
              <a:gd name="connsiteY1" fmla="*/ 35148 h 742585"/>
              <a:gd name="connsiteX2" fmla="*/ 120002 w 720000"/>
              <a:gd name="connsiteY2" fmla="*/ 0 h 742585"/>
              <a:gd name="connsiteX3" fmla="*/ 599998 w 720000"/>
              <a:gd name="connsiteY3" fmla="*/ 0 h 742585"/>
              <a:gd name="connsiteX4" fmla="*/ 684852 w 720000"/>
              <a:gd name="connsiteY4" fmla="*/ 35148 h 742585"/>
              <a:gd name="connsiteX5" fmla="*/ 720000 w 720000"/>
              <a:gd name="connsiteY5" fmla="*/ 120002 h 742585"/>
              <a:gd name="connsiteX6" fmla="*/ 720000 w 720000"/>
              <a:gd name="connsiteY6" fmla="*/ 599998 h 742585"/>
              <a:gd name="connsiteX7" fmla="*/ 684852 w 720000"/>
              <a:gd name="connsiteY7" fmla="*/ 684852 h 742585"/>
              <a:gd name="connsiteX8" fmla="*/ 599998 w 720000"/>
              <a:gd name="connsiteY8" fmla="*/ 720000 h 742585"/>
              <a:gd name="connsiteX9" fmla="*/ 120002 w 720000"/>
              <a:gd name="connsiteY9" fmla="*/ 720000 h 742585"/>
              <a:gd name="connsiteX10" fmla="*/ 0 w 720000"/>
              <a:gd name="connsiteY10" fmla="*/ 720080 h 742585"/>
              <a:gd name="connsiteX11" fmla="*/ 0 w 720000"/>
              <a:gd name="connsiteY11" fmla="*/ 599998 h 742585"/>
              <a:gd name="connsiteX12" fmla="*/ 0 w 720000"/>
              <a:gd name="connsiteY12" fmla="*/ 120002 h 742585"/>
              <a:gd name="connsiteX0" fmla="*/ 0 w 720000"/>
              <a:gd name="connsiteY0" fmla="*/ 120002 h 738145"/>
              <a:gd name="connsiteX1" fmla="*/ 35148 w 720000"/>
              <a:gd name="connsiteY1" fmla="*/ 35148 h 738145"/>
              <a:gd name="connsiteX2" fmla="*/ 120002 w 720000"/>
              <a:gd name="connsiteY2" fmla="*/ 0 h 738145"/>
              <a:gd name="connsiteX3" fmla="*/ 599998 w 720000"/>
              <a:gd name="connsiteY3" fmla="*/ 0 h 738145"/>
              <a:gd name="connsiteX4" fmla="*/ 684852 w 720000"/>
              <a:gd name="connsiteY4" fmla="*/ 35148 h 738145"/>
              <a:gd name="connsiteX5" fmla="*/ 720000 w 720000"/>
              <a:gd name="connsiteY5" fmla="*/ 120002 h 738145"/>
              <a:gd name="connsiteX6" fmla="*/ 720000 w 720000"/>
              <a:gd name="connsiteY6" fmla="*/ 599998 h 738145"/>
              <a:gd name="connsiteX7" fmla="*/ 684852 w 720000"/>
              <a:gd name="connsiteY7" fmla="*/ 684852 h 738145"/>
              <a:gd name="connsiteX8" fmla="*/ 599998 w 720000"/>
              <a:gd name="connsiteY8" fmla="*/ 720000 h 738145"/>
              <a:gd name="connsiteX9" fmla="*/ 120002 w 720000"/>
              <a:gd name="connsiteY9" fmla="*/ 720000 h 738145"/>
              <a:gd name="connsiteX10" fmla="*/ 0 w 720000"/>
              <a:gd name="connsiteY10" fmla="*/ 720080 h 738145"/>
              <a:gd name="connsiteX11" fmla="*/ 0 w 720000"/>
              <a:gd name="connsiteY11" fmla="*/ 599998 h 738145"/>
              <a:gd name="connsiteX12" fmla="*/ 0 w 720000"/>
              <a:gd name="connsiteY12" fmla="*/ 120002 h 738145"/>
              <a:gd name="connsiteX0" fmla="*/ 0 w 720000"/>
              <a:gd name="connsiteY0" fmla="*/ 120002 h 720080"/>
              <a:gd name="connsiteX1" fmla="*/ 35148 w 720000"/>
              <a:gd name="connsiteY1" fmla="*/ 35148 h 720080"/>
              <a:gd name="connsiteX2" fmla="*/ 120002 w 720000"/>
              <a:gd name="connsiteY2" fmla="*/ 0 h 720080"/>
              <a:gd name="connsiteX3" fmla="*/ 599998 w 720000"/>
              <a:gd name="connsiteY3" fmla="*/ 0 h 720080"/>
              <a:gd name="connsiteX4" fmla="*/ 684852 w 720000"/>
              <a:gd name="connsiteY4" fmla="*/ 35148 h 720080"/>
              <a:gd name="connsiteX5" fmla="*/ 720000 w 720000"/>
              <a:gd name="connsiteY5" fmla="*/ 120002 h 720080"/>
              <a:gd name="connsiteX6" fmla="*/ 720000 w 720000"/>
              <a:gd name="connsiteY6" fmla="*/ 599998 h 720080"/>
              <a:gd name="connsiteX7" fmla="*/ 684852 w 720000"/>
              <a:gd name="connsiteY7" fmla="*/ 684852 h 720080"/>
              <a:gd name="connsiteX8" fmla="*/ 599998 w 720000"/>
              <a:gd name="connsiteY8" fmla="*/ 720000 h 720080"/>
              <a:gd name="connsiteX9" fmla="*/ 120002 w 720000"/>
              <a:gd name="connsiteY9" fmla="*/ 720000 h 720080"/>
              <a:gd name="connsiteX10" fmla="*/ 0 w 720000"/>
              <a:gd name="connsiteY10" fmla="*/ 720080 h 720080"/>
              <a:gd name="connsiteX11" fmla="*/ 0 w 720000"/>
              <a:gd name="connsiteY11" fmla="*/ 599998 h 720080"/>
              <a:gd name="connsiteX12" fmla="*/ 0 w 720000"/>
              <a:gd name="connsiteY12" fmla="*/ 120002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80">
                <a:moveTo>
                  <a:pt x="0" y="120002"/>
                </a:moveTo>
                <a:cubicBezTo>
                  <a:pt x="0" y="88175"/>
                  <a:pt x="12643" y="57653"/>
                  <a:pt x="35148" y="35148"/>
                </a:cubicBezTo>
                <a:cubicBezTo>
                  <a:pt x="57653" y="12643"/>
                  <a:pt x="88176" y="0"/>
                  <a:pt x="120002" y="0"/>
                </a:cubicBezTo>
                <a:lnTo>
                  <a:pt x="599998" y="0"/>
                </a:lnTo>
                <a:cubicBezTo>
                  <a:pt x="631825" y="0"/>
                  <a:pt x="662347" y="12643"/>
                  <a:pt x="684852" y="35148"/>
                </a:cubicBezTo>
                <a:cubicBezTo>
                  <a:pt x="707357" y="57653"/>
                  <a:pt x="720000" y="88176"/>
                  <a:pt x="720000" y="120002"/>
                </a:cubicBezTo>
                <a:lnTo>
                  <a:pt x="720000" y="599998"/>
                </a:lnTo>
                <a:cubicBezTo>
                  <a:pt x="720000" y="631825"/>
                  <a:pt x="707357" y="662348"/>
                  <a:pt x="684852" y="684852"/>
                </a:cubicBezTo>
                <a:cubicBezTo>
                  <a:pt x="662347" y="707357"/>
                  <a:pt x="631824" y="720000"/>
                  <a:pt x="599998" y="720000"/>
                </a:cubicBezTo>
                <a:lnTo>
                  <a:pt x="120002" y="720000"/>
                </a:lnTo>
                <a:cubicBezTo>
                  <a:pt x="88175" y="720000"/>
                  <a:pt x="122889" y="719418"/>
                  <a:pt x="0" y="720080"/>
                </a:cubicBezTo>
                <a:lnTo>
                  <a:pt x="0" y="599998"/>
                </a:lnTo>
                <a:lnTo>
                  <a:pt x="0" y="120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7C0B76EA-22E5-44ED-A8EE-6D26D6E8A8E2}" type="slidenum">
              <a:rPr lang="fr-FR" sz="800" smtClean="0"/>
              <a:pPr algn="ctr"/>
              <a:t>‹N°›</a:t>
            </a:fld>
            <a:endParaRPr lang="fr-FR" sz="800"/>
          </a:p>
        </p:txBody>
      </p:sp>
      <p:sp>
        <p:nvSpPr>
          <p:cNvPr id="9" name="Virage 8"/>
          <p:cNvSpPr>
            <a:spLocks noChangeAspect="1"/>
          </p:cNvSpPr>
          <p:nvPr/>
        </p:nvSpPr>
        <p:spPr>
          <a:xfrm flipV="1">
            <a:off x="340781" y="1042036"/>
            <a:ext cx="162000" cy="162000"/>
          </a:xfrm>
          <a:prstGeom prst="bentArrow">
            <a:avLst>
              <a:gd name="adj1" fmla="val 23794"/>
              <a:gd name="adj2" fmla="val 14711"/>
              <a:gd name="adj3" fmla="val 0"/>
              <a:gd name="adj4" fmla="val 620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8" name="Image 7" descr="logo horizontal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8313" y="6469377"/>
            <a:ext cx="1871476" cy="128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FontTx/>
        <a:buNone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80000"/>
        <a:buFont typeface="Wingdings" pitchFamily="2" charset="2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70000"/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179388" algn="l" defTabSz="914400" rtl="0" eaLnBrk="1" latinLnBrk="0" hangingPunct="1">
        <a:lnSpc>
          <a:spcPct val="90000"/>
        </a:lnSpc>
        <a:spcBef>
          <a:spcPts val="300"/>
        </a:spcBef>
        <a:buClr>
          <a:schemeClr val="bg2"/>
        </a:buClr>
        <a:buSzPct val="7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42.jpeg"/><Relationship Id="rId4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svg"/><Relationship Id="rId7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8.svg"/><Relationship Id="rId12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5.png"/><Relationship Id="rId10" Type="http://schemas.openxmlformats.org/officeDocument/2006/relationships/image" Target="../media/image32.png"/><Relationship Id="rId9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36.jpe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088" y="2276872"/>
            <a:ext cx="7848600" cy="648072"/>
          </a:xfrm>
        </p:spPr>
        <p:txBody>
          <a:bodyPr/>
          <a:lstStyle/>
          <a:p>
            <a:r>
              <a:rPr lang="fr-FR" dirty="0" err="1"/>
              <a:t>Energy</a:t>
            </a:r>
            <a:r>
              <a:rPr lang="fr-FR" dirty="0"/>
              <a:t> &amp; 5G meeting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088" y="3212976"/>
            <a:ext cx="7848600" cy="766936"/>
          </a:xfrm>
        </p:spPr>
        <p:txBody>
          <a:bodyPr/>
          <a:lstStyle/>
          <a:p>
            <a:r>
              <a:rPr lang="fr-FR" dirty="0"/>
              <a:t>Didier </a:t>
            </a:r>
            <a:r>
              <a:rPr lang="fr-FR" dirty="0" smtClean="0"/>
              <a:t>HINGANT</a:t>
            </a:r>
          </a:p>
          <a:p>
            <a:r>
              <a:rPr lang="fr-FR" dirty="0" smtClean="0"/>
              <a:t>Pôle Télécom, Enedis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14/03/2017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1340" y="259854"/>
            <a:ext cx="5990881" cy="936898"/>
          </a:xfrm>
        </p:spPr>
        <p:txBody>
          <a:bodyPr/>
          <a:lstStyle/>
          <a:p>
            <a:r>
              <a:rPr lang="en-US" dirty="0"/>
              <a:t>Smart Connect IoT Platform</a:t>
            </a:r>
          </a:p>
        </p:txBody>
      </p:sp>
      <p:grpSp>
        <p:nvGrpSpPr>
          <p:cNvPr id="55" name="Group 9"/>
          <p:cNvGrpSpPr/>
          <p:nvPr/>
        </p:nvGrpSpPr>
        <p:grpSpPr>
          <a:xfrm>
            <a:off x="2466943" y="2574256"/>
            <a:ext cx="4194564" cy="3807072"/>
            <a:chOff x="265488" y="2065020"/>
            <a:chExt cx="4194564" cy="3807072"/>
          </a:xfrm>
        </p:grpSpPr>
        <p:sp>
          <p:nvSpPr>
            <p:cNvPr id="59" name="Freeform 61"/>
            <p:cNvSpPr>
              <a:spLocks/>
            </p:cNvSpPr>
            <p:nvPr/>
          </p:nvSpPr>
          <p:spPr bwMode="gray">
            <a:xfrm>
              <a:off x="898575" y="3448626"/>
              <a:ext cx="2923200" cy="660269"/>
            </a:xfrm>
            <a:custGeom>
              <a:avLst/>
              <a:gdLst>
                <a:gd name="T0" fmla="*/ 333 w 667"/>
                <a:gd name="T1" fmla="*/ 37 h 155"/>
                <a:gd name="T2" fmla="*/ 0 w 667"/>
                <a:gd name="T3" fmla="*/ 1 h 155"/>
                <a:gd name="T4" fmla="*/ 33 w 667"/>
                <a:gd name="T5" fmla="*/ 58 h 155"/>
                <a:gd name="T6" fmla="*/ 35 w 667"/>
                <a:gd name="T7" fmla="*/ 61 h 155"/>
                <a:gd name="T8" fmla="*/ 36 w 667"/>
                <a:gd name="T9" fmla="*/ 64 h 155"/>
                <a:gd name="T10" fmla="*/ 69 w 667"/>
                <a:gd name="T11" fmla="*/ 121 h 155"/>
                <a:gd name="T12" fmla="*/ 74 w 667"/>
                <a:gd name="T13" fmla="*/ 129 h 155"/>
                <a:gd name="T14" fmla="*/ 333 w 667"/>
                <a:gd name="T15" fmla="*/ 155 h 155"/>
                <a:gd name="T16" fmla="*/ 594 w 667"/>
                <a:gd name="T17" fmla="*/ 127 h 155"/>
                <a:gd name="T18" fmla="*/ 597 w 667"/>
                <a:gd name="T19" fmla="*/ 122 h 155"/>
                <a:gd name="T20" fmla="*/ 631 w 667"/>
                <a:gd name="T21" fmla="*/ 64 h 155"/>
                <a:gd name="T22" fmla="*/ 632 w 667"/>
                <a:gd name="T23" fmla="*/ 61 h 155"/>
                <a:gd name="T24" fmla="*/ 634 w 667"/>
                <a:gd name="T25" fmla="*/ 58 h 155"/>
                <a:gd name="T26" fmla="*/ 667 w 667"/>
                <a:gd name="T27" fmla="*/ 0 h 155"/>
                <a:gd name="T28" fmla="*/ 333 w 667"/>
                <a:gd name="T29" fmla="*/ 37 h 155"/>
                <a:gd name="connsiteX0" fmla="*/ 4993 w 10000"/>
                <a:gd name="connsiteY0" fmla="*/ 2387 h 10000"/>
                <a:gd name="connsiteX1" fmla="*/ 0 w 10000"/>
                <a:gd name="connsiteY1" fmla="*/ 65 h 10000"/>
                <a:gd name="connsiteX2" fmla="*/ 495 w 10000"/>
                <a:gd name="connsiteY2" fmla="*/ 3742 h 10000"/>
                <a:gd name="connsiteX3" fmla="*/ 525 w 10000"/>
                <a:gd name="connsiteY3" fmla="*/ 3935 h 10000"/>
                <a:gd name="connsiteX4" fmla="*/ 1034 w 10000"/>
                <a:gd name="connsiteY4" fmla="*/ 7806 h 10000"/>
                <a:gd name="connsiteX5" fmla="*/ 1109 w 10000"/>
                <a:gd name="connsiteY5" fmla="*/ 8323 h 10000"/>
                <a:gd name="connsiteX6" fmla="*/ 4993 w 10000"/>
                <a:gd name="connsiteY6" fmla="*/ 10000 h 10000"/>
                <a:gd name="connsiteX7" fmla="*/ 8906 w 10000"/>
                <a:gd name="connsiteY7" fmla="*/ 8194 h 10000"/>
                <a:gd name="connsiteX8" fmla="*/ 8951 w 10000"/>
                <a:gd name="connsiteY8" fmla="*/ 7871 h 10000"/>
                <a:gd name="connsiteX9" fmla="*/ 9460 w 10000"/>
                <a:gd name="connsiteY9" fmla="*/ 4129 h 10000"/>
                <a:gd name="connsiteX10" fmla="*/ 9475 w 10000"/>
                <a:gd name="connsiteY10" fmla="*/ 3935 h 10000"/>
                <a:gd name="connsiteX11" fmla="*/ 9505 w 10000"/>
                <a:gd name="connsiteY11" fmla="*/ 3742 h 10000"/>
                <a:gd name="connsiteX12" fmla="*/ 10000 w 10000"/>
                <a:gd name="connsiteY12" fmla="*/ 0 h 10000"/>
                <a:gd name="connsiteX13" fmla="*/ 4993 w 10000"/>
                <a:gd name="connsiteY13" fmla="*/ 2387 h 10000"/>
                <a:gd name="connsiteX0" fmla="*/ 4993 w 10000"/>
                <a:gd name="connsiteY0" fmla="*/ 2387 h 10000"/>
                <a:gd name="connsiteX1" fmla="*/ 0 w 10000"/>
                <a:gd name="connsiteY1" fmla="*/ 65 h 10000"/>
                <a:gd name="connsiteX2" fmla="*/ 495 w 10000"/>
                <a:gd name="connsiteY2" fmla="*/ 3742 h 10000"/>
                <a:gd name="connsiteX3" fmla="*/ 1034 w 10000"/>
                <a:gd name="connsiteY3" fmla="*/ 7806 h 10000"/>
                <a:gd name="connsiteX4" fmla="*/ 1109 w 10000"/>
                <a:gd name="connsiteY4" fmla="*/ 8323 h 10000"/>
                <a:gd name="connsiteX5" fmla="*/ 4993 w 10000"/>
                <a:gd name="connsiteY5" fmla="*/ 10000 h 10000"/>
                <a:gd name="connsiteX6" fmla="*/ 8906 w 10000"/>
                <a:gd name="connsiteY6" fmla="*/ 8194 h 10000"/>
                <a:gd name="connsiteX7" fmla="*/ 8951 w 10000"/>
                <a:gd name="connsiteY7" fmla="*/ 7871 h 10000"/>
                <a:gd name="connsiteX8" fmla="*/ 9460 w 10000"/>
                <a:gd name="connsiteY8" fmla="*/ 4129 h 10000"/>
                <a:gd name="connsiteX9" fmla="*/ 9475 w 10000"/>
                <a:gd name="connsiteY9" fmla="*/ 3935 h 10000"/>
                <a:gd name="connsiteX10" fmla="*/ 9505 w 10000"/>
                <a:gd name="connsiteY10" fmla="*/ 3742 h 10000"/>
                <a:gd name="connsiteX11" fmla="*/ 10000 w 10000"/>
                <a:gd name="connsiteY11" fmla="*/ 0 h 10000"/>
                <a:gd name="connsiteX12" fmla="*/ 4993 w 10000"/>
                <a:gd name="connsiteY12" fmla="*/ 2387 h 10000"/>
                <a:gd name="connsiteX0" fmla="*/ 4993 w 10000"/>
                <a:gd name="connsiteY0" fmla="*/ 2387 h 10000"/>
                <a:gd name="connsiteX1" fmla="*/ 0 w 10000"/>
                <a:gd name="connsiteY1" fmla="*/ 65 h 10000"/>
                <a:gd name="connsiteX2" fmla="*/ 1034 w 10000"/>
                <a:gd name="connsiteY2" fmla="*/ 7806 h 10000"/>
                <a:gd name="connsiteX3" fmla="*/ 1109 w 10000"/>
                <a:gd name="connsiteY3" fmla="*/ 8323 h 10000"/>
                <a:gd name="connsiteX4" fmla="*/ 4993 w 10000"/>
                <a:gd name="connsiteY4" fmla="*/ 10000 h 10000"/>
                <a:gd name="connsiteX5" fmla="*/ 8906 w 10000"/>
                <a:gd name="connsiteY5" fmla="*/ 8194 h 10000"/>
                <a:gd name="connsiteX6" fmla="*/ 8951 w 10000"/>
                <a:gd name="connsiteY6" fmla="*/ 7871 h 10000"/>
                <a:gd name="connsiteX7" fmla="*/ 9460 w 10000"/>
                <a:gd name="connsiteY7" fmla="*/ 4129 h 10000"/>
                <a:gd name="connsiteX8" fmla="*/ 9475 w 10000"/>
                <a:gd name="connsiteY8" fmla="*/ 3935 h 10000"/>
                <a:gd name="connsiteX9" fmla="*/ 9505 w 10000"/>
                <a:gd name="connsiteY9" fmla="*/ 3742 h 10000"/>
                <a:gd name="connsiteX10" fmla="*/ 10000 w 10000"/>
                <a:gd name="connsiteY10" fmla="*/ 0 h 10000"/>
                <a:gd name="connsiteX11" fmla="*/ 4993 w 10000"/>
                <a:gd name="connsiteY11" fmla="*/ 2387 h 10000"/>
                <a:gd name="connsiteX0" fmla="*/ 4993 w 10000"/>
                <a:gd name="connsiteY0" fmla="*/ 2387 h 10000"/>
                <a:gd name="connsiteX1" fmla="*/ 0 w 10000"/>
                <a:gd name="connsiteY1" fmla="*/ 65 h 10000"/>
                <a:gd name="connsiteX2" fmla="*/ 1034 w 10000"/>
                <a:gd name="connsiteY2" fmla="*/ 7806 h 10000"/>
                <a:gd name="connsiteX3" fmla="*/ 1109 w 10000"/>
                <a:gd name="connsiteY3" fmla="*/ 8323 h 10000"/>
                <a:gd name="connsiteX4" fmla="*/ 4993 w 10000"/>
                <a:gd name="connsiteY4" fmla="*/ 10000 h 10000"/>
                <a:gd name="connsiteX5" fmla="*/ 8906 w 10000"/>
                <a:gd name="connsiteY5" fmla="*/ 8194 h 10000"/>
                <a:gd name="connsiteX6" fmla="*/ 8951 w 10000"/>
                <a:gd name="connsiteY6" fmla="*/ 7871 h 10000"/>
                <a:gd name="connsiteX7" fmla="*/ 9475 w 10000"/>
                <a:gd name="connsiteY7" fmla="*/ 3935 h 10000"/>
                <a:gd name="connsiteX8" fmla="*/ 9505 w 10000"/>
                <a:gd name="connsiteY8" fmla="*/ 3742 h 10000"/>
                <a:gd name="connsiteX9" fmla="*/ 10000 w 10000"/>
                <a:gd name="connsiteY9" fmla="*/ 0 h 10000"/>
                <a:gd name="connsiteX10" fmla="*/ 4993 w 10000"/>
                <a:gd name="connsiteY10" fmla="*/ 2387 h 10000"/>
                <a:gd name="connsiteX0" fmla="*/ 4993 w 10000"/>
                <a:gd name="connsiteY0" fmla="*/ 2387 h 10000"/>
                <a:gd name="connsiteX1" fmla="*/ 0 w 10000"/>
                <a:gd name="connsiteY1" fmla="*/ 65 h 10000"/>
                <a:gd name="connsiteX2" fmla="*/ 1034 w 10000"/>
                <a:gd name="connsiteY2" fmla="*/ 7806 h 10000"/>
                <a:gd name="connsiteX3" fmla="*/ 1109 w 10000"/>
                <a:gd name="connsiteY3" fmla="*/ 8323 h 10000"/>
                <a:gd name="connsiteX4" fmla="*/ 4993 w 10000"/>
                <a:gd name="connsiteY4" fmla="*/ 10000 h 10000"/>
                <a:gd name="connsiteX5" fmla="*/ 8906 w 10000"/>
                <a:gd name="connsiteY5" fmla="*/ 8194 h 10000"/>
                <a:gd name="connsiteX6" fmla="*/ 8951 w 10000"/>
                <a:gd name="connsiteY6" fmla="*/ 7871 h 10000"/>
                <a:gd name="connsiteX7" fmla="*/ 9505 w 10000"/>
                <a:gd name="connsiteY7" fmla="*/ 3742 h 10000"/>
                <a:gd name="connsiteX8" fmla="*/ 10000 w 10000"/>
                <a:gd name="connsiteY8" fmla="*/ 0 h 10000"/>
                <a:gd name="connsiteX9" fmla="*/ 4993 w 10000"/>
                <a:gd name="connsiteY9" fmla="*/ 238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000">
                  <a:moveTo>
                    <a:pt x="4993" y="2387"/>
                  </a:moveTo>
                  <a:cubicBezTo>
                    <a:pt x="2489" y="2387"/>
                    <a:pt x="405" y="1355"/>
                    <a:pt x="0" y="65"/>
                  </a:cubicBezTo>
                  <a:lnTo>
                    <a:pt x="1034" y="7806"/>
                  </a:lnTo>
                  <a:cubicBezTo>
                    <a:pt x="1136" y="8569"/>
                    <a:pt x="1084" y="8151"/>
                    <a:pt x="1109" y="8323"/>
                  </a:cubicBezTo>
                  <a:cubicBezTo>
                    <a:pt x="1469" y="9290"/>
                    <a:pt x="3073" y="10000"/>
                    <a:pt x="4993" y="10000"/>
                  </a:cubicBezTo>
                  <a:cubicBezTo>
                    <a:pt x="6987" y="10000"/>
                    <a:pt x="8651" y="9226"/>
                    <a:pt x="8906" y="8194"/>
                  </a:cubicBezTo>
                  <a:cubicBezTo>
                    <a:pt x="8921" y="8086"/>
                    <a:pt x="8851" y="8613"/>
                    <a:pt x="8951" y="7871"/>
                  </a:cubicBezTo>
                  <a:cubicBezTo>
                    <a:pt x="9051" y="7129"/>
                    <a:pt x="9330" y="5054"/>
                    <a:pt x="9505" y="3742"/>
                  </a:cubicBezTo>
                  <a:lnTo>
                    <a:pt x="10000" y="0"/>
                  </a:lnTo>
                  <a:cubicBezTo>
                    <a:pt x="9655" y="1355"/>
                    <a:pt x="7541" y="2387"/>
                    <a:pt x="4993" y="2387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47000"/>
              </a:schemeClr>
            </a:solidFill>
            <a:ln>
              <a:noFill/>
            </a:ln>
          </p:spPr>
          <p:txBody>
            <a:bodyPr lIns="0" tIns="108000" rIns="0" bIns="0" anchor="ctr" anchorCtr="0"/>
            <a:lstStyle/>
            <a:p>
              <a:pPr lvl="0" algn="ctr"/>
              <a:endParaRPr lang="en-US" altLang="de-DE" dirty="0">
                <a:solidFill>
                  <a:schemeClr val="accent1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6" name="Oval 36"/>
            <p:cNvSpPr>
              <a:spLocks noChangeArrowheads="1"/>
            </p:cNvSpPr>
            <p:nvPr/>
          </p:nvSpPr>
          <p:spPr bwMode="gray">
            <a:xfrm>
              <a:off x="1861763" y="5083327"/>
              <a:ext cx="1007143" cy="788765"/>
            </a:xfrm>
            <a:custGeom>
              <a:avLst/>
              <a:gdLst>
                <a:gd name="connsiteX0" fmla="*/ 880511 w 981076"/>
                <a:gd name="connsiteY0" fmla="*/ 665442 h 768350"/>
                <a:gd name="connsiteX1" fmla="*/ 884789 w 981076"/>
                <a:gd name="connsiteY1" fmla="*/ 666121 h 768350"/>
                <a:gd name="connsiteX2" fmla="*/ 880511 w 981076"/>
                <a:gd name="connsiteY2" fmla="*/ 665442 h 768350"/>
                <a:gd name="connsiteX3" fmla="*/ 172821 w 981076"/>
                <a:gd name="connsiteY3" fmla="*/ 655442 h 768350"/>
                <a:gd name="connsiteX4" fmla="*/ 154269 w 981076"/>
                <a:gd name="connsiteY4" fmla="*/ 657448 h 768350"/>
                <a:gd name="connsiteX5" fmla="*/ 172821 w 981076"/>
                <a:gd name="connsiteY5" fmla="*/ 655442 h 768350"/>
                <a:gd name="connsiteX6" fmla="*/ 808253 w 981076"/>
                <a:gd name="connsiteY6" fmla="*/ 655441 h 768350"/>
                <a:gd name="connsiteX7" fmla="*/ 826807 w 981076"/>
                <a:gd name="connsiteY7" fmla="*/ 657448 h 768350"/>
                <a:gd name="connsiteX8" fmla="*/ 808253 w 981076"/>
                <a:gd name="connsiteY8" fmla="*/ 655441 h 768350"/>
                <a:gd name="connsiteX9" fmla="*/ 260094 w 981076"/>
                <a:gd name="connsiteY9" fmla="*/ 647625 h 768350"/>
                <a:gd name="connsiteX10" fmla="*/ 223970 w 981076"/>
                <a:gd name="connsiteY10" fmla="*/ 650195 h 768350"/>
                <a:gd name="connsiteX11" fmla="*/ 260094 w 981076"/>
                <a:gd name="connsiteY11" fmla="*/ 647625 h 768350"/>
                <a:gd name="connsiteX12" fmla="*/ 720981 w 981076"/>
                <a:gd name="connsiteY12" fmla="*/ 647625 h 768350"/>
                <a:gd name="connsiteX13" fmla="*/ 757107 w 981076"/>
                <a:gd name="connsiteY13" fmla="*/ 650195 h 768350"/>
                <a:gd name="connsiteX14" fmla="*/ 720981 w 981076"/>
                <a:gd name="connsiteY14" fmla="*/ 647625 h 768350"/>
                <a:gd name="connsiteX15" fmla="*/ 359467 w 981076"/>
                <a:gd name="connsiteY15" fmla="*/ 642379 h 768350"/>
                <a:gd name="connsiteX16" fmla="*/ 304400 w 981076"/>
                <a:gd name="connsiteY16" fmla="*/ 644619 h 768350"/>
                <a:gd name="connsiteX17" fmla="*/ 359467 w 981076"/>
                <a:gd name="connsiteY17" fmla="*/ 642379 h 768350"/>
                <a:gd name="connsiteX18" fmla="*/ 621609 w 981076"/>
                <a:gd name="connsiteY18" fmla="*/ 642379 h 768350"/>
                <a:gd name="connsiteX19" fmla="*/ 676677 w 981076"/>
                <a:gd name="connsiteY19" fmla="*/ 644619 h 768350"/>
                <a:gd name="connsiteX20" fmla="*/ 621609 w 981076"/>
                <a:gd name="connsiteY20" fmla="*/ 642379 h 768350"/>
                <a:gd name="connsiteX21" fmla="*/ 490538 w 981076"/>
                <a:gd name="connsiteY21" fmla="*/ 639762 h 768350"/>
                <a:gd name="connsiteX22" fmla="*/ 587111 w 981076"/>
                <a:gd name="connsiteY22" fmla="*/ 641038 h 768350"/>
                <a:gd name="connsiteX23" fmla="*/ 490538 w 981076"/>
                <a:gd name="connsiteY23" fmla="*/ 639762 h 768350"/>
                <a:gd name="connsiteX24" fmla="*/ 393965 w 981076"/>
                <a:gd name="connsiteY24" fmla="*/ 641038 h 768350"/>
                <a:gd name="connsiteX25" fmla="*/ 490538 w 981076"/>
                <a:gd name="connsiteY25" fmla="*/ 639762 h 768350"/>
                <a:gd name="connsiteX26" fmla="*/ 0 w 981076"/>
                <a:gd name="connsiteY26" fmla="*/ 0 h 768350"/>
                <a:gd name="connsiteX27" fmla="*/ 19535 w 981076"/>
                <a:gd name="connsiteY27" fmla="*/ 11442 h 768350"/>
                <a:gd name="connsiteX28" fmla="*/ 27047 w 981076"/>
                <a:gd name="connsiteY28" fmla="*/ 14614 h 768350"/>
                <a:gd name="connsiteX29" fmla="*/ 46048 w 981076"/>
                <a:gd name="connsiteY29" fmla="*/ 21281 h 768350"/>
                <a:gd name="connsiteX30" fmla="*/ 492680 w 981076"/>
                <a:gd name="connsiteY30" fmla="*/ 60130 h 768350"/>
                <a:gd name="connsiteX31" fmla="*/ 981075 w 981076"/>
                <a:gd name="connsiteY31" fmla="*/ 4295 h 768350"/>
                <a:gd name="connsiteX32" fmla="*/ 981075 w 981076"/>
                <a:gd name="connsiteY32" fmla="*/ 700087 h 768350"/>
                <a:gd name="connsiteX33" fmla="*/ 978024 w 981076"/>
                <a:gd name="connsiteY33" fmla="*/ 700087 h 768350"/>
                <a:gd name="connsiteX34" fmla="*/ 978022 w 981076"/>
                <a:gd name="connsiteY34" fmla="*/ 700086 h 768350"/>
                <a:gd name="connsiteX35" fmla="*/ 981076 w 981076"/>
                <a:gd name="connsiteY35" fmla="*/ 704056 h 768350"/>
                <a:gd name="connsiteX36" fmla="*/ 490538 w 981076"/>
                <a:gd name="connsiteY36" fmla="*/ 768350 h 768350"/>
                <a:gd name="connsiteX37" fmla="*/ 0 w 981076"/>
                <a:gd name="connsiteY37" fmla="*/ 704056 h 768350"/>
                <a:gd name="connsiteX38" fmla="*/ 3053 w 981076"/>
                <a:gd name="connsiteY38" fmla="*/ 700087 h 768350"/>
                <a:gd name="connsiteX39" fmla="*/ 0 w 981076"/>
                <a:gd name="connsiteY39" fmla="*/ 700087 h 768350"/>
                <a:gd name="connsiteX40" fmla="*/ 0 w 981076"/>
                <a:gd name="connsiteY40" fmla="*/ 0 h 768350"/>
                <a:gd name="connsiteX0" fmla="*/ 880511 w 981076"/>
                <a:gd name="connsiteY0" fmla="*/ 665442 h 768350"/>
                <a:gd name="connsiteX1" fmla="*/ 884789 w 981076"/>
                <a:gd name="connsiteY1" fmla="*/ 666121 h 768350"/>
                <a:gd name="connsiteX2" fmla="*/ 880511 w 981076"/>
                <a:gd name="connsiteY2" fmla="*/ 665442 h 768350"/>
                <a:gd name="connsiteX3" fmla="*/ 172821 w 981076"/>
                <a:gd name="connsiteY3" fmla="*/ 655442 h 768350"/>
                <a:gd name="connsiteX4" fmla="*/ 154269 w 981076"/>
                <a:gd name="connsiteY4" fmla="*/ 657448 h 768350"/>
                <a:gd name="connsiteX5" fmla="*/ 172821 w 981076"/>
                <a:gd name="connsiteY5" fmla="*/ 655442 h 768350"/>
                <a:gd name="connsiteX6" fmla="*/ 808253 w 981076"/>
                <a:gd name="connsiteY6" fmla="*/ 655441 h 768350"/>
                <a:gd name="connsiteX7" fmla="*/ 826807 w 981076"/>
                <a:gd name="connsiteY7" fmla="*/ 657448 h 768350"/>
                <a:gd name="connsiteX8" fmla="*/ 808253 w 981076"/>
                <a:gd name="connsiteY8" fmla="*/ 655441 h 768350"/>
                <a:gd name="connsiteX9" fmla="*/ 720981 w 981076"/>
                <a:gd name="connsiteY9" fmla="*/ 647625 h 768350"/>
                <a:gd name="connsiteX10" fmla="*/ 757107 w 981076"/>
                <a:gd name="connsiteY10" fmla="*/ 650195 h 768350"/>
                <a:gd name="connsiteX11" fmla="*/ 720981 w 981076"/>
                <a:gd name="connsiteY11" fmla="*/ 647625 h 768350"/>
                <a:gd name="connsiteX12" fmla="*/ 359467 w 981076"/>
                <a:gd name="connsiteY12" fmla="*/ 642379 h 768350"/>
                <a:gd name="connsiteX13" fmla="*/ 304400 w 981076"/>
                <a:gd name="connsiteY13" fmla="*/ 644619 h 768350"/>
                <a:gd name="connsiteX14" fmla="*/ 359467 w 981076"/>
                <a:gd name="connsiteY14" fmla="*/ 642379 h 768350"/>
                <a:gd name="connsiteX15" fmla="*/ 621609 w 981076"/>
                <a:gd name="connsiteY15" fmla="*/ 642379 h 768350"/>
                <a:gd name="connsiteX16" fmla="*/ 676677 w 981076"/>
                <a:gd name="connsiteY16" fmla="*/ 644619 h 768350"/>
                <a:gd name="connsiteX17" fmla="*/ 621609 w 981076"/>
                <a:gd name="connsiteY17" fmla="*/ 642379 h 768350"/>
                <a:gd name="connsiteX18" fmla="*/ 490538 w 981076"/>
                <a:gd name="connsiteY18" fmla="*/ 639762 h 768350"/>
                <a:gd name="connsiteX19" fmla="*/ 587111 w 981076"/>
                <a:gd name="connsiteY19" fmla="*/ 641038 h 768350"/>
                <a:gd name="connsiteX20" fmla="*/ 490538 w 981076"/>
                <a:gd name="connsiteY20" fmla="*/ 639762 h 768350"/>
                <a:gd name="connsiteX21" fmla="*/ 393965 w 981076"/>
                <a:gd name="connsiteY21" fmla="*/ 641038 h 768350"/>
                <a:gd name="connsiteX22" fmla="*/ 490538 w 981076"/>
                <a:gd name="connsiteY22" fmla="*/ 639762 h 768350"/>
                <a:gd name="connsiteX23" fmla="*/ 0 w 981076"/>
                <a:gd name="connsiteY23" fmla="*/ 0 h 768350"/>
                <a:gd name="connsiteX24" fmla="*/ 19535 w 981076"/>
                <a:gd name="connsiteY24" fmla="*/ 11442 h 768350"/>
                <a:gd name="connsiteX25" fmla="*/ 27047 w 981076"/>
                <a:gd name="connsiteY25" fmla="*/ 14614 h 768350"/>
                <a:gd name="connsiteX26" fmla="*/ 46048 w 981076"/>
                <a:gd name="connsiteY26" fmla="*/ 21281 h 768350"/>
                <a:gd name="connsiteX27" fmla="*/ 492680 w 981076"/>
                <a:gd name="connsiteY27" fmla="*/ 60130 h 768350"/>
                <a:gd name="connsiteX28" fmla="*/ 981075 w 981076"/>
                <a:gd name="connsiteY28" fmla="*/ 4295 h 768350"/>
                <a:gd name="connsiteX29" fmla="*/ 981075 w 981076"/>
                <a:gd name="connsiteY29" fmla="*/ 700087 h 768350"/>
                <a:gd name="connsiteX30" fmla="*/ 978024 w 981076"/>
                <a:gd name="connsiteY30" fmla="*/ 700087 h 768350"/>
                <a:gd name="connsiteX31" fmla="*/ 978022 w 981076"/>
                <a:gd name="connsiteY31" fmla="*/ 700086 h 768350"/>
                <a:gd name="connsiteX32" fmla="*/ 981076 w 981076"/>
                <a:gd name="connsiteY32" fmla="*/ 704056 h 768350"/>
                <a:gd name="connsiteX33" fmla="*/ 490538 w 981076"/>
                <a:gd name="connsiteY33" fmla="*/ 768350 h 768350"/>
                <a:gd name="connsiteX34" fmla="*/ 0 w 981076"/>
                <a:gd name="connsiteY34" fmla="*/ 704056 h 768350"/>
                <a:gd name="connsiteX35" fmla="*/ 3053 w 981076"/>
                <a:gd name="connsiteY35" fmla="*/ 700087 h 768350"/>
                <a:gd name="connsiteX36" fmla="*/ 0 w 981076"/>
                <a:gd name="connsiteY36" fmla="*/ 700087 h 768350"/>
                <a:gd name="connsiteX37" fmla="*/ 0 w 981076"/>
                <a:gd name="connsiteY37" fmla="*/ 0 h 768350"/>
                <a:gd name="connsiteX0" fmla="*/ 880511 w 981076"/>
                <a:gd name="connsiteY0" fmla="*/ 665442 h 768350"/>
                <a:gd name="connsiteX1" fmla="*/ 884789 w 981076"/>
                <a:gd name="connsiteY1" fmla="*/ 666121 h 768350"/>
                <a:gd name="connsiteX2" fmla="*/ 880511 w 981076"/>
                <a:gd name="connsiteY2" fmla="*/ 665442 h 768350"/>
                <a:gd name="connsiteX3" fmla="*/ 172821 w 981076"/>
                <a:gd name="connsiteY3" fmla="*/ 655442 h 768350"/>
                <a:gd name="connsiteX4" fmla="*/ 154269 w 981076"/>
                <a:gd name="connsiteY4" fmla="*/ 657448 h 768350"/>
                <a:gd name="connsiteX5" fmla="*/ 172821 w 981076"/>
                <a:gd name="connsiteY5" fmla="*/ 655442 h 768350"/>
                <a:gd name="connsiteX6" fmla="*/ 808253 w 981076"/>
                <a:gd name="connsiteY6" fmla="*/ 655441 h 768350"/>
                <a:gd name="connsiteX7" fmla="*/ 826807 w 981076"/>
                <a:gd name="connsiteY7" fmla="*/ 657448 h 768350"/>
                <a:gd name="connsiteX8" fmla="*/ 808253 w 981076"/>
                <a:gd name="connsiteY8" fmla="*/ 655441 h 768350"/>
                <a:gd name="connsiteX9" fmla="*/ 720981 w 981076"/>
                <a:gd name="connsiteY9" fmla="*/ 647625 h 768350"/>
                <a:gd name="connsiteX10" fmla="*/ 757107 w 981076"/>
                <a:gd name="connsiteY10" fmla="*/ 650195 h 768350"/>
                <a:gd name="connsiteX11" fmla="*/ 720981 w 981076"/>
                <a:gd name="connsiteY11" fmla="*/ 647625 h 768350"/>
                <a:gd name="connsiteX12" fmla="*/ 359467 w 981076"/>
                <a:gd name="connsiteY12" fmla="*/ 642379 h 768350"/>
                <a:gd name="connsiteX13" fmla="*/ 304400 w 981076"/>
                <a:gd name="connsiteY13" fmla="*/ 644619 h 768350"/>
                <a:gd name="connsiteX14" fmla="*/ 359467 w 981076"/>
                <a:gd name="connsiteY14" fmla="*/ 642379 h 768350"/>
                <a:gd name="connsiteX15" fmla="*/ 621609 w 981076"/>
                <a:gd name="connsiteY15" fmla="*/ 642379 h 768350"/>
                <a:gd name="connsiteX16" fmla="*/ 676677 w 981076"/>
                <a:gd name="connsiteY16" fmla="*/ 644619 h 768350"/>
                <a:gd name="connsiteX17" fmla="*/ 621609 w 981076"/>
                <a:gd name="connsiteY17" fmla="*/ 642379 h 768350"/>
                <a:gd name="connsiteX18" fmla="*/ 490538 w 981076"/>
                <a:gd name="connsiteY18" fmla="*/ 639762 h 768350"/>
                <a:gd name="connsiteX19" fmla="*/ 587111 w 981076"/>
                <a:gd name="connsiteY19" fmla="*/ 641038 h 768350"/>
                <a:gd name="connsiteX20" fmla="*/ 490538 w 981076"/>
                <a:gd name="connsiteY20" fmla="*/ 639762 h 768350"/>
                <a:gd name="connsiteX21" fmla="*/ 490538 w 981076"/>
                <a:gd name="connsiteY21" fmla="*/ 639762 h 768350"/>
                <a:gd name="connsiteX22" fmla="*/ 0 w 981076"/>
                <a:gd name="connsiteY22" fmla="*/ 0 h 768350"/>
                <a:gd name="connsiteX23" fmla="*/ 19535 w 981076"/>
                <a:gd name="connsiteY23" fmla="*/ 11442 h 768350"/>
                <a:gd name="connsiteX24" fmla="*/ 27047 w 981076"/>
                <a:gd name="connsiteY24" fmla="*/ 14614 h 768350"/>
                <a:gd name="connsiteX25" fmla="*/ 46048 w 981076"/>
                <a:gd name="connsiteY25" fmla="*/ 21281 h 768350"/>
                <a:gd name="connsiteX26" fmla="*/ 492680 w 981076"/>
                <a:gd name="connsiteY26" fmla="*/ 60130 h 768350"/>
                <a:gd name="connsiteX27" fmla="*/ 981075 w 981076"/>
                <a:gd name="connsiteY27" fmla="*/ 4295 h 768350"/>
                <a:gd name="connsiteX28" fmla="*/ 981075 w 981076"/>
                <a:gd name="connsiteY28" fmla="*/ 700087 h 768350"/>
                <a:gd name="connsiteX29" fmla="*/ 978024 w 981076"/>
                <a:gd name="connsiteY29" fmla="*/ 700087 h 768350"/>
                <a:gd name="connsiteX30" fmla="*/ 978022 w 981076"/>
                <a:gd name="connsiteY30" fmla="*/ 700086 h 768350"/>
                <a:gd name="connsiteX31" fmla="*/ 981076 w 981076"/>
                <a:gd name="connsiteY31" fmla="*/ 704056 h 768350"/>
                <a:gd name="connsiteX32" fmla="*/ 490538 w 981076"/>
                <a:gd name="connsiteY32" fmla="*/ 768350 h 768350"/>
                <a:gd name="connsiteX33" fmla="*/ 0 w 981076"/>
                <a:gd name="connsiteY33" fmla="*/ 704056 h 768350"/>
                <a:gd name="connsiteX34" fmla="*/ 3053 w 981076"/>
                <a:gd name="connsiteY34" fmla="*/ 700087 h 768350"/>
                <a:gd name="connsiteX35" fmla="*/ 0 w 981076"/>
                <a:gd name="connsiteY35" fmla="*/ 700087 h 768350"/>
                <a:gd name="connsiteX36" fmla="*/ 0 w 981076"/>
                <a:gd name="connsiteY36" fmla="*/ 0 h 768350"/>
                <a:gd name="connsiteX0" fmla="*/ 880511 w 981076"/>
                <a:gd name="connsiteY0" fmla="*/ 665442 h 768350"/>
                <a:gd name="connsiteX1" fmla="*/ 884789 w 981076"/>
                <a:gd name="connsiteY1" fmla="*/ 666121 h 768350"/>
                <a:gd name="connsiteX2" fmla="*/ 880511 w 981076"/>
                <a:gd name="connsiteY2" fmla="*/ 665442 h 768350"/>
                <a:gd name="connsiteX3" fmla="*/ 172821 w 981076"/>
                <a:gd name="connsiteY3" fmla="*/ 655442 h 768350"/>
                <a:gd name="connsiteX4" fmla="*/ 154269 w 981076"/>
                <a:gd name="connsiteY4" fmla="*/ 657448 h 768350"/>
                <a:gd name="connsiteX5" fmla="*/ 172821 w 981076"/>
                <a:gd name="connsiteY5" fmla="*/ 655442 h 768350"/>
                <a:gd name="connsiteX6" fmla="*/ 808253 w 981076"/>
                <a:gd name="connsiteY6" fmla="*/ 655441 h 768350"/>
                <a:gd name="connsiteX7" fmla="*/ 826807 w 981076"/>
                <a:gd name="connsiteY7" fmla="*/ 657448 h 768350"/>
                <a:gd name="connsiteX8" fmla="*/ 808253 w 981076"/>
                <a:gd name="connsiteY8" fmla="*/ 655441 h 768350"/>
                <a:gd name="connsiteX9" fmla="*/ 720981 w 981076"/>
                <a:gd name="connsiteY9" fmla="*/ 647625 h 768350"/>
                <a:gd name="connsiteX10" fmla="*/ 757107 w 981076"/>
                <a:gd name="connsiteY10" fmla="*/ 650195 h 768350"/>
                <a:gd name="connsiteX11" fmla="*/ 720981 w 981076"/>
                <a:gd name="connsiteY11" fmla="*/ 647625 h 768350"/>
                <a:gd name="connsiteX12" fmla="*/ 621609 w 981076"/>
                <a:gd name="connsiteY12" fmla="*/ 642379 h 768350"/>
                <a:gd name="connsiteX13" fmla="*/ 676677 w 981076"/>
                <a:gd name="connsiteY13" fmla="*/ 644619 h 768350"/>
                <a:gd name="connsiteX14" fmla="*/ 621609 w 981076"/>
                <a:gd name="connsiteY14" fmla="*/ 642379 h 768350"/>
                <a:gd name="connsiteX15" fmla="*/ 490538 w 981076"/>
                <a:gd name="connsiteY15" fmla="*/ 639762 h 768350"/>
                <a:gd name="connsiteX16" fmla="*/ 587111 w 981076"/>
                <a:gd name="connsiteY16" fmla="*/ 641038 h 768350"/>
                <a:gd name="connsiteX17" fmla="*/ 490538 w 981076"/>
                <a:gd name="connsiteY17" fmla="*/ 639762 h 768350"/>
                <a:gd name="connsiteX18" fmla="*/ 490538 w 981076"/>
                <a:gd name="connsiteY18" fmla="*/ 639762 h 768350"/>
                <a:gd name="connsiteX19" fmla="*/ 0 w 981076"/>
                <a:gd name="connsiteY19" fmla="*/ 0 h 768350"/>
                <a:gd name="connsiteX20" fmla="*/ 19535 w 981076"/>
                <a:gd name="connsiteY20" fmla="*/ 11442 h 768350"/>
                <a:gd name="connsiteX21" fmla="*/ 27047 w 981076"/>
                <a:gd name="connsiteY21" fmla="*/ 14614 h 768350"/>
                <a:gd name="connsiteX22" fmla="*/ 46048 w 981076"/>
                <a:gd name="connsiteY22" fmla="*/ 21281 h 768350"/>
                <a:gd name="connsiteX23" fmla="*/ 492680 w 981076"/>
                <a:gd name="connsiteY23" fmla="*/ 60130 h 768350"/>
                <a:gd name="connsiteX24" fmla="*/ 981075 w 981076"/>
                <a:gd name="connsiteY24" fmla="*/ 4295 h 768350"/>
                <a:gd name="connsiteX25" fmla="*/ 981075 w 981076"/>
                <a:gd name="connsiteY25" fmla="*/ 700087 h 768350"/>
                <a:gd name="connsiteX26" fmla="*/ 978024 w 981076"/>
                <a:gd name="connsiteY26" fmla="*/ 700087 h 768350"/>
                <a:gd name="connsiteX27" fmla="*/ 978022 w 981076"/>
                <a:gd name="connsiteY27" fmla="*/ 700086 h 768350"/>
                <a:gd name="connsiteX28" fmla="*/ 981076 w 981076"/>
                <a:gd name="connsiteY28" fmla="*/ 704056 h 768350"/>
                <a:gd name="connsiteX29" fmla="*/ 490538 w 981076"/>
                <a:gd name="connsiteY29" fmla="*/ 768350 h 768350"/>
                <a:gd name="connsiteX30" fmla="*/ 0 w 981076"/>
                <a:gd name="connsiteY30" fmla="*/ 704056 h 768350"/>
                <a:gd name="connsiteX31" fmla="*/ 3053 w 981076"/>
                <a:gd name="connsiteY31" fmla="*/ 700087 h 768350"/>
                <a:gd name="connsiteX32" fmla="*/ 0 w 981076"/>
                <a:gd name="connsiteY32" fmla="*/ 700087 h 768350"/>
                <a:gd name="connsiteX33" fmla="*/ 0 w 981076"/>
                <a:gd name="connsiteY33" fmla="*/ 0 h 768350"/>
                <a:gd name="connsiteX0" fmla="*/ 880511 w 981076"/>
                <a:gd name="connsiteY0" fmla="*/ 665442 h 768350"/>
                <a:gd name="connsiteX1" fmla="*/ 884789 w 981076"/>
                <a:gd name="connsiteY1" fmla="*/ 666121 h 768350"/>
                <a:gd name="connsiteX2" fmla="*/ 880511 w 981076"/>
                <a:gd name="connsiteY2" fmla="*/ 665442 h 768350"/>
                <a:gd name="connsiteX3" fmla="*/ 808253 w 981076"/>
                <a:gd name="connsiteY3" fmla="*/ 655441 h 768350"/>
                <a:gd name="connsiteX4" fmla="*/ 826807 w 981076"/>
                <a:gd name="connsiteY4" fmla="*/ 657448 h 768350"/>
                <a:gd name="connsiteX5" fmla="*/ 808253 w 981076"/>
                <a:gd name="connsiteY5" fmla="*/ 655441 h 768350"/>
                <a:gd name="connsiteX6" fmla="*/ 720981 w 981076"/>
                <a:gd name="connsiteY6" fmla="*/ 647625 h 768350"/>
                <a:gd name="connsiteX7" fmla="*/ 757107 w 981076"/>
                <a:gd name="connsiteY7" fmla="*/ 650195 h 768350"/>
                <a:gd name="connsiteX8" fmla="*/ 720981 w 981076"/>
                <a:gd name="connsiteY8" fmla="*/ 647625 h 768350"/>
                <a:gd name="connsiteX9" fmla="*/ 621609 w 981076"/>
                <a:gd name="connsiteY9" fmla="*/ 642379 h 768350"/>
                <a:gd name="connsiteX10" fmla="*/ 676677 w 981076"/>
                <a:gd name="connsiteY10" fmla="*/ 644619 h 768350"/>
                <a:gd name="connsiteX11" fmla="*/ 621609 w 981076"/>
                <a:gd name="connsiteY11" fmla="*/ 642379 h 768350"/>
                <a:gd name="connsiteX12" fmla="*/ 490538 w 981076"/>
                <a:gd name="connsiteY12" fmla="*/ 639762 h 768350"/>
                <a:gd name="connsiteX13" fmla="*/ 587111 w 981076"/>
                <a:gd name="connsiteY13" fmla="*/ 641038 h 768350"/>
                <a:gd name="connsiteX14" fmla="*/ 490538 w 981076"/>
                <a:gd name="connsiteY14" fmla="*/ 639762 h 768350"/>
                <a:gd name="connsiteX15" fmla="*/ 490538 w 981076"/>
                <a:gd name="connsiteY15" fmla="*/ 639762 h 768350"/>
                <a:gd name="connsiteX16" fmla="*/ 0 w 981076"/>
                <a:gd name="connsiteY16" fmla="*/ 0 h 768350"/>
                <a:gd name="connsiteX17" fmla="*/ 19535 w 981076"/>
                <a:gd name="connsiteY17" fmla="*/ 11442 h 768350"/>
                <a:gd name="connsiteX18" fmla="*/ 27047 w 981076"/>
                <a:gd name="connsiteY18" fmla="*/ 14614 h 768350"/>
                <a:gd name="connsiteX19" fmla="*/ 46048 w 981076"/>
                <a:gd name="connsiteY19" fmla="*/ 21281 h 768350"/>
                <a:gd name="connsiteX20" fmla="*/ 492680 w 981076"/>
                <a:gd name="connsiteY20" fmla="*/ 60130 h 768350"/>
                <a:gd name="connsiteX21" fmla="*/ 981075 w 981076"/>
                <a:gd name="connsiteY21" fmla="*/ 4295 h 768350"/>
                <a:gd name="connsiteX22" fmla="*/ 981075 w 981076"/>
                <a:gd name="connsiteY22" fmla="*/ 700087 h 768350"/>
                <a:gd name="connsiteX23" fmla="*/ 978024 w 981076"/>
                <a:gd name="connsiteY23" fmla="*/ 700087 h 768350"/>
                <a:gd name="connsiteX24" fmla="*/ 978022 w 981076"/>
                <a:gd name="connsiteY24" fmla="*/ 700086 h 768350"/>
                <a:gd name="connsiteX25" fmla="*/ 981076 w 981076"/>
                <a:gd name="connsiteY25" fmla="*/ 704056 h 768350"/>
                <a:gd name="connsiteX26" fmla="*/ 490538 w 981076"/>
                <a:gd name="connsiteY26" fmla="*/ 768350 h 768350"/>
                <a:gd name="connsiteX27" fmla="*/ 0 w 981076"/>
                <a:gd name="connsiteY27" fmla="*/ 704056 h 768350"/>
                <a:gd name="connsiteX28" fmla="*/ 3053 w 981076"/>
                <a:gd name="connsiteY28" fmla="*/ 700087 h 768350"/>
                <a:gd name="connsiteX29" fmla="*/ 0 w 981076"/>
                <a:gd name="connsiteY29" fmla="*/ 700087 h 768350"/>
                <a:gd name="connsiteX30" fmla="*/ 0 w 981076"/>
                <a:gd name="connsiteY30" fmla="*/ 0 h 768350"/>
                <a:gd name="connsiteX0" fmla="*/ 880511 w 981076"/>
                <a:gd name="connsiteY0" fmla="*/ 665442 h 768350"/>
                <a:gd name="connsiteX1" fmla="*/ 884789 w 981076"/>
                <a:gd name="connsiteY1" fmla="*/ 666121 h 768350"/>
                <a:gd name="connsiteX2" fmla="*/ 880511 w 981076"/>
                <a:gd name="connsiteY2" fmla="*/ 665442 h 768350"/>
                <a:gd name="connsiteX3" fmla="*/ 808253 w 981076"/>
                <a:gd name="connsiteY3" fmla="*/ 655441 h 768350"/>
                <a:gd name="connsiteX4" fmla="*/ 826807 w 981076"/>
                <a:gd name="connsiteY4" fmla="*/ 657448 h 768350"/>
                <a:gd name="connsiteX5" fmla="*/ 808253 w 981076"/>
                <a:gd name="connsiteY5" fmla="*/ 655441 h 768350"/>
                <a:gd name="connsiteX6" fmla="*/ 720981 w 981076"/>
                <a:gd name="connsiteY6" fmla="*/ 647625 h 768350"/>
                <a:gd name="connsiteX7" fmla="*/ 757107 w 981076"/>
                <a:gd name="connsiteY7" fmla="*/ 650195 h 768350"/>
                <a:gd name="connsiteX8" fmla="*/ 720981 w 981076"/>
                <a:gd name="connsiteY8" fmla="*/ 647625 h 768350"/>
                <a:gd name="connsiteX9" fmla="*/ 490538 w 981076"/>
                <a:gd name="connsiteY9" fmla="*/ 639762 h 768350"/>
                <a:gd name="connsiteX10" fmla="*/ 587111 w 981076"/>
                <a:gd name="connsiteY10" fmla="*/ 641038 h 768350"/>
                <a:gd name="connsiteX11" fmla="*/ 490538 w 981076"/>
                <a:gd name="connsiteY11" fmla="*/ 639762 h 768350"/>
                <a:gd name="connsiteX12" fmla="*/ 490538 w 981076"/>
                <a:gd name="connsiteY12" fmla="*/ 639762 h 768350"/>
                <a:gd name="connsiteX13" fmla="*/ 0 w 981076"/>
                <a:gd name="connsiteY13" fmla="*/ 0 h 768350"/>
                <a:gd name="connsiteX14" fmla="*/ 19535 w 981076"/>
                <a:gd name="connsiteY14" fmla="*/ 11442 h 768350"/>
                <a:gd name="connsiteX15" fmla="*/ 27047 w 981076"/>
                <a:gd name="connsiteY15" fmla="*/ 14614 h 768350"/>
                <a:gd name="connsiteX16" fmla="*/ 46048 w 981076"/>
                <a:gd name="connsiteY16" fmla="*/ 21281 h 768350"/>
                <a:gd name="connsiteX17" fmla="*/ 492680 w 981076"/>
                <a:gd name="connsiteY17" fmla="*/ 60130 h 768350"/>
                <a:gd name="connsiteX18" fmla="*/ 981075 w 981076"/>
                <a:gd name="connsiteY18" fmla="*/ 4295 h 768350"/>
                <a:gd name="connsiteX19" fmla="*/ 981075 w 981076"/>
                <a:gd name="connsiteY19" fmla="*/ 700087 h 768350"/>
                <a:gd name="connsiteX20" fmla="*/ 978024 w 981076"/>
                <a:gd name="connsiteY20" fmla="*/ 700087 h 768350"/>
                <a:gd name="connsiteX21" fmla="*/ 978022 w 981076"/>
                <a:gd name="connsiteY21" fmla="*/ 700086 h 768350"/>
                <a:gd name="connsiteX22" fmla="*/ 981076 w 981076"/>
                <a:gd name="connsiteY22" fmla="*/ 704056 h 768350"/>
                <a:gd name="connsiteX23" fmla="*/ 490538 w 981076"/>
                <a:gd name="connsiteY23" fmla="*/ 768350 h 768350"/>
                <a:gd name="connsiteX24" fmla="*/ 0 w 981076"/>
                <a:gd name="connsiteY24" fmla="*/ 704056 h 768350"/>
                <a:gd name="connsiteX25" fmla="*/ 3053 w 981076"/>
                <a:gd name="connsiteY25" fmla="*/ 700087 h 768350"/>
                <a:gd name="connsiteX26" fmla="*/ 0 w 981076"/>
                <a:gd name="connsiteY26" fmla="*/ 700087 h 768350"/>
                <a:gd name="connsiteX27" fmla="*/ 0 w 981076"/>
                <a:gd name="connsiteY27" fmla="*/ 0 h 768350"/>
                <a:gd name="connsiteX0" fmla="*/ 808253 w 981076"/>
                <a:gd name="connsiteY0" fmla="*/ 655441 h 768350"/>
                <a:gd name="connsiteX1" fmla="*/ 826807 w 981076"/>
                <a:gd name="connsiteY1" fmla="*/ 657448 h 768350"/>
                <a:gd name="connsiteX2" fmla="*/ 808253 w 981076"/>
                <a:gd name="connsiteY2" fmla="*/ 655441 h 768350"/>
                <a:gd name="connsiteX3" fmla="*/ 720981 w 981076"/>
                <a:gd name="connsiteY3" fmla="*/ 647625 h 768350"/>
                <a:gd name="connsiteX4" fmla="*/ 757107 w 981076"/>
                <a:gd name="connsiteY4" fmla="*/ 650195 h 768350"/>
                <a:gd name="connsiteX5" fmla="*/ 720981 w 981076"/>
                <a:gd name="connsiteY5" fmla="*/ 647625 h 768350"/>
                <a:gd name="connsiteX6" fmla="*/ 490538 w 981076"/>
                <a:gd name="connsiteY6" fmla="*/ 639762 h 768350"/>
                <a:gd name="connsiteX7" fmla="*/ 587111 w 981076"/>
                <a:gd name="connsiteY7" fmla="*/ 641038 h 768350"/>
                <a:gd name="connsiteX8" fmla="*/ 490538 w 981076"/>
                <a:gd name="connsiteY8" fmla="*/ 639762 h 768350"/>
                <a:gd name="connsiteX9" fmla="*/ 490538 w 981076"/>
                <a:gd name="connsiteY9" fmla="*/ 639762 h 768350"/>
                <a:gd name="connsiteX10" fmla="*/ 0 w 981076"/>
                <a:gd name="connsiteY10" fmla="*/ 0 h 768350"/>
                <a:gd name="connsiteX11" fmla="*/ 19535 w 981076"/>
                <a:gd name="connsiteY11" fmla="*/ 11442 h 768350"/>
                <a:gd name="connsiteX12" fmla="*/ 27047 w 981076"/>
                <a:gd name="connsiteY12" fmla="*/ 14614 h 768350"/>
                <a:gd name="connsiteX13" fmla="*/ 46048 w 981076"/>
                <a:gd name="connsiteY13" fmla="*/ 21281 h 768350"/>
                <a:gd name="connsiteX14" fmla="*/ 492680 w 981076"/>
                <a:gd name="connsiteY14" fmla="*/ 60130 h 768350"/>
                <a:gd name="connsiteX15" fmla="*/ 981075 w 981076"/>
                <a:gd name="connsiteY15" fmla="*/ 4295 h 768350"/>
                <a:gd name="connsiteX16" fmla="*/ 981075 w 981076"/>
                <a:gd name="connsiteY16" fmla="*/ 700087 h 768350"/>
                <a:gd name="connsiteX17" fmla="*/ 978024 w 981076"/>
                <a:gd name="connsiteY17" fmla="*/ 700087 h 768350"/>
                <a:gd name="connsiteX18" fmla="*/ 978022 w 981076"/>
                <a:gd name="connsiteY18" fmla="*/ 700086 h 768350"/>
                <a:gd name="connsiteX19" fmla="*/ 981076 w 981076"/>
                <a:gd name="connsiteY19" fmla="*/ 704056 h 768350"/>
                <a:gd name="connsiteX20" fmla="*/ 490538 w 981076"/>
                <a:gd name="connsiteY20" fmla="*/ 768350 h 768350"/>
                <a:gd name="connsiteX21" fmla="*/ 0 w 981076"/>
                <a:gd name="connsiteY21" fmla="*/ 704056 h 768350"/>
                <a:gd name="connsiteX22" fmla="*/ 3053 w 981076"/>
                <a:gd name="connsiteY22" fmla="*/ 700087 h 768350"/>
                <a:gd name="connsiteX23" fmla="*/ 0 w 981076"/>
                <a:gd name="connsiteY23" fmla="*/ 700087 h 768350"/>
                <a:gd name="connsiteX24" fmla="*/ 0 w 981076"/>
                <a:gd name="connsiteY24" fmla="*/ 0 h 768350"/>
                <a:gd name="connsiteX0" fmla="*/ 720981 w 981076"/>
                <a:gd name="connsiteY0" fmla="*/ 647625 h 768350"/>
                <a:gd name="connsiteX1" fmla="*/ 757107 w 981076"/>
                <a:gd name="connsiteY1" fmla="*/ 650195 h 768350"/>
                <a:gd name="connsiteX2" fmla="*/ 720981 w 981076"/>
                <a:gd name="connsiteY2" fmla="*/ 647625 h 768350"/>
                <a:gd name="connsiteX3" fmla="*/ 490538 w 981076"/>
                <a:gd name="connsiteY3" fmla="*/ 639762 h 768350"/>
                <a:gd name="connsiteX4" fmla="*/ 587111 w 981076"/>
                <a:gd name="connsiteY4" fmla="*/ 641038 h 768350"/>
                <a:gd name="connsiteX5" fmla="*/ 490538 w 981076"/>
                <a:gd name="connsiteY5" fmla="*/ 639762 h 768350"/>
                <a:gd name="connsiteX6" fmla="*/ 490538 w 981076"/>
                <a:gd name="connsiteY6" fmla="*/ 639762 h 768350"/>
                <a:gd name="connsiteX7" fmla="*/ 0 w 981076"/>
                <a:gd name="connsiteY7" fmla="*/ 0 h 768350"/>
                <a:gd name="connsiteX8" fmla="*/ 19535 w 981076"/>
                <a:gd name="connsiteY8" fmla="*/ 11442 h 768350"/>
                <a:gd name="connsiteX9" fmla="*/ 27047 w 981076"/>
                <a:gd name="connsiteY9" fmla="*/ 14614 h 768350"/>
                <a:gd name="connsiteX10" fmla="*/ 46048 w 981076"/>
                <a:gd name="connsiteY10" fmla="*/ 21281 h 768350"/>
                <a:gd name="connsiteX11" fmla="*/ 492680 w 981076"/>
                <a:gd name="connsiteY11" fmla="*/ 60130 h 768350"/>
                <a:gd name="connsiteX12" fmla="*/ 981075 w 981076"/>
                <a:gd name="connsiteY12" fmla="*/ 4295 h 768350"/>
                <a:gd name="connsiteX13" fmla="*/ 981075 w 981076"/>
                <a:gd name="connsiteY13" fmla="*/ 700087 h 768350"/>
                <a:gd name="connsiteX14" fmla="*/ 978024 w 981076"/>
                <a:gd name="connsiteY14" fmla="*/ 700087 h 768350"/>
                <a:gd name="connsiteX15" fmla="*/ 978022 w 981076"/>
                <a:gd name="connsiteY15" fmla="*/ 700086 h 768350"/>
                <a:gd name="connsiteX16" fmla="*/ 981076 w 981076"/>
                <a:gd name="connsiteY16" fmla="*/ 704056 h 768350"/>
                <a:gd name="connsiteX17" fmla="*/ 490538 w 981076"/>
                <a:gd name="connsiteY17" fmla="*/ 768350 h 768350"/>
                <a:gd name="connsiteX18" fmla="*/ 0 w 981076"/>
                <a:gd name="connsiteY18" fmla="*/ 704056 h 768350"/>
                <a:gd name="connsiteX19" fmla="*/ 3053 w 981076"/>
                <a:gd name="connsiteY19" fmla="*/ 700087 h 768350"/>
                <a:gd name="connsiteX20" fmla="*/ 0 w 981076"/>
                <a:gd name="connsiteY20" fmla="*/ 700087 h 768350"/>
                <a:gd name="connsiteX21" fmla="*/ 0 w 981076"/>
                <a:gd name="connsiteY21" fmla="*/ 0 h 768350"/>
                <a:gd name="connsiteX0" fmla="*/ 490538 w 981076"/>
                <a:gd name="connsiteY0" fmla="*/ 639762 h 768350"/>
                <a:gd name="connsiteX1" fmla="*/ 587111 w 981076"/>
                <a:gd name="connsiteY1" fmla="*/ 641038 h 768350"/>
                <a:gd name="connsiteX2" fmla="*/ 490538 w 981076"/>
                <a:gd name="connsiteY2" fmla="*/ 639762 h 768350"/>
                <a:gd name="connsiteX3" fmla="*/ 490538 w 981076"/>
                <a:gd name="connsiteY3" fmla="*/ 639762 h 768350"/>
                <a:gd name="connsiteX4" fmla="*/ 0 w 981076"/>
                <a:gd name="connsiteY4" fmla="*/ 0 h 768350"/>
                <a:gd name="connsiteX5" fmla="*/ 19535 w 981076"/>
                <a:gd name="connsiteY5" fmla="*/ 11442 h 768350"/>
                <a:gd name="connsiteX6" fmla="*/ 27047 w 981076"/>
                <a:gd name="connsiteY6" fmla="*/ 14614 h 768350"/>
                <a:gd name="connsiteX7" fmla="*/ 46048 w 981076"/>
                <a:gd name="connsiteY7" fmla="*/ 21281 h 768350"/>
                <a:gd name="connsiteX8" fmla="*/ 492680 w 981076"/>
                <a:gd name="connsiteY8" fmla="*/ 60130 h 768350"/>
                <a:gd name="connsiteX9" fmla="*/ 981075 w 981076"/>
                <a:gd name="connsiteY9" fmla="*/ 4295 h 768350"/>
                <a:gd name="connsiteX10" fmla="*/ 981075 w 981076"/>
                <a:gd name="connsiteY10" fmla="*/ 700087 h 768350"/>
                <a:gd name="connsiteX11" fmla="*/ 978024 w 981076"/>
                <a:gd name="connsiteY11" fmla="*/ 700087 h 768350"/>
                <a:gd name="connsiteX12" fmla="*/ 978022 w 981076"/>
                <a:gd name="connsiteY12" fmla="*/ 700086 h 768350"/>
                <a:gd name="connsiteX13" fmla="*/ 981076 w 981076"/>
                <a:gd name="connsiteY13" fmla="*/ 704056 h 768350"/>
                <a:gd name="connsiteX14" fmla="*/ 490538 w 981076"/>
                <a:gd name="connsiteY14" fmla="*/ 768350 h 768350"/>
                <a:gd name="connsiteX15" fmla="*/ 0 w 981076"/>
                <a:gd name="connsiteY15" fmla="*/ 704056 h 768350"/>
                <a:gd name="connsiteX16" fmla="*/ 3053 w 981076"/>
                <a:gd name="connsiteY16" fmla="*/ 700087 h 768350"/>
                <a:gd name="connsiteX17" fmla="*/ 0 w 981076"/>
                <a:gd name="connsiteY17" fmla="*/ 700087 h 768350"/>
                <a:gd name="connsiteX18" fmla="*/ 0 w 981076"/>
                <a:gd name="connsiteY18" fmla="*/ 0 h 768350"/>
                <a:gd name="connsiteX0" fmla="*/ 490538 w 981076"/>
                <a:gd name="connsiteY0" fmla="*/ 639762 h 768350"/>
                <a:gd name="connsiteX1" fmla="*/ 490538 w 981076"/>
                <a:gd name="connsiteY1" fmla="*/ 639762 h 768350"/>
                <a:gd name="connsiteX2" fmla="*/ 490538 w 981076"/>
                <a:gd name="connsiteY2" fmla="*/ 639762 h 768350"/>
                <a:gd name="connsiteX3" fmla="*/ 0 w 981076"/>
                <a:gd name="connsiteY3" fmla="*/ 0 h 768350"/>
                <a:gd name="connsiteX4" fmla="*/ 19535 w 981076"/>
                <a:gd name="connsiteY4" fmla="*/ 11442 h 768350"/>
                <a:gd name="connsiteX5" fmla="*/ 27047 w 981076"/>
                <a:gd name="connsiteY5" fmla="*/ 14614 h 768350"/>
                <a:gd name="connsiteX6" fmla="*/ 46048 w 981076"/>
                <a:gd name="connsiteY6" fmla="*/ 21281 h 768350"/>
                <a:gd name="connsiteX7" fmla="*/ 492680 w 981076"/>
                <a:gd name="connsiteY7" fmla="*/ 60130 h 768350"/>
                <a:gd name="connsiteX8" fmla="*/ 981075 w 981076"/>
                <a:gd name="connsiteY8" fmla="*/ 4295 h 768350"/>
                <a:gd name="connsiteX9" fmla="*/ 981075 w 981076"/>
                <a:gd name="connsiteY9" fmla="*/ 700087 h 768350"/>
                <a:gd name="connsiteX10" fmla="*/ 978024 w 981076"/>
                <a:gd name="connsiteY10" fmla="*/ 700087 h 768350"/>
                <a:gd name="connsiteX11" fmla="*/ 978022 w 981076"/>
                <a:gd name="connsiteY11" fmla="*/ 700086 h 768350"/>
                <a:gd name="connsiteX12" fmla="*/ 981076 w 981076"/>
                <a:gd name="connsiteY12" fmla="*/ 704056 h 768350"/>
                <a:gd name="connsiteX13" fmla="*/ 490538 w 981076"/>
                <a:gd name="connsiteY13" fmla="*/ 768350 h 768350"/>
                <a:gd name="connsiteX14" fmla="*/ 0 w 981076"/>
                <a:gd name="connsiteY14" fmla="*/ 704056 h 768350"/>
                <a:gd name="connsiteX15" fmla="*/ 3053 w 981076"/>
                <a:gd name="connsiteY15" fmla="*/ 700087 h 768350"/>
                <a:gd name="connsiteX16" fmla="*/ 0 w 981076"/>
                <a:gd name="connsiteY16" fmla="*/ 700087 h 768350"/>
                <a:gd name="connsiteX17" fmla="*/ 0 w 981076"/>
                <a:gd name="connsiteY17" fmla="*/ 0 h 768350"/>
                <a:gd name="connsiteX0" fmla="*/ 0 w 981076"/>
                <a:gd name="connsiteY0" fmla="*/ 0 h 768350"/>
                <a:gd name="connsiteX1" fmla="*/ 19535 w 981076"/>
                <a:gd name="connsiteY1" fmla="*/ 11442 h 768350"/>
                <a:gd name="connsiteX2" fmla="*/ 27047 w 981076"/>
                <a:gd name="connsiteY2" fmla="*/ 14614 h 768350"/>
                <a:gd name="connsiteX3" fmla="*/ 46048 w 981076"/>
                <a:gd name="connsiteY3" fmla="*/ 21281 h 768350"/>
                <a:gd name="connsiteX4" fmla="*/ 492680 w 981076"/>
                <a:gd name="connsiteY4" fmla="*/ 60130 h 768350"/>
                <a:gd name="connsiteX5" fmla="*/ 981075 w 981076"/>
                <a:gd name="connsiteY5" fmla="*/ 4295 h 768350"/>
                <a:gd name="connsiteX6" fmla="*/ 981075 w 981076"/>
                <a:gd name="connsiteY6" fmla="*/ 700087 h 768350"/>
                <a:gd name="connsiteX7" fmla="*/ 978024 w 981076"/>
                <a:gd name="connsiteY7" fmla="*/ 700087 h 768350"/>
                <a:gd name="connsiteX8" fmla="*/ 978022 w 981076"/>
                <a:gd name="connsiteY8" fmla="*/ 700086 h 768350"/>
                <a:gd name="connsiteX9" fmla="*/ 981076 w 981076"/>
                <a:gd name="connsiteY9" fmla="*/ 704056 h 768350"/>
                <a:gd name="connsiteX10" fmla="*/ 490538 w 981076"/>
                <a:gd name="connsiteY10" fmla="*/ 768350 h 768350"/>
                <a:gd name="connsiteX11" fmla="*/ 0 w 981076"/>
                <a:gd name="connsiteY11" fmla="*/ 704056 h 768350"/>
                <a:gd name="connsiteX12" fmla="*/ 3053 w 981076"/>
                <a:gd name="connsiteY12" fmla="*/ 700087 h 768350"/>
                <a:gd name="connsiteX13" fmla="*/ 0 w 981076"/>
                <a:gd name="connsiteY13" fmla="*/ 700087 h 768350"/>
                <a:gd name="connsiteX14" fmla="*/ 0 w 981076"/>
                <a:gd name="connsiteY14" fmla="*/ 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1076" h="768350">
                  <a:moveTo>
                    <a:pt x="0" y="0"/>
                  </a:moveTo>
                  <a:cubicBezTo>
                    <a:pt x="5757" y="5039"/>
                    <a:pt x="11309" y="8729"/>
                    <a:pt x="19535" y="11442"/>
                  </a:cubicBezTo>
                  <a:cubicBezTo>
                    <a:pt x="21663" y="12862"/>
                    <a:pt x="24148" y="13991"/>
                    <a:pt x="27047" y="14614"/>
                  </a:cubicBezTo>
                  <a:cubicBezTo>
                    <a:pt x="32330" y="17558"/>
                    <a:pt x="38750" y="19632"/>
                    <a:pt x="46048" y="21281"/>
                  </a:cubicBezTo>
                  <a:cubicBezTo>
                    <a:pt x="122778" y="44672"/>
                    <a:pt x="293595" y="60130"/>
                    <a:pt x="492680" y="60130"/>
                  </a:cubicBezTo>
                  <a:cubicBezTo>
                    <a:pt x="745446" y="60130"/>
                    <a:pt x="951086" y="34360"/>
                    <a:pt x="981075" y="4295"/>
                  </a:cubicBezTo>
                  <a:lnTo>
                    <a:pt x="981075" y="700087"/>
                  </a:lnTo>
                  <a:lnTo>
                    <a:pt x="978024" y="700087"/>
                  </a:lnTo>
                  <a:cubicBezTo>
                    <a:pt x="978023" y="700087"/>
                    <a:pt x="978023" y="700086"/>
                    <a:pt x="978022" y="700086"/>
                  </a:cubicBezTo>
                  <a:cubicBezTo>
                    <a:pt x="980599" y="700762"/>
                    <a:pt x="981076" y="702402"/>
                    <a:pt x="981076" y="704056"/>
                  </a:cubicBezTo>
                  <a:cubicBezTo>
                    <a:pt x="981076" y="739565"/>
                    <a:pt x="761455" y="768350"/>
                    <a:pt x="490538" y="768350"/>
                  </a:cubicBezTo>
                  <a:cubicBezTo>
                    <a:pt x="219621" y="768350"/>
                    <a:pt x="0" y="739565"/>
                    <a:pt x="0" y="704056"/>
                  </a:cubicBezTo>
                  <a:lnTo>
                    <a:pt x="3053" y="700087"/>
                  </a:lnTo>
                  <a:lnTo>
                    <a:pt x="0" y="700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gray">
            <a:xfrm>
              <a:off x="1530376" y="4533141"/>
              <a:ext cx="1659600" cy="619278"/>
            </a:xfrm>
            <a:custGeom>
              <a:avLst/>
              <a:gdLst>
                <a:gd name="T0" fmla="*/ 0 w 375"/>
                <a:gd name="T1" fmla="*/ 0 h 141"/>
                <a:gd name="T2" fmla="*/ 74 w 375"/>
                <a:gd name="T3" fmla="*/ 127 h 141"/>
                <a:gd name="T4" fmla="*/ 74 w 375"/>
                <a:gd name="T5" fmla="*/ 127 h 141"/>
                <a:gd name="T6" fmla="*/ 188 w 375"/>
                <a:gd name="T7" fmla="*/ 141 h 141"/>
                <a:gd name="T8" fmla="*/ 302 w 375"/>
                <a:gd name="T9" fmla="*/ 128 h 141"/>
                <a:gd name="T10" fmla="*/ 302 w 375"/>
                <a:gd name="T11" fmla="*/ 127 h 141"/>
                <a:gd name="T12" fmla="*/ 302 w 375"/>
                <a:gd name="T13" fmla="*/ 127 h 141"/>
                <a:gd name="T14" fmla="*/ 303 w 375"/>
                <a:gd name="T15" fmla="*/ 126 h 141"/>
                <a:gd name="T16" fmla="*/ 375 w 375"/>
                <a:gd name="T17" fmla="*/ 0 h 141"/>
                <a:gd name="T18" fmla="*/ 188 w 375"/>
                <a:gd name="T19" fmla="*/ 21 h 141"/>
                <a:gd name="T20" fmla="*/ 0 w 375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5" h="141">
                  <a:moveTo>
                    <a:pt x="0" y="0"/>
                  </a:moveTo>
                  <a:cubicBezTo>
                    <a:pt x="74" y="127"/>
                    <a:pt x="74" y="127"/>
                    <a:pt x="74" y="12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79" y="135"/>
                    <a:pt x="128" y="141"/>
                    <a:pt x="188" y="141"/>
                  </a:cubicBezTo>
                  <a:cubicBezTo>
                    <a:pt x="247" y="141"/>
                    <a:pt x="295" y="135"/>
                    <a:pt x="302" y="128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303" y="126"/>
                    <a:pt x="303" y="126"/>
                    <a:pt x="303" y="126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62" y="12"/>
                    <a:pt x="283" y="21"/>
                    <a:pt x="188" y="21"/>
                  </a:cubicBezTo>
                  <a:cubicBezTo>
                    <a:pt x="92" y="21"/>
                    <a:pt x="13" y="12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  <a:extLst/>
          </p:spPr>
          <p:txBody>
            <a:bodyPr lIns="0" tIns="72000" rIns="0" bIns="0" anchor="ctr" anchorCtr="0"/>
            <a:lstStyle/>
            <a:p>
              <a:pPr lvl="0" algn="ctr"/>
              <a:endParaRPr lang="en-US" altLang="de-DE" dirty="0">
                <a:solidFill>
                  <a:schemeClr val="accent1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gray">
            <a:xfrm>
              <a:off x="584415" y="2895716"/>
              <a:ext cx="3551521" cy="712800"/>
            </a:xfrm>
            <a:custGeom>
              <a:avLst/>
              <a:gdLst>
                <a:gd name="T0" fmla="*/ 407 w 815"/>
                <a:gd name="T1" fmla="*/ 45 h 165"/>
                <a:gd name="T2" fmla="*/ 0 w 815"/>
                <a:gd name="T3" fmla="*/ 1 h 165"/>
                <a:gd name="T4" fmla="*/ 69 w 815"/>
                <a:gd name="T5" fmla="*/ 121 h 165"/>
                <a:gd name="T6" fmla="*/ 74 w 815"/>
                <a:gd name="T7" fmla="*/ 129 h 165"/>
                <a:gd name="T8" fmla="*/ 407 w 815"/>
                <a:gd name="T9" fmla="*/ 165 h 165"/>
                <a:gd name="T10" fmla="*/ 741 w 815"/>
                <a:gd name="T11" fmla="*/ 128 h 165"/>
                <a:gd name="T12" fmla="*/ 745 w 815"/>
                <a:gd name="T13" fmla="*/ 122 h 165"/>
                <a:gd name="T14" fmla="*/ 815 w 815"/>
                <a:gd name="T15" fmla="*/ 0 h 165"/>
                <a:gd name="T16" fmla="*/ 407 w 815"/>
                <a:gd name="T17" fmla="*/ 4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5" h="165">
                  <a:moveTo>
                    <a:pt x="407" y="45"/>
                  </a:moveTo>
                  <a:cubicBezTo>
                    <a:pt x="200" y="45"/>
                    <a:pt x="29" y="26"/>
                    <a:pt x="0" y="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101" y="149"/>
                    <a:pt x="240" y="165"/>
                    <a:pt x="407" y="165"/>
                  </a:cubicBezTo>
                  <a:cubicBezTo>
                    <a:pt x="577" y="165"/>
                    <a:pt x="718" y="149"/>
                    <a:pt x="741" y="128"/>
                  </a:cubicBezTo>
                  <a:cubicBezTo>
                    <a:pt x="745" y="122"/>
                    <a:pt x="745" y="122"/>
                    <a:pt x="745" y="122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786" y="26"/>
                    <a:pt x="614" y="45"/>
                    <a:pt x="407" y="45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47000"/>
              </a:schemeClr>
            </a:solidFill>
            <a:ln>
              <a:noFill/>
            </a:ln>
          </p:spPr>
          <p:txBody>
            <a:bodyPr lIns="0" tIns="144000" rIns="0" bIns="0" anchor="ctr" anchorCtr="0"/>
            <a:lstStyle/>
            <a:p>
              <a:pPr lvl="0" algn="ctr"/>
              <a:endParaRPr lang="en-US" altLang="de-DE" sz="2000" b="1" dirty="0">
                <a:solidFill>
                  <a:schemeClr val="accent1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gray">
            <a:xfrm>
              <a:off x="1213467" y="3974976"/>
              <a:ext cx="2296800" cy="653502"/>
            </a:xfrm>
            <a:custGeom>
              <a:avLst/>
              <a:gdLst>
                <a:gd name="T0" fmla="*/ 259 w 520"/>
                <a:gd name="T1" fmla="*/ 28 h 148"/>
                <a:gd name="T2" fmla="*/ 0 w 520"/>
                <a:gd name="T3" fmla="*/ 2 h 148"/>
                <a:gd name="T4" fmla="*/ 71 w 520"/>
                <a:gd name="T5" fmla="*/ 124 h 148"/>
                <a:gd name="T6" fmla="*/ 72 w 520"/>
                <a:gd name="T7" fmla="*/ 127 h 148"/>
                <a:gd name="T8" fmla="*/ 260 w 520"/>
                <a:gd name="T9" fmla="*/ 148 h 148"/>
                <a:gd name="T10" fmla="*/ 447 w 520"/>
                <a:gd name="T11" fmla="*/ 127 h 148"/>
                <a:gd name="T12" fmla="*/ 449 w 520"/>
                <a:gd name="T13" fmla="*/ 124 h 148"/>
                <a:gd name="T14" fmla="*/ 520 w 520"/>
                <a:gd name="T15" fmla="*/ 0 h 148"/>
                <a:gd name="T16" fmla="*/ 259 w 520"/>
                <a:gd name="T17" fmla="*/ 28 h 148"/>
                <a:gd name="connsiteX0" fmla="*/ 4981 w 10000"/>
                <a:gd name="connsiteY0" fmla="*/ 1892 h 10000"/>
                <a:gd name="connsiteX1" fmla="*/ 0 w 10000"/>
                <a:gd name="connsiteY1" fmla="*/ 135 h 10000"/>
                <a:gd name="connsiteX2" fmla="*/ 1385 w 10000"/>
                <a:gd name="connsiteY2" fmla="*/ 8581 h 10000"/>
                <a:gd name="connsiteX3" fmla="*/ 5000 w 10000"/>
                <a:gd name="connsiteY3" fmla="*/ 10000 h 10000"/>
                <a:gd name="connsiteX4" fmla="*/ 8596 w 10000"/>
                <a:gd name="connsiteY4" fmla="*/ 8581 h 10000"/>
                <a:gd name="connsiteX5" fmla="*/ 8635 w 10000"/>
                <a:gd name="connsiteY5" fmla="*/ 8378 h 10000"/>
                <a:gd name="connsiteX6" fmla="*/ 10000 w 10000"/>
                <a:gd name="connsiteY6" fmla="*/ 0 h 10000"/>
                <a:gd name="connsiteX7" fmla="*/ 4981 w 10000"/>
                <a:gd name="connsiteY7" fmla="*/ 189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>
                  <a:moveTo>
                    <a:pt x="4981" y="1892"/>
                  </a:moveTo>
                  <a:cubicBezTo>
                    <a:pt x="2519" y="1892"/>
                    <a:pt x="462" y="1149"/>
                    <a:pt x="0" y="135"/>
                  </a:cubicBezTo>
                  <a:lnTo>
                    <a:pt x="1385" y="8581"/>
                  </a:lnTo>
                  <a:cubicBezTo>
                    <a:pt x="1635" y="9392"/>
                    <a:pt x="3154" y="10000"/>
                    <a:pt x="5000" y="10000"/>
                  </a:cubicBezTo>
                  <a:cubicBezTo>
                    <a:pt x="6827" y="10000"/>
                    <a:pt x="8346" y="9392"/>
                    <a:pt x="8596" y="8581"/>
                  </a:cubicBezTo>
                  <a:lnTo>
                    <a:pt x="8635" y="8378"/>
                  </a:lnTo>
                  <a:lnTo>
                    <a:pt x="10000" y="0"/>
                  </a:lnTo>
                  <a:cubicBezTo>
                    <a:pt x="9673" y="1081"/>
                    <a:pt x="7538" y="1892"/>
                    <a:pt x="4981" y="1892"/>
                  </a:cubicBez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  <a:extLst/>
          </p:spPr>
          <p:txBody>
            <a:bodyPr lIns="0" tIns="72000" rIns="0" bIns="0" anchor="ctr" anchorCtr="0"/>
            <a:lstStyle/>
            <a:p>
              <a:pPr lvl="0" algn="ctr"/>
              <a:endParaRPr lang="en-US" altLang="de-DE" dirty="0">
                <a:solidFill>
                  <a:schemeClr val="accent1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gray">
            <a:xfrm>
              <a:off x="265488" y="2065020"/>
              <a:ext cx="4194564" cy="46771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gray">
            <a:xfrm>
              <a:off x="267935" y="2309562"/>
              <a:ext cx="4187173" cy="776087"/>
            </a:xfrm>
            <a:custGeom>
              <a:avLst/>
              <a:gdLst>
                <a:gd name="T0" fmla="*/ 481 w 963"/>
                <a:gd name="T1" fmla="*/ 45 h 173"/>
                <a:gd name="T2" fmla="*/ 0 w 963"/>
                <a:gd name="T3" fmla="*/ 0 h 173"/>
                <a:gd name="T4" fmla="*/ 69 w 963"/>
                <a:gd name="T5" fmla="*/ 121 h 173"/>
                <a:gd name="T6" fmla="*/ 74 w 963"/>
                <a:gd name="T7" fmla="*/ 129 h 173"/>
                <a:gd name="T8" fmla="*/ 481 w 963"/>
                <a:gd name="T9" fmla="*/ 173 h 173"/>
                <a:gd name="T10" fmla="*/ 889 w 963"/>
                <a:gd name="T11" fmla="*/ 128 h 173"/>
                <a:gd name="T12" fmla="*/ 893 w 963"/>
                <a:gd name="T13" fmla="*/ 121 h 173"/>
                <a:gd name="T14" fmla="*/ 963 w 963"/>
                <a:gd name="T15" fmla="*/ 0 h 173"/>
                <a:gd name="T16" fmla="*/ 481 w 963"/>
                <a:gd name="T17" fmla="*/ 4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3" h="173">
                  <a:moveTo>
                    <a:pt x="481" y="45"/>
                  </a:moveTo>
                  <a:cubicBezTo>
                    <a:pt x="237" y="45"/>
                    <a:pt x="35" y="25"/>
                    <a:pt x="0" y="0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103" y="154"/>
                    <a:pt x="274" y="173"/>
                    <a:pt x="481" y="173"/>
                  </a:cubicBezTo>
                  <a:cubicBezTo>
                    <a:pt x="688" y="173"/>
                    <a:pt x="860" y="154"/>
                    <a:pt x="889" y="128"/>
                  </a:cubicBezTo>
                  <a:cubicBezTo>
                    <a:pt x="893" y="121"/>
                    <a:pt x="893" y="121"/>
                    <a:pt x="893" y="121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28" y="25"/>
                    <a:pt x="726" y="45"/>
                    <a:pt x="481" y="4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lIns="0" tIns="144000" rIns="0" bIns="0" anchor="ctr" anchorCtr="0"/>
            <a:lstStyle/>
            <a:p>
              <a:pPr lvl="0" algn="ctr"/>
              <a:endParaRPr lang="en-US" altLang="de-DE" dirty="0">
                <a:solidFill>
                  <a:schemeClr val="accent1">
                    <a:lumMod val="75000"/>
                  </a:schemeClr>
                </a:solidFill>
                <a:latin typeface="Calibri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781256" y="4933235"/>
            <a:ext cx="1560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de-DE" b="1" dirty="0">
                <a:solidFill>
                  <a:schemeClr val="accent1">
                    <a:lumMod val="75000"/>
                  </a:schemeClr>
                </a:solidFill>
              </a:rPr>
              <a:t>Data exposure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076367" y="308364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de-DE" b="1" dirty="0">
                <a:solidFill>
                  <a:schemeClr val="accent1">
                    <a:lumMod val="75000"/>
                  </a:schemeClr>
                </a:solidFill>
              </a:rPr>
              <a:t>IoT Hub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732688" y="3914580"/>
            <a:ext cx="165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de-DE" b="1" dirty="0">
                <a:solidFill>
                  <a:schemeClr val="accent1">
                    <a:lumMod val="75000"/>
                  </a:schemeClr>
                </a:solidFill>
              </a:rPr>
              <a:t>Data treatment</a:t>
            </a:r>
          </a:p>
        </p:txBody>
      </p:sp>
      <p:pic>
        <p:nvPicPr>
          <p:cNvPr id="71" name="Image 70" descr="logo horizontal.png"/>
          <p:cNvPicPr>
            <a:picLocks noChangeAspect="1"/>
          </p:cNvPicPr>
          <p:nvPr/>
        </p:nvPicPr>
        <p:blipFill rotWithShape="1">
          <a:blip r:embed="rId2" cstate="screen"/>
          <a:srcRect r="60762" b="-52341"/>
          <a:stretch/>
        </p:blipFill>
        <p:spPr>
          <a:xfrm>
            <a:off x="467544" y="836712"/>
            <a:ext cx="1488173" cy="39522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79" b="23151"/>
          <a:stretch/>
        </p:blipFill>
        <p:spPr>
          <a:xfrm>
            <a:off x="966387" y="1718087"/>
            <a:ext cx="1320931" cy="4694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259"/>
          <a:stretch/>
        </p:blipFill>
        <p:spPr>
          <a:xfrm>
            <a:off x="3275856" y="1500319"/>
            <a:ext cx="905018" cy="619293"/>
          </a:xfrm>
          <a:prstGeom prst="rect">
            <a:avLst/>
          </a:prstGeom>
        </p:spPr>
      </p:pic>
      <p:pic>
        <p:nvPicPr>
          <p:cNvPr id="76" name="Image 7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29" y="2139857"/>
            <a:ext cx="522863" cy="390237"/>
          </a:xfrm>
          <a:prstGeom prst="rect">
            <a:avLst/>
          </a:prstGeom>
        </p:spPr>
      </p:pic>
      <p:sp>
        <p:nvSpPr>
          <p:cNvPr id="93" name="Arc 92"/>
          <p:cNvSpPr/>
          <p:nvPr/>
        </p:nvSpPr>
        <p:spPr>
          <a:xfrm>
            <a:off x="3744015" y="1972447"/>
            <a:ext cx="792088" cy="832715"/>
          </a:xfrm>
          <a:prstGeom prst="arc">
            <a:avLst>
              <a:gd name="adj1" fmla="val 16200000"/>
              <a:gd name="adj2" fmla="val 2528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e 33"/>
          <p:cNvGrpSpPr/>
          <p:nvPr/>
        </p:nvGrpSpPr>
        <p:grpSpPr>
          <a:xfrm>
            <a:off x="2070899" y="1986083"/>
            <a:ext cx="889660" cy="832715"/>
            <a:chOff x="1655676" y="1842067"/>
            <a:chExt cx="889660" cy="832715"/>
          </a:xfrm>
        </p:grpSpPr>
        <p:sp>
          <p:nvSpPr>
            <p:cNvPr id="32" name="Arc 31"/>
            <p:cNvSpPr/>
            <p:nvPr/>
          </p:nvSpPr>
          <p:spPr>
            <a:xfrm>
              <a:off x="1655676" y="1842067"/>
              <a:ext cx="792088" cy="83271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iangle isocèle 32"/>
            <p:cNvSpPr/>
            <p:nvPr/>
          </p:nvSpPr>
          <p:spPr>
            <a:xfrm rot="21150166" flipV="1">
              <a:off x="2379608" y="2233866"/>
              <a:ext cx="165728" cy="148207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96" name="Triangle isocèle 95"/>
          <p:cNvSpPr/>
          <p:nvPr/>
        </p:nvSpPr>
        <p:spPr>
          <a:xfrm rot="21150166" flipV="1">
            <a:off x="4443295" y="2273963"/>
            <a:ext cx="165728" cy="148207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 dirty="0"/>
          </a:p>
        </p:txBody>
      </p:sp>
      <p:grpSp>
        <p:nvGrpSpPr>
          <p:cNvPr id="36" name="Groupe 35"/>
          <p:cNvGrpSpPr/>
          <p:nvPr/>
        </p:nvGrpSpPr>
        <p:grpSpPr>
          <a:xfrm>
            <a:off x="5491510" y="1882111"/>
            <a:ext cx="609337" cy="865733"/>
            <a:chOff x="5174836" y="1684562"/>
            <a:chExt cx="949462" cy="792088"/>
          </a:xfrm>
        </p:grpSpPr>
        <p:sp>
          <p:nvSpPr>
            <p:cNvPr id="98" name="Arc 97"/>
            <p:cNvSpPr/>
            <p:nvPr/>
          </p:nvSpPr>
          <p:spPr>
            <a:xfrm rot="16200000">
              <a:off x="5311897" y="1664248"/>
              <a:ext cx="792088" cy="83271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riangle isocèle 98"/>
            <p:cNvSpPr/>
            <p:nvPr/>
          </p:nvSpPr>
          <p:spPr>
            <a:xfrm rot="150853" flipV="1">
              <a:off x="5174836" y="2067004"/>
              <a:ext cx="233495" cy="101138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US" sz="1400" dirty="0"/>
            </a:p>
          </p:txBody>
        </p: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82" y="1652438"/>
            <a:ext cx="459343" cy="459343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5539443" y="1425380"/>
            <a:ext cx="1191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altLang="de-DE" sz="2400" b="1" dirty="0">
                <a:solidFill>
                  <a:schemeClr val="tx1">
                    <a:lumMod val="75000"/>
                  </a:schemeClr>
                </a:solidFill>
              </a:rPr>
              <a:t>NB - IoT</a:t>
            </a:r>
            <a:endParaRPr lang="en-US" altLang="de-DE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9" name="Arc 108"/>
          <p:cNvSpPr/>
          <p:nvPr/>
        </p:nvSpPr>
        <p:spPr>
          <a:xfrm rot="16200000">
            <a:off x="6637610" y="1916310"/>
            <a:ext cx="796743" cy="12178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riangle isocèle 111"/>
          <p:cNvSpPr/>
          <p:nvPr/>
        </p:nvSpPr>
        <p:spPr>
          <a:xfrm rot="604719" flipV="1">
            <a:off x="6332958" y="2481159"/>
            <a:ext cx="165728" cy="148207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 dirty="0"/>
          </a:p>
        </p:txBody>
      </p:sp>
      <p:sp>
        <p:nvSpPr>
          <p:cNvPr id="113" name="Rectangle 112"/>
          <p:cNvSpPr/>
          <p:nvPr/>
        </p:nvSpPr>
        <p:spPr>
          <a:xfrm>
            <a:off x="7348598" y="1773342"/>
            <a:ext cx="742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altLang="de-DE" sz="20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fr-FR" altLang="de-DE" sz="8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fr-FR" altLang="de-DE" sz="20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M</a:t>
            </a:r>
            <a:endParaRPr lang="en-US" altLang="de-DE" sz="2000" b="1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940915" y="2205916"/>
            <a:ext cx="742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altLang="de-DE" sz="2000" b="1" dirty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IoT</a:t>
            </a:r>
            <a:endParaRPr lang="en-US" altLang="de-DE" sz="2000" b="1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64917" y="5855901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de-DE" b="1" dirty="0">
                <a:solidFill>
                  <a:schemeClr val="accent1">
                    <a:lumMod val="75000"/>
                  </a:schemeClr>
                </a:solidFill>
              </a:rPr>
              <a:t>HMI</a:t>
            </a:r>
          </a:p>
        </p:txBody>
      </p:sp>
    </p:spTree>
    <p:extLst>
      <p:ext uri="{BB962C8B-B14F-4D97-AF65-F5344CB8AC3E}">
        <p14:creationId xmlns="" xmlns:p14="http://schemas.microsoft.com/office/powerpoint/2010/main" val="215429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5G PPP vision regarding DSO needs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0471" y="1654008"/>
            <a:ext cx="3403134" cy="4264100"/>
          </a:xfrm>
          <a:prstGeom prst="rect">
            <a:avLst/>
          </a:prstGeom>
        </p:spPr>
      </p:pic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2772038" y="5997677"/>
            <a:ext cx="3600000" cy="184666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Source: 5G PPP white paper « 5G empowering vertical industries »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961" y="1389772"/>
            <a:ext cx="1061287" cy="792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78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Arrondir un rectangle avec un coin diagonal 25"/>
          <p:cNvSpPr/>
          <p:nvPr/>
        </p:nvSpPr>
        <p:spPr bwMode="gray">
          <a:xfrm>
            <a:off x="488919" y="1382495"/>
            <a:ext cx="8186770" cy="3918713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3143" algn="just" defTabSz="742950">
              <a:spcBef>
                <a:spcPts val="488"/>
              </a:spcBef>
              <a:spcAft>
                <a:spcPts val="488"/>
              </a:spcAft>
              <a:buClr>
                <a:srgbClr val="1F497D"/>
              </a:buClr>
            </a:pPr>
            <a:endParaRPr lang="fr-FR" sz="894" kern="0" dirty="0">
              <a:solidFill>
                <a:srgbClr val="503078"/>
              </a:solidFill>
              <a:latin typeface="Tahom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Systems’ challenges to be taken up by DSO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1056" y="2491219"/>
            <a:ext cx="1796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500" b="1" kern="0" dirty="0">
                <a:solidFill>
                  <a:schemeClr val="tx2"/>
                </a:solidFill>
              </a:rPr>
              <a:t>Nation wide radio coverage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2032" y="2491219"/>
            <a:ext cx="2068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500" b="1" kern="0" dirty="0">
                <a:solidFill>
                  <a:schemeClr val="tx2"/>
                </a:solidFill>
              </a:rPr>
              <a:t>New ways of working in mobility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156176" y="2491219"/>
            <a:ext cx="24260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500" b="1" kern="0" dirty="0">
                <a:solidFill>
                  <a:schemeClr val="tx2"/>
                </a:solidFill>
              </a:rPr>
              <a:t>Connectivity on every sites</a:t>
            </a:r>
            <a:r>
              <a:rPr lang="en-US" sz="1500" b="1" kern="0" dirty="0"/>
              <a:t> </a:t>
            </a:r>
            <a:r>
              <a:rPr lang="en-US" sz="1200" kern="0" dirty="0"/>
              <a:t>with </a:t>
            </a:r>
            <a:r>
              <a:rPr lang="en-US" sz="1200" kern="0" dirty="0" smtClean="0"/>
              <a:t>improved </a:t>
            </a:r>
            <a:r>
              <a:rPr lang="en-US" sz="1200" kern="0" dirty="0"/>
              <a:t>service level</a:t>
            </a:r>
            <a:endParaRPr lang="en-US" sz="1500" kern="0" dirty="0"/>
          </a:p>
        </p:txBody>
      </p:sp>
      <p:pic>
        <p:nvPicPr>
          <p:cNvPr id="64" name="Graphique 63" descr="Routeur sans fi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41016" y="1751908"/>
            <a:ext cx="639123" cy="63912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250236" y="4128439"/>
            <a:ext cx="28349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500" b="1" kern="0" dirty="0">
                <a:solidFill>
                  <a:schemeClr val="tx2"/>
                </a:solidFill>
              </a:rPr>
              <a:t>Existing PMR </a:t>
            </a:r>
            <a:r>
              <a:rPr lang="en-US" sz="1500" kern="0" dirty="0"/>
              <a:t>solutions will become </a:t>
            </a:r>
            <a:r>
              <a:rPr lang="en-US" sz="1500" b="1" kern="0" dirty="0">
                <a:solidFill>
                  <a:schemeClr val="tx2"/>
                </a:solidFill>
              </a:rPr>
              <a:t>outdated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4008" y="4128439"/>
            <a:ext cx="34792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US" sz="1500" b="1" kern="0" dirty="0">
                <a:solidFill>
                  <a:schemeClr val="tx2"/>
                </a:solidFill>
              </a:rPr>
              <a:t>Proprietary networks </a:t>
            </a:r>
            <a:r>
              <a:rPr lang="en-US" sz="1500" kern="0" dirty="0"/>
              <a:t>are</a:t>
            </a:r>
            <a:r>
              <a:rPr lang="en-US" sz="1500" b="1" kern="0" dirty="0"/>
              <a:t> </a:t>
            </a:r>
            <a:r>
              <a:rPr lang="en-US" sz="1500" b="1" kern="0" dirty="0">
                <a:solidFill>
                  <a:schemeClr val="tx2"/>
                </a:solidFill>
              </a:rPr>
              <a:t>expensive</a:t>
            </a:r>
            <a:r>
              <a:rPr lang="en-US" sz="1500" b="1" kern="0" dirty="0"/>
              <a:t> </a:t>
            </a:r>
            <a:r>
              <a:rPr lang="en-US" sz="1500" kern="0" dirty="0"/>
              <a:t>and run into </a:t>
            </a:r>
            <a:r>
              <a:rPr lang="en-US" sz="1500" b="1" kern="0" dirty="0">
                <a:solidFill>
                  <a:schemeClr val="tx2"/>
                </a:solidFill>
              </a:rPr>
              <a:t>legal constraints</a:t>
            </a:r>
          </a:p>
        </p:txBody>
      </p:sp>
      <p:grpSp>
        <p:nvGrpSpPr>
          <p:cNvPr id="70" name="Group 20"/>
          <p:cNvGrpSpPr/>
          <p:nvPr/>
        </p:nvGrpSpPr>
        <p:grpSpPr>
          <a:xfrm>
            <a:off x="6822610" y="3842597"/>
            <a:ext cx="338555" cy="219520"/>
            <a:chOff x="999297" y="3878687"/>
            <a:chExt cx="1375082" cy="757687"/>
          </a:xfrm>
          <a:solidFill>
            <a:schemeClr val="accent1">
              <a:lumMod val="75000"/>
            </a:schemeClr>
          </a:solidFill>
        </p:grpSpPr>
        <p:sp>
          <p:nvSpPr>
            <p:cNvPr id="71" name="Freeform 20"/>
            <p:cNvSpPr>
              <a:spLocks noEditPoints="1"/>
            </p:cNvSpPr>
            <p:nvPr/>
          </p:nvSpPr>
          <p:spPr bwMode="auto">
            <a:xfrm>
              <a:off x="999297" y="3878687"/>
              <a:ext cx="981445" cy="757687"/>
            </a:xfrm>
            <a:custGeom>
              <a:avLst/>
              <a:gdLst>
                <a:gd name="T0" fmla="*/ 414 w 457"/>
                <a:gd name="T1" fmla="*/ 146 h 353"/>
                <a:gd name="T2" fmla="*/ 386 w 457"/>
                <a:gd name="T3" fmla="*/ 0 h 353"/>
                <a:gd name="T4" fmla="*/ 213 w 457"/>
                <a:gd name="T5" fmla="*/ 36 h 353"/>
                <a:gd name="T6" fmla="*/ 55 w 457"/>
                <a:gd name="T7" fmla="*/ 125 h 353"/>
                <a:gd name="T8" fmla="*/ 32 w 457"/>
                <a:gd name="T9" fmla="*/ 115 h 353"/>
                <a:gd name="T10" fmla="*/ 0 w 457"/>
                <a:gd name="T11" fmla="*/ 144 h 353"/>
                <a:gd name="T12" fmla="*/ 23 w 457"/>
                <a:gd name="T13" fmla="*/ 170 h 353"/>
                <a:gd name="T14" fmla="*/ 42 w 457"/>
                <a:gd name="T15" fmla="*/ 152 h 353"/>
                <a:gd name="T16" fmla="*/ 23 w 457"/>
                <a:gd name="T17" fmla="*/ 154 h 353"/>
                <a:gd name="T18" fmla="*/ 16 w 457"/>
                <a:gd name="T19" fmla="*/ 144 h 353"/>
                <a:gd name="T20" fmla="*/ 33 w 457"/>
                <a:gd name="T21" fmla="*/ 131 h 353"/>
                <a:gd name="T22" fmla="*/ 34 w 457"/>
                <a:gd name="T23" fmla="*/ 131 h 353"/>
                <a:gd name="T24" fmla="*/ 52 w 457"/>
                <a:gd name="T25" fmla="*/ 158 h 353"/>
                <a:gd name="T26" fmla="*/ 53 w 457"/>
                <a:gd name="T27" fmla="*/ 180 h 353"/>
                <a:gd name="T28" fmla="*/ 112 w 457"/>
                <a:gd name="T29" fmla="*/ 353 h 353"/>
                <a:gd name="T30" fmla="*/ 147 w 457"/>
                <a:gd name="T31" fmla="*/ 334 h 353"/>
                <a:gd name="T32" fmla="*/ 248 w 457"/>
                <a:gd name="T33" fmla="*/ 319 h 353"/>
                <a:gd name="T34" fmla="*/ 298 w 457"/>
                <a:gd name="T35" fmla="*/ 353 h 353"/>
                <a:gd name="T36" fmla="*/ 333 w 457"/>
                <a:gd name="T37" fmla="*/ 334 h 353"/>
                <a:gd name="T38" fmla="*/ 403 w 457"/>
                <a:gd name="T39" fmla="*/ 222 h 353"/>
                <a:gd name="T40" fmla="*/ 410 w 457"/>
                <a:gd name="T41" fmla="*/ 205 h 353"/>
                <a:gd name="T42" fmla="*/ 409 w 457"/>
                <a:gd name="T43" fmla="*/ 205 h 353"/>
                <a:gd name="T44" fmla="*/ 436 w 457"/>
                <a:gd name="T45" fmla="*/ 205 h 353"/>
                <a:gd name="T46" fmla="*/ 242 w 457"/>
                <a:gd name="T47" fmla="*/ 250 h 353"/>
                <a:gd name="T48" fmla="*/ 218 w 457"/>
                <a:gd name="T49" fmla="*/ 274 h 353"/>
                <a:gd name="T50" fmla="*/ 178 w 457"/>
                <a:gd name="T51" fmla="*/ 241 h 353"/>
                <a:gd name="T52" fmla="*/ 225 w 457"/>
                <a:gd name="T53" fmla="*/ 224 h 353"/>
                <a:gd name="T54" fmla="*/ 222 w 457"/>
                <a:gd name="T55" fmla="*/ 189 h 353"/>
                <a:gd name="T56" fmla="*/ 220 w 457"/>
                <a:gd name="T57" fmla="*/ 103 h 353"/>
                <a:gd name="T58" fmla="*/ 243 w 457"/>
                <a:gd name="T59" fmla="*/ 81 h 353"/>
                <a:gd name="T60" fmla="*/ 277 w 457"/>
                <a:gd name="T61" fmla="*/ 109 h 353"/>
                <a:gd name="T62" fmla="*/ 236 w 457"/>
                <a:gd name="T63" fmla="*/ 128 h 353"/>
                <a:gd name="T64" fmla="*/ 244 w 457"/>
                <a:gd name="T65" fmla="*/ 162 h 353"/>
                <a:gd name="T66" fmla="*/ 242 w 457"/>
                <a:gd name="T67" fmla="*/ 250 h 353"/>
                <a:gd name="T68" fmla="*/ 355 w 457"/>
                <a:gd name="T69" fmla="*/ 146 h 353"/>
                <a:gd name="T70" fmla="*/ 385 w 457"/>
                <a:gd name="T71" fmla="*/ 14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353">
                  <a:moveTo>
                    <a:pt x="450" y="144"/>
                  </a:moveTo>
                  <a:cubicBezTo>
                    <a:pt x="440" y="149"/>
                    <a:pt x="426" y="146"/>
                    <a:pt x="414" y="146"/>
                  </a:cubicBezTo>
                  <a:cubicBezTo>
                    <a:pt x="409" y="122"/>
                    <a:pt x="394" y="101"/>
                    <a:pt x="374" y="83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348" y="8"/>
                    <a:pt x="320" y="27"/>
                    <a:pt x="300" y="45"/>
                  </a:cubicBezTo>
                  <a:cubicBezTo>
                    <a:pt x="273" y="37"/>
                    <a:pt x="243" y="33"/>
                    <a:pt x="213" y="36"/>
                  </a:cubicBezTo>
                  <a:cubicBezTo>
                    <a:pt x="133" y="41"/>
                    <a:pt x="75" y="73"/>
                    <a:pt x="58" y="128"/>
                  </a:cubicBezTo>
                  <a:cubicBezTo>
                    <a:pt x="57" y="127"/>
                    <a:pt x="56" y="126"/>
                    <a:pt x="55" y="125"/>
                  </a:cubicBezTo>
                  <a:cubicBezTo>
                    <a:pt x="51" y="119"/>
                    <a:pt x="43" y="115"/>
                    <a:pt x="34" y="115"/>
                  </a:cubicBezTo>
                  <a:cubicBezTo>
                    <a:pt x="33" y="115"/>
                    <a:pt x="33" y="115"/>
                    <a:pt x="32" y="115"/>
                  </a:cubicBezTo>
                  <a:cubicBezTo>
                    <a:pt x="22" y="115"/>
                    <a:pt x="14" y="118"/>
                    <a:pt x="8" y="124"/>
                  </a:cubicBezTo>
                  <a:cubicBezTo>
                    <a:pt x="2" y="130"/>
                    <a:pt x="0" y="137"/>
                    <a:pt x="0" y="144"/>
                  </a:cubicBezTo>
                  <a:cubicBezTo>
                    <a:pt x="0" y="150"/>
                    <a:pt x="2" y="156"/>
                    <a:pt x="6" y="161"/>
                  </a:cubicBezTo>
                  <a:cubicBezTo>
                    <a:pt x="10" y="166"/>
                    <a:pt x="16" y="170"/>
                    <a:pt x="23" y="170"/>
                  </a:cubicBezTo>
                  <a:cubicBezTo>
                    <a:pt x="29" y="170"/>
                    <a:pt x="35" y="168"/>
                    <a:pt x="40" y="163"/>
                  </a:cubicBezTo>
                  <a:cubicBezTo>
                    <a:pt x="44" y="160"/>
                    <a:pt x="44" y="155"/>
                    <a:pt x="42" y="152"/>
                  </a:cubicBezTo>
                  <a:cubicBezTo>
                    <a:pt x="39" y="148"/>
                    <a:pt x="34" y="148"/>
                    <a:pt x="30" y="151"/>
                  </a:cubicBezTo>
                  <a:cubicBezTo>
                    <a:pt x="27" y="153"/>
                    <a:pt x="25" y="154"/>
                    <a:pt x="23" y="154"/>
                  </a:cubicBezTo>
                  <a:cubicBezTo>
                    <a:pt x="21" y="154"/>
                    <a:pt x="20" y="153"/>
                    <a:pt x="19" y="151"/>
                  </a:cubicBezTo>
                  <a:cubicBezTo>
                    <a:pt x="17" y="150"/>
                    <a:pt x="16" y="147"/>
                    <a:pt x="16" y="144"/>
                  </a:cubicBezTo>
                  <a:cubicBezTo>
                    <a:pt x="16" y="141"/>
                    <a:pt x="17" y="138"/>
                    <a:pt x="19" y="135"/>
                  </a:cubicBezTo>
                  <a:cubicBezTo>
                    <a:pt x="22" y="133"/>
                    <a:pt x="26" y="131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ubicBezTo>
                    <a:pt x="33" y="131"/>
                    <a:pt x="33" y="131"/>
                    <a:pt x="34" y="131"/>
                  </a:cubicBezTo>
                  <a:cubicBezTo>
                    <a:pt x="38" y="131"/>
                    <a:pt x="40" y="132"/>
                    <a:pt x="43" y="135"/>
                  </a:cubicBezTo>
                  <a:cubicBezTo>
                    <a:pt x="47" y="140"/>
                    <a:pt x="50" y="150"/>
                    <a:pt x="52" y="158"/>
                  </a:cubicBezTo>
                  <a:cubicBezTo>
                    <a:pt x="52" y="160"/>
                    <a:pt x="52" y="161"/>
                    <a:pt x="52" y="163"/>
                  </a:cubicBezTo>
                  <a:cubicBezTo>
                    <a:pt x="52" y="168"/>
                    <a:pt x="53" y="174"/>
                    <a:pt x="53" y="180"/>
                  </a:cubicBezTo>
                  <a:cubicBezTo>
                    <a:pt x="57" y="217"/>
                    <a:pt x="74" y="249"/>
                    <a:pt x="100" y="273"/>
                  </a:cubicBezTo>
                  <a:cubicBezTo>
                    <a:pt x="112" y="353"/>
                    <a:pt x="112" y="353"/>
                    <a:pt x="112" y="353"/>
                  </a:cubicBezTo>
                  <a:cubicBezTo>
                    <a:pt x="151" y="353"/>
                    <a:pt x="151" y="353"/>
                    <a:pt x="151" y="353"/>
                  </a:cubicBezTo>
                  <a:cubicBezTo>
                    <a:pt x="147" y="334"/>
                    <a:pt x="147" y="334"/>
                    <a:pt x="147" y="334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85" y="317"/>
                    <a:pt x="216" y="321"/>
                    <a:pt x="248" y="319"/>
                  </a:cubicBezTo>
                  <a:cubicBezTo>
                    <a:pt x="261" y="318"/>
                    <a:pt x="274" y="316"/>
                    <a:pt x="286" y="313"/>
                  </a:cubicBezTo>
                  <a:cubicBezTo>
                    <a:pt x="298" y="353"/>
                    <a:pt x="298" y="353"/>
                    <a:pt x="298" y="353"/>
                  </a:cubicBezTo>
                  <a:cubicBezTo>
                    <a:pt x="336" y="353"/>
                    <a:pt x="336" y="353"/>
                    <a:pt x="336" y="353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44" y="289"/>
                    <a:pt x="344" y="289"/>
                    <a:pt x="344" y="289"/>
                  </a:cubicBezTo>
                  <a:cubicBezTo>
                    <a:pt x="371" y="272"/>
                    <a:pt x="391" y="248"/>
                    <a:pt x="403" y="222"/>
                  </a:cubicBezTo>
                  <a:cubicBezTo>
                    <a:pt x="410" y="226"/>
                    <a:pt x="417" y="231"/>
                    <a:pt x="418" y="228"/>
                  </a:cubicBezTo>
                  <a:cubicBezTo>
                    <a:pt x="420" y="224"/>
                    <a:pt x="417" y="210"/>
                    <a:pt x="410" y="205"/>
                  </a:cubicBezTo>
                  <a:cubicBezTo>
                    <a:pt x="409" y="205"/>
                    <a:pt x="409" y="205"/>
                    <a:pt x="409" y="205"/>
                  </a:cubicBezTo>
                  <a:cubicBezTo>
                    <a:pt x="409" y="205"/>
                    <a:pt x="409" y="205"/>
                    <a:pt x="409" y="205"/>
                  </a:cubicBezTo>
                  <a:cubicBezTo>
                    <a:pt x="410" y="205"/>
                    <a:pt x="410" y="205"/>
                    <a:pt x="410" y="205"/>
                  </a:cubicBezTo>
                  <a:cubicBezTo>
                    <a:pt x="436" y="205"/>
                    <a:pt x="436" y="205"/>
                    <a:pt x="436" y="205"/>
                  </a:cubicBezTo>
                  <a:cubicBezTo>
                    <a:pt x="436" y="205"/>
                    <a:pt x="457" y="164"/>
                    <a:pt x="450" y="144"/>
                  </a:cubicBezTo>
                  <a:close/>
                  <a:moveTo>
                    <a:pt x="242" y="250"/>
                  </a:moveTo>
                  <a:cubicBezTo>
                    <a:pt x="242" y="274"/>
                    <a:pt x="242" y="274"/>
                    <a:pt x="242" y="274"/>
                  </a:cubicBezTo>
                  <a:cubicBezTo>
                    <a:pt x="218" y="274"/>
                    <a:pt x="218" y="274"/>
                    <a:pt x="218" y="274"/>
                  </a:cubicBezTo>
                  <a:cubicBezTo>
                    <a:pt x="218" y="251"/>
                    <a:pt x="218" y="251"/>
                    <a:pt x="218" y="251"/>
                  </a:cubicBezTo>
                  <a:cubicBezTo>
                    <a:pt x="203" y="251"/>
                    <a:pt x="187" y="246"/>
                    <a:pt x="178" y="241"/>
                  </a:cubicBezTo>
                  <a:cubicBezTo>
                    <a:pt x="185" y="214"/>
                    <a:pt x="185" y="214"/>
                    <a:pt x="185" y="214"/>
                  </a:cubicBezTo>
                  <a:cubicBezTo>
                    <a:pt x="195" y="219"/>
                    <a:pt x="209" y="224"/>
                    <a:pt x="225" y="224"/>
                  </a:cubicBezTo>
                  <a:cubicBezTo>
                    <a:pt x="238" y="224"/>
                    <a:pt x="247" y="219"/>
                    <a:pt x="247" y="209"/>
                  </a:cubicBezTo>
                  <a:cubicBezTo>
                    <a:pt x="247" y="200"/>
                    <a:pt x="240" y="195"/>
                    <a:pt x="222" y="189"/>
                  </a:cubicBezTo>
                  <a:cubicBezTo>
                    <a:pt x="197" y="180"/>
                    <a:pt x="180" y="168"/>
                    <a:pt x="180" y="145"/>
                  </a:cubicBezTo>
                  <a:cubicBezTo>
                    <a:pt x="180" y="125"/>
                    <a:pt x="194" y="108"/>
                    <a:pt x="220" y="103"/>
                  </a:cubicBezTo>
                  <a:cubicBezTo>
                    <a:pt x="220" y="81"/>
                    <a:pt x="220" y="81"/>
                    <a:pt x="220" y="81"/>
                  </a:cubicBezTo>
                  <a:cubicBezTo>
                    <a:pt x="243" y="81"/>
                    <a:pt x="243" y="81"/>
                    <a:pt x="243" y="81"/>
                  </a:cubicBezTo>
                  <a:cubicBezTo>
                    <a:pt x="243" y="102"/>
                    <a:pt x="243" y="102"/>
                    <a:pt x="243" y="102"/>
                  </a:cubicBezTo>
                  <a:cubicBezTo>
                    <a:pt x="259" y="102"/>
                    <a:pt x="269" y="106"/>
                    <a:pt x="277" y="109"/>
                  </a:cubicBezTo>
                  <a:cubicBezTo>
                    <a:pt x="270" y="136"/>
                    <a:pt x="270" y="136"/>
                    <a:pt x="270" y="136"/>
                  </a:cubicBezTo>
                  <a:cubicBezTo>
                    <a:pt x="264" y="134"/>
                    <a:pt x="253" y="128"/>
                    <a:pt x="236" y="128"/>
                  </a:cubicBezTo>
                  <a:cubicBezTo>
                    <a:pt x="221" y="128"/>
                    <a:pt x="216" y="135"/>
                    <a:pt x="216" y="141"/>
                  </a:cubicBezTo>
                  <a:cubicBezTo>
                    <a:pt x="216" y="149"/>
                    <a:pt x="224" y="154"/>
                    <a:pt x="244" y="162"/>
                  </a:cubicBezTo>
                  <a:cubicBezTo>
                    <a:pt x="272" y="172"/>
                    <a:pt x="284" y="185"/>
                    <a:pt x="284" y="206"/>
                  </a:cubicBezTo>
                  <a:cubicBezTo>
                    <a:pt x="284" y="227"/>
                    <a:pt x="269" y="245"/>
                    <a:pt x="242" y="250"/>
                  </a:cubicBezTo>
                  <a:close/>
                  <a:moveTo>
                    <a:pt x="370" y="160"/>
                  </a:moveTo>
                  <a:cubicBezTo>
                    <a:pt x="362" y="160"/>
                    <a:pt x="355" y="154"/>
                    <a:pt x="355" y="146"/>
                  </a:cubicBezTo>
                  <a:cubicBezTo>
                    <a:pt x="355" y="138"/>
                    <a:pt x="362" y="131"/>
                    <a:pt x="370" y="131"/>
                  </a:cubicBezTo>
                  <a:cubicBezTo>
                    <a:pt x="378" y="131"/>
                    <a:pt x="385" y="138"/>
                    <a:pt x="385" y="146"/>
                  </a:cubicBezTo>
                  <a:cubicBezTo>
                    <a:pt x="385" y="154"/>
                    <a:pt x="378" y="160"/>
                    <a:pt x="370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2" name="Right Arrow 96"/>
            <p:cNvSpPr/>
            <p:nvPr/>
          </p:nvSpPr>
          <p:spPr>
            <a:xfrm rot="16200000">
              <a:off x="1917623" y="4022492"/>
              <a:ext cx="534667" cy="378844"/>
            </a:xfrm>
            <a:prstGeom prst="rightArrow">
              <a:avLst/>
            </a:prstGeom>
            <a:grpFill/>
            <a:ln w="508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110" name="Rectangle 15"/>
          <p:cNvSpPr>
            <a:spLocks noChangeArrowheads="1"/>
          </p:cNvSpPr>
          <p:nvPr/>
        </p:nvSpPr>
        <p:spPr bwMode="gray">
          <a:xfrm>
            <a:off x="488919" y="5437273"/>
            <a:ext cx="8186769" cy="728876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horz" lIns="108000" tIns="108000" rIns="108000" bIns="72000" anchor="ctr"/>
          <a:lstStyle/>
          <a:p>
            <a:pPr algn="ctr">
              <a:spcAft>
                <a:spcPts val="300"/>
              </a:spcAft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</a:rPr>
              <a:t>DSO </a:t>
            </a:r>
            <a:r>
              <a:rPr lang="en-US" b="1" kern="0" dirty="0" smtClean="0">
                <a:solidFill>
                  <a:schemeClr val="accent1">
                    <a:lumMod val="75000"/>
                  </a:schemeClr>
                </a:solidFill>
              </a:rPr>
              <a:t>may rely </a:t>
            </a:r>
            <a:r>
              <a:rPr lang="en-US" b="1" kern="0" dirty="0">
                <a:solidFill>
                  <a:schemeClr val="accent1">
                    <a:lumMod val="75000"/>
                  </a:schemeClr>
                </a:solidFill>
              </a:rPr>
              <a:t>on Telecom Operators’ Managed Services</a:t>
            </a:r>
          </a:p>
        </p:txBody>
      </p:sp>
      <p:grpSp>
        <p:nvGrpSpPr>
          <p:cNvPr id="97" name="Group 40"/>
          <p:cNvGrpSpPr/>
          <p:nvPr/>
        </p:nvGrpSpPr>
        <p:grpSpPr>
          <a:xfrm>
            <a:off x="1043608" y="5613448"/>
            <a:ext cx="238954" cy="363149"/>
            <a:chOff x="2565400" y="3036888"/>
            <a:chExt cx="720726" cy="1006475"/>
          </a:xfrm>
          <a:solidFill>
            <a:schemeClr val="bg2"/>
          </a:solidFill>
        </p:grpSpPr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2882900" y="4011613"/>
              <a:ext cx="101600" cy="31750"/>
            </a:xfrm>
            <a:custGeom>
              <a:avLst/>
              <a:gdLst>
                <a:gd name="T0" fmla="*/ 31 w 87"/>
                <a:gd name="T1" fmla="*/ 27 h 27"/>
                <a:gd name="T2" fmla="*/ 0 w 87"/>
                <a:gd name="T3" fmla="*/ 0 h 27"/>
                <a:gd name="T4" fmla="*/ 87 w 87"/>
                <a:gd name="T5" fmla="*/ 0 h 27"/>
                <a:gd name="T6" fmla="*/ 56 w 87"/>
                <a:gd name="T7" fmla="*/ 27 h 27"/>
                <a:gd name="T8" fmla="*/ 31 w 8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7">
                  <a:moveTo>
                    <a:pt x="31" y="27"/>
                  </a:moveTo>
                  <a:cubicBezTo>
                    <a:pt x="19" y="19"/>
                    <a:pt x="4" y="15"/>
                    <a:pt x="0" y="0"/>
                  </a:cubicBezTo>
                  <a:cubicBezTo>
                    <a:pt x="29" y="0"/>
                    <a:pt x="58" y="0"/>
                    <a:pt x="87" y="0"/>
                  </a:cubicBezTo>
                  <a:cubicBezTo>
                    <a:pt x="82" y="17"/>
                    <a:pt x="68" y="22"/>
                    <a:pt x="56" y="27"/>
                  </a:cubicBezTo>
                  <a:cubicBezTo>
                    <a:pt x="46" y="27"/>
                    <a:pt x="39" y="27"/>
                    <a:pt x="31" y="27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99" name="Freeform 7"/>
            <p:cNvSpPr>
              <a:spLocks noEditPoints="1"/>
            </p:cNvSpPr>
            <p:nvPr/>
          </p:nvSpPr>
          <p:spPr bwMode="auto">
            <a:xfrm>
              <a:off x="2651125" y="3144838"/>
              <a:ext cx="569913" cy="690563"/>
            </a:xfrm>
            <a:custGeom>
              <a:avLst/>
              <a:gdLst>
                <a:gd name="T0" fmla="*/ 241 w 488"/>
                <a:gd name="T1" fmla="*/ 587 h 590"/>
                <a:gd name="T2" fmla="*/ 171 w 488"/>
                <a:gd name="T3" fmla="*/ 587 h 590"/>
                <a:gd name="T4" fmla="*/ 139 w 488"/>
                <a:gd name="T5" fmla="*/ 561 h 590"/>
                <a:gd name="T6" fmla="*/ 71 w 488"/>
                <a:gd name="T7" fmla="*/ 395 h 590"/>
                <a:gd name="T8" fmla="*/ 17 w 488"/>
                <a:gd name="T9" fmla="*/ 268 h 590"/>
                <a:gd name="T10" fmla="*/ 129 w 488"/>
                <a:gd name="T11" fmla="*/ 44 h 590"/>
                <a:gd name="T12" fmla="*/ 393 w 488"/>
                <a:gd name="T13" fmla="*/ 68 h 590"/>
                <a:gd name="T14" fmla="*/ 456 w 488"/>
                <a:gd name="T15" fmla="*/ 302 h 590"/>
                <a:gd name="T16" fmla="*/ 402 w 488"/>
                <a:gd name="T17" fmla="*/ 414 h 590"/>
                <a:gd name="T18" fmla="*/ 351 w 488"/>
                <a:gd name="T19" fmla="*/ 531 h 590"/>
                <a:gd name="T20" fmla="*/ 346 w 488"/>
                <a:gd name="T21" fmla="*/ 563 h 590"/>
                <a:gd name="T22" fmla="*/ 312 w 488"/>
                <a:gd name="T23" fmla="*/ 587 h 590"/>
                <a:gd name="T24" fmla="*/ 241 w 488"/>
                <a:gd name="T25" fmla="*/ 587 h 590"/>
                <a:gd name="T26" fmla="*/ 166 w 488"/>
                <a:gd name="T27" fmla="*/ 561 h 590"/>
                <a:gd name="T28" fmla="*/ 310 w 488"/>
                <a:gd name="T29" fmla="*/ 561 h 590"/>
                <a:gd name="T30" fmla="*/ 319 w 488"/>
                <a:gd name="T31" fmla="*/ 551 h 590"/>
                <a:gd name="T32" fmla="*/ 327 w 488"/>
                <a:gd name="T33" fmla="*/ 517 h 590"/>
                <a:gd name="T34" fmla="*/ 378 w 488"/>
                <a:gd name="T35" fmla="*/ 402 h 590"/>
                <a:gd name="T36" fmla="*/ 427 w 488"/>
                <a:gd name="T37" fmla="*/ 305 h 590"/>
                <a:gd name="T38" fmla="*/ 373 w 488"/>
                <a:gd name="T39" fmla="*/ 88 h 590"/>
                <a:gd name="T40" fmla="*/ 212 w 488"/>
                <a:gd name="T41" fmla="*/ 46 h 590"/>
                <a:gd name="T42" fmla="*/ 51 w 488"/>
                <a:gd name="T43" fmla="*/ 173 h 590"/>
                <a:gd name="T44" fmla="*/ 63 w 488"/>
                <a:gd name="T45" fmla="*/ 322 h 590"/>
                <a:gd name="T46" fmla="*/ 112 w 488"/>
                <a:gd name="T47" fmla="*/ 417 h 590"/>
                <a:gd name="T48" fmla="*/ 156 w 488"/>
                <a:gd name="T49" fmla="*/ 517 h 590"/>
                <a:gd name="T50" fmla="*/ 166 w 488"/>
                <a:gd name="T51" fmla="*/ 561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8" h="590">
                  <a:moveTo>
                    <a:pt x="241" y="587"/>
                  </a:moveTo>
                  <a:cubicBezTo>
                    <a:pt x="217" y="587"/>
                    <a:pt x="195" y="590"/>
                    <a:pt x="171" y="587"/>
                  </a:cubicBezTo>
                  <a:cubicBezTo>
                    <a:pt x="151" y="587"/>
                    <a:pt x="141" y="582"/>
                    <a:pt x="139" y="561"/>
                  </a:cubicBezTo>
                  <a:cubicBezTo>
                    <a:pt x="129" y="500"/>
                    <a:pt x="100" y="448"/>
                    <a:pt x="71" y="395"/>
                  </a:cubicBezTo>
                  <a:cubicBezTo>
                    <a:pt x="46" y="356"/>
                    <a:pt x="24" y="314"/>
                    <a:pt x="17" y="268"/>
                  </a:cubicBezTo>
                  <a:cubicBezTo>
                    <a:pt x="0" y="175"/>
                    <a:pt x="44" y="83"/>
                    <a:pt x="129" y="44"/>
                  </a:cubicBezTo>
                  <a:cubicBezTo>
                    <a:pt x="222" y="0"/>
                    <a:pt x="312" y="5"/>
                    <a:pt x="393" y="68"/>
                  </a:cubicBezTo>
                  <a:cubicBezTo>
                    <a:pt x="463" y="122"/>
                    <a:pt x="488" y="214"/>
                    <a:pt x="456" y="302"/>
                  </a:cubicBezTo>
                  <a:cubicBezTo>
                    <a:pt x="444" y="341"/>
                    <a:pt x="422" y="378"/>
                    <a:pt x="402" y="414"/>
                  </a:cubicBezTo>
                  <a:cubicBezTo>
                    <a:pt x="380" y="451"/>
                    <a:pt x="361" y="490"/>
                    <a:pt x="351" y="531"/>
                  </a:cubicBezTo>
                  <a:cubicBezTo>
                    <a:pt x="349" y="541"/>
                    <a:pt x="349" y="553"/>
                    <a:pt x="346" y="563"/>
                  </a:cubicBezTo>
                  <a:cubicBezTo>
                    <a:pt x="341" y="582"/>
                    <a:pt x="332" y="587"/>
                    <a:pt x="312" y="587"/>
                  </a:cubicBezTo>
                  <a:cubicBezTo>
                    <a:pt x="288" y="590"/>
                    <a:pt x="266" y="587"/>
                    <a:pt x="241" y="587"/>
                  </a:cubicBezTo>
                  <a:close/>
                  <a:moveTo>
                    <a:pt x="166" y="561"/>
                  </a:moveTo>
                  <a:cubicBezTo>
                    <a:pt x="215" y="561"/>
                    <a:pt x="263" y="561"/>
                    <a:pt x="310" y="561"/>
                  </a:cubicBezTo>
                  <a:cubicBezTo>
                    <a:pt x="312" y="561"/>
                    <a:pt x="317" y="556"/>
                    <a:pt x="319" y="551"/>
                  </a:cubicBezTo>
                  <a:cubicBezTo>
                    <a:pt x="322" y="541"/>
                    <a:pt x="324" y="529"/>
                    <a:pt x="327" y="517"/>
                  </a:cubicBezTo>
                  <a:cubicBezTo>
                    <a:pt x="336" y="475"/>
                    <a:pt x="358" y="439"/>
                    <a:pt x="378" y="402"/>
                  </a:cubicBezTo>
                  <a:cubicBezTo>
                    <a:pt x="395" y="370"/>
                    <a:pt x="415" y="339"/>
                    <a:pt x="427" y="305"/>
                  </a:cubicBezTo>
                  <a:cubicBezTo>
                    <a:pt x="458" y="222"/>
                    <a:pt x="439" y="141"/>
                    <a:pt x="373" y="88"/>
                  </a:cubicBezTo>
                  <a:cubicBezTo>
                    <a:pt x="327" y="51"/>
                    <a:pt x="271" y="36"/>
                    <a:pt x="212" y="46"/>
                  </a:cubicBezTo>
                  <a:cubicBezTo>
                    <a:pt x="134" y="56"/>
                    <a:pt x="78" y="97"/>
                    <a:pt x="51" y="173"/>
                  </a:cubicBezTo>
                  <a:cubicBezTo>
                    <a:pt x="32" y="224"/>
                    <a:pt x="42" y="275"/>
                    <a:pt x="63" y="322"/>
                  </a:cubicBezTo>
                  <a:cubicBezTo>
                    <a:pt x="78" y="353"/>
                    <a:pt x="95" y="385"/>
                    <a:pt x="112" y="417"/>
                  </a:cubicBezTo>
                  <a:cubicBezTo>
                    <a:pt x="132" y="448"/>
                    <a:pt x="149" y="480"/>
                    <a:pt x="156" y="517"/>
                  </a:cubicBezTo>
                  <a:cubicBezTo>
                    <a:pt x="161" y="531"/>
                    <a:pt x="163" y="543"/>
                    <a:pt x="166" y="56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2827338" y="3851275"/>
              <a:ext cx="211138" cy="146050"/>
            </a:xfrm>
            <a:custGeom>
              <a:avLst/>
              <a:gdLst>
                <a:gd name="T0" fmla="*/ 0 w 181"/>
                <a:gd name="T1" fmla="*/ 0 h 125"/>
                <a:gd name="T2" fmla="*/ 173 w 181"/>
                <a:gd name="T3" fmla="*/ 0 h 125"/>
                <a:gd name="T4" fmla="*/ 181 w 181"/>
                <a:gd name="T5" fmla="*/ 0 h 125"/>
                <a:gd name="T6" fmla="*/ 181 w 181"/>
                <a:gd name="T7" fmla="*/ 49 h 125"/>
                <a:gd name="T8" fmla="*/ 181 w 181"/>
                <a:gd name="T9" fmla="*/ 98 h 125"/>
                <a:gd name="T10" fmla="*/ 156 w 181"/>
                <a:gd name="T11" fmla="*/ 125 h 125"/>
                <a:gd name="T12" fmla="*/ 25 w 181"/>
                <a:gd name="T13" fmla="*/ 125 h 125"/>
                <a:gd name="T14" fmla="*/ 0 w 181"/>
                <a:gd name="T15" fmla="*/ 103 h 125"/>
                <a:gd name="T16" fmla="*/ 0 w 181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25">
                  <a:moveTo>
                    <a:pt x="0" y="0"/>
                  </a:moveTo>
                  <a:cubicBezTo>
                    <a:pt x="59" y="0"/>
                    <a:pt x="115" y="0"/>
                    <a:pt x="173" y="0"/>
                  </a:cubicBezTo>
                  <a:cubicBezTo>
                    <a:pt x="176" y="0"/>
                    <a:pt x="178" y="0"/>
                    <a:pt x="181" y="0"/>
                  </a:cubicBezTo>
                  <a:cubicBezTo>
                    <a:pt x="181" y="17"/>
                    <a:pt x="181" y="32"/>
                    <a:pt x="181" y="49"/>
                  </a:cubicBezTo>
                  <a:cubicBezTo>
                    <a:pt x="181" y="66"/>
                    <a:pt x="181" y="83"/>
                    <a:pt x="181" y="98"/>
                  </a:cubicBezTo>
                  <a:cubicBezTo>
                    <a:pt x="181" y="115"/>
                    <a:pt x="173" y="125"/>
                    <a:pt x="156" y="125"/>
                  </a:cubicBezTo>
                  <a:cubicBezTo>
                    <a:pt x="112" y="125"/>
                    <a:pt x="68" y="125"/>
                    <a:pt x="25" y="125"/>
                  </a:cubicBezTo>
                  <a:cubicBezTo>
                    <a:pt x="12" y="125"/>
                    <a:pt x="0" y="117"/>
                    <a:pt x="0" y="103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2941638" y="3502025"/>
              <a:ext cx="68263" cy="249238"/>
            </a:xfrm>
            <a:custGeom>
              <a:avLst/>
              <a:gdLst>
                <a:gd name="T0" fmla="*/ 58 w 58"/>
                <a:gd name="T1" fmla="*/ 0 h 214"/>
                <a:gd name="T2" fmla="*/ 46 w 58"/>
                <a:gd name="T3" fmla="*/ 65 h 214"/>
                <a:gd name="T4" fmla="*/ 19 w 58"/>
                <a:gd name="T5" fmla="*/ 197 h 214"/>
                <a:gd name="T6" fmla="*/ 0 w 58"/>
                <a:gd name="T7" fmla="*/ 209 h 214"/>
                <a:gd name="T8" fmla="*/ 58 w 58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14">
                  <a:moveTo>
                    <a:pt x="58" y="0"/>
                  </a:moveTo>
                  <a:cubicBezTo>
                    <a:pt x="56" y="24"/>
                    <a:pt x="51" y="46"/>
                    <a:pt x="46" y="65"/>
                  </a:cubicBezTo>
                  <a:cubicBezTo>
                    <a:pt x="39" y="109"/>
                    <a:pt x="29" y="153"/>
                    <a:pt x="19" y="197"/>
                  </a:cubicBezTo>
                  <a:cubicBezTo>
                    <a:pt x="17" y="214"/>
                    <a:pt x="17" y="214"/>
                    <a:pt x="0" y="209"/>
                  </a:cubicBezTo>
                  <a:cubicBezTo>
                    <a:pt x="0" y="185"/>
                    <a:pt x="51" y="4"/>
                    <a:pt x="58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2855913" y="3502025"/>
              <a:ext cx="71438" cy="249238"/>
            </a:xfrm>
            <a:custGeom>
              <a:avLst/>
              <a:gdLst>
                <a:gd name="T0" fmla="*/ 61 w 61"/>
                <a:gd name="T1" fmla="*/ 209 h 214"/>
                <a:gd name="T2" fmla="*/ 39 w 61"/>
                <a:gd name="T3" fmla="*/ 197 h 214"/>
                <a:gd name="T4" fmla="*/ 2 w 61"/>
                <a:gd name="T5" fmla="*/ 9 h 214"/>
                <a:gd name="T6" fmla="*/ 0 w 61"/>
                <a:gd name="T7" fmla="*/ 2 h 214"/>
                <a:gd name="T8" fmla="*/ 4 w 61"/>
                <a:gd name="T9" fmla="*/ 0 h 214"/>
                <a:gd name="T10" fmla="*/ 9 w 61"/>
                <a:gd name="T11" fmla="*/ 12 h 214"/>
                <a:gd name="T12" fmla="*/ 51 w 61"/>
                <a:gd name="T13" fmla="*/ 168 h 214"/>
                <a:gd name="T14" fmla="*/ 61 w 61"/>
                <a:gd name="T15" fmla="*/ 20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14">
                  <a:moveTo>
                    <a:pt x="61" y="209"/>
                  </a:moveTo>
                  <a:cubicBezTo>
                    <a:pt x="41" y="214"/>
                    <a:pt x="41" y="214"/>
                    <a:pt x="39" y="197"/>
                  </a:cubicBezTo>
                  <a:cubicBezTo>
                    <a:pt x="26" y="134"/>
                    <a:pt x="14" y="73"/>
                    <a:pt x="2" y="9"/>
                  </a:cubicBezTo>
                  <a:cubicBezTo>
                    <a:pt x="0" y="7"/>
                    <a:pt x="0" y="4"/>
                    <a:pt x="0" y="2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7" y="4"/>
                    <a:pt x="9" y="7"/>
                    <a:pt x="9" y="12"/>
                  </a:cubicBezTo>
                  <a:cubicBezTo>
                    <a:pt x="24" y="63"/>
                    <a:pt x="36" y="117"/>
                    <a:pt x="51" y="168"/>
                  </a:cubicBezTo>
                  <a:cubicBezTo>
                    <a:pt x="53" y="182"/>
                    <a:pt x="58" y="197"/>
                    <a:pt x="61" y="209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3" name="Freeform 11"/>
            <p:cNvSpPr>
              <a:spLocks/>
            </p:cNvSpPr>
            <p:nvPr/>
          </p:nvSpPr>
          <p:spPr bwMode="auto">
            <a:xfrm>
              <a:off x="2838450" y="3438525"/>
              <a:ext cx="188913" cy="38100"/>
            </a:xfrm>
            <a:custGeom>
              <a:avLst/>
              <a:gdLst>
                <a:gd name="T0" fmla="*/ 144 w 161"/>
                <a:gd name="T1" fmla="*/ 29 h 32"/>
                <a:gd name="T2" fmla="*/ 97 w 161"/>
                <a:gd name="T3" fmla="*/ 24 h 32"/>
                <a:gd name="T4" fmla="*/ 93 w 161"/>
                <a:gd name="T5" fmla="*/ 27 h 32"/>
                <a:gd name="T6" fmla="*/ 44 w 161"/>
                <a:gd name="T7" fmla="*/ 27 h 32"/>
                <a:gd name="T8" fmla="*/ 27 w 161"/>
                <a:gd name="T9" fmla="*/ 29 h 32"/>
                <a:gd name="T10" fmla="*/ 0 w 161"/>
                <a:gd name="T11" fmla="*/ 15 h 32"/>
                <a:gd name="T12" fmla="*/ 2 w 161"/>
                <a:gd name="T13" fmla="*/ 5 h 32"/>
                <a:gd name="T14" fmla="*/ 12 w 161"/>
                <a:gd name="T15" fmla="*/ 7 h 32"/>
                <a:gd name="T16" fmla="*/ 29 w 161"/>
                <a:gd name="T17" fmla="*/ 7 h 32"/>
                <a:gd name="T18" fmla="*/ 41 w 161"/>
                <a:gd name="T19" fmla="*/ 10 h 32"/>
                <a:gd name="T20" fmla="*/ 58 w 161"/>
                <a:gd name="T21" fmla="*/ 10 h 32"/>
                <a:gd name="T22" fmla="*/ 73 w 161"/>
                <a:gd name="T23" fmla="*/ 10 h 32"/>
                <a:gd name="T24" fmla="*/ 88 w 161"/>
                <a:gd name="T25" fmla="*/ 10 h 32"/>
                <a:gd name="T26" fmla="*/ 102 w 161"/>
                <a:gd name="T27" fmla="*/ 10 h 32"/>
                <a:gd name="T28" fmla="*/ 119 w 161"/>
                <a:gd name="T29" fmla="*/ 10 h 32"/>
                <a:gd name="T30" fmla="*/ 132 w 161"/>
                <a:gd name="T31" fmla="*/ 10 h 32"/>
                <a:gd name="T32" fmla="*/ 149 w 161"/>
                <a:gd name="T33" fmla="*/ 7 h 32"/>
                <a:gd name="T34" fmla="*/ 158 w 161"/>
                <a:gd name="T35" fmla="*/ 5 h 32"/>
                <a:gd name="T36" fmla="*/ 161 w 161"/>
                <a:gd name="T37" fmla="*/ 12 h 32"/>
                <a:gd name="T38" fmla="*/ 144 w 161"/>
                <a:gd name="T3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32">
                  <a:moveTo>
                    <a:pt x="144" y="29"/>
                  </a:moveTo>
                  <a:cubicBezTo>
                    <a:pt x="127" y="27"/>
                    <a:pt x="112" y="27"/>
                    <a:pt x="97" y="24"/>
                  </a:cubicBezTo>
                  <a:cubicBezTo>
                    <a:pt x="95" y="24"/>
                    <a:pt x="93" y="27"/>
                    <a:pt x="93" y="27"/>
                  </a:cubicBezTo>
                  <a:cubicBezTo>
                    <a:pt x="76" y="27"/>
                    <a:pt x="61" y="27"/>
                    <a:pt x="44" y="27"/>
                  </a:cubicBezTo>
                  <a:cubicBezTo>
                    <a:pt x="39" y="27"/>
                    <a:pt x="32" y="27"/>
                    <a:pt x="27" y="29"/>
                  </a:cubicBezTo>
                  <a:cubicBezTo>
                    <a:pt x="15" y="32"/>
                    <a:pt x="2" y="24"/>
                    <a:pt x="0" y="15"/>
                  </a:cubicBezTo>
                  <a:cubicBezTo>
                    <a:pt x="0" y="10"/>
                    <a:pt x="2" y="7"/>
                    <a:pt x="2" y="5"/>
                  </a:cubicBezTo>
                  <a:cubicBezTo>
                    <a:pt x="5" y="5"/>
                    <a:pt x="10" y="5"/>
                    <a:pt x="12" y="7"/>
                  </a:cubicBezTo>
                  <a:cubicBezTo>
                    <a:pt x="17" y="19"/>
                    <a:pt x="22" y="19"/>
                    <a:pt x="29" y="7"/>
                  </a:cubicBezTo>
                  <a:cubicBezTo>
                    <a:pt x="34" y="2"/>
                    <a:pt x="39" y="2"/>
                    <a:pt x="41" y="10"/>
                  </a:cubicBezTo>
                  <a:cubicBezTo>
                    <a:pt x="49" y="19"/>
                    <a:pt x="54" y="19"/>
                    <a:pt x="58" y="10"/>
                  </a:cubicBezTo>
                  <a:cubicBezTo>
                    <a:pt x="63" y="2"/>
                    <a:pt x="68" y="2"/>
                    <a:pt x="73" y="10"/>
                  </a:cubicBezTo>
                  <a:cubicBezTo>
                    <a:pt x="78" y="17"/>
                    <a:pt x="83" y="17"/>
                    <a:pt x="88" y="10"/>
                  </a:cubicBezTo>
                  <a:cubicBezTo>
                    <a:pt x="95" y="0"/>
                    <a:pt x="97" y="2"/>
                    <a:pt x="102" y="10"/>
                  </a:cubicBezTo>
                  <a:cubicBezTo>
                    <a:pt x="107" y="17"/>
                    <a:pt x="115" y="17"/>
                    <a:pt x="119" y="10"/>
                  </a:cubicBezTo>
                  <a:cubicBezTo>
                    <a:pt x="124" y="2"/>
                    <a:pt x="127" y="2"/>
                    <a:pt x="132" y="10"/>
                  </a:cubicBezTo>
                  <a:cubicBezTo>
                    <a:pt x="141" y="19"/>
                    <a:pt x="141" y="19"/>
                    <a:pt x="149" y="7"/>
                  </a:cubicBezTo>
                  <a:cubicBezTo>
                    <a:pt x="151" y="7"/>
                    <a:pt x="156" y="5"/>
                    <a:pt x="158" y="5"/>
                  </a:cubicBezTo>
                  <a:cubicBezTo>
                    <a:pt x="161" y="7"/>
                    <a:pt x="161" y="10"/>
                    <a:pt x="161" y="12"/>
                  </a:cubicBezTo>
                  <a:cubicBezTo>
                    <a:pt x="158" y="24"/>
                    <a:pt x="151" y="29"/>
                    <a:pt x="144" y="29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4" name="Line 12"/>
            <p:cNvSpPr>
              <a:spLocks noChangeShapeType="1"/>
            </p:cNvSpPr>
            <p:nvPr/>
          </p:nvSpPr>
          <p:spPr bwMode="auto">
            <a:xfrm>
              <a:off x="2565400" y="3130550"/>
              <a:ext cx="128588" cy="103188"/>
            </a:xfrm>
            <a:prstGeom prst="line">
              <a:avLst/>
            </a:prstGeom>
            <a:grpFill/>
            <a:ln w="9525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5" name="Line 13"/>
            <p:cNvSpPr>
              <a:spLocks noChangeShapeType="1"/>
            </p:cNvSpPr>
            <p:nvPr/>
          </p:nvSpPr>
          <p:spPr bwMode="auto">
            <a:xfrm>
              <a:off x="2755900" y="3055938"/>
              <a:ext cx="66675" cy="106363"/>
            </a:xfrm>
            <a:prstGeom prst="line">
              <a:avLst/>
            </a:prstGeom>
            <a:grpFill/>
            <a:ln w="9525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6" name="Line 14"/>
            <p:cNvSpPr>
              <a:spLocks noChangeShapeType="1"/>
            </p:cNvSpPr>
            <p:nvPr/>
          </p:nvSpPr>
          <p:spPr bwMode="auto">
            <a:xfrm flipH="1">
              <a:off x="3157538" y="3130550"/>
              <a:ext cx="128588" cy="103188"/>
            </a:xfrm>
            <a:prstGeom prst="line">
              <a:avLst/>
            </a:prstGeom>
            <a:grpFill/>
            <a:ln w="9525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7" name="Line 15"/>
            <p:cNvSpPr>
              <a:spLocks noChangeShapeType="1"/>
            </p:cNvSpPr>
            <p:nvPr/>
          </p:nvSpPr>
          <p:spPr bwMode="auto">
            <a:xfrm flipH="1">
              <a:off x="3067050" y="3055938"/>
              <a:ext cx="66675" cy="106363"/>
            </a:xfrm>
            <a:prstGeom prst="line">
              <a:avLst/>
            </a:prstGeom>
            <a:grpFill/>
            <a:ln w="9525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108" name="Line 16"/>
            <p:cNvSpPr>
              <a:spLocks noChangeShapeType="1"/>
            </p:cNvSpPr>
            <p:nvPr/>
          </p:nvSpPr>
          <p:spPr bwMode="auto">
            <a:xfrm flipV="1">
              <a:off x="2941638" y="3036888"/>
              <a:ext cx="0" cy="93663"/>
            </a:xfrm>
            <a:prstGeom prst="line">
              <a:avLst/>
            </a:prstGeom>
            <a:grpFill/>
            <a:ln w="9525" cap="flat">
              <a:solidFill>
                <a:schemeClr val="accent1">
                  <a:lumMod val="7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IE">
                <a:solidFill>
                  <a:prstClr val="black"/>
                </a:solidFill>
              </a:endParaRPr>
            </a:p>
          </p:txBody>
        </p:sp>
      </p:grpSp>
      <p:pic>
        <p:nvPicPr>
          <p:cNvPr id="85" name="Picture 2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6104" t="7456" r="1" b="6940"/>
          <a:stretch/>
        </p:blipFill>
        <p:spPr>
          <a:xfrm>
            <a:off x="4392040" y="1767778"/>
            <a:ext cx="432154" cy="415285"/>
          </a:xfrm>
          <a:prstGeom prst="rect">
            <a:avLst/>
          </a:prstGeom>
        </p:spPr>
      </p:pic>
      <p:grpSp>
        <p:nvGrpSpPr>
          <p:cNvPr id="87" name="Group 143"/>
          <p:cNvGrpSpPr/>
          <p:nvPr/>
        </p:nvGrpSpPr>
        <p:grpSpPr>
          <a:xfrm>
            <a:off x="7247069" y="3814614"/>
            <a:ext cx="397054" cy="249051"/>
            <a:chOff x="15382876" y="5389563"/>
            <a:chExt cx="1471613" cy="912813"/>
          </a:xfrm>
          <a:solidFill>
            <a:schemeClr val="accent1">
              <a:lumMod val="75000"/>
            </a:schemeClr>
          </a:solidFill>
        </p:grpSpPr>
        <p:sp>
          <p:nvSpPr>
            <p:cNvPr id="88" name="Freeform 47"/>
            <p:cNvSpPr>
              <a:spLocks/>
            </p:cNvSpPr>
            <p:nvPr/>
          </p:nvSpPr>
          <p:spPr bwMode="auto">
            <a:xfrm>
              <a:off x="15825788" y="6205538"/>
              <a:ext cx="585788" cy="96838"/>
            </a:xfrm>
            <a:custGeom>
              <a:avLst/>
              <a:gdLst>
                <a:gd name="T0" fmla="*/ 13 w 156"/>
                <a:gd name="T1" fmla="*/ 26 h 26"/>
                <a:gd name="T2" fmla="*/ 0 w 156"/>
                <a:gd name="T3" fmla="*/ 14 h 26"/>
                <a:gd name="T4" fmla="*/ 0 w 156"/>
                <a:gd name="T5" fmla="*/ 13 h 26"/>
                <a:gd name="T6" fmla="*/ 13 w 156"/>
                <a:gd name="T7" fmla="*/ 0 h 26"/>
                <a:gd name="T8" fmla="*/ 143 w 156"/>
                <a:gd name="T9" fmla="*/ 0 h 26"/>
                <a:gd name="T10" fmla="*/ 156 w 156"/>
                <a:gd name="T11" fmla="*/ 13 h 26"/>
                <a:gd name="T12" fmla="*/ 156 w 156"/>
                <a:gd name="T13" fmla="*/ 14 h 26"/>
                <a:gd name="T14" fmla="*/ 143 w 156"/>
                <a:gd name="T15" fmla="*/ 26 h 26"/>
                <a:gd name="T16" fmla="*/ 13 w 15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26">
                  <a:moveTo>
                    <a:pt x="13" y="26"/>
                  </a:moveTo>
                  <a:cubicBezTo>
                    <a:pt x="6" y="26"/>
                    <a:pt x="0" y="21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0" y="0"/>
                    <a:pt x="156" y="6"/>
                    <a:pt x="156" y="13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21"/>
                    <a:pt x="150" y="26"/>
                    <a:pt x="143" y="26"/>
                  </a:cubicBezTo>
                  <a:lnTo>
                    <a:pt x="1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prstClr val="black"/>
                </a:solidFill>
              </a:endParaRPr>
            </a:p>
          </p:txBody>
        </p:sp>
        <p:sp>
          <p:nvSpPr>
            <p:cNvPr id="89" name="Freeform 48"/>
            <p:cNvSpPr>
              <a:spLocks noEditPoints="1"/>
            </p:cNvSpPr>
            <p:nvPr/>
          </p:nvSpPr>
          <p:spPr bwMode="auto">
            <a:xfrm>
              <a:off x="15382876" y="5389563"/>
              <a:ext cx="1471613" cy="882650"/>
            </a:xfrm>
            <a:custGeom>
              <a:avLst/>
              <a:gdLst>
                <a:gd name="T0" fmla="*/ 248 w 392"/>
                <a:gd name="T1" fmla="*/ 97 h 235"/>
                <a:gd name="T2" fmla="*/ 255 w 392"/>
                <a:gd name="T3" fmla="*/ 88 h 235"/>
                <a:gd name="T4" fmla="*/ 141 w 392"/>
                <a:gd name="T5" fmla="*/ 97 h 235"/>
                <a:gd name="T6" fmla="*/ 4 w 392"/>
                <a:gd name="T7" fmla="*/ 210 h 235"/>
                <a:gd name="T8" fmla="*/ 4 w 392"/>
                <a:gd name="T9" fmla="*/ 219 h 235"/>
                <a:gd name="T10" fmla="*/ 392 w 392"/>
                <a:gd name="T11" fmla="*/ 214 h 235"/>
                <a:gd name="T12" fmla="*/ 161 w 392"/>
                <a:gd name="T13" fmla="*/ 210 h 235"/>
                <a:gd name="T14" fmla="*/ 173 w 392"/>
                <a:gd name="T15" fmla="*/ 210 h 235"/>
                <a:gd name="T16" fmla="*/ 190 w 392"/>
                <a:gd name="T17" fmla="*/ 97 h 235"/>
                <a:gd name="T18" fmla="*/ 231 w 392"/>
                <a:gd name="T19" fmla="*/ 210 h 235"/>
                <a:gd name="T20" fmla="*/ 231 w 392"/>
                <a:gd name="T21" fmla="*/ 97 h 235"/>
                <a:gd name="T22" fmla="*/ 131 w 392"/>
                <a:gd name="T23" fmla="*/ 226 h 235"/>
                <a:gd name="T24" fmla="*/ 131 w 392"/>
                <a:gd name="T25" fmla="*/ 235 h 235"/>
                <a:gd name="T26" fmla="*/ 265 w 392"/>
                <a:gd name="T27" fmla="*/ 230 h 235"/>
                <a:gd name="T28" fmla="*/ 379 w 392"/>
                <a:gd name="T29" fmla="*/ 204 h 235"/>
                <a:gd name="T30" fmla="*/ 387 w 392"/>
                <a:gd name="T31" fmla="*/ 112 h 235"/>
                <a:gd name="T32" fmla="*/ 258 w 392"/>
                <a:gd name="T33" fmla="*/ 108 h 235"/>
                <a:gd name="T34" fmla="*/ 364 w 392"/>
                <a:gd name="T35" fmla="*/ 127 h 235"/>
                <a:gd name="T36" fmla="*/ 349 w 392"/>
                <a:gd name="T37" fmla="*/ 127 h 235"/>
                <a:gd name="T38" fmla="*/ 364 w 392"/>
                <a:gd name="T39" fmla="*/ 185 h 235"/>
                <a:gd name="T40" fmla="*/ 323 w 392"/>
                <a:gd name="T41" fmla="*/ 127 h 235"/>
                <a:gd name="T42" fmla="*/ 323 w 392"/>
                <a:gd name="T43" fmla="*/ 149 h 235"/>
                <a:gd name="T44" fmla="*/ 339 w 392"/>
                <a:gd name="T45" fmla="*/ 163 h 235"/>
                <a:gd name="T46" fmla="*/ 323 w 392"/>
                <a:gd name="T47" fmla="*/ 163 h 235"/>
                <a:gd name="T48" fmla="*/ 314 w 392"/>
                <a:gd name="T49" fmla="*/ 149 h 235"/>
                <a:gd name="T50" fmla="*/ 298 w 392"/>
                <a:gd name="T51" fmla="*/ 163 h 235"/>
                <a:gd name="T52" fmla="*/ 298 w 392"/>
                <a:gd name="T53" fmla="*/ 185 h 235"/>
                <a:gd name="T54" fmla="*/ 289 w 392"/>
                <a:gd name="T55" fmla="*/ 127 h 235"/>
                <a:gd name="T56" fmla="*/ 273 w 392"/>
                <a:gd name="T57" fmla="*/ 127 h 235"/>
                <a:gd name="T58" fmla="*/ 289 w 392"/>
                <a:gd name="T59" fmla="*/ 185 h 235"/>
                <a:gd name="T60" fmla="*/ 9 w 392"/>
                <a:gd name="T61" fmla="*/ 117 h 235"/>
                <a:gd name="T62" fmla="*/ 134 w 392"/>
                <a:gd name="T63" fmla="*/ 204 h 235"/>
                <a:gd name="T64" fmla="*/ 5 w 392"/>
                <a:gd name="T65" fmla="*/ 112 h 235"/>
                <a:gd name="T66" fmla="*/ 103 w 392"/>
                <a:gd name="T67" fmla="*/ 127 h 235"/>
                <a:gd name="T68" fmla="*/ 103 w 392"/>
                <a:gd name="T69" fmla="*/ 149 h 235"/>
                <a:gd name="T70" fmla="*/ 119 w 392"/>
                <a:gd name="T71" fmla="*/ 163 h 235"/>
                <a:gd name="T72" fmla="*/ 103 w 392"/>
                <a:gd name="T73" fmla="*/ 163 h 235"/>
                <a:gd name="T74" fmla="*/ 94 w 392"/>
                <a:gd name="T75" fmla="*/ 149 h 235"/>
                <a:gd name="T76" fmla="*/ 78 w 392"/>
                <a:gd name="T77" fmla="*/ 163 h 235"/>
                <a:gd name="T78" fmla="*/ 78 w 392"/>
                <a:gd name="T79" fmla="*/ 185 h 235"/>
                <a:gd name="T80" fmla="*/ 69 w 392"/>
                <a:gd name="T81" fmla="*/ 127 h 235"/>
                <a:gd name="T82" fmla="*/ 53 w 392"/>
                <a:gd name="T83" fmla="*/ 127 h 235"/>
                <a:gd name="T84" fmla="*/ 69 w 392"/>
                <a:gd name="T85" fmla="*/ 185 h 235"/>
                <a:gd name="T86" fmla="*/ 28 w 392"/>
                <a:gd name="T87" fmla="*/ 127 h 235"/>
                <a:gd name="T88" fmla="*/ 28 w 392"/>
                <a:gd name="T89" fmla="*/ 149 h 235"/>
                <a:gd name="T90" fmla="*/ 44 w 392"/>
                <a:gd name="T91" fmla="*/ 163 h 235"/>
                <a:gd name="T92" fmla="*/ 28 w 392"/>
                <a:gd name="T93" fmla="*/ 163 h 235"/>
                <a:gd name="T94" fmla="*/ 197 w 392"/>
                <a:gd name="T95" fmla="*/ 53 h 235"/>
                <a:gd name="T96" fmla="*/ 240 w 392"/>
                <a:gd name="T97" fmla="*/ 8 h 235"/>
                <a:gd name="T98" fmla="*/ 196 w 392"/>
                <a:gd name="T99" fmla="*/ 1 h 235"/>
                <a:gd name="T100" fmla="*/ 195 w 392"/>
                <a:gd name="T101" fmla="*/ 5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2" h="235">
                  <a:moveTo>
                    <a:pt x="388" y="210"/>
                  </a:moveTo>
                  <a:cubicBezTo>
                    <a:pt x="248" y="210"/>
                    <a:pt x="248" y="210"/>
                    <a:pt x="248" y="210"/>
                  </a:cubicBezTo>
                  <a:cubicBezTo>
                    <a:pt x="248" y="97"/>
                    <a:pt x="248" y="97"/>
                    <a:pt x="248" y="97"/>
                  </a:cubicBezTo>
                  <a:cubicBezTo>
                    <a:pt x="248" y="97"/>
                    <a:pt x="250" y="97"/>
                    <a:pt x="251" y="97"/>
                  </a:cubicBezTo>
                  <a:cubicBezTo>
                    <a:pt x="253" y="97"/>
                    <a:pt x="255" y="95"/>
                    <a:pt x="255" y="93"/>
                  </a:cubicBezTo>
                  <a:cubicBezTo>
                    <a:pt x="255" y="88"/>
                    <a:pt x="255" y="88"/>
                    <a:pt x="255" y="88"/>
                  </a:cubicBezTo>
                  <a:cubicBezTo>
                    <a:pt x="138" y="88"/>
                    <a:pt x="138" y="88"/>
                    <a:pt x="138" y="88"/>
                  </a:cubicBezTo>
                  <a:cubicBezTo>
                    <a:pt x="138" y="93"/>
                    <a:pt x="138" y="93"/>
                    <a:pt x="138" y="93"/>
                  </a:cubicBezTo>
                  <a:cubicBezTo>
                    <a:pt x="138" y="95"/>
                    <a:pt x="139" y="97"/>
                    <a:pt x="141" y="97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4" y="210"/>
                    <a:pt x="4" y="210"/>
                    <a:pt x="4" y="210"/>
                  </a:cubicBezTo>
                  <a:cubicBezTo>
                    <a:pt x="2" y="210"/>
                    <a:pt x="0" y="212"/>
                    <a:pt x="0" y="214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7"/>
                    <a:pt x="2" y="219"/>
                    <a:pt x="4" y="219"/>
                  </a:cubicBezTo>
                  <a:cubicBezTo>
                    <a:pt x="388" y="219"/>
                    <a:pt x="388" y="219"/>
                    <a:pt x="388" y="219"/>
                  </a:cubicBezTo>
                  <a:cubicBezTo>
                    <a:pt x="391" y="219"/>
                    <a:pt x="392" y="217"/>
                    <a:pt x="392" y="215"/>
                  </a:cubicBezTo>
                  <a:cubicBezTo>
                    <a:pt x="392" y="214"/>
                    <a:pt x="392" y="214"/>
                    <a:pt x="392" y="214"/>
                  </a:cubicBezTo>
                  <a:cubicBezTo>
                    <a:pt x="392" y="212"/>
                    <a:pt x="391" y="210"/>
                    <a:pt x="388" y="210"/>
                  </a:cubicBezTo>
                  <a:close/>
                  <a:moveTo>
                    <a:pt x="173" y="210"/>
                  </a:moveTo>
                  <a:cubicBezTo>
                    <a:pt x="161" y="210"/>
                    <a:pt x="161" y="210"/>
                    <a:pt x="161" y="210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73" y="97"/>
                    <a:pt x="173" y="97"/>
                    <a:pt x="173" y="97"/>
                  </a:cubicBezTo>
                  <a:lnTo>
                    <a:pt x="173" y="210"/>
                  </a:lnTo>
                  <a:close/>
                  <a:moveTo>
                    <a:pt x="202" y="210"/>
                  </a:moveTo>
                  <a:cubicBezTo>
                    <a:pt x="190" y="210"/>
                    <a:pt x="190" y="210"/>
                    <a:pt x="190" y="210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202" y="97"/>
                    <a:pt x="202" y="97"/>
                    <a:pt x="202" y="97"/>
                  </a:cubicBezTo>
                  <a:lnTo>
                    <a:pt x="202" y="210"/>
                  </a:lnTo>
                  <a:close/>
                  <a:moveTo>
                    <a:pt x="231" y="210"/>
                  </a:moveTo>
                  <a:cubicBezTo>
                    <a:pt x="219" y="210"/>
                    <a:pt x="219" y="210"/>
                    <a:pt x="219" y="210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231" y="97"/>
                    <a:pt x="231" y="97"/>
                    <a:pt x="231" y="97"/>
                  </a:cubicBezTo>
                  <a:lnTo>
                    <a:pt x="231" y="210"/>
                  </a:lnTo>
                  <a:close/>
                  <a:moveTo>
                    <a:pt x="261" y="226"/>
                  </a:moveTo>
                  <a:cubicBezTo>
                    <a:pt x="131" y="226"/>
                    <a:pt x="131" y="226"/>
                    <a:pt x="131" y="226"/>
                  </a:cubicBezTo>
                  <a:cubicBezTo>
                    <a:pt x="129" y="226"/>
                    <a:pt x="127" y="228"/>
                    <a:pt x="127" y="230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7" y="233"/>
                    <a:pt x="129" y="235"/>
                    <a:pt x="131" y="235"/>
                  </a:cubicBezTo>
                  <a:cubicBezTo>
                    <a:pt x="261" y="235"/>
                    <a:pt x="261" y="235"/>
                    <a:pt x="261" y="235"/>
                  </a:cubicBezTo>
                  <a:cubicBezTo>
                    <a:pt x="264" y="235"/>
                    <a:pt x="265" y="233"/>
                    <a:pt x="265" y="231"/>
                  </a:cubicBezTo>
                  <a:cubicBezTo>
                    <a:pt x="265" y="230"/>
                    <a:pt x="265" y="230"/>
                    <a:pt x="265" y="230"/>
                  </a:cubicBezTo>
                  <a:cubicBezTo>
                    <a:pt x="265" y="228"/>
                    <a:pt x="264" y="226"/>
                    <a:pt x="261" y="226"/>
                  </a:cubicBezTo>
                  <a:close/>
                  <a:moveTo>
                    <a:pt x="258" y="204"/>
                  </a:moveTo>
                  <a:cubicBezTo>
                    <a:pt x="379" y="204"/>
                    <a:pt x="379" y="204"/>
                    <a:pt x="379" y="204"/>
                  </a:cubicBezTo>
                  <a:cubicBezTo>
                    <a:pt x="379" y="117"/>
                    <a:pt x="379" y="117"/>
                    <a:pt x="379" y="117"/>
                  </a:cubicBezTo>
                  <a:cubicBezTo>
                    <a:pt x="379" y="117"/>
                    <a:pt x="381" y="117"/>
                    <a:pt x="383" y="117"/>
                  </a:cubicBezTo>
                  <a:cubicBezTo>
                    <a:pt x="385" y="117"/>
                    <a:pt x="387" y="115"/>
                    <a:pt x="387" y="112"/>
                  </a:cubicBezTo>
                  <a:cubicBezTo>
                    <a:pt x="387" y="112"/>
                    <a:pt x="387" y="112"/>
                    <a:pt x="387" y="112"/>
                  </a:cubicBezTo>
                  <a:cubicBezTo>
                    <a:pt x="387" y="109"/>
                    <a:pt x="385" y="108"/>
                    <a:pt x="383" y="108"/>
                  </a:cubicBezTo>
                  <a:cubicBezTo>
                    <a:pt x="258" y="108"/>
                    <a:pt x="258" y="108"/>
                    <a:pt x="258" y="108"/>
                  </a:cubicBezTo>
                  <a:lnTo>
                    <a:pt x="258" y="204"/>
                  </a:lnTo>
                  <a:close/>
                  <a:moveTo>
                    <a:pt x="349" y="127"/>
                  </a:moveTo>
                  <a:cubicBezTo>
                    <a:pt x="364" y="127"/>
                    <a:pt x="364" y="127"/>
                    <a:pt x="364" y="127"/>
                  </a:cubicBezTo>
                  <a:cubicBezTo>
                    <a:pt x="364" y="149"/>
                    <a:pt x="364" y="149"/>
                    <a:pt x="364" y="149"/>
                  </a:cubicBezTo>
                  <a:cubicBezTo>
                    <a:pt x="349" y="149"/>
                    <a:pt x="349" y="149"/>
                    <a:pt x="349" y="149"/>
                  </a:cubicBezTo>
                  <a:lnTo>
                    <a:pt x="349" y="127"/>
                  </a:lnTo>
                  <a:close/>
                  <a:moveTo>
                    <a:pt x="349" y="163"/>
                  </a:moveTo>
                  <a:cubicBezTo>
                    <a:pt x="364" y="163"/>
                    <a:pt x="364" y="163"/>
                    <a:pt x="364" y="163"/>
                  </a:cubicBezTo>
                  <a:cubicBezTo>
                    <a:pt x="364" y="185"/>
                    <a:pt x="364" y="185"/>
                    <a:pt x="364" y="185"/>
                  </a:cubicBezTo>
                  <a:cubicBezTo>
                    <a:pt x="349" y="185"/>
                    <a:pt x="349" y="185"/>
                    <a:pt x="349" y="185"/>
                  </a:cubicBezTo>
                  <a:lnTo>
                    <a:pt x="349" y="163"/>
                  </a:lnTo>
                  <a:close/>
                  <a:moveTo>
                    <a:pt x="323" y="127"/>
                  </a:moveTo>
                  <a:cubicBezTo>
                    <a:pt x="339" y="127"/>
                    <a:pt x="339" y="127"/>
                    <a:pt x="339" y="127"/>
                  </a:cubicBezTo>
                  <a:cubicBezTo>
                    <a:pt x="339" y="149"/>
                    <a:pt x="339" y="149"/>
                    <a:pt x="339" y="149"/>
                  </a:cubicBezTo>
                  <a:cubicBezTo>
                    <a:pt x="323" y="149"/>
                    <a:pt x="323" y="149"/>
                    <a:pt x="323" y="149"/>
                  </a:cubicBezTo>
                  <a:lnTo>
                    <a:pt x="323" y="127"/>
                  </a:lnTo>
                  <a:close/>
                  <a:moveTo>
                    <a:pt x="323" y="163"/>
                  </a:moveTo>
                  <a:cubicBezTo>
                    <a:pt x="339" y="163"/>
                    <a:pt x="339" y="163"/>
                    <a:pt x="339" y="163"/>
                  </a:cubicBezTo>
                  <a:cubicBezTo>
                    <a:pt x="339" y="185"/>
                    <a:pt x="339" y="185"/>
                    <a:pt x="339" y="185"/>
                  </a:cubicBezTo>
                  <a:cubicBezTo>
                    <a:pt x="323" y="185"/>
                    <a:pt x="323" y="185"/>
                    <a:pt x="323" y="185"/>
                  </a:cubicBezTo>
                  <a:lnTo>
                    <a:pt x="323" y="163"/>
                  </a:lnTo>
                  <a:close/>
                  <a:moveTo>
                    <a:pt x="298" y="127"/>
                  </a:moveTo>
                  <a:cubicBezTo>
                    <a:pt x="314" y="127"/>
                    <a:pt x="314" y="127"/>
                    <a:pt x="314" y="127"/>
                  </a:cubicBezTo>
                  <a:cubicBezTo>
                    <a:pt x="314" y="149"/>
                    <a:pt x="314" y="149"/>
                    <a:pt x="314" y="149"/>
                  </a:cubicBezTo>
                  <a:cubicBezTo>
                    <a:pt x="298" y="149"/>
                    <a:pt x="298" y="149"/>
                    <a:pt x="298" y="149"/>
                  </a:cubicBezTo>
                  <a:lnTo>
                    <a:pt x="298" y="127"/>
                  </a:lnTo>
                  <a:close/>
                  <a:moveTo>
                    <a:pt x="298" y="163"/>
                  </a:moveTo>
                  <a:cubicBezTo>
                    <a:pt x="314" y="163"/>
                    <a:pt x="314" y="163"/>
                    <a:pt x="314" y="163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298" y="185"/>
                    <a:pt x="298" y="185"/>
                    <a:pt x="298" y="185"/>
                  </a:cubicBezTo>
                  <a:lnTo>
                    <a:pt x="298" y="163"/>
                  </a:lnTo>
                  <a:close/>
                  <a:moveTo>
                    <a:pt x="273" y="127"/>
                  </a:moveTo>
                  <a:cubicBezTo>
                    <a:pt x="289" y="127"/>
                    <a:pt x="289" y="127"/>
                    <a:pt x="289" y="127"/>
                  </a:cubicBezTo>
                  <a:cubicBezTo>
                    <a:pt x="289" y="149"/>
                    <a:pt x="289" y="149"/>
                    <a:pt x="289" y="149"/>
                  </a:cubicBezTo>
                  <a:cubicBezTo>
                    <a:pt x="273" y="149"/>
                    <a:pt x="273" y="149"/>
                    <a:pt x="273" y="149"/>
                  </a:cubicBezTo>
                  <a:lnTo>
                    <a:pt x="273" y="127"/>
                  </a:lnTo>
                  <a:close/>
                  <a:moveTo>
                    <a:pt x="273" y="163"/>
                  </a:moveTo>
                  <a:cubicBezTo>
                    <a:pt x="289" y="163"/>
                    <a:pt x="289" y="163"/>
                    <a:pt x="289" y="163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73" y="185"/>
                    <a:pt x="273" y="185"/>
                    <a:pt x="273" y="185"/>
                  </a:cubicBezTo>
                  <a:lnTo>
                    <a:pt x="273" y="163"/>
                  </a:lnTo>
                  <a:close/>
                  <a:moveTo>
                    <a:pt x="9" y="117"/>
                  </a:moveTo>
                  <a:cubicBezTo>
                    <a:pt x="13" y="117"/>
                    <a:pt x="13" y="117"/>
                    <a:pt x="13" y="117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34" y="204"/>
                    <a:pt x="134" y="204"/>
                    <a:pt x="134" y="204"/>
                  </a:cubicBezTo>
                  <a:cubicBezTo>
                    <a:pt x="134" y="108"/>
                    <a:pt x="134" y="108"/>
                    <a:pt x="134" y="108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7" y="108"/>
                    <a:pt x="5" y="109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5"/>
                    <a:pt x="7" y="117"/>
                    <a:pt x="9" y="117"/>
                  </a:cubicBezTo>
                  <a:close/>
                  <a:moveTo>
                    <a:pt x="103" y="127"/>
                  </a:moveTo>
                  <a:cubicBezTo>
                    <a:pt x="119" y="127"/>
                    <a:pt x="119" y="127"/>
                    <a:pt x="119" y="127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03" y="149"/>
                    <a:pt x="103" y="149"/>
                    <a:pt x="103" y="149"/>
                  </a:cubicBezTo>
                  <a:lnTo>
                    <a:pt x="103" y="127"/>
                  </a:lnTo>
                  <a:close/>
                  <a:moveTo>
                    <a:pt x="103" y="163"/>
                  </a:moveTo>
                  <a:cubicBezTo>
                    <a:pt x="119" y="163"/>
                    <a:pt x="119" y="163"/>
                    <a:pt x="119" y="16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03" y="185"/>
                    <a:pt x="103" y="185"/>
                    <a:pt x="103" y="185"/>
                  </a:cubicBezTo>
                  <a:lnTo>
                    <a:pt x="103" y="163"/>
                  </a:lnTo>
                  <a:close/>
                  <a:moveTo>
                    <a:pt x="78" y="127"/>
                  </a:moveTo>
                  <a:cubicBezTo>
                    <a:pt x="94" y="127"/>
                    <a:pt x="94" y="127"/>
                    <a:pt x="94" y="127"/>
                  </a:cubicBezTo>
                  <a:cubicBezTo>
                    <a:pt x="94" y="149"/>
                    <a:pt x="94" y="149"/>
                    <a:pt x="94" y="149"/>
                  </a:cubicBezTo>
                  <a:cubicBezTo>
                    <a:pt x="78" y="149"/>
                    <a:pt x="78" y="149"/>
                    <a:pt x="78" y="149"/>
                  </a:cubicBezTo>
                  <a:lnTo>
                    <a:pt x="78" y="127"/>
                  </a:lnTo>
                  <a:close/>
                  <a:moveTo>
                    <a:pt x="78" y="163"/>
                  </a:moveTo>
                  <a:cubicBezTo>
                    <a:pt x="94" y="163"/>
                    <a:pt x="94" y="163"/>
                    <a:pt x="94" y="163"/>
                  </a:cubicBezTo>
                  <a:cubicBezTo>
                    <a:pt x="94" y="185"/>
                    <a:pt x="94" y="185"/>
                    <a:pt x="94" y="185"/>
                  </a:cubicBezTo>
                  <a:cubicBezTo>
                    <a:pt x="78" y="185"/>
                    <a:pt x="78" y="185"/>
                    <a:pt x="78" y="185"/>
                  </a:cubicBezTo>
                  <a:lnTo>
                    <a:pt x="78" y="163"/>
                  </a:lnTo>
                  <a:close/>
                  <a:moveTo>
                    <a:pt x="53" y="127"/>
                  </a:moveTo>
                  <a:cubicBezTo>
                    <a:pt x="69" y="127"/>
                    <a:pt x="69" y="127"/>
                    <a:pt x="69" y="127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53" y="149"/>
                    <a:pt x="53" y="149"/>
                    <a:pt x="53" y="149"/>
                  </a:cubicBezTo>
                  <a:lnTo>
                    <a:pt x="53" y="127"/>
                  </a:lnTo>
                  <a:close/>
                  <a:moveTo>
                    <a:pt x="53" y="163"/>
                  </a:moveTo>
                  <a:cubicBezTo>
                    <a:pt x="69" y="163"/>
                    <a:pt x="69" y="163"/>
                    <a:pt x="69" y="163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53" y="185"/>
                    <a:pt x="53" y="185"/>
                    <a:pt x="53" y="185"/>
                  </a:cubicBezTo>
                  <a:lnTo>
                    <a:pt x="53" y="163"/>
                  </a:lnTo>
                  <a:close/>
                  <a:moveTo>
                    <a:pt x="28" y="127"/>
                  </a:moveTo>
                  <a:cubicBezTo>
                    <a:pt x="44" y="127"/>
                    <a:pt x="44" y="127"/>
                    <a:pt x="44" y="127"/>
                  </a:cubicBezTo>
                  <a:cubicBezTo>
                    <a:pt x="44" y="149"/>
                    <a:pt x="44" y="149"/>
                    <a:pt x="44" y="149"/>
                  </a:cubicBezTo>
                  <a:cubicBezTo>
                    <a:pt x="28" y="149"/>
                    <a:pt x="28" y="149"/>
                    <a:pt x="28" y="149"/>
                  </a:cubicBezTo>
                  <a:lnTo>
                    <a:pt x="28" y="127"/>
                  </a:lnTo>
                  <a:close/>
                  <a:moveTo>
                    <a:pt x="28" y="163"/>
                  </a:moveTo>
                  <a:cubicBezTo>
                    <a:pt x="44" y="163"/>
                    <a:pt x="44" y="163"/>
                    <a:pt x="44" y="163"/>
                  </a:cubicBezTo>
                  <a:cubicBezTo>
                    <a:pt x="44" y="185"/>
                    <a:pt x="44" y="185"/>
                    <a:pt x="44" y="185"/>
                  </a:cubicBezTo>
                  <a:cubicBezTo>
                    <a:pt x="28" y="185"/>
                    <a:pt x="28" y="185"/>
                    <a:pt x="28" y="185"/>
                  </a:cubicBezTo>
                  <a:lnTo>
                    <a:pt x="28" y="163"/>
                  </a:lnTo>
                  <a:close/>
                  <a:moveTo>
                    <a:pt x="134" y="83"/>
                  </a:moveTo>
                  <a:cubicBezTo>
                    <a:pt x="259" y="83"/>
                    <a:pt x="259" y="83"/>
                    <a:pt x="259" y="83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211" y="39"/>
                    <a:pt x="225" y="29"/>
                    <a:pt x="240" y="36"/>
                  </a:cubicBezTo>
                  <a:cubicBezTo>
                    <a:pt x="240" y="8"/>
                    <a:pt x="240" y="8"/>
                    <a:pt x="240" y="8"/>
                  </a:cubicBezTo>
                  <a:cubicBezTo>
                    <a:pt x="225" y="0"/>
                    <a:pt x="211" y="11"/>
                    <a:pt x="197" y="4"/>
                  </a:cubicBezTo>
                  <a:cubicBezTo>
                    <a:pt x="197" y="4"/>
                    <a:pt x="198" y="4"/>
                    <a:pt x="198" y="3"/>
                  </a:cubicBezTo>
                  <a:cubicBezTo>
                    <a:pt x="198" y="2"/>
                    <a:pt x="197" y="1"/>
                    <a:pt x="196" y="1"/>
                  </a:cubicBezTo>
                  <a:cubicBezTo>
                    <a:pt x="195" y="1"/>
                    <a:pt x="194" y="2"/>
                    <a:pt x="194" y="3"/>
                  </a:cubicBezTo>
                  <a:cubicBezTo>
                    <a:pt x="194" y="4"/>
                    <a:pt x="195" y="4"/>
                    <a:pt x="195" y="5"/>
                  </a:cubicBezTo>
                  <a:cubicBezTo>
                    <a:pt x="195" y="53"/>
                    <a:pt x="195" y="53"/>
                    <a:pt x="195" y="53"/>
                  </a:cubicBezTo>
                  <a:lnTo>
                    <a:pt x="134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prstClr val="black"/>
                </a:solidFill>
              </a:endParaRPr>
            </a:p>
          </p:txBody>
        </p:sp>
      </p:grpSp>
      <p:pic>
        <p:nvPicPr>
          <p:cNvPr id="3" name="Graphique 2" descr="Combiné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>
            <a:off x="2601789" y="3269217"/>
            <a:ext cx="359618" cy="3596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55" y="3450792"/>
            <a:ext cx="921751" cy="589606"/>
          </a:xfrm>
          <a:prstGeom prst="rect">
            <a:avLst/>
          </a:prstGeom>
        </p:spPr>
      </p:pic>
      <p:grpSp>
        <p:nvGrpSpPr>
          <p:cNvPr id="17" name="Gruppieren 140"/>
          <p:cNvGrpSpPr/>
          <p:nvPr/>
        </p:nvGrpSpPr>
        <p:grpSpPr>
          <a:xfrm>
            <a:off x="1257262" y="1688755"/>
            <a:ext cx="831525" cy="778846"/>
            <a:chOff x="2306638" y="-17900650"/>
            <a:chExt cx="38542913" cy="35806063"/>
          </a:xfrm>
          <a:solidFill>
            <a:schemeClr val="accent1">
              <a:lumMod val="75000"/>
            </a:schemeClr>
          </a:solidFill>
        </p:grpSpPr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5106651" y="-9750425"/>
              <a:ext cx="7743825" cy="9740900"/>
            </a:xfrm>
            <a:custGeom>
              <a:avLst/>
              <a:gdLst>
                <a:gd name="T0" fmla="*/ 119 w 4878"/>
                <a:gd name="T1" fmla="*/ 3766 h 6136"/>
                <a:gd name="T2" fmla="*/ 256 w 4878"/>
                <a:gd name="T3" fmla="*/ 3250 h 6136"/>
                <a:gd name="T4" fmla="*/ 540 w 4878"/>
                <a:gd name="T5" fmla="*/ 3107 h 6136"/>
                <a:gd name="T6" fmla="*/ 890 w 4878"/>
                <a:gd name="T7" fmla="*/ 2976 h 6136"/>
                <a:gd name="T8" fmla="*/ 1121 w 4878"/>
                <a:gd name="T9" fmla="*/ 2626 h 6136"/>
                <a:gd name="T10" fmla="*/ 1271 w 4878"/>
                <a:gd name="T11" fmla="*/ 2301 h 6136"/>
                <a:gd name="T12" fmla="*/ 1290 w 4878"/>
                <a:gd name="T13" fmla="*/ 2017 h 6136"/>
                <a:gd name="T14" fmla="*/ 1340 w 4878"/>
                <a:gd name="T15" fmla="*/ 1836 h 6136"/>
                <a:gd name="T16" fmla="*/ 1262 w 4878"/>
                <a:gd name="T17" fmla="*/ 1636 h 6136"/>
                <a:gd name="T18" fmla="*/ 1308 w 4878"/>
                <a:gd name="T19" fmla="*/ 1405 h 6136"/>
                <a:gd name="T20" fmla="*/ 1468 w 4878"/>
                <a:gd name="T21" fmla="*/ 1024 h 6136"/>
                <a:gd name="T22" fmla="*/ 1274 w 4878"/>
                <a:gd name="T23" fmla="*/ 746 h 6136"/>
                <a:gd name="T24" fmla="*/ 1558 w 4878"/>
                <a:gd name="T25" fmla="*/ 496 h 6136"/>
                <a:gd name="T26" fmla="*/ 1924 w 4878"/>
                <a:gd name="T27" fmla="*/ 450 h 6136"/>
                <a:gd name="T28" fmla="*/ 2233 w 4878"/>
                <a:gd name="T29" fmla="*/ 190 h 6136"/>
                <a:gd name="T30" fmla="*/ 2373 w 4878"/>
                <a:gd name="T31" fmla="*/ 75 h 6136"/>
                <a:gd name="T32" fmla="*/ 2492 w 4878"/>
                <a:gd name="T33" fmla="*/ 468 h 6136"/>
                <a:gd name="T34" fmla="*/ 2564 w 4878"/>
                <a:gd name="T35" fmla="*/ 731 h 6136"/>
                <a:gd name="T36" fmla="*/ 2764 w 4878"/>
                <a:gd name="T37" fmla="*/ 1005 h 6136"/>
                <a:gd name="T38" fmla="*/ 3020 w 4878"/>
                <a:gd name="T39" fmla="*/ 1224 h 6136"/>
                <a:gd name="T40" fmla="*/ 3082 w 4878"/>
                <a:gd name="T41" fmla="*/ 1564 h 6136"/>
                <a:gd name="T42" fmla="*/ 3251 w 4878"/>
                <a:gd name="T43" fmla="*/ 1539 h 6136"/>
                <a:gd name="T44" fmla="*/ 3426 w 4878"/>
                <a:gd name="T45" fmla="*/ 1452 h 6136"/>
                <a:gd name="T46" fmla="*/ 3619 w 4878"/>
                <a:gd name="T47" fmla="*/ 1458 h 6136"/>
                <a:gd name="T48" fmla="*/ 3807 w 4878"/>
                <a:gd name="T49" fmla="*/ 1667 h 6136"/>
                <a:gd name="T50" fmla="*/ 3872 w 4878"/>
                <a:gd name="T51" fmla="*/ 1961 h 6136"/>
                <a:gd name="T52" fmla="*/ 4278 w 4878"/>
                <a:gd name="T53" fmla="*/ 1927 h 6136"/>
                <a:gd name="T54" fmla="*/ 4475 w 4878"/>
                <a:gd name="T55" fmla="*/ 1914 h 6136"/>
                <a:gd name="T56" fmla="*/ 4619 w 4878"/>
                <a:gd name="T57" fmla="*/ 1892 h 6136"/>
                <a:gd name="T58" fmla="*/ 4768 w 4878"/>
                <a:gd name="T59" fmla="*/ 2080 h 6136"/>
                <a:gd name="T60" fmla="*/ 4800 w 4878"/>
                <a:gd name="T61" fmla="*/ 2348 h 6136"/>
                <a:gd name="T62" fmla="*/ 4709 w 4878"/>
                <a:gd name="T63" fmla="*/ 2557 h 6136"/>
                <a:gd name="T64" fmla="*/ 4609 w 4878"/>
                <a:gd name="T65" fmla="*/ 2782 h 6136"/>
                <a:gd name="T66" fmla="*/ 4512 w 4878"/>
                <a:gd name="T67" fmla="*/ 2954 h 6136"/>
                <a:gd name="T68" fmla="*/ 4609 w 4878"/>
                <a:gd name="T69" fmla="*/ 3260 h 6136"/>
                <a:gd name="T70" fmla="*/ 4559 w 4878"/>
                <a:gd name="T71" fmla="*/ 3500 h 6136"/>
                <a:gd name="T72" fmla="*/ 4547 w 4878"/>
                <a:gd name="T73" fmla="*/ 3884 h 6136"/>
                <a:gd name="T74" fmla="*/ 4747 w 4878"/>
                <a:gd name="T75" fmla="*/ 4225 h 6136"/>
                <a:gd name="T76" fmla="*/ 4803 w 4878"/>
                <a:gd name="T77" fmla="*/ 4727 h 6136"/>
                <a:gd name="T78" fmla="*/ 4753 w 4878"/>
                <a:gd name="T79" fmla="*/ 5096 h 6136"/>
                <a:gd name="T80" fmla="*/ 4500 w 4878"/>
                <a:gd name="T81" fmla="*/ 5186 h 6136"/>
                <a:gd name="T82" fmla="*/ 4356 w 4878"/>
                <a:gd name="T83" fmla="*/ 5283 h 6136"/>
                <a:gd name="T84" fmla="*/ 4116 w 4878"/>
                <a:gd name="T85" fmla="*/ 5333 h 6136"/>
                <a:gd name="T86" fmla="*/ 4041 w 4878"/>
                <a:gd name="T87" fmla="*/ 5502 h 6136"/>
                <a:gd name="T88" fmla="*/ 4044 w 4878"/>
                <a:gd name="T89" fmla="*/ 5661 h 6136"/>
                <a:gd name="T90" fmla="*/ 3700 w 4878"/>
                <a:gd name="T91" fmla="*/ 5755 h 6136"/>
                <a:gd name="T92" fmla="*/ 3429 w 4878"/>
                <a:gd name="T93" fmla="*/ 5955 h 6136"/>
                <a:gd name="T94" fmla="*/ 3029 w 4878"/>
                <a:gd name="T95" fmla="*/ 5945 h 6136"/>
                <a:gd name="T96" fmla="*/ 2679 w 4878"/>
                <a:gd name="T97" fmla="*/ 5936 h 6136"/>
                <a:gd name="T98" fmla="*/ 2542 w 4878"/>
                <a:gd name="T99" fmla="*/ 6030 h 6136"/>
                <a:gd name="T100" fmla="*/ 2358 w 4878"/>
                <a:gd name="T101" fmla="*/ 5961 h 6136"/>
                <a:gd name="T102" fmla="*/ 2102 w 4878"/>
                <a:gd name="T103" fmla="*/ 6133 h 6136"/>
                <a:gd name="T104" fmla="*/ 1936 w 4878"/>
                <a:gd name="T105" fmla="*/ 6092 h 6136"/>
                <a:gd name="T106" fmla="*/ 1796 w 4878"/>
                <a:gd name="T107" fmla="*/ 5939 h 6136"/>
                <a:gd name="T108" fmla="*/ 1677 w 4878"/>
                <a:gd name="T109" fmla="*/ 5677 h 6136"/>
                <a:gd name="T110" fmla="*/ 1312 w 4878"/>
                <a:gd name="T111" fmla="*/ 5489 h 6136"/>
                <a:gd name="T112" fmla="*/ 1152 w 4878"/>
                <a:gd name="T113" fmla="*/ 5015 h 6136"/>
                <a:gd name="T114" fmla="*/ 849 w 4878"/>
                <a:gd name="T115" fmla="*/ 4584 h 6136"/>
                <a:gd name="T116" fmla="*/ 643 w 4878"/>
                <a:gd name="T117" fmla="*/ 4690 h 6136"/>
                <a:gd name="T118" fmla="*/ 381 w 4878"/>
                <a:gd name="T119" fmla="*/ 4702 h 6136"/>
                <a:gd name="T120" fmla="*/ 209 w 4878"/>
                <a:gd name="T121" fmla="*/ 4403 h 6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78" h="6136">
                  <a:moveTo>
                    <a:pt x="13" y="4181"/>
                  </a:moveTo>
                  <a:lnTo>
                    <a:pt x="6" y="4175"/>
                  </a:lnTo>
                  <a:lnTo>
                    <a:pt x="0" y="4147"/>
                  </a:lnTo>
                  <a:lnTo>
                    <a:pt x="0" y="4112"/>
                  </a:lnTo>
                  <a:lnTo>
                    <a:pt x="0" y="4072"/>
                  </a:lnTo>
                  <a:lnTo>
                    <a:pt x="3" y="4037"/>
                  </a:lnTo>
                  <a:lnTo>
                    <a:pt x="6" y="4006"/>
                  </a:lnTo>
                  <a:lnTo>
                    <a:pt x="13" y="3981"/>
                  </a:lnTo>
                  <a:lnTo>
                    <a:pt x="22" y="3947"/>
                  </a:lnTo>
                  <a:lnTo>
                    <a:pt x="31" y="3916"/>
                  </a:lnTo>
                  <a:lnTo>
                    <a:pt x="38" y="3887"/>
                  </a:lnTo>
                  <a:lnTo>
                    <a:pt x="38" y="3872"/>
                  </a:lnTo>
                  <a:lnTo>
                    <a:pt x="38" y="3853"/>
                  </a:lnTo>
                  <a:lnTo>
                    <a:pt x="41" y="3831"/>
                  </a:lnTo>
                  <a:lnTo>
                    <a:pt x="44" y="3816"/>
                  </a:lnTo>
                  <a:lnTo>
                    <a:pt x="59" y="3803"/>
                  </a:lnTo>
                  <a:lnTo>
                    <a:pt x="81" y="3791"/>
                  </a:lnTo>
                  <a:lnTo>
                    <a:pt x="103" y="3778"/>
                  </a:lnTo>
                  <a:lnTo>
                    <a:pt x="119" y="3766"/>
                  </a:lnTo>
                  <a:lnTo>
                    <a:pt x="134" y="3747"/>
                  </a:lnTo>
                  <a:lnTo>
                    <a:pt x="153" y="3719"/>
                  </a:lnTo>
                  <a:lnTo>
                    <a:pt x="169" y="3691"/>
                  </a:lnTo>
                  <a:lnTo>
                    <a:pt x="178" y="3669"/>
                  </a:lnTo>
                  <a:lnTo>
                    <a:pt x="181" y="3647"/>
                  </a:lnTo>
                  <a:lnTo>
                    <a:pt x="181" y="3619"/>
                  </a:lnTo>
                  <a:lnTo>
                    <a:pt x="181" y="3591"/>
                  </a:lnTo>
                  <a:lnTo>
                    <a:pt x="181" y="3569"/>
                  </a:lnTo>
                  <a:lnTo>
                    <a:pt x="187" y="3538"/>
                  </a:lnTo>
                  <a:lnTo>
                    <a:pt x="197" y="3500"/>
                  </a:lnTo>
                  <a:lnTo>
                    <a:pt x="206" y="3463"/>
                  </a:lnTo>
                  <a:lnTo>
                    <a:pt x="216" y="3432"/>
                  </a:lnTo>
                  <a:lnTo>
                    <a:pt x="225" y="3413"/>
                  </a:lnTo>
                  <a:lnTo>
                    <a:pt x="237" y="3391"/>
                  </a:lnTo>
                  <a:lnTo>
                    <a:pt x="250" y="3366"/>
                  </a:lnTo>
                  <a:lnTo>
                    <a:pt x="256" y="3347"/>
                  </a:lnTo>
                  <a:lnTo>
                    <a:pt x="259" y="3319"/>
                  </a:lnTo>
                  <a:lnTo>
                    <a:pt x="256" y="3285"/>
                  </a:lnTo>
                  <a:lnTo>
                    <a:pt x="256" y="3250"/>
                  </a:lnTo>
                  <a:lnTo>
                    <a:pt x="259" y="3222"/>
                  </a:lnTo>
                  <a:lnTo>
                    <a:pt x="272" y="3201"/>
                  </a:lnTo>
                  <a:lnTo>
                    <a:pt x="287" y="3182"/>
                  </a:lnTo>
                  <a:lnTo>
                    <a:pt x="306" y="3163"/>
                  </a:lnTo>
                  <a:lnTo>
                    <a:pt x="325" y="3151"/>
                  </a:lnTo>
                  <a:lnTo>
                    <a:pt x="347" y="3144"/>
                  </a:lnTo>
                  <a:lnTo>
                    <a:pt x="378" y="3147"/>
                  </a:lnTo>
                  <a:lnTo>
                    <a:pt x="403" y="3151"/>
                  </a:lnTo>
                  <a:lnTo>
                    <a:pt x="425" y="3160"/>
                  </a:lnTo>
                  <a:lnTo>
                    <a:pt x="447" y="3172"/>
                  </a:lnTo>
                  <a:lnTo>
                    <a:pt x="468" y="3179"/>
                  </a:lnTo>
                  <a:lnTo>
                    <a:pt x="478" y="3179"/>
                  </a:lnTo>
                  <a:lnTo>
                    <a:pt x="487" y="3182"/>
                  </a:lnTo>
                  <a:lnTo>
                    <a:pt x="500" y="3179"/>
                  </a:lnTo>
                  <a:lnTo>
                    <a:pt x="509" y="3179"/>
                  </a:lnTo>
                  <a:lnTo>
                    <a:pt x="515" y="3176"/>
                  </a:lnTo>
                  <a:lnTo>
                    <a:pt x="525" y="3157"/>
                  </a:lnTo>
                  <a:lnTo>
                    <a:pt x="534" y="3132"/>
                  </a:lnTo>
                  <a:lnTo>
                    <a:pt x="540" y="3107"/>
                  </a:lnTo>
                  <a:lnTo>
                    <a:pt x="550" y="3088"/>
                  </a:lnTo>
                  <a:lnTo>
                    <a:pt x="575" y="3076"/>
                  </a:lnTo>
                  <a:lnTo>
                    <a:pt x="606" y="3066"/>
                  </a:lnTo>
                  <a:lnTo>
                    <a:pt x="634" y="3063"/>
                  </a:lnTo>
                  <a:lnTo>
                    <a:pt x="653" y="3063"/>
                  </a:lnTo>
                  <a:lnTo>
                    <a:pt x="675" y="3063"/>
                  </a:lnTo>
                  <a:lnTo>
                    <a:pt x="693" y="3063"/>
                  </a:lnTo>
                  <a:lnTo>
                    <a:pt x="715" y="3051"/>
                  </a:lnTo>
                  <a:lnTo>
                    <a:pt x="740" y="3032"/>
                  </a:lnTo>
                  <a:lnTo>
                    <a:pt x="762" y="3019"/>
                  </a:lnTo>
                  <a:lnTo>
                    <a:pt x="781" y="3016"/>
                  </a:lnTo>
                  <a:lnTo>
                    <a:pt x="806" y="3019"/>
                  </a:lnTo>
                  <a:lnTo>
                    <a:pt x="831" y="3023"/>
                  </a:lnTo>
                  <a:lnTo>
                    <a:pt x="849" y="3019"/>
                  </a:lnTo>
                  <a:lnTo>
                    <a:pt x="859" y="3013"/>
                  </a:lnTo>
                  <a:lnTo>
                    <a:pt x="868" y="3007"/>
                  </a:lnTo>
                  <a:lnTo>
                    <a:pt x="874" y="2998"/>
                  </a:lnTo>
                  <a:lnTo>
                    <a:pt x="884" y="2985"/>
                  </a:lnTo>
                  <a:lnTo>
                    <a:pt x="890" y="2976"/>
                  </a:lnTo>
                  <a:lnTo>
                    <a:pt x="893" y="2969"/>
                  </a:lnTo>
                  <a:lnTo>
                    <a:pt x="896" y="2951"/>
                  </a:lnTo>
                  <a:lnTo>
                    <a:pt x="893" y="2929"/>
                  </a:lnTo>
                  <a:lnTo>
                    <a:pt x="890" y="2907"/>
                  </a:lnTo>
                  <a:lnTo>
                    <a:pt x="893" y="2888"/>
                  </a:lnTo>
                  <a:lnTo>
                    <a:pt x="903" y="2863"/>
                  </a:lnTo>
                  <a:lnTo>
                    <a:pt x="918" y="2838"/>
                  </a:lnTo>
                  <a:lnTo>
                    <a:pt x="937" y="2820"/>
                  </a:lnTo>
                  <a:lnTo>
                    <a:pt x="959" y="2813"/>
                  </a:lnTo>
                  <a:lnTo>
                    <a:pt x="984" y="2810"/>
                  </a:lnTo>
                  <a:lnTo>
                    <a:pt x="1012" y="2810"/>
                  </a:lnTo>
                  <a:lnTo>
                    <a:pt x="1034" y="2804"/>
                  </a:lnTo>
                  <a:lnTo>
                    <a:pt x="1056" y="2788"/>
                  </a:lnTo>
                  <a:lnTo>
                    <a:pt x="1081" y="2766"/>
                  </a:lnTo>
                  <a:lnTo>
                    <a:pt x="1096" y="2745"/>
                  </a:lnTo>
                  <a:lnTo>
                    <a:pt x="1105" y="2720"/>
                  </a:lnTo>
                  <a:lnTo>
                    <a:pt x="1109" y="2688"/>
                  </a:lnTo>
                  <a:lnTo>
                    <a:pt x="1115" y="2654"/>
                  </a:lnTo>
                  <a:lnTo>
                    <a:pt x="1121" y="2626"/>
                  </a:lnTo>
                  <a:lnTo>
                    <a:pt x="1130" y="2610"/>
                  </a:lnTo>
                  <a:lnTo>
                    <a:pt x="1146" y="2595"/>
                  </a:lnTo>
                  <a:lnTo>
                    <a:pt x="1162" y="2576"/>
                  </a:lnTo>
                  <a:lnTo>
                    <a:pt x="1168" y="2560"/>
                  </a:lnTo>
                  <a:lnTo>
                    <a:pt x="1168" y="2542"/>
                  </a:lnTo>
                  <a:lnTo>
                    <a:pt x="1162" y="2523"/>
                  </a:lnTo>
                  <a:lnTo>
                    <a:pt x="1152" y="2501"/>
                  </a:lnTo>
                  <a:lnTo>
                    <a:pt x="1146" y="2479"/>
                  </a:lnTo>
                  <a:lnTo>
                    <a:pt x="1149" y="2464"/>
                  </a:lnTo>
                  <a:lnTo>
                    <a:pt x="1159" y="2454"/>
                  </a:lnTo>
                  <a:lnTo>
                    <a:pt x="1180" y="2445"/>
                  </a:lnTo>
                  <a:lnTo>
                    <a:pt x="1202" y="2439"/>
                  </a:lnTo>
                  <a:lnTo>
                    <a:pt x="1224" y="2432"/>
                  </a:lnTo>
                  <a:lnTo>
                    <a:pt x="1240" y="2423"/>
                  </a:lnTo>
                  <a:lnTo>
                    <a:pt x="1252" y="2404"/>
                  </a:lnTo>
                  <a:lnTo>
                    <a:pt x="1262" y="2376"/>
                  </a:lnTo>
                  <a:lnTo>
                    <a:pt x="1271" y="2348"/>
                  </a:lnTo>
                  <a:lnTo>
                    <a:pt x="1274" y="2323"/>
                  </a:lnTo>
                  <a:lnTo>
                    <a:pt x="1271" y="2301"/>
                  </a:lnTo>
                  <a:lnTo>
                    <a:pt x="1265" y="2276"/>
                  </a:lnTo>
                  <a:lnTo>
                    <a:pt x="1262" y="2254"/>
                  </a:lnTo>
                  <a:lnTo>
                    <a:pt x="1265" y="2236"/>
                  </a:lnTo>
                  <a:lnTo>
                    <a:pt x="1274" y="2211"/>
                  </a:lnTo>
                  <a:lnTo>
                    <a:pt x="1283" y="2189"/>
                  </a:lnTo>
                  <a:lnTo>
                    <a:pt x="1290" y="2164"/>
                  </a:lnTo>
                  <a:lnTo>
                    <a:pt x="1290" y="2145"/>
                  </a:lnTo>
                  <a:lnTo>
                    <a:pt x="1280" y="2136"/>
                  </a:lnTo>
                  <a:lnTo>
                    <a:pt x="1265" y="2129"/>
                  </a:lnTo>
                  <a:lnTo>
                    <a:pt x="1246" y="2123"/>
                  </a:lnTo>
                  <a:lnTo>
                    <a:pt x="1230" y="2117"/>
                  </a:lnTo>
                  <a:lnTo>
                    <a:pt x="1221" y="2105"/>
                  </a:lnTo>
                  <a:lnTo>
                    <a:pt x="1224" y="2089"/>
                  </a:lnTo>
                  <a:lnTo>
                    <a:pt x="1234" y="2070"/>
                  </a:lnTo>
                  <a:lnTo>
                    <a:pt x="1249" y="2051"/>
                  </a:lnTo>
                  <a:lnTo>
                    <a:pt x="1262" y="2039"/>
                  </a:lnTo>
                  <a:lnTo>
                    <a:pt x="1268" y="2033"/>
                  </a:lnTo>
                  <a:lnTo>
                    <a:pt x="1280" y="2023"/>
                  </a:lnTo>
                  <a:lnTo>
                    <a:pt x="1290" y="2017"/>
                  </a:lnTo>
                  <a:lnTo>
                    <a:pt x="1302" y="2008"/>
                  </a:lnTo>
                  <a:lnTo>
                    <a:pt x="1305" y="2001"/>
                  </a:lnTo>
                  <a:lnTo>
                    <a:pt x="1308" y="1986"/>
                  </a:lnTo>
                  <a:lnTo>
                    <a:pt x="1302" y="1967"/>
                  </a:lnTo>
                  <a:lnTo>
                    <a:pt x="1299" y="1948"/>
                  </a:lnTo>
                  <a:lnTo>
                    <a:pt x="1302" y="1933"/>
                  </a:lnTo>
                  <a:lnTo>
                    <a:pt x="1315" y="1927"/>
                  </a:lnTo>
                  <a:lnTo>
                    <a:pt x="1333" y="1923"/>
                  </a:lnTo>
                  <a:lnTo>
                    <a:pt x="1352" y="1920"/>
                  </a:lnTo>
                  <a:lnTo>
                    <a:pt x="1368" y="1911"/>
                  </a:lnTo>
                  <a:lnTo>
                    <a:pt x="1374" y="1898"/>
                  </a:lnTo>
                  <a:lnTo>
                    <a:pt x="1377" y="1877"/>
                  </a:lnTo>
                  <a:lnTo>
                    <a:pt x="1377" y="1861"/>
                  </a:lnTo>
                  <a:lnTo>
                    <a:pt x="1371" y="1855"/>
                  </a:lnTo>
                  <a:lnTo>
                    <a:pt x="1365" y="1848"/>
                  </a:lnTo>
                  <a:lnTo>
                    <a:pt x="1358" y="1845"/>
                  </a:lnTo>
                  <a:lnTo>
                    <a:pt x="1352" y="1839"/>
                  </a:lnTo>
                  <a:lnTo>
                    <a:pt x="1346" y="1836"/>
                  </a:lnTo>
                  <a:lnTo>
                    <a:pt x="1340" y="1836"/>
                  </a:lnTo>
                  <a:lnTo>
                    <a:pt x="1330" y="1836"/>
                  </a:lnTo>
                  <a:lnTo>
                    <a:pt x="1321" y="1839"/>
                  </a:lnTo>
                  <a:lnTo>
                    <a:pt x="1315" y="1839"/>
                  </a:lnTo>
                  <a:lnTo>
                    <a:pt x="1305" y="1839"/>
                  </a:lnTo>
                  <a:lnTo>
                    <a:pt x="1299" y="1836"/>
                  </a:lnTo>
                  <a:lnTo>
                    <a:pt x="1290" y="1833"/>
                  </a:lnTo>
                  <a:lnTo>
                    <a:pt x="1283" y="1823"/>
                  </a:lnTo>
                  <a:lnTo>
                    <a:pt x="1274" y="1814"/>
                  </a:lnTo>
                  <a:lnTo>
                    <a:pt x="1268" y="1802"/>
                  </a:lnTo>
                  <a:lnTo>
                    <a:pt x="1259" y="1792"/>
                  </a:lnTo>
                  <a:lnTo>
                    <a:pt x="1255" y="1786"/>
                  </a:lnTo>
                  <a:lnTo>
                    <a:pt x="1252" y="1780"/>
                  </a:lnTo>
                  <a:lnTo>
                    <a:pt x="1246" y="1761"/>
                  </a:lnTo>
                  <a:lnTo>
                    <a:pt x="1237" y="1739"/>
                  </a:lnTo>
                  <a:lnTo>
                    <a:pt x="1230" y="1714"/>
                  </a:lnTo>
                  <a:lnTo>
                    <a:pt x="1230" y="1695"/>
                  </a:lnTo>
                  <a:lnTo>
                    <a:pt x="1240" y="1677"/>
                  </a:lnTo>
                  <a:lnTo>
                    <a:pt x="1252" y="1655"/>
                  </a:lnTo>
                  <a:lnTo>
                    <a:pt x="1262" y="1636"/>
                  </a:lnTo>
                  <a:lnTo>
                    <a:pt x="1262" y="1614"/>
                  </a:lnTo>
                  <a:lnTo>
                    <a:pt x="1255" y="1586"/>
                  </a:lnTo>
                  <a:lnTo>
                    <a:pt x="1246" y="1564"/>
                  </a:lnTo>
                  <a:lnTo>
                    <a:pt x="1243" y="1558"/>
                  </a:lnTo>
                  <a:lnTo>
                    <a:pt x="1234" y="1555"/>
                  </a:lnTo>
                  <a:lnTo>
                    <a:pt x="1224" y="1549"/>
                  </a:lnTo>
                  <a:lnTo>
                    <a:pt x="1215" y="1542"/>
                  </a:lnTo>
                  <a:lnTo>
                    <a:pt x="1209" y="1536"/>
                  </a:lnTo>
                  <a:lnTo>
                    <a:pt x="1196" y="1524"/>
                  </a:lnTo>
                  <a:lnTo>
                    <a:pt x="1184" y="1505"/>
                  </a:lnTo>
                  <a:lnTo>
                    <a:pt x="1174" y="1483"/>
                  </a:lnTo>
                  <a:lnTo>
                    <a:pt x="1171" y="1467"/>
                  </a:lnTo>
                  <a:lnTo>
                    <a:pt x="1177" y="1449"/>
                  </a:lnTo>
                  <a:lnTo>
                    <a:pt x="1193" y="1427"/>
                  </a:lnTo>
                  <a:lnTo>
                    <a:pt x="1215" y="1405"/>
                  </a:lnTo>
                  <a:lnTo>
                    <a:pt x="1234" y="1396"/>
                  </a:lnTo>
                  <a:lnTo>
                    <a:pt x="1255" y="1393"/>
                  </a:lnTo>
                  <a:lnTo>
                    <a:pt x="1280" y="1399"/>
                  </a:lnTo>
                  <a:lnTo>
                    <a:pt x="1308" y="1405"/>
                  </a:lnTo>
                  <a:lnTo>
                    <a:pt x="1330" y="1405"/>
                  </a:lnTo>
                  <a:lnTo>
                    <a:pt x="1358" y="1396"/>
                  </a:lnTo>
                  <a:lnTo>
                    <a:pt x="1387" y="1380"/>
                  </a:lnTo>
                  <a:lnTo>
                    <a:pt x="1408" y="1364"/>
                  </a:lnTo>
                  <a:lnTo>
                    <a:pt x="1427" y="1343"/>
                  </a:lnTo>
                  <a:lnTo>
                    <a:pt x="1449" y="1314"/>
                  </a:lnTo>
                  <a:lnTo>
                    <a:pt x="1465" y="1286"/>
                  </a:lnTo>
                  <a:lnTo>
                    <a:pt x="1477" y="1261"/>
                  </a:lnTo>
                  <a:lnTo>
                    <a:pt x="1493" y="1227"/>
                  </a:lnTo>
                  <a:lnTo>
                    <a:pt x="1505" y="1196"/>
                  </a:lnTo>
                  <a:lnTo>
                    <a:pt x="1515" y="1168"/>
                  </a:lnTo>
                  <a:lnTo>
                    <a:pt x="1515" y="1140"/>
                  </a:lnTo>
                  <a:lnTo>
                    <a:pt x="1515" y="1108"/>
                  </a:lnTo>
                  <a:lnTo>
                    <a:pt x="1511" y="1077"/>
                  </a:lnTo>
                  <a:lnTo>
                    <a:pt x="1502" y="1052"/>
                  </a:lnTo>
                  <a:lnTo>
                    <a:pt x="1496" y="1046"/>
                  </a:lnTo>
                  <a:lnTo>
                    <a:pt x="1486" y="1040"/>
                  </a:lnTo>
                  <a:lnTo>
                    <a:pt x="1477" y="1033"/>
                  </a:lnTo>
                  <a:lnTo>
                    <a:pt x="1468" y="1024"/>
                  </a:lnTo>
                  <a:lnTo>
                    <a:pt x="1461" y="1018"/>
                  </a:lnTo>
                  <a:lnTo>
                    <a:pt x="1452" y="999"/>
                  </a:lnTo>
                  <a:lnTo>
                    <a:pt x="1446" y="974"/>
                  </a:lnTo>
                  <a:lnTo>
                    <a:pt x="1440" y="949"/>
                  </a:lnTo>
                  <a:lnTo>
                    <a:pt x="1433" y="927"/>
                  </a:lnTo>
                  <a:lnTo>
                    <a:pt x="1424" y="905"/>
                  </a:lnTo>
                  <a:lnTo>
                    <a:pt x="1415" y="880"/>
                  </a:lnTo>
                  <a:lnTo>
                    <a:pt x="1402" y="855"/>
                  </a:lnTo>
                  <a:lnTo>
                    <a:pt x="1390" y="840"/>
                  </a:lnTo>
                  <a:lnTo>
                    <a:pt x="1383" y="837"/>
                  </a:lnTo>
                  <a:lnTo>
                    <a:pt x="1374" y="834"/>
                  </a:lnTo>
                  <a:lnTo>
                    <a:pt x="1365" y="834"/>
                  </a:lnTo>
                  <a:lnTo>
                    <a:pt x="1355" y="830"/>
                  </a:lnTo>
                  <a:lnTo>
                    <a:pt x="1346" y="830"/>
                  </a:lnTo>
                  <a:lnTo>
                    <a:pt x="1340" y="827"/>
                  </a:lnTo>
                  <a:lnTo>
                    <a:pt x="1318" y="812"/>
                  </a:lnTo>
                  <a:lnTo>
                    <a:pt x="1296" y="790"/>
                  </a:lnTo>
                  <a:lnTo>
                    <a:pt x="1280" y="768"/>
                  </a:lnTo>
                  <a:lnTo>
                    <a:pt x="1274" y="746"/>
                  </a:lnTo>
                  <a:lnTo>
                    <a:pt x="1268" y="721"/>
                  </a:lnTo>
                  <a:lnTo>
                    <a:pt x="1265" y="693"/>
                  </a:lnTo>
                  <a:lnTo>
                    <a:pt x="1265" y="671"/>
                  </a:lnTo>
                  <a:lnTo>
                    <a:pt x="1268" y="662"/>
                  </a:lnTo>
                  <a:lnTo>
                    <a:pt x="1271" y="653"/>
                  </a:lnTo>
                  <a:lnTo>
                    <a:pt x="1274" y="640"/>
                  </a:lnTo>
                  <a:lnTo>
                    <a:pt x="1280" y="628"/>
                  </a:lnTo>
                  <a:lnTo>
                    <a:pt x="1290" y="612"/>
                  </a:lnTo>
                  <a:lnTo>
                    <a:pt x="1299" y="599"/>
                  </a:lnTo>
                  <a:lnTo>
                    <a:pt x="1308" y="587"/>
                  </a:lnTo>
                  <a:lnTo>
                    <a:pt x="1330" y="571"/>
                  </a:lnTo>
                  <a:lnTo>
                    <a:pt x="1362" y="553"/>
                  </a:lnTo>
                  <a:lnTo>
                    <a:pt x="1387" y="543"/>
                  </a:lnTo>
                  <a:lnTo>
                    <a:pt x="1415" y="537"/>
                  </a:lnTo>
                  <a:lnTo>
                    <a:pt x="1452" y="537"/>
                  </a:lnTo>
                  <a:lnTo>
                    <a:pt x="1486" y="537"/>
                  </a:lnTo>
                  <a:lnTo>
                    <a:pt x="1515" y="531"/>
                  </a:lnTo>
                  <a:lnTo>
                    <a:pt x="1533" y="518"/>
                  </a:lnTo>
                  <a:lnTo>
                    <a:pt x="1558" y="496"/>
                  </a:lnTo>
                  <a:lnTo>
                    <a:pt x="1580" y="475"/>
                  </a:lnTo>
                  <a:lnTo>
                    <a:pt x="1599" y="459"/>
                  </a:lnTo>
                  <a:lnTo>
                    <a:pt x="1621" y="450"/>
                  </a:lnTo>
                  <a:lnTo>
                    <a:pt x="1646" y="437"/>
                  </a:lnTo>
                  <a:lnTo>
                    <a:pt x="1668" y="428"/>
                  </a:lnTo>
                  <a:lnTo>
                    <a:pt x="1693" y="425"/>
                  </a:lnTo>
                  <a:lnTo>
                    <a:pt x="1721" y="425"/>
                  </a:lnTo>
                  <a:lnTo>
                    <a:pt x="1746" y="425"/>
                  </a:lnTo>
                  <a:lnTo>
                    <a:pt x="1771" y="418"/>
                  </a:lnTo>
                  <a:lnTo>
                    <a:pt x="1799" y="412"/>
                  </a:lnTo>
                  <a:lnTo>
                    <a:pt x="1830" y="406"/>
                  </a:lnTo>
                  <a:lnTo>
                    <a:pt x="1858" y="403"/>
                  </a:lnTo>
                  <a:lnTo>
                    <a:pt x="1880" y="406"/>
                  </a:lnTo>
                  <a:lnTo>
                    <a:pt x="1886" y="412"/>
                  </a:lnTo>
                  <a:lnTo>
                    <a:pt x="1896" y="418"/>
                  </a:lnTo>
                  <a:lnTo>
                    <a:pt x="1902" y="428"/>
                  </a:lnTo>
                  <a:lnTo>
                    <a:pt x="1908" y="437"/>
                  </a:lnTo>
                  <a:lnTo>
                    <a:pt x="1917" y="446"/>
                  </a:lnTo>
                  <a:lnTo>
                    <a:pt x="1924" y="450"/>
                  </a:lnTo>
                  <a:lnTo>
                    <a:pt x="1945" y="450"/>
                  </a:lnTo>
                  <a:lnTo>
                    <a:pt x="1967" y="443"/>
                  </a:lnTo>
                  <a:lnTo>
                    <a:pt x="1986" y="434"/>
                  </a:lnTo>
                  <a:lnTo>
                    <a:pt x="2011" y="421"/>
                  </a:lnTo>
                  <a:lnTo>
                    <a:pt x="2039" y="406"/>
                  </a:lnTo>
                  <a:lnTo>
                    <a:pt x="2064" y="390"/>
                  </a:lnTo>
                  <a:lnTo>
                    <a:pt x="2086" y="371"/>
                  </a:lnTo>
                  <a:lnTo>
                    <a:pt x="2095" y="353"/>
                  </a:lnTo>
                  <a:lnTo>
                    <a:pt x="2105" y="328"/>
                  </a:lnTo>
                  <a:lnTo>
                    <a:pt x="2114" y="309"/>
                  </a:lnTo>
                  <a:lnTo>
                    <a:pt x="2120" y="290"/>
                  </a:lnTo>
                  <a:lnTo>
                    <a:pt x="2130" y="265"/>
                  </a:lnTo>
                  <a:lnTo>
                    <a:pt x="2136" y="243"/>
                  </a:lnTo>
                  <a:lnTo>
                    <a:pt x="2148" y="225"/>
                  </a:lnTo>
                  <a:lnTo>
                    <a:pt x="2164" y="215"/>
                  </a:lnTo>
                  <a:lnTo>
                    <a:pt x="2186" y="209"/>
                  </a:lnTo>
                  <a:lnTo>
                    <a:pt x="2211" y="206"/>
                  </a:lnTo>
                  <a:lnTo>
                    <a:pt x="2227" y="197"/>
                  </a:lnTo>
                  <a:lnTo>
                    <a:pt x="2233" y="190"/>
                  </a:lnTo>
                  <a:lnTo>
                    <a:pt x="2242" y="184"/>
                  </a:lnTo>
                  <a:lnTo>
                    <a:pt x="2248" y="175"/>
                  </a:lnTo>
                  <a:lnTo>
                    <a:pt x="2258" y="165"/>
                  </a:lnTo>
                  <a:lnTo>
                    <a:pt x="2261" y="156"/>
                  </a:lnTo>
                  <a:lnTo>
                    <a:pt x="2264" y="150"/>
                  </a:lnTo>
                  <a:lnTo>
                    <a:pt x="2264" y="134"/>
                  </a:lnTo>
                  <a:lnTo>
                    <a:pt x="2258" y="115"/>
                  </a:lnTo>
                  <a:lnTo>
                    <a:pt x="2252" y="97"/>
                  </a:lnTo>
                  <a:lnTo>
                    <a:pt x="2248" y="81"/>
                  </a:lnTo>
                  <a:lnTo>
                    <a:pt x="2255" y="65"/>
                  </a:lnTo>
                  <a:lnTo>
                    <a:pt x="2267" y="47"/>
                  </a:lnTo>
                  <a:lnTo>
                    <a:pt x="2280" y="31"/>
                  </a:lnTo>
                  <a:lnTo>
                    <a:pt x="2295" y="19"/>
                  </a:lnTo>
                  <a:lnTo>
                    <a:pt x="2314" y="9"/>
                  </a:lnTo>
                  <a:lnTo>
                    <a:pt x="2336" y="0"/>
                  </a:lnTo>
                  <a:lnTo>
                    <a:pt x="2351" y="19"/>
                  </a:lnTo>
                  <a:lnTo>
                    <a:pt x="2364" y="40"/>
                  </a:lnTo>
                  <a:lnTo>
                    <a:pt x="2373" y="56"/>
                  </a:lnTo>
                  <a:lnTo>
                    <a:pt x="2373" y="75"/>
                  </a:lnTo>
                  <a:lnTo>
                    <a:pt x="2370" y="100"/>
                  </a:lnTo>
                  <a:lnTo>
                    <a:pt x="2373" y="119"/>
                  </a:lnTo>
                  <a:lnTo>
                    <a:pt x="2383" y="137"/>
                  </a:lnTo>
                  <a:lnTo>
                    <a:pt x="2401" y="156"/>
                  </a:lnTo>
                  <a:lnTo>
                    <a:pt x="2420" y="178"/>
                  </a:lnTo>
                  <a:lnTo>
                    <a:pt x="2433" y="193"/>
                  </a:lnTo>
                  <a:lnTo>
                    <a:pt x="2439" y="212"/>
                  </a:lnTo>
                  <a:lnTo>
                    <a:pt x="2445" y="237"/>
                  </a:lnTo>
                  <a:lnTo>
                    <a:pt x="2445" y="256"/>
                  </a:lnTo>
                  <a:lnTo>
                    <a:pt x="2445" y="275"/>
                  </a:lnTo>
                  <a:lnTo>
                    <a:pt x="2439" y="297"/>
                  </a:lnTo>
                  <a:lnTo>
                    <a:pt x="2433" y="322"/>
                  </a:lnTo>
                  <a:lnTo>
                    <a:pt x="2433" y="340"/>
                  </a:lnTo>
                  <a:lnTo>
                    <a:pt x="2442" y="359"/>
                  </a:lnTo>
                  <a:lnTo>
                    <a:pt x="2454" y="378"/>
                  </a:lnTo>
                  <a:lnTo>
                    <a:pt x="2464" y="393"/>
                  </a:lnTo>
                  <a:lnTo>
                    <a:pt x="2473" y="415"/>
                  </a:lnTo>
                  <a:lnTo>
                    <a:pt x="2483" y="440"/>
                  </a:lnTo>
                  <a:lnTo>
                    <a:pt x="2492" y="468"/>
                  </a:lnTo>
                  <a:lnTo>
                    <a:pt x="2495" y="490"/>
                  </a:lnTo>
                  <a:lnTo>
                    <a:pt x="2492" y="509"/>
                  </a:lnTo>
                  <a:lnTo>
                    <a:pt x="2483" y="531"/>
                  </a:lnTo>
                  <a:lnTo>
                    <a:pt x="2470" y="556"/>
                  </a:lnTo>
                  <a:lnTo>
                    <a:pt x="2464" y="578"/>
                  </a:lnTo>
                  <a:lnTo>
                    <a:pt x="2464" y="596"/>
                  </a:lnTo>
                  <a:lnTo>
                    <a:pt x="2467" y="603"/>
                  </a:lnTo>
                  <a:lnTo>
                    <a:pt x="2476" y="609"/>
                  </a:lnTo>
                  <a:lnTo>
                    <a:pt x="2486" y="615"/>
                  </a:lnTo>
                  <a:lnTo>
                    <a:pt x="2498" y="621"/>
                  </a:lnTo>
                  <a:lnTo>
                    <a:pt x="2504" y="628"/>
                  </a:lnTo>
                  <a:lnTo>
                    <a:pt x="2514" y="634"/>
                  </a:lnTo>
                  <a:lnTo>
                    <a:pt x="2520" y="653"/>
                  </a:lnTo>
                  <a:lnTo>
                    <a:pt x="2526" y="674"/>
                  </a:lnTo>
                  <a:lnTo>
                    <a:pt x="2533" y="699"/>
                  </a:lnTo>
                  <a:lnTo>
                    <a:pt x="2542" y="715"/>
                  </a:lnTo>
                  <a:lnTo>
                    <a:pt x="2545" y="721"/>
                  </a:lnTo>
                  <a:lnTo>
                    <a:pt x="2554" y="724"/>
                  </a:lnTo>
                  <a:lnTo>
                    <a:pt x="2564" y="731"/>
                  </a:lnTo>
                  <a:lnTo>
                    <a:pt x="2573" y="734"/>
                  </a:lnTo>
                  <a:lnTo>
                    <a:pt x="2579" y="740"/>
                  </a:lnTo>
                  <a:lnTo>
                    <a:pt x="2598" y="756"/>
                  </a:lnTo>
                  <a:lnTo>
                    <a:pt x="2620" y="774"/>
                  </a:lnTo>
                  <a:lnTo>
                    <a:pt x="2636" y="796"/>
                  </a:lnTo>
                  <a:lnTo>
                    <a:pt x="2639" y="812"/>
                  </a:lnTo>
                  <a:lnTo>
                    <a:pt x="2642" y="837"/>
                  </a:lnTo>
                  <a:lnTo>
                    <a:pt x="2642" y="859"/>
                  </a:lnTo>
                  <a:lnTo>
                    <a:pt x="2648" y="877"/>
                  </a:lnTo>
                  <a:lnTo>
                    <a:pt x="2670" y="893"/>
                  </a:lnTo>
                  <a:lnTo>
                    <a:pt x="2698" y="909"/>
                  </a:lnTo>
                  <a:lnTo>
                    <a:pt x="2723" y="924"/>
                  </a:lnTo>
                  <a:lnTo>
                    <a:pt x="2732" y="927"/>
                  </a:lnTo>
                  <a:lnTo>
                    <a:pt x="2742" y="934"/>
                  </a:lnTo>
                  <a:lnTo>
                    <a:pt x="2754" y="943"/>
                  </a:lnTo>
                  <a:lnTo>
                    <a:pt x="2764" y="949"/>
                  </a:lnTo>
                  <a:lnTo>
                    <a:pt x="2767" y="959"/>
                  </a:lnTo>
                  <a:lnTo>
                    <a:pt x="2770" y="977"/>
                  </a:lnTo>
                  <a:lnTo>
                    <a:pt x="2764" y="1005"/>
                  </a:lnTo>
                  <a:lnTo>
                    <a:pt x="2757" y="1030"/>
                  </a:lnTo>
                  <a:lnTo>
                    <a:pt x="2754" y="1049"/>
                  </a:lnTo>
                  <a:lnTo>
                    <a:pt x="2757" y="1074"/>
                  </a:lnTo>
                  <a:lnTo>
                    <a:pt x="2770" y="1099"/>
                  </a:lnTo>
                  <a:lnTo>
                    <a:pt x="2779" y="1118"/>
                  </a:lnTo>
                  <a:lnTo>
                    <a:pt x="2795" y="1127"/>
                  </a:lnTo>
                  <a:lnTo>
                    <a:pt x="2817" y="1137"/>
                  </a:lnTo>
                  <a:lnTo>
                    <a:pt x="2835" y="1143"/>
                  </a:lnTo>
                  <a:lnTo>
                    <a:pt x="2851" y="1143"/>
                  </a:lnTo>
                  <a:lnTo>
                    <a:pt x="2873" y="1140"/>
                  </a:lnTo>
                  <a:lnTo>
                    <a:pt x="2889" y="1143"/>
                  </a:lnTo>
                  <a:lnTo>
                    <a:pt x="2907" y="1155"/>
                  </a:lnTo>
                  <a:lnTo>
                    <a:pt x="2926" y="1177"/>
                  </a:lnTo>
                  <a:lnTo>
                    <a:pt x="2942" y="1193"/>
                  </a:lnTo>
                  <a:lnTo>
                    <a:pt x="2957" y="1196"/>
                  </a:lnTo>
                  <a:lnTo>
                    <a:pt x="2976" y="1199"/>
                  </a:lnTo>
                  <a:lnTo>
                    <a:pt x="2992" y="1199"/>
                  </a:lnTo>
                  <a:lnTo>
                    <a:pt x="3004" y="1205"/>
                  </a:lnTo>
                  <a:lnTo>
                    <a:pt x="3020" y="1224"/>
                  </a:lnTo>
                  <a:lnTo>
                    <a:pt x="3032" y="1255"/>
                  </a:lnTo>
                  <a:lnTo>
                    <a:pt x="3042" y="1283"/>
                  </a:lnTo>
                  <a:lnTo>
                    <a:pt x="3048" y="1308"/>
                  </a:lnTo>
                  <a:lnTo>
                    <a:pt x="3051" y="1330"/>
                  </a:lnTo>
                  <a:lnTo>
                    <a:pt x="3048" y="1355"/>
                  </a:lnTo>
                  <a:lnTo>
                    <a:pt x="3045" y="1380"/>
                  </a:lnTo>
                  <a:lnTo>
                    <a:pt x="3048" y="1399"/>
                  </a:lnTo>
                  <a:lnTo>
                    <a:pt x="3063" y="1414"/>
                  </a:lnTo>
                  <a:lnTo>
                    <a:pt x="3085" y="1433"/>
                  </a:lnTo>
                  <a:lnTo>
                    <a:pt x="3101" y="1452"/>
                  </a:lnTo>
                  <a:lnTo>
                    <a:pt x="3104" y="1471"/>
                  </a:lnTo>
                  <a:lnTo>
                    <a:pt x="3104" y="1492"/>
                  </a:lnTo>
                  <a:lnTo>
                    <a:pt x="3101" y="1514"/>
                  </a:lnTo>
                  <a:lnTo>
                    <a:pt x="3098" y="1521"/>
                  </a:lnTo>
                  <a:lnTo>
                    <a:pt x="3092" y="1530"/>
                  </a:lnTo>
                  <a:lnTo>
                    <a:pt x="3088" y="1539"/>
                  </a:lnTo>
                  <a:lnTo>
                    <a:pt x="3082" y="1549"/>
                  </a:lnTo>
                  <a:lnTo>
                    <a:pt x="3082" y="1555"/>
                  </a:lnTo>
                  <a:lnTo>
                    <a:pt x="3082" y="1564"/>
                  </a:lnTo>
                  <a:lnTo>
                    <a:pt x="3085" y="1574"/>
                  </a:lnTo>
                  <a:lnTo>
                    <a:pt x="3088" y="1580"/>
                  </a:lnTo>
                  <a:lnTo>
                    <a:pt x="3095" y="1586"/>
                  </a:lnTo>
                  <a:lnTo>
                    <a:pt x="3113" y="1592"/>
                  </a:lnTo>
                  <a:lnTo>
                    <a:pt x="3138" y="1589"/>
                  </a:lnTo>
                  <a:lnTo>
                    <a:pt x="3160" y="1589"/>
                  </a:lnTo>
                  <a:lnTo>
                    <a:pt x="3170" y="1589"/>
                  </a:lnTo>
                  <a:lnTo>
                    <a:pt x="3179" y="1586"/>
                  </a:lnTo>
                  <a:lnTo>
                    <a:pt x="3188" y="1586"/>
                  </a:lnTo>
                  <a:lnTo>
                    <a:pt x="3198" y="1583"/>
                  </a:lnTo>
                  <a:lnTo>
                    <a:pt x="3207" y="1580"/>
                  </a:lnTo>
                  <a:lnTo>
                    <a:pt x="3210" y="1577"/>
                  </a:lnTo>
                  <a:lnTo>
                    <a:pt x="3213" y="1571"/>
                  </a:lnTo>
                  <a:lnTo>
                    <a:pt x="3213" y="1561"/>
                  </a:lnTo>
                  <a:lnTo>
                    <a:pt x="3216" y="1555"/>
                  </a:lnTo>
                  <a:lnTo>
                    <a:pt x="3216" y="1546"/>
                  </a:lnTo>
                  <a:lnTo>
                    <a:pt x="3223" y="1542"/>
                  </a:lnTo>
                  <a:lnTo>
                    <a:pt x="3235" y="1539"/>
                  </a:lnTo>
                  <a:lnTo>
                    <a:pt x="3251" y="1539"/>
                  </a:lnTo>
                  <a:lnTo>
                    <a:pt x="3270" y="1539"/>
                  </a:lnTo>
                  <a:lnTo>
                    <a:pt x="3285" y="1539"/>
                  </a:lnTo>
                  <a:lnTo>
                    <a:pt x="3304" y="1542"/>
                  </a:lnTo>
                  <a:lnTo>
                    <a:pt x="3326" y="1542"/>
                  </a:lnTo>
                  <a:lnTo>
                    <a:pt x="3341" y="1539"/>
                  </a:lnTo>
                  <a:lnTo>
                    <a:pt x="3348" y="1536"/>
                  </a:lnTo>
                  <a:lnTo>
                    <a:pt x="3357" y="1530"/>
                  </a:lnTo>
                  <a:lnTo>
                    <a:pt x="3363" y="1524"/>
                  </a:lnTo>
                  <a:lnTo>
                    <a:pt x="3369" y="1517"/>
                  </a:lnTo>
                  <a:lnTo>
                    <a:pt x="3373" y="1511"/>
                  </a:lnTo>
                  <a:lnTo>
                    <a:pt x="3373" y="1505"/>
                  </a:lnTo>
                  <a:lnTo>
                    <a:pt x="3373" y="1496"/>
                  </a:lnTo>
                  <a:lnTo>
                    <a:pt x="3373" y="1489"/>
                  </a:lnTo>
                  <a:lnTo>
                    <a:pt x="3369" y="1480"/>
                  </a:lnTo>
                  <a:lnTo>
                    <a:pt x="3369" y="1471"/>
                  </a:lnTo>
                  <a:lnTo>
                    <a:pt x="3373" y="1464"/>
                  </a:lnTo>
                  <a:lnTo>
                    <a:pt x="3388" y="1458"/>
                  </a:lnTo>
                  <a:lnTo>
                    <a:pt x="3407" y="1452"/>
                  </a:lnTo>
                  <a:lnTo>
                    <a:pt x="3426" y="1452"/>
                  </a:lnTo>
                  <a:lnTo>
                    <a:pt x="3444" y="1464"/>
                  </a:lnTo>
                  <a:lnTo>
                    <a:pt x="3466" y="1483"/>
                  </a:lnTo>
                  <a:lnTo>
                    <a:pt x="3485" y="1499"/>
                  </a:lnTo>
                  <a:lnTo>
                    <a:pt x="3491" y="1508"/>
                  </a:lnTo>
                  <a:lnTo>
                    <a:pt x="3501" y="1517"/>
                  </a:lnTo>
                  <a:lnTo>
                    <a:pt x="3507" y="1527"/>
                  </a:lnTo>
                  <a:lnTo>
                    <a:pt x="3516" y="1536"/>
                  </a:lnTo>
                  <a:lnTo>
                    <a:pt x="3522" y="1542"/>
                  </a:lnTo>
                  <a:lnTo>
                    <a:pt x="3532" y="1546"/>
                  </a:lnTo>
                  <a:lnTo>
                    <a:pt x="3547" y="1539"/>
                  </a:lnTo>
                  <a:lnTo>
                    <a:pt x="3566" y="1527"/>
                  </a:lnTo>
                  <a:lnTo>
                    <a:pt x="3582" y="1511"/>
                  </a:lnTo>
                  <a:lnTo>
                    <a:pt x="3594" y="1499"/>
                  </a:lnTo>
                  <a:lnTo>
                    <a:pt x="3594" y="1492"/>
                  </a:lnTo>
                  <a:lnTo>
                    <a:pt x="3597" y="1483"/>
                  </a:lnTo>
                  <a:lnTo>
                    <a:pt x="3601" y="1477"/>
                  </a:lnTo>
                  <a:lnTo>
                    <a:pt x="3601" y="1467"/>
                  </a:lnTo>
                  <a:lnTo>
                    <a:pt x="3604" y="1464"/>
                  </a:lnTo>
                  <a:lnTo>
                    <a:pt x="3619" y="1458"/>
                  </a:lnTo>
                  <a:lnTo>
                    <a:pt x="3641" y="1458"/>
                  </a:lnTo>
                  <a:lnTo>
                    <a:pt x="3657" y="1464"/>
                  </a:lnTo>
                  <a:lnTo>
                    <a:pt x="3666" y="1474"/>
                  </a:lnTo>
                  <a:lnTo>
                    <a:pt x="3672" y="1489"/>
                  </a:lnTo>
                  <a:lnTo>
                    <a:pt x="3679" y="1505"/>
                  </a:lnTo>
                  <a:lnTo>
                    <a:pt x="3688" y="1514"/>
                  </a:lnTo>
                  <a:lnTo>
                    <a:pt x="3700" y="1517"/>
                  </a:lnTo>
                  <a:lnTo>
                    <a:pt x="3722" y="1517"/>
                  </a:lnTo>
                  <a:lnTo>
                    <a:pt x="3741" y="1514"/>
                  </a:lnTo>
                  <a:lnTo>
                    <a:pt x="3760" y="1511"/>
                  </a:lnTo>
                  <a:lnTo>
                    <a:pt x="3775" y="1514"/>
                  </a:lnTo>
                  <a:lnTo>
                    <a:pt x="3788" y="1530"/>
                  </a:lnTo>
                  <a:lnTo>
                    <a:pt x="3797" y="1549"/>
                  </a:lnTo>
                  <a:lnTo>
                    <a:pt x="3804" y="1571"/>
                  </a:lnTo>
                  <a:lnTo>
                    <a:pt x="3807" y="1589"/>
                  </a:lnTo>
                  <a:lnTo>
                    <a:pt x="3807" y="1608"/>
                  </a:lnTo>
                  <a:lnTo>
                    <a:pt x="3804" y="1630"/>
                  </a:lnTo>
                  <a:lnTo>
                    <a:pt x="3804" y="1652"/>
                  </a:lnTo>
                  <a:lnTo>
                    <a:pt x="3807" y="1667"/>
                  </a:lnTo>
                  <a:lnTo>
                    <a:pt x="3822" y="1674"/>
                  </a:lnTo>
                  <a:lnTo>
                    <a:pt x="3844" y="1677"/>
                  </a:lnTo>
                  <a:lnTo>
                    <a:pt x="3866" y="1680"/>
                  </a:lnTo>
                  <a:lnTo>
                    <a:pt x="3882" y="1689"/>
                  </a:lnTo>
                  <a:lnTo>
                    <a:pt x="3894" y="1708"/>
                  </a:lnTo>
                  <a:lnTo>
                    <a:pt x="3903" y="1733"/>
                  </a:lnTo>
                  <a:lnTo>
                    <a:pt x="3910" y="1761"/>
                  </a:lnTo>
                  <a:lnTo>
                    <a:pt x="3913" y="1783"/>
                  </a:lnTo>
                  <a:lnTo>
                    <a:pt x="3916" y="1805"/>
                  </a:lnTo>
                  <a:lnTo>
                    <a:pt x="3916" y="1830"/>
                  </a:lnTo>
                  <a:lnTo>
                    <a:pt x="3910" y="1852"/>
                  </a:lnTo>
                  <a:lnTo>
                    <a:pt x="3894" y="1864"/>
                  </a:lnTo>
                  <a:lnTo>
                    <a:pt x="3872" y="1880"/>
                  </a:lnTo>
                  <a:lnTo>
                    <a:pt x="3857" y="1892"/>
                  </a:lnTo>
                  <a:lnTo>
                    <a:pt x="3850" y="1911"/>
                  </a:lnTo>
                  <a:lnTo>
                    <a:pt x="3850" y="1930"/>
                  </a:lnTo>
                  <a:lnTo>
                    <a:pt x="3857" y="1945"/>
                  </a:lnTo>
                  <a:lnTo>
                    <a:pt x="3863" y="1955"/>
                  </a:lnTo>
                  <a:lnTo>
                    <a:pt x="3872" y="1961"/>
                  </a:lnTo>
                  <a:lnTo>
                    <a:pt x="3882" y="1967"/>
                  </a:lnTo>
                  <a:lnTo>
                    <a:pt x="3894" y="1970"/>
                  </a:lnTo>
                  <a:lnTo>
                    <a:pt x="3900" y="1970"/>
                  </a:lnTo>
                  <a:lnTo>
                    <a:pt x="3922" y="1967"/>
                  </a:lnTo>
                  <a:lnTo>
                    <a:pt x="3944" y="1955"/>
                  </a:lnTo>
                  <a:lnTo>
                    <a:pt x="3960" y="1945"/>
                  </a:lnTo>
                  <a:lnTo>
                    <a:pt x="3981" y="1936"/>
                  </a:lnTo>
                  <a:lnTo>
                    <a:pt x="4006" y="1927"/>
                  </a:lnTo>
                  <a:lnTo>
                    <a:pt x="4028" y="1920"/>
                  </a:lnTo>
                  <a:lnTo>
                    <a:pt x="4056" y="1920"/>
                  </a:lnTo>
                  <a:lnTo>
                    <a:pt x="4091" y="1927"/>
                  </a:lnTo>
                  <a:lnTo>
                    <a:pt x="4116" y="1933"/>
                  </a:lnTo>
                  <a:lnTo>
                    <a:pt x="4141" y="1942"/>
                  </a:lnTo>
                  <a:lnTo>
                    <a:pt x="4166" y="1955"/>
                  </a:lnTo>
                  <a:lnTo>
                    <a:pt x="4191" y="1958"/>
                  </a:lnTo>
                  <a:lnTo>
                    <a:pt x="4209" y="1955"/>
                  </a:lnTo>
                  <a:lnTo>
                    <a:pt x="4234" y="1948"/>
                  </a:lnTo>
                  <a:lnTo>
                    <a:pt x="4259" y="1939"/>
                  </a:lnTo>
                  <a:lnTo>
                    <a:pt x="4278" y="1927"/>
                  </a:lnTo>
                  <a:lnTo>
                    <a:pt x="4281" y="1920"/>
                  </a:lnTo>
                  <a:lnTo>
                    <a:pt x="4288" y="1911"/>
                  </a:lnTo>
                  <a:lnTo>
                    <a:pt x="4291" y="1902"/>
                  </a:lnTo>
                  <a:lnTo>
                    <a:pt x="4297" y="1892"/>
                  </a:lnTo>
                  <a:lnTo>
                    <a:pt x="4300" y="1886"/>
                  </a:lnTo>
                  <a:lnTo>
                    <a:pt x="4306" y="1880"/>
                  </a:lnTo>
                  <a:lnTo>
                    <a:pt x="4322" y="1873"/>
                  </a:lnTo>
                  <a:lnTo>
                    <a:pt x="4344" y="1867"/>
                  </a:lnTo>
                  <a:lnTo>
                    <a:pt x="4359" y="1867"/>
                  </a:lnTo>
                  <a:lnTo>
                    <a:pt x="4378" y="1867"/>
                  </a:lnTo>
                  <a:lnTo>
                    <a:pt x="4397" y="1873"/>
                  </a:lnTo>
                  <a:lnTo>
                    <a:pt x="4412" y="1880"/>
                  </a:lnTo>
                  <a:lnTo>
                    <a:pt x="4419" y="1883"/>
                  </a:lnTo>
                  <a:lnTo>
                    <a:pt x="4428" y="1892"/>
                  </a:lnTo>
                  <a:lnTo>
                    <a:pt x="4434" y="1898"/>
                  </a:lnTo>
                  <a:lnTo>
                    <a:pt x="4444" y="1908"/>
                  </a:lnTo>
                  <a:lnTo>
                    <a:pt x="4450" y="1914"/>
                  </a:lnTo>
                  <a:lnTo>
                    <a:pt x="4456" y="1917"/>
                  </a:lnTo>
                  <a:lnTo>
                    <a:pt x="4475" y="1914"/>
                  </a:lnTo>
                  <a:lnTo>
                    <a:pt x="4497" y="1902"/>
                  </a:lnTo>
                  <a:lnTo>
                    <a:pt x="4512" y="1889"/>
                  </a:lnTo>
                  <a:lnTo>
                    <a:pt x="4519" y="1883"/>
                  </a:lnTo>
                  <a:lnTo>
                    <a:pt x="4522" y="1873"/>
                  </a:lnTo>
                  <a:lnTo>
                    <a:pt x="4525" y="1864"/>
                  </a:lnTo>
                  <a:lnTo>
                    <a:pt x="4528" y="1855"/>
                  </a:lnTo>
                  <a:lnTo>
                    <a:pt x="4534" y="1845"/>
                  </a:lnTo>
                  <a:lnTo>
                    <a:pt x="4537" y="1842"/>
                  </a:lnTo>
                  <a:lnTo>
                    <a:pt x="4547" y="1839"/>
                  </a:lnTo>
                  <a:lnTo>
                    <a:pt x="4556" y="1839"/>
                  </a:lnTo>
                  <a:lnTo>
                    <a:pt x="4565" y="1842"/>
                  </a:lnTo>
                  <a:lnTo>
                    <a:pt x="4578" y="1842"/>
                  </a:lnTo>
                  <a:lnTo>
                    <a:pt x="4587" y="1845"/>
                  </a:lnTo>
                  <a:lnTo>
                    <a:pt x="4590" y="1855"/>
                  </a:lnTo>
                  <a:lnTo>
                    <a:pt x="4594" y="1864"/>
                  </a:lnTo>
                  <a:lnTo>
                    <a:pt x="4597" y="1873"/>
                  </a:lnTo>
                  <a:lnTo>
                    <a:pt x="4603" y="1880"/>
                  </a:lnTo>
                  <a:lnTo>
                    <a:pt x="4609" y="1886"/>
                  </a:lnTo>
                  <a:lnTo>
                    <a:pt x="4619" y="1892"/>
                  </a:lnTo>
                  <a:lnTo>
                    <a:pt x="4628" y="1895"/>
                  </a:lnTo>
                  <a:lnTo>
                    <a:pt x="4637" y="1898"/>
                  </a:lnTo>
                  <a:lnTo>
                    <a:pt x="4647" y="1898"/>
                  </a:lnTo>
                  <a:lnTo>
                    <a:pt x="4656" y="1898"/>
                  </a:lnTo>
                  <a:lnTo>
                    <a:pt x="4665" y="1898"/>
                  </a:lnTo>
                  <a:lnTo>
                    <a:pt x="4675" y="1898"/>
                  </a:lnTo>
                  <a:lnTo>
                    <a:pt x="4684" y="1898"/>
                  </a:lnTo>
                  <a:lnTo>
                    <a:pt x="4693" y="1902"/>
                  </a:lnTo>
                  <a:lnTo>
                    <a:pt x="4703" y="1908"/>
                  </a:lnTo>
                  <a:lnTo>
                    <a:pt x="4715" y="1911"/>
                  </a:lnTo>
                  <a:lnTo>
                    <a:pt x="4725" y="1917"/>
                  </a:lnTo>
                  <a:lnTo>
                    <a:pt x="4731" y="1927"/>
                  </a:lnTo>
                  <a:lnTo>
                    <a:pt x="4734" y="1942"/>
                  </a:lnTo>
                  <a:lnTo>
                    <a:pt x="4731" y="1967"/>
                  </a:lnTo>
                  <a:lnTo>
                    <a:pt x="4728" y="1989"/>
                  </a:lnTo>
                  <a:lnTo>
                    <a:pt x="4728" y="2008"/>
                  </a:lnTo>
                  <a:lnTo>
                    <a:pt x="4737" y="2033"/>
                  </a:lnTo>
                  <a:lnTo>
                    <a:pt x="4753" y="2061"/>
                  </a:lnTo>
                  <a:lnTo>
                    <a:pt x="4768" y="2080"/>
                  </a:lnTo>
                  <a:lnTo>
                    <a:pt x="4790" y="2089"/>
                  </a:lnTo>
                  <a:lnTo>
                    <a:pt x="4812" y="2098"/>
                  </a:lnTo>
                  <a:lnTo>
                    <a:pt x="4834" y="2105"/>
                  </a:lnTo>
                  <a:lnTo>
                    <a:pt x="4840" y="2111"/>
                  </a:lnTo>
                  <a:lnTo>
                    <a:pt x="4850" y="2114"/>
                  </a:lnTo>
                  <a:lnTo>
                    <a:pt x="4859" y="2120"/>
                  </a:lnTo>
                  <a:lnTo>
                    <a:pt x="4865" y="2126"/>
                  </a:lnTo>
                  <a:lnTo>
                    <a:pt x="4871" y="2133"/>
                  </a:lnTo>
                  <a:lnTo>
                    <a:pt x="4878" y="2154"/>
                  </a:lnTo>
                  <a:lnTo>
                    <a:pt x="4878" y="2186"/>
                  </a:lnTo>
                  <a:lnTo>
                    <a:pt x="4875" y="2217"/>
                  </a:lnTo>
                  <a:lnTo>
                    <a:pt x="4871" y="2239"/>
                  </a:lnTo>
                  <a:lnTo>
                    <a:pt x="4862" y="2267"/>
                  </a:lnTo>
                  <a:lnTo>
                    <a:pt x="4850" y="2298"/>
                  </a:lnTo>
                  <a:lnTo>
                    <a:pt x="4834" y="2323"/>
                  </a:lnTo>
                  <a:lnTo>
                    <a:pt x="4828" y="2329"/>
                  </a:lnTo>
                  <a:lnTo>
                    <a:pt x="4818" y="2336"/>
                  </a:lnTo>
                  <a:lnTo>
                    <a:pt x="4809" y="2342"/>
                  </a:lnTo>
                  <a:lnTo>
                    <a:pt x="4800" y="2348"/>
                  </a:lnTo>
                  <a:lnTo>
                    <a:pt x="4790" y="2351"/>
                  </a:lnTo>
                  <a:lnTo>
                    <a:pt x="4784" y="2357"/>
                  </a:lnTo>
                  <a:lnTo>
                    <a:pt x="4781" y="2373"/>
                  </a:lnTo>
                  <a:lnTo>
                    <a:pt x="4781" y="2392"/>
                  </a:lnTo>
                  <a:lnTo>
                    <a:pt x="4781" y="2411"/>
                  </a:lnTo>
                  <a:lnTo>
                    <a:pt x="4778" y="2426"/>
                  </a:lnTo>
                  <a:lnTo>
                    <a:pt x="4765" y="2435"/>
                  </a:lnTo>
                  <a:lnTo>
                    <a:pt x="4743" y="2439"/>
                  </a:lnTo>
                  <a:lnTo>
                    <a:pt x="4722" y="2445"/>
                  </a:lnTo>
                  <a:lnTo>
                    <a:pt x="4700" y="2448"/>
                  </a:lnTo>
                  <a:lnTo>
                    <a:pt x="4687" y="2457"/>
                  </a:lnTo>
                  <a:lnTo>
                    <a:pt x="4684" y="2473"/>
                  </a:lnTo>
                  <a:lnTo>
                    <a:pt x="4681" y="2492"/>
                  </a:lnTo>
                  <a:lnTo>
                    <a:pt x="4684" y="2510"/>
                  </a:lnTo>
                  <a:lnTo>
                    <a:pt x="4687" y="2526"/>
                  </a:lnTo>
                  <a:lnTo>
                    <a:pt x="4690" y="2532"/>
                  </a:lnTo>
                  <a:lnTo>
                    <a:pt x="4697" y="2542"/>
                  </a:lnTo>
                  <a:lnTo>
                    <a:pt x="4703" y="2548"/>
                  </a:lnTo>
                  <a:lnTo>
                    <a:pt x="4709" y="2557"/>
                  </a:lnTo>
                  <a:lnTo>
                    <a:pt x="4715" y="2564"/>
                  </a:lnTo>
                  <a:lnTo>
                    <a:pt x="4718" y="2573"/>
                  </a:lnTo>
                  <a:lnTo>
                    <a:pt x="4718" y="2595"/>
                  </a:lnTo>
                  <a:lnTo>
                    <a:pt x="4712" y="2623"/>
                  </a:lnTo>
                  <a:lnTo>
                    <a:pt x="4706" y="2645"/>
                  </a:lnTo>
                  <a:lnTo>
                    <a:pt x="4700" y="2663"/>
                  </a:lnTo>
                  <a:lnTo>
                    <a:pt x="4690" y="2685"/>
                  </a:lnTo>
                  <a:lnTo>
                    <a:pt x="4681" y="2701"/>
                  </a:lnTo>
                  <a:lnTo>
                    <a:pt x="4675" y="2704"/>
                  </a:lnTo>
                  <a:lnTo>
                    <a:pt x="4665" y="2710"/>
                  </a:lnTo>
                  <a:lnTo>
                    <a:pt x="4656" y="2717"/>
                  </a:lnTo>
                  <a:lnTo>
                    <a:pt x="4650" y="2723"/>
                  </a:lnTo>
                  <a:lnTo>
                    <a:pt x="4647" y="2729"/>
                  </a:lnTo>
                  <a:lnTo>
                    <a:pt x="4644" y="2738"/>
                  </a:lnTo>
                  <a:lnTo>
                    <a:pt x="4640" y="2748"/>
                  </a:lnTo>
                  <a:lnTo>
                    <a:pt x="4637" y="2757"/>
                  </a:lnTo>
                  <a:lnTo>
                    <a:pt x="4634" y="2766"/>
                  </a:lnTo>
                  <a:lnTo>
                    <a:pt x="4631" y="2773"/>
                  </a:lnTo>
                  <a:lnTo>
                    <a:pt x="4609" y="2782"/>
                  </a:lnTo>
                  <a:lnTo>
                    <a:pt x="4584" y="2788"/>
                  </a:lnTo>
                  <a:lnTo>
                    <a:pt x="4562" y="2788"/>
                  </a:lnTo>
                  <a:lnTo>
                    <a:pt x="4556" y="2785"/>
                  </a:lnTo>
                  <a:lnTo>
                    <a:pt x="4550" y="2782"/>
                  </a:lnTo>
                  <a:lnTo>
                    <a:pt x="4540" y="2779"/>
                  </a:lnTo>
                  <a:lnTo>
                    <a:pt x="4534" y="2776"/>
                  </a:lnTo>
                  <a:lnTo>
                    <a:pt x="4528" y="2773"/>
                  </a:lnTo>
                  <a:lnTo>
                    <a:pt x="4506" y="2776"/>
                  </a:lnTo>
                  <a:lnTo>
                    <a:pt x="4478" y="2782"/>
                  </a:lnTo>
                  <a:lnTo>
                    <a:pt x="4456" y="2795"/>
                  </a:lnTo>
                  <a:lnTo>
                    <a:pt x="4444" y="2813"/>
                  </a:lnTo>
                  <a:lnTo>
                    <a:pt x="4434" y="2835"/>
                  </a:lnTo>
                  <a:lnTo>
                    <a:pt x="4428" y="2860"/>
                  </a:lnTo>
                  <a:lnTo>
                    <a:pt x="4434" y="2879"/>
                  </a:lnTo>
                  <a:lnTo>
                    <a:pt x="4444" y="2901"/>
                  </a:lnTo>
                  <a:lnTo>
                    <a:pt x="4459" y="2919"/>
                  </a:lnTo>
                  <a:lnTo>
                    <a:pt x="4472" y="2935"/>
                  </a:lnTo>
                  <a:lnTo>
                    <a:pt x="4487" y="2944"/>
                  </a:lnTo>
                  <a:lnTo>
                    <a:pt x="4512" y="2954"/>
                  </a:lnTo>
                  <a:lnTo>
                    <a:pt x="4534" y="2960"/>
                  </a:lnTo>
                  <a:lnTo>
                    <a:pt x="4550" y="2973"/>
                  </a:lnTo>
                  <a:lnTo>
                    <a:pt x="4559" y="2991"/>
                  </a:lnTo>
                  <a:lnTo>
                    <a:pt x="4565" y="3019"/>
                  </a:lnTo>
                  <a:lnTo>
                    <a:pt x="4569" y="3048"/>
                  </a:lnTo>
                  <a:lnTo>
                    <a:pt x="4572" y="3069"/>
                  </a:lnTo>
                  <a:lnTo>
                    <a:pt x="4572" y="3088"/>
                  </a:lnTo>
                  <a:lnTo>
                    <a:pt x="4572" y="3110"/>
                  </a:lnTo>
                  <a:lnTo>
                    <a:pt x="4569" y="3132"/>
                  </a:lnTo>
                  <a:lnTo>
                    <a:pt x="4572" y="3147"/>
                  </a:lnTo>
                  <a:lnTo>
                    <a:pt x="4578" y="3157"/>
                  </a:lnTo>
                  <a:lnTo>
                    <a:pt x="4587" y="3163"/>
                  </a:lnTo>
                  <a:lnTo>
                    <a:pt x="4597" y="3169"/>
                  </a:lnTo>
                  <a:lnTo>
                    <a:pt x="4606" y="3179"/>
                  </a:lnTo>
                  <a:lnTo>
                    <a:pt x="4612" y="3185"/>
                  </a:lnTo>
                  <a:lnTo>
                    <a:pt x="4619" y="3204"/>
                  </a:lnTo>
                  <a:lnTo>
                    <a:pt x="4622" y="3226"/>
                  </a:lnTo>
                  <a:lnTo>
                    <a:pt x="4622" y="3241"/>
                  </a:lnTo>
                  <a:lnTo>
                    <a:pt x="4609" y="3260"/>
                  </a:lnTo>
                  <a:lnTo>
                    <a:pt x="4590" y="3282"/>
                  </a:lnTo>
                  <a:lnTo>
                    <a:pt x="4572" y="3294"/>
                  </a:lnTo>
                  <a:lnTo>
                    <a:pt x="4553" y="3297"/>
                  </a:lnTo>
                  <a:lnTo>
                    <a:pt x="4531" y="3304"/>
                  </a:lnTo>
                  <a:lnTo>
                    <a:pt x="4515" y="3310"/>
                  </a:lnTo>
                  <a:lnTo>
                    <a:pt x="4509" y="3325"/>
                  </a:lnTo>
                  <a:lnTo>
                    <a:pt x="4506" y="3344"/>
                  </a:lnTo>
                  <a:lnTo>
                    <a:pt x="4506" y="3363"/>
                  </a:lnTo>
                  <a:lnTo>
                    <a:pt x="4512" y="3369"/>
                  </a:lnTo>
                  <a:lnTo>
                    <a:pt x="4519" y="3375"/>
                  </a:lnTo>
                  <a:lnTo>
                    <a:pt x="4528" y="3382"/>
                  </a:lnTo>
                  <a:lnTo>
                    <a:pt x="4534" y="3388"/>
                  </a:lnTo>
                  <a:lnTo>
                    <a:pt x="4544" y="3394"/>
                  </a:lnTo>
                  <a:lnTo>
                    <a:pt x="4547" y="3400"/>
                  </a:lnTo>
                  <a:lnTo>
                    <a:pt x="4550" y="3416"/>
                  </a:lnTo>
                  <a:lnTo>
                    <a:pt x="4550" y="3441"/>
                  </a:lnTo>
                  <a:lnTo>
                    <a:pt x="4547" y="3463"/>
                  </a:lnTo>
                  <a:lnTo>
                    <a:pt x="4547" y="3482"/>
                  </a:lnTo>
                  <a:lnTo>
                    <a:pt x="4559" y="3500"/>
                  </a:lnTo>
                  <a:lnTo>
                    <a:pt x="4575" y="3519"/>
                  </a:lnTo>
                  <a:lnTo>
                    <a:pt x="4584" y="3535"/>
                  </a:lnTo>
                  <a:lnTo>
                    <a:pt x="4587" y="3560"/>
                  </a:lnTo>
                  <a:lnTo>
                    <a:pt x="4587" y="3588"/>
                  </a:lnTo>
                  <a:lnTo>
                    <a:pt x="4581" y="3613"/>
                  </a:lnTo>
                  <a:lnTo>
                    <a:pt x="4575" y="3635"/>
                  </a:lnTo>
                  <a:lnTo>
                    <a:pt x="4559" y="3663"/>
                  </a:lnTo>
                  <a:lnTo>
                    <a:pt x="4547" y="3681"/>
                  </a:lnTo>
                  <a:lnTo>
                    <a:pt x="4540" y="3691"/>
                  </a:lnTo>
                  <a:lnTo>
                    <a:pt x="4531" y="3697"/>
                  </a:lnTo>
                  <a:lnTo>
                    <a:pt x="4522" y="3706"/>
                  </a:lnTo>
                  <a:lnTo>
                    <a:pt x="4512" y="3716"/>
                  </a:lnTo>
                  <a:lnTo>
                    <a:pt x="4506" y="3722"/>
                  </a:lnTo>
                  <a:lnTo>
                    <a:pt x="4503" y="3747"/>
                  </a:lnTo>
                  <a:lnTo>
                    <a:pt x="4503" y="3775"/>
                  </a:lnTo>
                  <a:lnTo>
                    <a:pt x="4506" y="3797"/>
                  </a:lnTo>
                  <a:lnTo>
                    <a:pt x="4515" y="3828"/>
                  </a:lnTo>
                  <a:lnTo>
                    <a:pt x="4531" y="3859"/>
                  </a:lnTo>
                  <a:lnTo>
                    <a:pt x="4547" y="3884"/>
                  </a:lnTo>
                  <a:lnTo>
                    <a:pt x="4569" y="3897"/>
                  </a:lnTo>
                  <a:lnTo>
                    <a:pt x="4597" y="3906"/>
                  </a:lnTo>
                  <a:lnTo>
                    <a:pt x="4619" y="3916"/>
                  </a:lnTo>
                  <a:lnTo>
                    <a:pt x="4634" y="3934"/>
                  </a:lnTo>
                  <a:lnTo>
                    <a:pt x="4650" y="3956"/>
                  </a:lnTo>
                  <a:lnTo>
                    <a:pt x="4659" y="3978"/>
                  </a:lnTo>
                  <a:lnTo>
                    <a:pt x="4665" y="4006"/>
                  </a:lnTo>
                  <a:lnTo>
                    <a:pt x="4668" y="4044"/>
                  </a:lnTo>
                  <a:lnTo>
                    <a:pt x="4675" y="4078"/>
                  </a:lnTo>
                  <a:lnTo>
                    <a:pt x="4684" y="4106"/>
                  </a:lnTo>
                  <a:lnTo>
                    <a:pt x="4690" y="4112"/>
                  </a:lnTo>
                  <a:lnTo>
                    <a:pt x="4700" y="4119"/>
                  </a:lnTo>
                  <a:lnTo>
                    <a:pt x="4709" y="4125"/>
                  </a:lnTo>
                  <a:lnTo>
                    <a:pt x="4718" y="4131"/>
                  </a:lnTo>
                  <a:lnTo>
                    <a:pt x="4728" y="4137"/>
                  </a:lnTo>
                  <a:lnTo>
                    <a:pt x="4734" y="4144"/>
                  </a:lnTo>
                  <a:lnTo>
                    <a:pt x="4740" y="4169"/>
                  </a:lnTo>
                  <a:lnTo>
                    <a:pt x="4743" y="4197"/>
                  </a:lnTo>
                  <a:lnTo>
                    <a:pt x="4747" y="4225"/>
                  </a:lnTo>
                  <a:lnTo>
                    <a:pt x="4747" y="4250"/>
                  </a:lnTo>
                  <a:lnTo>
                    <a:pt x="4740" y="4278"/>
                  </a:lnTo>
                  <a:lnTo>
                    <a:pt x="4731" y="4309"/>
                  </a:lnTo>
                  <a:lnTo>
                    <a:pt x="4725" y="4337"/>
                  </a:lnTo>
                  <a:lnTo>
                    <a:pt x="4725" y="4365"/>
                  </a:lnTo>
                  <a:lnTo>
                    <a:pt x="4731" y="4396"/>
                  </a:lnTo>
                  <a:lnTo>
                    <a:pt x="4737" y="4421"/>
                  </a:lnTo>
                  <a:lnTo>
                    <a:pt x="4759" y="4440"/>
                  </a:lnTo>
                  <a:lnTo>
                    <a:pt x="4787" y="4456"/>
                  </a:lnTo>
                  <a:lnTo>
                    <a:pt x="4809" y="4475"/>
                  </a:lnTo>
                  <a:lnTo>
                    <a:pt x="4825" y="4493"/>
                  </a:lnTo>
                  <a:lnTo>
                    <a:pt x="4840" y="4521"/>
                  </a:lnTo>
                  <a:lnTo>
                    <a:pt x="4846" y="4546"/>
                  </a:lnTo>
                  <a:lnTo>
                    <a:pt x="4846" y="4574"/>
                  </a:lnTo>
                  <a:lnTo>
                    <a:pt x="4843" y="4609"/>
                  </a:lnTo>
                  <a:lnTo>
                    <a:pt x="4834" y="4643"/>
                  </a:lnTo>
                  <a:lnTo>
                    <a:pt x="4828" y="4671"/>
                  </a:lnTo>
                  <a:lnTo>
                    <a:pt x="4818" y="4696"/>
                  </a:lnTo>
                  <a:lnTo>
                    <a:pt x="4803" y="4727"/>
                  </a:lnTo>
                  <a:lnTo>
                    <a:pt x="4797" y="4752"/>
                  </a:lnTo>
                  <a:lnTo>
                    <a:pt x="4793" y="4777"/>
                  </a:lnTo>
                  <a:lnTo>
                    <a:pt x="4797" y="4806"/>
                  </a:lnTo>
                  <a:lnTo>
                    <a:pt x="4800" y="4831"/>
                  </a:lnTo>
                  <a:lnTo>
                    <a:pt x="4806" y="4846"/>
                  </a:lnTo>
                  <a:lnTo>
                    <a:pt x="4815" y="4868"/>
                  </a:lnTo>
                  <a:lnTo>
                    <a:pt x="4822" y="4887"/>
                  </a:lnTo>
                  <a:lnTo>
                    <a:pt x="4825" y="4905"/>
                  </a:lnTo>
                  <a:lnTo>
                    <a:pt x="4822" y="4924"/>
                  </a:lnTo>
                  <a:lnTo>
                    <a:pt x="4815" y="4946"/>
                  </a:lnTo>
                  <a:lnTo>
                    <a:pt x="4803" y="4971"/>
                  </a:lnTo>
                  <a:lnTo>
                    <a:pt x="4793" y="4987"/>
                  </a:lnTo>
                  <a:lnTo>
                    <a:pt x="4784" y="5005"/>
                  </a:lnTo>
                  <a:lnTo>
                    <a:pt x="4772" y="5024"/>
                  </a:lnTo>
                  <a:lnTo>
                    <a:pt x="4759" y="5043"/>
                  </a:lnTo>
                  <a:lnTo>
                    <a:pt x="4750" y="5062"/>
                  </a:lnTo>
                  <a:lnTo>
                    <a:pt x="4750" y="5071"/>
                  </a:lnTo>
                  <a:lnTo>
                    <a:pt x="4750" y="5083"/>
                  </a:lnTo>
                  <a:lnTo>
                    <a:pt x="4753" y="5096"/>
                  </a:lnTo>
                  <a:lnTo>
                    <a:pt x="4740" y="5096"/>
                  </a:lnTo>
                  <a:lnTo>
                    <a:pt x="4728" y="5093"/>
                  </a:lnTo>
                  <a:lnTo>
                    <a:pt x="4718" y="5090"/>
                  </a:lnTo>
                  <a:lnTo>
                    <a:pt x="4700" y="5083"/>
                  </a:lnTo>
                  <a:lnTo>
                    <a:pt x="4678" y="5077"/>
                  </a:lnTo>
                  <a:lnTo>
                    <a:pt x="4659" y="5068"/>
                  </a:lnTo>
                  <a:lnTo>
                    <a:pt x="4640" y="5068"/>
                  </a:lnTo>
                  <a:lnTo>
                    <a:pt x="4634" y="5071"/>
                  </a:lnTo>
                  <a:lnTo>
                    <a:pt x="4628" y="5077"/>
                  </a:lnTo>
                  <a:lnTo>
                    <a:pt x="4619" y="5087"/>
                  </a:lnTo>
                  <a:lnTo>
                    <a:pt x="4612" y="5096"/>
                  </a:lnTo>
                  <a:lnTo>
                    <a:pt x="4606" y="5102"/>
                  </a:lnTo>
                  <a:lnTo>
                    <a:pt x="4600" y="5108"/>
                  </a:lnTo>
                  <a:lnTo>
                    <a:pt x="4581" y="5118"/>
                  </a:lnTo>
                  <a:lnTo>
                    <a:pt x="4556" y="5127"/>
                  </a:lnTo>
                  <a:lnTo>
                    <a:pt x="4531" y="5137"/>
                  </a:lnTo>
                  <a:lnTo>
                    <a:pt x="4512" y="5146"/>
                  </a:lnTo>
                  <a:lnTo>
                    <a:pt x="4506" y="5165"/>
                  </a:lnTo>
                  <a:lnTo>
                    <a:pt x="4500" y="5186"/>
                  </a:lnTo>
                  <a:lnTo>
                    <a:pt x="4494" y="5205"/>
                  </a:lnTo>
                  <a:lnTo>
                    <a:pt x="4484" y="5215"/>
                  </a:lnTo>
                  <a:lnTo>
                    <a:pt x="4475" y="5221"/>
                  </a:lnTo>
                  <a:lnTo>
                    <a:pt x="4466" y="5230"/>
                  </a:lnTo>
                  <a:lnTo>
                    <a:pt x="4453" y="5236"/>
                  </a:lnTo>
                  <a:lnTo>
                    <a:pt x="4444" y="5240"/>
                  </a:lnTo>
                  <a:lnTo>
                    <a:pt x="4428" y="5243"/>
                  </a:lnTo>
                  <a:lnTo>
                    <a:pt x="4409" y="5240"/>
                  </a:lnTo>
                  <a:lnTo>
                    <a:pt x="4387" y="5236"/>
                  </a:lnTo>
                  <a:lnTo>
                    <a:pt x="4366" y="5233"/>
                  </a:lnTo>
                  <a:lnTo>
                    <a:pt x="4347" y="5233"/>
                  </a:lnTo>
                  <a:lnTo>
                    <a:pt x="4337" y="5240"/>
                  </a:lnTo>
                  <a:lnTo>
                    <a:pt x="4334" y="5246"/>
                  </a:lnTo>
                  <a:lnTo>
                    <a:pt x="4337" y="5252"/>
                  </a:lnTo>
                  <a:lnTo>
                    <a:pt x="4341" y="5258"/>
                  </a:lnTo>
                  <a:lnTo>
                    <a:pt x="4347" y="5265"/>
                  </a:lnTo>
                  <a:lnTo>
                    <a:pt x="4350" y="5271"/>
                  </a:lnTo>
                  <a:lnTo>
                    <a:pt x="4353" y="5277"/>
                  </a:lnTo>
                  <a:lnTo>
                    <a:pt x="4356" y="5283"/>
                  </a:lnTo>
                  <a:lnTo>
                    <a:pt x="4356" y="5286"/>
                  </a:lnTo>
                  <a:lnTo>
                    <a:pt x="4350" y="5290"/>
                  </a:lnTo>
                  <a:lnTo>
                    <a:pt x="4344" y="5293"/>
                  </a:lnTo>
                  <a:lnTo>
                    <a:pt x="4337" y="5293"/>
                  </a:lnTo>
                  <a:lnTo>
                    <a:pt x="4328" y="5290"/>
                  </a:lnTo>
                  <a:lnTo>
                    <a:pt x="4319" y="5290"/>
                  </a:lnTo>
                  <a:lnTo>
                    <a:pt x="4313" y="5286"/>
                  </a:lnTo>
                  <a:lnTo>
                    <a:pt x="4306" y="5286"/>
                  </a:lnTo>
                  <a:lnTo>
                    <a:pt x="4284" y="5286"/>
                  </a:lnTo>
                  <a:lnTo>
                    <a:pt x="4256" y="5286"/>
                  </a:lnTo>
                  <a:lnTo>
                    <a:pt x="4234" y="5286"/>
                  </a:lnTo>
                  <a:lnTo>
                    <a:pt x="4216" y="5296"/>
                  </a:lnTo>
                  <a:lnTo>
                    <a:pt x="4194" y="5311"/>
                  </a:lnTo>
                  <a:lnTo>
                    <a:pt x="4175" y="5324"/>
                  </a:lnTo>
                  <a:lnTo>
                    <a:pt x="4163" y="5324"/>
                  </a:lnTo>
                  <a:lnTo>
                    <a:pt x="4144" y="5321"/>
                  </a:lnTo>
                  <a:lnTo>
                    <a:pt x="4128" y="5318"/>
                  </a:lnTo>
                  <a:lnTo>
                    <a:pt x="4116" y="5324"/>
                  </a:lnTo>
                  <a:lnTo>
                    <a:pt x="4116" y="5333"/>
                  </a:lnTo>
                  <a:lnTo>
                    <a:pt x="4116" y="5349"/>
                  </a:lnTo>
                  <a:lnTo>
                    <a:pt x="4119" y="5364"/>
                  </a:lnTo>
                  <a:lnTo>
                    <a:pt x="4122" y="5377"/>
                  </a:lnTo>
                  <a:lnTo>
                    <a:pt x="4116" y="5383"/>
                  </a:lnTo>
                  <a:lnTo>
                    <a:pt x="4097" y="5389"/>
                  </a:lnTo>
                  <a:lnTo>
                    <a:pt x="4069" y="5399"/>
                  </a:lnTo>
                  <a:lnTo>
                    <a:pt x="4050" y="5411"/>
                  </a:lnTo>
                  <a:lnTo>
                    <a:pt x="4047" y="5421"/>
                  </a:lnTo>
                  <a:lnTo>
                    <a:pt x="4041" y="5430"/>
                  </a:lnTo>
                  <a:lnTo>
                    <a:pt x="4038" y="5439"/>
                  </a:lnTo>
                  <a:lnTo>
                    <a:pt x="4035" y="5449"/>
                  </a:lnTo>
                  <a:lnTo>
                    <a:pt x="4035" y="5458"/>
                  </a:lnTo>
                  <a:lnTo>
                    <a:pt x="4038" y="5464"/>
                  </a:lnTo>
                  <a:lnTo>
                    <a:pt x="4044" y="5471"/>
                  </a:lnTo>
                  <a:lnTo>
                    <a:pt x="4047" y="5477"/>
                  </a:lnTo>
                  <a:lnTo>
                    <a:pt x="4050" y="5480"/>
                  </a:lnTo>
                  <a:lnTo>
                    <a:pt x="4050" y="5486"/>
                  </a:lnTo>
                  <a:lnTo>
                    <a:pt x="4044" y="5496"/>
                  </a:lnTo>
                  <a:lnTo>
                    <a:pt x="4041" y="5502"/>
                  </a:lnTo>
                  <a:lnTo>
                    <a:pt x="4038" y="5511"/>
                  </a:lnTo>
                  <a:lnTo>
                    <a:pt x="4035" y="5517"/>
                  </a:lnTo>
                  <a:lnTo>
                    <a:pt x="4038" y="5524"/>
                  </a:lnTo>
                  <a:lnTo>
                    <a:pt x="4041" y="5533"/>
                  </a:lnTo>
                  <a:lnTo>
                    <a:pt x="4047" y="5539"/>
                  </a:lnTo>
                  <a:lnTo>
                    <a:pt x="4053" y="5549"/>
                  </a:lnTo>
                  <a:lnTo>
                    <a:pt x="4060" y="5555"/>
                  </a:lnTo>
                  <a:lnTo>
                    <a:pt x="4063" y="5564"/>
                  </a:lnTo>
                  <a:lnTo>
                    <a:pt x="4069" y="5577"/>
                  </a:lnTo>
                  <a:lnTo>
                    <a:pt x="4078" y="5596"/>
                  </a:lnTo>
                  <a:lnTo>
                    <a:pt x="4085" y="5614"/>
                  </a:lnTo>
                  <a:lnTo>
                    <a:pt x="4088" y="5633"/>
                  </a:lnTo>
                  <a:lnTo>
                    <a:pt x="4085" y="5646"/>
                  </a:lnTo>
                  <a:lnTo>
                    <a:pt x="4081" y="5646"/>
                  </a:lnTo>
                  <a:lnTo>
                    <a:pt x="4075" y="5646"/>
                  </a:lnTo>
                  <a:lnTo>
                    <a:pt x="4069" y="5646"/>
                  </a:lnTo>
                  <a:lnTo>
                    <a:pt x="4063" y="5646"/>
                  </a:lnTo>
                  <a:lnTo>
                    <a:pt x="4060" y="5646"/>
                  </a:lnTo>
                  <a:lnTo>
                    <a:pt x="4044" y="5661"/>
                  </a:lnTo>
                  <a:lnTo>
                    <a:pt x="4028" y="5683"/>
                  </a:lnTo>
                  <a:lnTo>
                    <a:pt x="4016" y="5699"/>
                  </a:lnTo>
                  <a:lnTo>
                    <a:pt x="3988" y="5708"/>
                  </a:lnTo>
                  <a:lnTo>
                    <a:pt x="3950" y="5714"/>
                  </a:lnTo>
                  <a:lnTo>
                    <a:pt x="3916" y="5717"/>
                  </a:lnTo>
                  <a:lnTo>
                    <a:pt x="3885" y="5714"/>
                  </a:lnTo>
                  <a:lnTo>
                    <a:pt x="3869" y="5708"/>
                  </a:lnTo>
                  <a:lnTo>
                    <a:pt x="3853" y="5695"/>
                  </a:lnTo>
                  <a:lnTo>
                    <a:pt x="3838" y="5686"/>
                  </a:lnTo>
                  <a:lnTo>
                    <a:pt x="3822" y="5680"/>
                  </a:lnTo>
                  <a:lnTo>
                    <a:pt x="3804" y="5686"/>
                  </a:lnTo>
                  <a:lnTo>
                    <a:pt x="3785" y="5702"/>
                  </a:lnTo>
                  <a:lnTo>
                    <a:pt x="3766" y="5714"/>
                  </a:lnTo>
                  <a:lnTo>
                    <a:pt x="3760" y="5717"/>
                  </a:lnTo>
                  <a:lnTo>
                    <a:pt x="3750" y="5724"/>
                  </a:lnTo>
                  <a:lnTo>
                    <a:pt x="3741" y="5730"/>
                  </a:lnTo>
                  <a:lnTo>
                    <a:pt x="3735" y="5736"/>
                  </a:lnTo>
                  <a:lnTo>
                    <a:pt x="3725" y="5742"/>
                  </a:lnTo>
                  <a:lnTo>
                    <a:pt x="3700" y="5755"/>
                  </a:lnTo>
                  <a:lnTo>
                    <a:pt x="3669" y="5770"/>
                  </a:lnTo>
                  <a:lnTo>
                    <a:pt x="3638" y="5786"/>
                  </a:lnTo>
                  <a:lnTo>
                    <a:pt x="3610" y="5805"/>
                  </a:lnTo>
                  <a:lnTo>
                    <a:pt x="3591" y="5823"/>
                  </a:lnTo>
                  <a:lnTo>
                    <a:pt x="3588" y="5839"/>
                  </a:lnTo>
                  <a:lnTo>
                    <a:pt x="3591" y="5858"/>
                  </a:lnTo>
                  <a:lnTo>
                    <a:pt x="3594" y="5877"/>
                  </a:lnTo>
                  <a:lnTo>
                    <a:pt x="3591" y="5889"/>
                  </a:lnTo>
                  <a:lnTo>
                    <a:pt x="3579" y="5898"/>
                  </a:lnTo>
                  <a:lnTo>
                    <a:pt x="3560" y="5908"/>
                  </a:lnTo>
                  <a:lnTo>
                    <a:pt x="3541" y="5914"/>
                  </a:lnTo>
                  <a:lnTo>
                    <a:pt x="3529" y="5923"/>
                  </a:lnTo>
                  <a:lnTo>
                    <a:pt x="3497" y="5920"/>
                  </a:lnTo>
                  <a:lnTo>
                    <a:pt x="3469" y="5923"/>
                  </a:lnTo>
                  <a:lnTo>
                    <a:pt x="3448" y="5927"/>
                  </a:lnTo>
                  <a:lnTo>
                    <a:pt x="3441" y="5930"/>
                  </a:lnTo>
                  <a:lnTo>
                    <a:pt x="3438" y="5939"/>
                  </a:lnTo>
                  <a:lnTo>
                    <a:pt x="3432" y="5945"/>
                  </a:lnTo>
                  <a:lnTo>
                    <a:pt x="3429" y="5955"/>
                  </a:lnTo>
                  <a:lnTo>
                    <a:pt x="3423" y="5964"/>
                  </a:lnTo>
                  <a:lnTo>
                    <a:pt x="3419" y="5973"/>
                  </a:lnTo>
                  <a:lnTo>
                    <a:pt x="3413" y="5977"/>
                  </a:lnTo>
                  <a:lnTo>
                    <a:pt x="3385" y="5989"/>
                  </a:lnTo>
                  <a:lnTo>
                    <a:pt x="3348" y="5998"/>
                  </a:lnTo>
                  <a:lnTo>
                    <a:pt x="3307" y="6005"/>
                  </a:lnTo>
                  <a:lnTo>
                    <a:pt x="3266" y="6005"/>
                  </a:lnTo>
                  <a:lnTo>
                    <a:pt x="3238" y="5998"/>
                  </a:lnTo>
                  <a:lnTo>
                    <a:pt x="3229" y="5995"/>
                  </a:lnTo>
                  <a:lnTo>
                    <a:pt x="3223" y="5986"/>
                  </a:lnTo>
                  <a:lnTo>
                    <a:pt x="3213" y="5977"/>
                  </a:lnTo>
                  <a:lnTo>
                    <a:pt x="3207" y="5970"/>
                  </a:lnTo>
                  <a:lnTo>
                    <a:pt x="3198" y="5964"/>
                  </a:lnTo>
                  <a:lnTo>
                    <a:pt x="3173" y="5961"/>
                  </a:lnTo>
                  <a:lnTo>
                    <a:pt x="3138" y="5961"/>
                  </a:lnTo>
                  <a:lnTo>
                    <a:pt x="3104" y="5964"/>
                  </a:lnTo>
                  <a:lnTo>
                    <a:pt x="3076" y="5964"/>
                  </a:lnTo>
                  <a:lnTo>
                    <a:pt x="3054" y="5958"/>
                  </a:lnTo>
                  <a:lnTo>
                    <a:pt x="3029" y="5945"/>
                  </a:lnTo>
                  <a:lnTo>
                    <a:pt x="3001" y="5933"/>
                  </a:lnTo>
                  <a:lnTo>
                    <a:pt x="2979" y="5927"/>
                  </a:lnTo>
                  <a:lnTo>
                    <a:pt x="2951" y="5923"/>
                  </a:lnTo>
                  <a:lnTo>
                    <a:pt x="2917" y="5923"/>
                  </a:lnTo>
                  <a:lnTo>
                    <a:pt x="2889" y="5927"/>
                  </a:lnTo>
                  <a:lnTo>
                    <a:pt x="2870" y="5936"/>
                  </a:lnTo>
                  <a:lnTo>
                    <a:pt x="2848" y="5948"/>
                  </a:lnTo>
                  <a:lnTo>
                    <a:pt x="2826" y="5961"/>
                  </a:lnTo>
                  <a:lnTo>
                    <a:pt x="2807" y="5964"/>
                  </a:lnTo>
                  <a:lnTo>
                    <a:pt x="2792" y="5955"/>
                  </a:lnTo>
                  <a:lnTo>
                    <a:pt x="2773" y="5933"/>
                  </a:lnTo>
                  <a:lnTo>
                    <a:pt x="2757" y="5914"/>
                  </a:lnTo>
                  <a:lnTo>
                    <a:pt x="2742" y="5902"/>
                  </a:lnTo>
                  <a:lnTo>
                    <a:pt x="2726" y="5895"/>
                  </a:lnTo>
                  <a:lnTo>
                    <a:pt x="2707" y="5892"/>
                  </a:lnTo>
                  <a:lnTo>
                    <a:pt x="2689" y="5895"/>
                  </a:lnTo>
                  <a:lnTo>
                    <a:pt x="2676" y="5902"/>
                  </a:lnTo>
                  <a:lnTo>
                    <a:pt x="2673" y="5917"/>
                  </a:lnTo>
                  <a:lnTo>
                    <a:pt x="2679" y="5936"/>
                  </a:lnTo>
                  <a:lnTo>
                    <a:pt x="2689" y="5961"/>
                  </a:lnTo>
                  <a:lnTo>
                    <a:pt x="2698" y="5983"/>
                  </a:lnTo>
                  <a:lnTo>
                    <a:pt x="2701" y="5998"/>
                  </a:lnTo>
                  <a:lnTo>
                    <a:pt x="2698" y="6008"/>
                  </a:lnTo>
                  <a:lnTo>
                    <a:pt x="2695" y="6017"/>
                  </a:lnTo>
                  <a:lnTo>
                    <a:pt x="2692" y="6026"/>
                  </a:lnTo>
                  <a:lnTo>
                    <a:pt x="2689" y="6036"/>
                  </a:lnTo>
                  <a:lnTo>
                    <a:pt x="2682" y="6042"/>
                  </a:lnTo>
                  <a:lnTo>
                    <a:pt x="2676" y="6045"/>
                  </a:lnTo>
                  <a:lnTo>
                    <a:pt x="2664" y="6039"/>
                  </a:lnTo>
                  <a:lnTo>
                    <a:pt x="2651" y="6020"/>
                  </a:lnTo>
                  <a:lnTo>
                    <a:pt x="2642" y="5998"/>
                  </a:lnTo>
                  <a:lnTo>
                    <a:pt x="2629" y="5989"/>
                  </a:lnTo>
                  <a:lnTo>
                    <a:pt x="2608" y="5989"/>
                  </a:lnTo>
                  <a:lnTo>
                    <a:pt x="2583" y="5995"/>
                  </a:lnTo>
                  <a:lnTo>
                    <a:pt x="2558" y="6005"/>
                  </a:lnTo>
                  <a:lnTo>
                    <a:pt x="2542" y="6017"/>
                  </a:lnTo>
                  <a:lnTo>
                    <a:pt x="2542" y="6023"/>
                  </a:lnTo>
                  <a:lnTo>
                    <a:pt x="2542" y="6030"/>
                  </a:lnTo>
                  <a:lnTo>
                    <a:pt x="2542" y="6039"/>
                  </a:lnTo>
                  <a:lnTo>
                    <a:pt x="2545" y="6045"/>
                  </a:lnTo>
                  <a:lnTo>
                    <a:pt x="2545" y="6055"/>
                  </a:lnTo>
                  <a:lnTo>
                    <a:pt x="2545" y="6061"/>
                  </a:lnTo>
                  <a:lnTo>
                    <a:pt x="2542" y="6064"/>
                  </a:lnTo>
                  <a:lnTo>
                    <a:pt x="2526" y="6073"/>
                  </a:lnTo>
                  <a:lnTo>
                    <a:pt x="2501" y="6076"/>
                  </a:lnTo>
                  <a:lnTo>
                    <a:pt x="2476" y="6073"/>
                  </a:lnTo>
                  <a:lnTo>
                    <a:pt x="2458" y="6064"/>
                  </a:lnTo>
                  <a:lnTo>
                    <a:pt x="2454" y="6051"/>
                  </a:lnTo>
                  <a:lnTo>
                    <a:pt x="2454" y="6036"/>
                  </a:lnTo>
                  <a:lnTo>
                    <a:pt x="2461" y="6014"/>
                  </a:lnTo>
                  <a:lnTo>
                    <a:pt x="2461" y="5995"/>
                  </a:lnTo>
                  <a:lnTo>
                    <a:pt x="2458" y="5983"/>
                  </a:lnTo>
                  <a:lnTo>
                    <a:pt x="2442" y="5973"/>
                  </a:lnTo>
                  <a:lnTo>
                    <a:pt x="2420" y="5967"/>
                  </a:lnTo>
                  <a:lnTo>
                    <a:pt x="2401" y="5964"/>
                  </a:lnTo>
                  <a:lnTo>
                    <a:pt x="2380" y="5964"/>
                  </a:lnTo>
                  <a:lnTo>
                    <a:pt x="2358" y="5961"/>
                  </a:lnTo>
                  <a:lnTo>
                    <a:pt x="2333" y="5961"/>
                  </a:lnTo>
                  <a:lnTo>
                    <a:pt x="2314" y="5964"/>
                  </a:lnTo>
                  <a:lnTo>
                    <a:pt x="2292" y="5980"/>
                  </a:lnTo>
                  <a:lnTo>
                    <a:pt x="2270" y="5998"/>
                  </a:lnTo>
                  <a:lnTo>
                    <a:pt x="2255" y="6017"/>
                  </a:lnTo>
                  <a:lnTo>
                    <a:pt x="2255" y="6023"/>
                  </a:lnTo>
                  <a:lnTo>
                    <a:pt x="2255" y="6033"/>
                  </a:lnTo>
                  <a:lnTo>
                    <a:pt x="2255" y="6042"/>
                  </a:lnTo>
                  <a:lnTo>
                    <a:pt x="2258" y="6051"/>
                  </a:lnTo>
                  <a:lnTo>
                    <a:pt x="2258" y="6058"/>
                  </a:lnTo>
                  <a:lnTo>
                    <a:pt x="2255" y="6064"/>
                  </a:lnTo>
                  <a:lnTo>
                    <a:pt x="2239" y="6080"/>
                  </a:lnTo>
                  <a:lnTo>
                    <a:pt x="2214" y="6092"/>
                  </a:lnTo>
                  <a:lnTo>
                    <a:pt x="2189" y="6101"/>
                  </a:lnTo>
                  <a:lnTo>
                    <a:pt x="2167" y="6111"/>
                  </a:lnTo>
                  <a:lnTo>
                    <a:pt x="2152" y="6120"/>
                  </a:lnTo>
                  <a:lnTo>
                    <a:pt x="2136" y="6130"/>
                  </a:lnTo>
                  <a:lnTo>
                    <a:pt x="2117" y="6136"/>
                  </a:lnTo>
                  <a:lnTo>
                    <a:pt x="2102" y="6133"/>
                  </a:lnTo>
                  <a:lnTo>
                    <a:pt x="2092" y="6120"/>
                  </a:lnTo>
                  <a:lnTo>
                    <a:pt x="2086" y="6098"/>
                  </a:lnTo>
                  <a:lnTo>
                    <a:pt x="2083" y="6073"/>
                  </a:lnTo>
                  <a:lnTo>
                    <a:pt x="2077" y="6058"/>
                  </a:lnTo>
                  <a:lnTo>
                    <a:pt x="2061" y="6045"/>
                  </a:lnTo>
                  <a:lnTo>
                    <a:pt x="2042" y="6033"/>
                  </a:lnTo>
                  <a:lnTo>
                    <a:pt x="2020" y="6020"/>
                  </a:lnTo>
                  <a:lnTo>
                    <a:pt x="2002" y="6017"/>
                  </a:lnTo>
                  <a:lnTo>
                    <a:pt x="1995" y="6020"/>
                  </a:lnTo>
                  <a:lnTo>
                    <a:pt x="1986" y="6023"/>
                  </a:lnTo>
                  <a:lnTo>
                    <a:pt x="1977" y="6030"/>
                  </a:lnTo>
                  <a:lnTo>
                    <a:pt x="1967" y="6036"/>
                  </a:lnTo>
                  <a:lnTo>
                    <a:pt x="1961" y="6042"/>
                  </a:lnTo>
                  <a:lnTo>
                    <a:pt x="1955" y="6048"/>
                  </a:lnTo>
                  <a:lnTo>
                    <a:pt x="1952" y="6058"/>
                  </a:lnTo>
                  <a:lnTo>
                    <a:pt x="1949" y="6067"/>
                  </a:lnTo>
                  <a:lnTo>
                    <a:pt x="1945" y="6076"/>
                  </a:lnTo>
                  <a:lnTo>
                    <a:pt x="1942" y="6086"/>
                  </a:lnTo>
                  <a:lnTo>
                    <a:pt x="1936" y="6092"/>
                  </a:lnTo>
                  <a:lnTo>
                    <a:pt x="1917" y="6098"/>
                  </a:lnTo>
                  <a:lnTo>
                    <a:pt x="1889" y="6101"/>
                  </a:lnTo>
                  <a:lnTo>
                    <a:pt x="1864" y="6101"/>
                  </a:lnTo>
                  <a:lnTo>
                    <a:pt x="1842" y="6095"/>
                  </a:lnTo>
                  <a:lnTo>
                    <a:pt x="1833" y="6092"/>
                  </a:lnTo>
                  <a:lnTo>
                    <a:pt x="1821" y="6083"/>
                  </a:lnTo>
                  <a:lnTo>
                    <a:pt x="1811" y="6073"/>
                  </a:lnTo>
                  <a:lnTo>
                    <a:pt x="1802" y="6064"/>
                  </a:lnTo>
                  <a:lnTo>
                    <a:pt x="1796" y="6058"/>
                  </a:lnTo>
                  <a:lnTo>
                    <a:pt x="1786" y="6051"/>
                  </a:lnTo>
                  <a:lnTo>
                    <a:pt x="1774" y="6042"/>
                  </a:lnTo>
                  <a:lnTo>
                    <a:pt x="1764" y="6036"/>
                  </a:lnTo>
                  <a:lnTo>
                    <a:pt x="1758" y="6030"/>
                  </a:lnTo>
                  <a:lnTo>
                    <a:pt x="1752" y="6023"/>
                  </a:lnTo>
                  <a:lnTo>
                    <a:pt x="1749" y="6017"/>
                  </a:lnTo>
                  <a:lnTo>
                    <a:pt x="1755" y="5998"/>
                  </a:lnTo>
                  <a:lnTo>
                    <a:pt x="1771" y="5977"/>
                  </a:lnTo>
                  <a:lnTo>
                    <a:pt x="1786" y="5958"/>
                  </a:lnTo>
                  <a:lnTo>
                    <a:pt x="1796" y="5939"/>
                  </a:lnTo>
                  <a:lnTo>
                    <a:pt x="1792" y="5930"/>
                  </a:lnTo>
                  <a:lnTo>
                    <a:pt x="1786" y="5923"/>
                  </a:lnTo>
                  <a:lnTo>
                    <a:pt x="1780" y="5914"/>
                  </a:lnTo>
                  <a:lnTo>
                    <a:pt x="1774" y="5905"/>
                  </a:lnTo>
                  <a:lnTo>
                    <a:pt x="1768" y="5902"/>
                  </a:lnTo>
                  <a:lnTo>
                    <a:pt x="1752" y="5892"/>
                  </a:lnTo>
                  <a:lnTo>
                    <a:pt x="1727" y="5886"/>
                  </a:lnTo>
                  <a:lnTo>
                    <a:pt x="1705" y="5877"/>
                  </a:lnTo>
                  <a:lnTo>
                    <a:pt x="1693" y="5867"/>
                  </a:lnTo>
                  <a:lnTo>
                    <a:pt x="1689" y="5848"/>
                  </a:lnTo>
                  <a:lnTo>
                    <a:pt x="1696" y="5827"/>
                  </a:lnTo>
                  <a:lnTo>
                    <a:pt x="1705" y="5805"/>
                  </a:lnTo>
                  <a:lnTo>
                    <a:pt x="1714" y="5780"/>
                  </a:lnTo>
                  <a:lnTo>
                    <a:pt x="1718" y="5761"/>
                  </a:lnTo>
                  <a:lnTo>
                    <a:pt x="1718" y="5742"/>
                  </a:lnTo>
                  <a:lnTo>
                    <a:pt x="1711" y="5717"/>
                  </a:lnTo>
                  <a:lnTo>
                    <a:pt x="1702" y="5695"/>
                  </a:lnTo>
                  <a:lnTo>
                    <a:pt x="1693" y="5683"/>
                  </a:lnTo>
                  <a:lnTo>
                    <a:pt x="1677" y="5677"/>
                  </a:lnTo>
                  <a:lnTo>
                    <a:pt x="1655" y="5677"/>
                  </a:lnTo>
                  <a:lnTo>
                    <a:pt x="1633" y="5680"/>
                  </a:lnTo>
                  <a:lnTo>
                    <a:pt x="1614" y="5683"/>
                  </a:lnTo>
                  <a:lnTo>
                    <a:pt x="1599" y="5686"/>
                  </a:lnTo>
                  <a:lnTo>
                    <a:pt x="1580" y="5695"/>
                  </a:lnTo>
                  <a:lnTo>
                    <a:pt x="1558" y="5708"/>
                  </a:lnTo>
                  <a:lnTo>
                    <a:pt x="1540" y="5714"/>
                  </a:lnTo>
                  <a:lnTo>
                    <a:pt x="1524" y="5711"/>
                  </a:lnTo>
                  <a:lnTo>
                    <a:pt x="1508" y="5699"/>
                  </a:lnTo>
                  <a:lnTo>
                    <a:pt x="1496" y="5670"/>
                  </a:lnTo>
                  <a:lnTo>
                    <a:pt x="1486" y="5642"/>
                  </a:lnTo>
                  <a:lnTo>
                    <a:pt x="1477" y="5614"/>
                  </a:lnTo>
                  <a:lnTo>
                    <a:pt x="1465" y="5592"/>
                  </a:lnTo>
                  <a:lnTo>
                    <a:pt x="1443" y="5580"/>
                  </a:lnTo>
                  <a:lnTo>
                    <a:pt x="1412" y="5567"/>
                  </a:lnTo>
                  <a:lnTo>
                    <a:pt x="1380" y="5558"/>
                  </a:lnTo>
                  <a:lnTo>
                    <a:pt x="1355" y="5542"/>
                  </a:lnTo>
                  <a:lnTo>
                    <a:pt x="1333" y="5521"/>
                  </a:lnTo>
                  <a:lnTo>
                    <a:pt x="1312" y="5489"/>
                  </a:lnTo>
                  <a:lnTo>
                    <a:pt x="1293" y="5455"/>
                  </a:lnTo>
                  <a:lnTo>
                    <a:pt x="1283" y="5424"/>
                  </a:lnTo>
                  <a:lnTo>
                    <a:pt x="1287" y="5402"/>
                  </a:lnTo>
                  <a:lnTo>
                    <a:pt x="1296" y="5377"/>
                  </a:lnTo>
                  <a:lnTo>
                    <a:pt x="1305" y="5352"/>
                  </a:lnTo>
                  <a:lnTo>
                    <a:pt x="1312" y="5330"/>
                  </a:lnTo>
                  <a:lnTo>
                    <a:pt x="1315" y="5299"/>
                  </a:lnTo>
                  <a:lnTo>
                    <a:pt x="1318" y="5265"/>
                  </a:lnTo>
                  <a:lnTo>
                    <a:pt x="1312" y="5233"/>
                  </a:lnTo>
                  <a:lnTo>
                    <a:pt x="1302" y="5211"/>
                  </a:lnTo>
                  <a:lnTo>
                    <a:pt x="1287" y="5183"/>
                  </a:lnTo>
                  <a:lnTo>
                    <a:pt x="1268" y="5158"/>
                  </a:lnTo>
                  <a:lnTo>
                    <a:pt x="1252" y="5140"/>
                  </a:lnTo>
                  <a:lnTo>
                    <a:pt x="1234" y="5124"/>
                  </a:lnTo>
                  <a:lnTo>
                    <a:pt x="1209" y="5105"/>
                  </a:lnTo>
                  <a:lnTo>
                    <a:pt x="1184" y="5087"/>
                  </a:lnTo>
                  <a:lnTo>
                    <a:pt x="1165" y="5068"/>
                  </a:lnTo>
                  <a:lnTo>
                    <a:pt x="1155" y="5043"/>
                  </a:lnTo>
                  <a:lnTo>
                    <a:pt x="1152" y="5015"/>
                  </a:lnTo>
                  <a:lnTo>
                    <a:pt x="1149" y="4984"/>
                  </a:lnTo>
                  <a:lnTo>
                    <a:pt x="1146" y="4952"/>
                  </a:lnTo>
                  <a:lnTo>
                    <a:pt x="1137" y="4930"/>
                  </a:lnTo>
                  <a:lnTo>
                    <a:pt x="1118" y="4912"/>
                  </a:lnTo>
                  <a:lnTo>
                    <a:pt x="1087" y="4896"/>
                  </a:lnTo>
                  <a:lnTo>
                    <a:pt x="1059" y="4877"/>
                  </a:lnTo>
                  <a:lnTo>
                    <a:pt x="1040" y="4862"/>
                  </a:lnTo>
                  <a:lnTo>
                    <a:pt x="1024" y="4837"/>
                  </a:lnTo>
                  <a:lnTo>
                    <a:pt x="1015" y="4806"/>
                  </a:lnTo>
                  <a:lnTo>
                    <a:pt x="1006" y="4777"/>
                  </a:lnTo>
                  <a:lnTo>
                    <a:pt x="993" y="4746"/>
                  </a:lnTo>
                  <a:lnTo>
                    <a:pt x="981" y="4706"/>
                  </a:lnTo>
                  <a:lnTo>
                    <a:pt x="965" y="4671"/>
                  </a:lnTo>
                  <a:lnTo>
                    <a:pt x="946" y="4643"/>
                  </a:lnTo>
                  <a:lnTo>
                    <a:pt x="927" y="4634"/>
                  </a:lnTo>
                  <a:lnTo>
                    <a:pt x="899" y="4628"/>
                  </a:lnTo>
                  <a:lnTo>
                    <a:pt x="881" y="4618"/>
                  </a:lnTo>
                  <a:lnTo>
                    <a:pt x="865" y="4603"/>
                  </a:lnTo>
                  <a:lnTo>
                    <a:pt x="849" y="4584"/>
                  </a:lnTo>
                  <a:lnTo>
                    <a:pt x="834" y="4565"/>
                  </a:lnTo>
                  <a:lnTo>
                    <a:pt x="818" y="4553"/>
                  </a:lnTo>
                  <a:lnTo>
                    <a:pt x="799" y="4553"/>
                  </a:lnTo>
                  <a:lnTo>
                    <a:pt x="781" y="4556"/>
                  </a:lnTo>
                  <a:lnTo>
                    <a:pt x="765" y="4565"/>
                  </a:lnTo>
                  <a:lnTo>
                    <a:pt x="759" y="4578"/>
                  </a:lnTo>
                  <a:lnTo>
                    <a:pt x="762" y="4596"/>
                  </a:lnTo>
                  <a:lnTo>
                    <a:pt x="765" y="4615"/>
                  </a:lnTo>
                  <a:lnTo>
                    <a:pt x="765" y="4637"/>
                  </a:lnTo>
                  <a:lnTo>
                    <a:pt x="765" y="4649"/>
                  </a:lnTo>
                  <a:lnTo>
                    <a:pt x="759" y="4659"/>
                  </a:lnTo>
                  <a:lnTo>
                    <a:pt x="753" y="4668"/>
                  </a:lnTo>
                  <a:lnTo>
                    <a:pt x="746" y="4674"/>
                  </a:lnTo>
                  <a:lnTo>
                    <a:pt x="740" y="4681"/>
                  </a:lnTo>
                  <a:lnTo>
                    <a:pt x="718" y="4684"/>
                  </a:lnTo>
                  <a:lnTo>
                    <a:pt x="693" y="4681"/>
                  </a:lnTo>
                  <a:lnTo>
                    <a:pt x="668" y="4681"/>
                  </a:lnTo>
                  <a:lnTo>
                    <a:pt x="650" y="4684"/>
                  </a:lnTo>
                  <a:lnTo>
                    <a:pt x="643" y="4690"/>
                  </a:lnTo>
                  <a:lnTo>
                    <a:pt x="637" y="4696"/>
                  </a:lnTo>
                  <a:lnTo>
                    <a:pt x="634" y="4706"/>
                  </a:lnTo>
                  <a:lnTo>
                    <a:pt x="628" y="4715"/>
                  </a:lnTo>
                  <a:lnTo>
                    <a:pt x="621" y="4724"/>
                  </a:lnTo>
                  <a:lnTo>
                    <a:pt x="618" y="4731"/>
                  </a:lnTo>
                  <a:lnTo>
                    <a:pt x="609" y="4731"/>
                  </a:lnTo>
                  <a:lnTo>
                    <a:pt x="600" y="4731"/>
                  </a:lnTo>
                  <a:lnTo>
                    <a:pt x="590" y="4731"/>
                  </a:lnTo>
                  <a:lnTo>
                    <a:pt x="581" y="4731"/>
                  </a:lnTo>
                  <a:lnTo>
                    <a:pt x="572" y="4731"/>
                  </a:lnTo>
                  <a:lnTo>
                    <a:pt x="547" y="4724"/>
                  </a:lnTo>
                  <a:lnTo>
                    <a:pt x="515" y="4715"/>
                  </a:lnTo>
                  <a:lnTo>
                    <a:pt x="484" y="4706"/>
                  </a:lnTo>
                  <a:lnTo>
                    <a:pt x="456" y="4699"/>
                  </a:lnTo>
                  <a:lnTo>
                    <a:pt x="443" y="4702"/>
                  </a:lnTo>
                  <a:lnTo>
                    <a:pt x="428" y="4709"/>
                  </a:lnTo>
                  <a:lnTo>
                    <a:pt x="412" y="4715"/>
                  </a:lnTo>
                  <a:lnTo>
                    <a:pt x="400" y="4715"/>
                  </a:lnTo>
                  <a:lnTo>
                    <a:pt x="381" y="4702"/>
                  </a:lnTo>
                  <a:lnTo>
                    <a:pt x="359" y="4678"/>
                  </a:lnTo>
                  <a:lnTo>
                    <a:pt x="344" y="4649"/>
                  </a:lnTo>
                  <a:lnTo>
                    <a:pt x="334" y="4624"/>
                  </a:lnTo>
                  <a:lnTo>
                    <a:pt x="334" y="4606"/>
                  </a:lnTo>
                  <a:lnTo>
                    <a:pt x="340" y="4581"/>
                  </a:lnTo>
                  <a:lnTo>
                    <a:pt x="347" y="4556"/>
                  </a:lnTo>
                  <a:lnTo>
                    <a:pt x="350" y="4537"/>
                  </a:lnTo>
                  <a:lnTo>
                    <a:pt x="350" y="4512"/>
                  </a:lnTo>
                  <a:lnTo>
                    <a:pt x="347" y="4487"/>
                  </a:lnTo>
                  <a:lnTo>
                    <a:pt x="340" y="4459"/>
                  </a:lnTo>
                  <a:lnTo>
                    <a:pt x="334" y="4440"/>
                  </a:lnTo>
                  <a:lnTo>
                    <a:pt x="319" y="4428"/>
                  </a:lnTo>
                  <a:lnTo>
                    <a:pt x="297" y="4415"/>
                  </a:lnTo>
                  <a:lnTo>
                    <a:pt x="278" y="4406"/>
                  </a:lnTo>
                  <a:lnTo>
                    <a:pt x="265" y="4409"/>
                  </a:lnTo>
                  <a:lnTo>
                    <a:pt x="250" y="4412"/>
                  </a:lnTo>
                  <a:lnTo>
                    <a:pt x="234" y="4418"/>
                  </a:lnTo>
                  <a:lnTo>
                    <a:pt x="222" y="4418"/>
                  </a:lnTo>
                  <a:lnTo>
                    <a:pt x="209" y="4403"/>
                  </a:lnTo>
                  <a:lnTo>
                    <a:pt x="203" y="4381"/>
                  </a:lnTo>
                  <a:lnTo>
                    <a:pt x="194" y="4359"/>
                  </a:lnTo>
                  <a:lnTo>
                    <a:pt x="184" y="4343"/>
                  </a:lnTo>
                  <a:lnTo>
                    <a:pt x="166" y="4334"/>
                  </a:lnTo>
                  <a:lnTo>
                    <a:pt x="141" y="4328"/>
                  </a:lnTo>
                  <a:lnTo>
                    <a:pt x="119" y="4322"/>
                  </a:lnTo>
                  <a:lnTo>
                    <a:pt x="100" y="4312"/>
                  </a:lnTo>
                  <a:lnTo>
                    <a:pt x="81" y="4290"/>
                  </a:lnTo>
                  <a:lnTo>
                    <a:pt x="66" y="4262"/>
                  </a:lnTo>
                  <a:lnTo>
                    <a:pt x="50" y="4231"/>
                  </a:lnTo>
                  <a:lnTo>
                    <a:pt x="38" y="4206"/>
                  </a:lnTo>
                  <a:lnTo>
                    <a:pt x="31" y="4200"/>
                  </a:lnTo>
                  <a:lnTo>
                    <a:pt x="25" y="4194"/>
                  </a:lnTo>
                  <a:lnTo>
                    <a:pt x="19" y="4187"/>
                  </a:lnTo>
                  <a:lnTo>
                    <a:pt x="13" y="4181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16390938" y="-396875"/>
              <a:ext cx="5121275" cy="5700713"/>
            </a:xfrm>
            <a:custGeom>
              <a:avLst/>
              <a:gdLst>
                <a:gd name="T0" fmla="*/ 3188 w 3226"/>
                <a:gd name="T1" fmla="*/ 1246 h 3591"/>
                <a:gd name="T2" fmla="*/ 3016 w 3226"/>
                <a:gd name="T3" fmla="*/ 1374 h 3591"/>
                <a:gd name="T4" fmla="*/ 2904 w 3226"/>
                <a:gd name="T5" fmla="*/ 1561 h 3591"/>
                <a:gd name="T6" fmla="*/ 3098 w 3226"/>
                <a:gd name="T7" fmla="*/ 1733 h 3591"/>
                <a:gd name="T8" fmla="*/ 3076 w 3226"/>
                <a:gd name="T9" fmla="*/ 1933 h 3591"/>
                <a:gd name="T10" fmla="*/ 3094 w 3226"/>
                <a:gd name="T11" fmla="*/ 2208 h 3591"/>
                <a:gd name="T12" fmla="*/ 3094 w 3226"/>
                <a:gd name="T13" fmla="*/ 2483 h 3591"/>
                <a:gd name="T14" fmla="*/ 2904 w 3226"/>
                <a:gd name="T15" fmla="*/ 2426 h 3591"/>
                <a:gd name="T16" fmla="*/ 2857 w 3226"/>
                <a:gd name="T17" fmla="*/ 2539 h 3591"/>
                <a:gd name="T18" fmla="*/ 2792 w 3226"/>
                <a:gd name="T19" fmla="*/ 2711 h 3591"/>
                <a:gd name="T20" fmla="*/ 2623 w 3226"/>
                <a:gd name="T21" fmla="*/ 2842 h 3591"/>
                <a:gd name="T22" fmla="*/ 2570 w 3226"/>
                <a:gd name="T23" fmla="*/ 2926 h 3591"/>
                <a:gd name="T24" fmla="*/ 2623 w 3226"/>
                <a:gd name="T25" fmla="*/ 3038 h 3591"/>
                <a:gd name="T26" fmla="*/ 2573 w 3226"/>
                <a:gd name="T27" fmla="*/ 3179 h 3591"/>
                <a:gd name="T28" fmla="*/ 2442 w 3226"/>
                <a:gd name="T29" fmla="*/ 3273 h 3591"/>
                <a:gd name="T30" fmla="*/ 2429 w 3226"/>
                <a:gd name="T31" fmla="*/ 3413 h 3591"/>
                <a:gd name="T32" fmla="*/ 2267 w 3226"/>
                <a:gd name="T33" fmla="*/ 3473 h 3591"/>
                <a:gd name="T34" fmla="*/ 2111 w 3226"/>
                <a:gd name="T35" fmla="*/ 3497 h 3591"/>
                <a:gd name="T36" fmla="*/ 1973 w 3226"/>
                <a:gd name="T37" fmla="*/ 3591 h 3591"/>
                <a:gd name="T38" fmla="*/ 1755 w 3226"/>
                <a:gd name="T39" fmla="*/ 3460 h 3591"/>
                <a:gd name="T40" fmla="*/ 1611 w 3226"/>
                <a:gd name="T41" fmla="*/ 3332 h 3591"/>
                <a:gd name="T42" fmla="*/ 1393 w 3226"/>
                <a:gd name="T43" fmla="*/ 3341 h 3591"/>
                <a:gd name="T44" fmla="*/ 1224 w 3226"/>
                <a:gd name="T45" fmla="*/ 3238 h 3591"/>
                <a:gd name="T46" fmla="*/ 1255 w 3226"/>
                <a:gd name="T47" fmla="*/ 3079 h 3591"/>
                <a:gd name="T48" fmla="*/ 1062 w 3226"/>
                <a:gd name="T49" fmla="*/ 3051 h 3591"/>
                <a:gd name="T50" fmla="*/ 1033 w 3226"/>
                <a:gd name="T51" fmla="*/ 2864 h 3591"/>
                <a:gd name="T52" fmla="*/ 1030 w 3226"/>
                <a:gd name="T53" fmla="*/ 2620 h 3591"/>
                <a:gd name="T54" fmla="*/ 1108 w 3226"/>
                <a:gd name="T55" fmla="*/ 2501 h 3591"/>
                <a:gd name="T56" fmla="*/ 1102 w 3226"/>
                <a:gd name="T57" fmla="*/ 2398 h 3591"/>
                <a:gd name="T58" fmla="*/ 940 w 3226"/>
                <a:gd name="T59" fmla="*/ 2314 h 3591"/>
                <a:gd name="T60" fmla="*/ 840 w 3226"/>
                <a:gd name="T61" fmla="*/ 2149 h 3591"/>
                <a:gd name="T62" fmla="*/ 706 w 3226"/>
                <a:gd name="T63" fmla="*/ 1986 h 3591"/>
                <a:gd name="T64" fmla="*/ 443 w 3226"/>
                <a:gd name="T65" fmla="*/ 1942 h 3591"/>
                <a:gd name="T66" fmla="*/ 231 w 3226"/>
                <a:gd name="T67" fmla="*/ 2039 h 3591"/>
                <a:gd name="T68" fmla="*/ 222 w 3226"/>
                <a:gd name="T69" fmla="*/ 1793 h 3591"/>
                <a:gd name="T70" fmla="*/ 25 w 3226"/>
                <a:gd name="T71" fmla="*/ 1708 h 3591"/>
                <a:gd name="T72" fmla="*/ 153 w 3226"/>
                <a:gd name="T73" fmla="*/ 1521 h 3591"/>
                <a:gd name="T74" fmla="*/ 293 w 3226"/>
                <a:gd name="T75" fmla="*/ 1399 h 3591"/>
                <a:gd name="T76" fmla="*/ 387 w 3226"/>
                <a:gd name="T77" fmla="*/ 1227 h 3591"/>
                <a:gd name="T78" fmla="*/ 431 w 3226"/>
                <a:gd name="T79" fmla="*/ 996 h 3591"/>
                <a:gd name="T80" fmla="*/ 306 w 3226"/>
                <a:gd name="T81" fmla="*/ 800 h 3591"/>
                <a:gd name="T82" fmla="*/ 306 w 3226"/>
                <a:gd name="T83" fmla="*/ 528 h 3591"/>
                <a:gd name="T84" fmla="*/ 478 w 3226"/>
                <a:gd name="T85" fmla="*/ 409 h 3591"/>
                <a:gd name="T86" fmla="*/ 677 w 3226"/>
                <a:gd name="T87" fmla="*/ 253 h 3591"/>
                <a:gd name="T88" fmla="*/ 880 w 3226"/>
                <a:gd name="T89" fmla="*/ 188 h 3591"/>
                <a:gd name="T90" fmla="*/ 993 w 3226"/>
                <a:gd name="T91" fmla="*/ 172 h 3591"/>
                <a:gd name="T92" fmla="*/ 1143 w 3226"/>
                <a:gd name="T93" fmla="*/ 166 h 3591"/>
                <a:gd name="T94" fmla="*/ 1274 w 3226"/>
                <a:gd name="T95" fmla="*/ 181 h 3591"/>
                <a:gd name="T96" fmla="*/ 1449 w 3226"/>
                <a:gd name="T97" fmla="*/ 166 h 3591"/>
                <a:gd name="T98" fmla="*/ 1592 w 3226"/>
                <a:gd name="T99" fmla="*/ 72 h 3591"/>
                <a:gd name="T100" fmla="*/ 1733 w 3226"/>
                <a:gd name="T101" fmla="*/ 172 h 3591"/>
                <a:gd name="T102" fmla="*/ 1833 w 3226"/>
                <a:gd name="T103" fmla="*/ 106 h 3591"/>
                <a:gd name="T104" fmla="*/ 1870 w 3226"/>
                <a:gd name="T105" fmla="*/ 44 h 3591"/>
                <a:gd name="T106" fmla="*/ 2039 w 3226"/>
                <a:gd name="T107" fmla="*/ 56 h 3591"/>
                <a:gd name="T108" fmla="*/ 2364 w 3226"/>
                <a:gd name="T109" fmla="*/ 69 h 3591"/>
                <a:gd name="T110" fmla="*/ 2610 w 3226"/>
                <a:gd name="T111" fmla="*/ 81 h 3591"/>
                <a:gd name="T112" fmla="*/ 2704 w 3226"/>
                <a:gd name="T113" fmla="*/ 75 h 3591"/>
                <a:gd name="T114" fmla="*/ 2851 w 3226"/>
                <a:gd name="T115" fmla="*/ 272 h 3591"/>
                <a:gd name="T116" fmla="*/ 2970 w 3226"/>
                <a:gd name="T117" fmla="*/ 387 h 3591"/>
                <a:gd name="T118" fmla="*/ 3123 w 3226"/>
                <a:gd name="T119" fmla="*/ 581 h 3591"/>
                <a:gd name="T120" fmla="*/ 3201 w 3226"/>
                <a:gd name="T121" fmla="*/ 899 h 3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26" h="3591">
                  <a:moveTo>
                    <a:pt x="3226" y="981"/>
                  </a:moveTo>
                  <a:lnTo>
                    <a:pt x="3226" y="999"/>
                  </a:lnTo>
                  <a:lnTo>
                    <a:pt x="3219" y="1021"/>
                  </a:lnTo>
                  <a:lnTo>
                    <a:pt x="3213" y="1046"/>
                  </a:lnTo>
                  <a:lnTo>
                    <a:pt x="3210" y="1065"/>
                  </a:lnTo>
                  <a:lnTo>
                    <a:pt x="3213" y="1090"/>
                  </a:lnTo>
                  <a:lnTo>
                    <a:pt x="3219" y="1118"/>
                  </a:lnTo>
                  <a:lnTo>
                    <a:pt x="3222" y="1140"/>
                  </a:lnTo>
                  <a:lnTo>
                    <a:pt x="3216" y="1165"/>
                  </a:lnTo>
                  <a:lnTo>
                    <a:pt x="3204" y="1196"/>
                  </a:lnTo>
                  <a:lnTo>
                    <a:pt x="3194" y="1218"/>
                  </a:lnTo>
                  <a:lnTo>
                    <a:pt x="3188" y="1246"/>
                  </a:lnTo>
                  <a:lnTo>
                    <a:pt x="3182" y="1277"/>
                  </a:lnTo>
                  <a:lnTo>
                    <a:pt x="3172" y="1309"/>
                  </a:lnTo>
                  <a:lnTo>
                    <a:pt x="3157" y="1330"/>
                  </a:lnTo>
                  <a:lnTo>
                    <a:pt x="3144" y="1334"/>
                  </a:lnTo>
                  <a:lnTo>
                    <a:pt x="3126" y="1337"/>
                  </a:lnTo>
                  <a:lnTo>
                    <a:pt x="3107" y="1340"/>
                  </a:lnTo>
                  <a:lnTo>
                    <a:pt x="3094" y="1343"/>
                  </a:lnTo>
                  <a:lnTo>
                    <a:pt x="3076" y="1352"/>
                  </a:lnTo>
                  <a:lnTo>
                    <a:pt x="3054" y="1365"/>
                  </a:lnTo>
                  <a:lnTo>
                    <a:pt x="3035" y="1374"/>
                  </a:lnTo>
                  <a:lnTo>
                    <a:pt x="3026" y="1374"/>
                  </a:lnTo>
                  <a:lnTo>
                    <a:pt x="3016" y="1374"/>
                  </a:lnTo>
                  <a:lnTo>
                    <a:pt x="3007" y="1371"/>
                  </a:lnTo>
                  <a:lnTo>
                    <a:pt x="2998" y="1371"/>
                  </a:lnTo>
                  <a:lnTo>
                    <a:pt x="2988" y="1374"/>
                  </a:lnTo>
                  <a:lnTo>
                    <a:pt x="2970" y="1383"/>
                  </a:lnTo>
                  <a:lnTo>
                    <a:pt x="2951" y="1396"/>
                  </a:lnTo>
                  <a:lnTo>
                    <a:pt x="2935" y="1412"/>
                  </a:lnTo>
                  <a:lnTo>
                    <a:pt x="2920" y="1437"/>
                  </a:lnTo>
                  <a:lnTo>
                    <a:pt x="2907" y="1471"/>
                  </a:lnTo>
                  <a:lnTo>
                    <a:pt x="2901" y="1499"/>
                  </a:lnTo>
                  <a:lnTo>
                    <a:pt x="2901" y="1518"/>
                  </a:lnTo>
                  <a:lnTo>
                    <a:pt x="2901" y="1540"/>
                  </a:lnTo>
                  <a:lnTo>
                    <a:pt x="2904" y="1561"/>
                  </a:lnTo>
                  <a:lnTo>
                    <a:pt x="2913" y="1577"/>
                  </a:lnTo>
                  <a:lnTo>
                    <a:pt x="2926" y="1583"/>
                  </a:lnTo>
                  <a:lnTo>
                    <a:pt x="2941" y="1583"/>
                  </a:lnTo>
                  <a:lnTo>
                    <a:pt x="2960" y="1583"/>
                  </a:lnTo>
                  <a:lnTo>
                    <a:pt x="2976" y="1586"/>
                  </a:lnTo>
                  <a:lnTo>
                    <a:pt x="2995" y="1599"/>
                  </a:lnTo>
                  <a:lnTo>
                    <a:pt x="3016" y="1615"/>
                  </a:lnTo>
                  <a:lnTo>
                    <a:pt x="3038" y="1633"/>
                  </a:lnTo>
                  <a:lnTo>
                    <a:pt x="3054" y="1652"/>
                  </a:lnTo>
                  <a:lnTo>
                    <a:pt x="3069" y="1677"/>
                  </a:lnTo>
                  <a:lnTo>
                    <a:pt x="3085" y="1705"/>
                  </a:lnTo>
                  <a:lnTo>
                    <a:pt x="3098" y="1733"/>
                  </a:lnTo>
                  <a:lnTo>
                    <a:pt x="3107" y="1749"/>
                  </a:lnTo>
                  <a:lnTo>
                    <a:pt x="3116" y="1771"/>
                  </a:lnTo>
                  <a:lnTo>
                    <a:pt x="3123" y="1789"/>
                  </a:lnTo>
                  <a:lnTo>
                    <a:pt x="3129" y="1814"/>
                  </a:lnTo>
                  <a:lnTo>
                    <a:pt x="3129" y="1846"/>
                  </a:lnTo>
                  <a:lnTo>
                    <a:pt x="3126" y="1877"/>
                  </a:lnTo>
                  <a:lnTo>
                    <a:pt x="3119" y="1902"/>
                  </a:lnTo>
                  <a:lnTo>
                    <a:pt x="3113" y="1908"/>
                  </a:lnTo>
                  <a:lnTo>
                    <a:pt x="3104" y="1914"/>
                  </a:lnTo>
                  <a:lnTo>
                    <a:pt x="3094" y="1921"/>
                  </a:lnTo>
                  <a:lnTo>
                    <a:pt x="3085" y="1927"/>
                  </a:lnTo>
                  <a:lnTo>
                    <a:pt x="3076" y="1933"/>
                  </a:lnTo>
                  <a:lnTo>
                    <a:pt x="3069" y="1936"/>
                  </a:lnTo>
                  <a:lnTo>
                    <a:pt x="3057" y="1958"/>
                  </a:lnTo>
                  <a:lnTo>
                    <a:pt x="3044" y="1983"/>
                  </a:lnTo>
                  <a:lnTo>
                    <a:pt x="3032" y="2011"/>
                  </a:lnTo>
                  <a:lnTo>
                    <a:pt x="3026" y="2036"/>
                  </a:lnTo>
                  <a:lnTo>
                    <a:pt x="3029" y="2061"/>
                  </a:lnTo>
                  <a:lnTo>
                    <a:pt x="3035" y="2092"/>
                  </a:lnTo>
                  <a:lnTo>
                    <a:pt x="3044" y="2124"/>
                  </a:lnTo>
                  <a:lnTo>
                    <a:pt x="3054" y="2149"/>
                  </a:lnTo>
                  <a:lnTo>
                    <a:pt x="3063" y="2167"/>
                  </a:lnTo>
                  <a:lnTo>
                    <a:pt x="3082" y="2189"/>
                  </a:lnTo>
                  <a:lnTo>
                    <a:pt x="3094" y="2208"/>
                  </a:lnTo>
                  <a:lnTo>
                    <a:pt x="3104" y="2233"/>
                  </a:lnTo>
                  <a:lnTo>
                    <a:pt x="3116" y="2261"/>
                  </a:lnTo>
                  <a:lnTo>
                    <a:pt x="3126" y="2292"/>
                  </a:lnTo>
                  <a:lnTo>
                    <a:pt x="3126" y="2317"/>
                  </a:lnTo>
                  <a:lnTo>
                    <a:pt x="3119" y="2336"/>
                  </a:lnTo>
                  <a:lnTo>
                    <a:pt x="3104" y="2351"/>
                  </a:lnTo>
                  <a:lnTo>
                    <a:pt x="3094" y="2370"/>
                  </a:lnTo>
                  <a:lnTo>
                    <a:pt x="3091" y="2389"/>
                  </a:lnTo>
                  <a:lnTo>
                    <a:pt x="3094" y="2414"/>
                  </a:lnTo>
                  <a:lnTo>
                    <a:pt x="3098" y="2439"/>
                  </a:lnTo>
                  <a:lnTo>
                    <a:pt x="3098" y="2464"/>
                  </a:lnTo>
                  <a:lnTo>
                    <a:pt x="3094" y="2483"/>
                  </a:lnTo>
                  <a:lnTo>
                    <a:pt x="3079" y="2501"/>
                  </a:lnTo>
                  <a:lnTo>
                    <a:pt x="3057" y="2517"/>
                  </a:lnTo>
                  <a:lnTo>
                    <a:pt x="3038" y="2526"/>
                  </a:lnTo>
                  <a:lnTo>
                    <a:pt x="3010" y="2526"/>
                  </a:lnTo>
                  <a:lnTo>
                    <a:pt x="2976" y="2520"/>
                  </a:lnTo>
                  <a:lnTo>
                    <a:pt x="2948" y="2508"/>
                  </a:lnTo>
                  <a:lnTo>
                    <a:pt x="2926" y="2492"/>
                  </a:lnTo>
                  <a:lnTo>
                    <a:pt x="2920" y="2480"/>
                  </a:lnTo>
                  <a:lnTo>
                    <a:pt x="2920" y="2464"/>
                  </a:lnTo>
                  <a:lnTo>
                    <a:pt x="2920" y="2448"/>
                  </a:lnTo>
                  <a:lnTo>
                    <a:pt x="2916" y="2436"/>
                  </a:lnTo>
                  <a:lnTo>
                    <a:pt x="2904" y="2426"/>
                  </a:lnTo>
                  <a:lnTo>
                    <a:pt x="2888" y="2420"/>
                  </a:lnTo>
                  <a:lnTo>
                    <a:pt x="2870" y="2417"/>
                  </a:lnTo>
                  <a:lnTo>
                    <a:pt x="2857" y="2417"/>
                  </a:lnTo>
                  <a:lnTo>
                    <a:pt x="2851" y="2423"/>
                  </a:lnTo>
                  <a:lnTo>
                    <a:pt x="2848" y="2430"/>
                  </a:lnTo>
                  <a:lnTo>
                    <a:pt x="2845" y="2439"/>
                  </a:lnTo>
                  <a:lnTo>
                    <a:pt x="2841" y="2448"/>
                  </a:lnTo>
                  <a:lnTo>
                    <a:pt x="2841" y="2458"/>
                  </a:lnTo>
                  <a:lnTo>
                    <a:pt x="2841" y="2464"/>
                  </a:lnTo>
                  <a:lnTo>
                    <a:pt x="2845" y="2486"/>
                  </a:lnTo>
                  <a:lnTo>
                    <a:pt x="2851" y="2514"/>
                  </a:lnTo>
                  <a:lnTo>
                    <a:pt x="2857" y="2539"/>
                  </a:lnTo>
                  <a:lnTo>
                    <a:pt x="2857" y="2561"/>
                  </a:lnTo>
                  <a:lnTo>
                    <a:pt x="2860" y="2586"/>
                  </a:lnTo>
                  <a:lnTo>
                    <a:pt x="2860" y="2611"/>
                  </a:lnTo>
                  <a:lnTo>
                    <a:pt x="2854" y="2629"/>
                  </a:lnTo>
                  <a:lnTo>
                    <a:pt x="2848" y="2633"/>
                  </a:lnTo>
                  <a:lnTo>
                    <a:pt x="2841" y="2636"/>
                  </a:lnTo>
                  <a:lnTo>
                    <a:pt x="2832" y="2639"/>
                  </a:lnTo>
                  <a:lnTo>
                    <a:pt x="2823" y="2642"/>
                  </a:lnTo>
                  <a:lnTo>
                    <a:pt x="2817" y="2645"/>
                  </a:lnTo>
                  <a:lnTo>
                    <a:pt x="2807" y="2664"/>
                  </a:lnTo>
                  <a:lnTo>
                    <a:pt x="2801" y="2689"/>
                  </a:lnTo>
                  <a:lnTo>
                    <a:pt x="2792" y="2711"/>
                  </a:lnTo>
                  <a:lnTo>
                    <a:pt x="2785" y="2717"/>
                  </a:lnTo>
                  <a:lnTo>
                    <a:pt x="2776" y="2723"/>
                  </a:lnTo>
                  <a:lnTo>
                    <a:pt x="2767" y="2732"/>
                  </a:lnTo>
                  <a:lnTo>
                    <a:pt x="2757" y="2739"/>
                  </a:lnTo>
                  <a:lnTo>
                    <a:pt x="2748" y="2742"/>
                  </a:lnTo>
                  <a:lnTo>
                    <a:pt x="2729" y="2751"/>
                  </a:lnTo>
                  <a:lnTo>
                    <a:pt x="2701" y="2757"/>
                  </a:lnTo>
                  <a:lnTo>
                    <a:pt x="2682" y="2767"/>
                  </a:lnTo>
                  <a:lnTo>
                    <a:pt x="2660" y="2786"/>
                  </a:lnTo>
                  <a:lnTo>
                    <a:pt x="2642" y="2811"/>
                  </a:lnTo>
                  <a:lnTo>
                    <a:pt x="2626" y="2835"/>
                  </a:lnTo>
                  <a:lnTo>
                    <a:pt x="2623" y="2842"/>
                  </a:lnTo>
                  <a:lnTo>
                    <a:pt x="2620" y="2851"/>
                  </a:lnTo>
                  <a:lnTo>
                    <a:pt x="2617" y="2860"/>
                  </a:lnTo>
                  <a:lnTo>
                    <a:pt x="2614" y="2870"/>
                  </a:lnTo>
                  <a:lnTo>
                    <a:pt x="2610" y="2876"/>
                  </a:lnTo>
                  <a:lnTo>
                    <a:pt x="2604" y="2882"/>
                  </a:lnTo>
                  <a:lnTo>
                    <a:pt x="2595" y="2885"/>
                  </a:lnTo>
                  <a:lnTo>
                    <a:pt x="2585" y="2892"/>
                  </a:lnTo>
                  <a:lnTo>
                    <a:pt x="2576" y="2898"/>
                  </a:lnTo>
                  <a:lnTo>
                    <a:pt x="2573" y="2904"/>
                  </a:lnTo>
                  <a:lnTo>
                    <a:pt x="2570" y="2910"/>
                  </a:lnTo>
                  <a:lnTo>
                    <a:pt x="2570" y="2917"/>
                  </a:lnTo>
                  <a:lnTo>
                    <a:pt x="2570" y="2926"/>
                  </a:lnTo>
                  <a:lnTo>
                    <a:pt x="2570" y="2935"/>
                  </a:lnTo>
                  <a:lnTo>
                    <a:pt x="2573" y="2942"/>
                  </a:lnTo>
                  <a:lnTo>
                    <a:pt x="2573" y="2951"/>
                  </a:lnTo>
                  <a:lnTo>
                    <a:pt x="2576" y="2964"/>
                  </a:lnTo>
                  <a:lnTo>
                    <a:pt x="2579" y="2973"/>
                  </a:lnTo>
                  <a:lnTo>
                    <a:pt x="2585" y="2982"/>
                  </a:lnTo>
                  <a:lnTo>
                    <a:pt x="2592" y="2989"/>
                  </a:lnTo>
                  <a:lnTo>
                    <a:pt x="2598" y="2995"/>
                  </a:lnTo>
                  <a:lnTo>
                    <a:pt x="2607" y="3001"/>
                  </a:lnTo>
                  <a:lnTo>
                    <a:pt x="2617" y="3010"/>
                  </a:lnTo>
                  <a:lnTo>
                    <a:pt x="2620" y="3017"/>
                  </a:lnTo>
                  <a:lnTo>
                    <a:pt x="2623" y="3038"/>
                  </a:lnTo>
                  <a:lnTo>
                    <a:pt x="2617" y="3063"/>
                  </a:lnTo>
                  <a:lnTo>
                    <a:pt x="2607" y="3088"/>
                  </a:lnTo>
                  <a:lnTo>
                    <a:pt x="2595" y="3104"/>
                  </a:lnTo>
                  <a:lnTo>
                    <a:pt x="2592" y="3107"/>
                  </a:lnTo>
                  <a:lnTo>
                    <a:pt x="2585" y="3104"/>
                  </a:lnTo>
                  <a:lnTo>
                    <a:pt x="2579" y="3104"/>
                  </a:lnTo>
                  <a:lnTo>
                    <a:pt x="2576" y="3104"/>
                  </a:lnTo>
                  <a:lnTo>
                    <a:pt x="2573" y="3104"/>
                  </a:lnTo>
                  <a:lnTo>
                    <a:pt x="2567" y="3120"/>
                  </a:lnTo>
                  <a:lnTo>
                    <a:pt x="2570" y="3142"/>
                  </a:lnTo>
                  <a:lnTo>
                    <a:pt x="2573" y="3163"/>
                  </a:lnTo>
                  <a:lnTo>
                    <a:pt x="2573" y="3179"/>
                  </a:lnTo>
                  <a:lnTo>
                    <a:pt x="2557" y="3198"/>
                  </a:lnTo>
                  <a:lnTo>
                    <a:pt x="2535" y="3216"/>
                  </a:lnTo>
                  <a:lnTo>
                    <a:pt x="2514" y="3229"/>
                  </a:lnTo>
                  <a:lnTo>
                    <a:pt x="2507" y="3235"/>
                  </a:lnTo>
                  <a:lnTo>
                    <a:pt x="2498" y="3238"/>
                  </a:lnTo>
                  <a:lnTo>
                    <a:pt x="2492" y="3241"/>
                  </a:lnTo>
                  <a:lnTo>
                    <a:pt x="2482" y="3245"/>
                  </a:lnTo>
                  <a:lnTo>
                    <a:pt x="2473" y="3248"/>
                  </a:lnTo>
                  <a:lnTo>
                    <a:pt x="2464" y="3254"/>
                  </a:lnTo>
                  <a:lnTo>
                    <a:pt x="2454" y="3260"/>
                  </a:lnTo>
                  <a:lnTo>
                    <a:pt x="2445" y="3263"/>
                  </a:lnTo>
                  <a:lnTo>
                    <a:pt x="2442" y="3273"/>
                  </a:lnTo>
                  <a:lnTo>
                    <a:pt x="2445" y="3285"/>
                  </a:lnTo>
                  <a:lnTo>
                    <a:pt x="2451" y="3301"/>
                  </a:lnTo>
                  <a:lnTo>
                    <a:pt x="2461" y="3313"/>
                  </a:lnTo>
                  <a:lnTo>
                    <a:pt x="2467" y="3329"/>
                  </a:lnTo>
                  <a:lnTo>
                    <a:pt x="2470" y="3344"/>
                  </a:lnTo>
                  <a:lnTo>
                    <a:pt x="2470" y="3363"/>
                  </a:lnTo>
                  <a:lnTo>
                    <a:pt x="2467" y="3382"/>
                  </a:lnTo>
                  <a:lnTo>
                    <a:pt x="2464" y="3388"/>
                  </a:lnTo>
                  <a:lnTo>
                    <a:pt x="2454" y="3394"/>
                  </a:lnTo>
                  <a:lnTo>
                    <a:pt x="2445" y="3401"/>
                  </a:lnTo>
                  <a:lnTo>
                    <a:pt x="2436" y="3407"/>
                  </a:lnTo>
                  <a:lnTo>
                    <a:pt x="2429" y="3413"/>
                  </a:lnTo>
                  <a:lnTo>
                    <a:pt x="2414" y="3432"/>
                  </a:lnTo>
                  <a:lnTo>
                    <a:pt x="2401" y="3454"/>
                  </a:lnTo>
                  <a:lnTo>
                    <a:pt x="2392" y="3473"/>
                  </a:lnTo>
                  <a:lnTo>
                    <a:pt x="2389" y="3482"/>
                  </a:lnTo>
                  <a:lnTo>
                    <a:pt x="2373" y="3476"/>
                  </a:lnTo>
                  <a:lnTo>
                    <a:pt x="2361" y="3473"/>
                  </a:lnTo>
                  <a:lnTo>
                    <a:pt x="2351" y="3469"/>
                  </a:lnTo>
                  <a:lnTo>
                    <a:pt x="2332" y="3466"/>
                  </a:lnTo>
                  <a:lnTo>
                    <a:pt x="2311" y="3463"/>
                  </a:lnTo>
                  <a:lnTo>
                    <a:pt x="2289" y="3463"/>
                  </a:lnTo>
                  <a:lnTo>
                    <a:pt x="2273" y="3469"/>
                  </a:lnTo>
                  <a:lnTo>
                    <a:pt x="2267" y="3473"/>
                  </a:lnTo>
                  <a:lnTo>
                    <a:pt x="2261" y="3482"/>
                  </a:lnTo>
                  <a:lnTo>
                    <a:pt x="2258" y="3491"/>
                  </a:lnTo>
                  <a:lnTo>
                    <a:pt x="2251" y="3501"/>
                  </a:lnTo>
                  <a:lnTo>
                    <a:pt x="2248" y="3507"/>
                  </a:lnTo>
                  <a:lnTo>
                    <a:pt x="2242" y="3513"/>
                  </a:lnTo>
                  <a:lnTo>
                    <a:pt x="2226" y="3522"/>
                  </a:lnTo>
                  <a:lnTo>
                    <a:pt x="2208" y="3532"/>
                  </a:lnTo>
                  <a:lnTo>
                    <a:pt x="2189" y="3535"/>
                  </a:lnTo>
                  <a:lnTo>
                    <a:pt x="2170" y="3526"/>
                  </a:lnTo>
                  <a:lnTo>
                    <a:pt x="2148" y="3510"/>
                  </a:lnTo>
                  <a:lnTo>
                    <a:pt x="2126" y="3501"/>
                  </a:lnTo>
                  <a:lnTo>
                    <a:pt x="2111" y="3497"/>
                  </a:lnTo>
                  <a:lnTo>
                    <a:pt x="2092" y="3497"/>
                  </a:lnTo>
                  <a:lnTo>
                    <a:pt x="2076" y="3497"/>
                  </a:lnTo>
                  <a:lnTo>
                    <a:pt x="2061" y="3501"/>
                  </a:lnTo>
                  <a:lnTo>
                    <a:pt x="2058" y="3507"/>
                  </a:lnTo>
                  <a:lnTo>
                    <a:pt x="2055" y="3513"/>
                  </a:lnTo>
                  <a:lnTo>
                    <a:pt x="2051" y="3522"/>
                  </a:lnTo>
                  <a:lnTo>
                    <a:pt x="2051" y="3529"/>
                  </a:lnTo>
                  <a:lnTo>
                    <a:pt x="2048" y="3535"/>
                  </a:lnTo>
                  <a:lnTo>
                    <a:pt x="2033" y="3551"/>
                  </a:lnTo>
                  <a:lnTo>
                    <a:pt x="2014" y="3569"/>
                  </a:lnTo>
                  <a:lnTo>
                    <a:pt x="1992" y="3582"/>
                  </a:lnTo>
                  <a:lnTo>
                    <a:pt x="1973" y="3591"/>
                  </a:lnTo>
                  <a:lnTo>
                    <a:pt x="1958" y="3588"/>
                  </a:lnTo>
                  <a:lnTo>
                    <a:pt x="1936" y="3582"/>
                  </a:lnTo>
                  <a:lnTo>
                    <a:pt x="1917" y="3572"/>
                  </a:lnTo>
                  <a:lnTo>
                    <a:pt x="1902" y="3566"/>
                  </a:lnTo>
                  <a:lnTo>
                    <a:pt x="1873" y="3563"/>
                  </a:lnTo>
                  <a:lnTo>
                    <a:pt x="1845" y="3560"/>
                  </a:lnTo>
                  <a:lnTo>
                    <a:pt x="1820" y="3551"/>
                  </a:lnTo>
                  <a:lnTo>
                    <a:pt x="1808" y="3532"/>
                  </a:lnTo>
                  <a:lnTo>
                    <a:pt x="1795" y="3510"/>
                  </a:lnTo>
                  <a:lnTo>
                    <a:pt x="1783" y="3485"/>
                  </a:lnTo>
                  <a:lnTo>
                    <a:pt x="1770" y="3469"/>
                  </a:lnTo>
                  <a:lnTo>
                    <a:pt x="1755" y="3460"/>
                  </a:lnTo>
                  <a:lnTo>
                    <a:pt x="1730" y="3454"/>
                  </a:lnTo>
                  <a:lnTo>
                    <a:pt x="1708" y="3448"/>
                  </a:lnTo>
                  <a:lnTo>
                    <a:pt x="1686" y="3441"/>
                  </a:lnTo>
                  <a:lnTo>
                    <a:pt x="1674" y="3429"/>
                  </a:lnTo>
                  <a:lnTo>
                    <a:pt x="1670" y="3416"/>
                  </a:lnTo>
                  <a:lnTo>
                    <a:pt x="1670" y="3401"/>
                  </a:lnTo>
                  <a:lnTo>
                    <a:pt x="1674" y="3379"/>
                  </a:lnTo>
                  <a:lnTo>
                    <a:pt x="1677" y="3363"/>
                  </a:lnTo>
                  <a:lnTo>
                    <a:pt x="1674" y="3351"/>
                  </a:lnTo>
                  <a:lnTo>
                    <a:pt x="1658" y="3341"/>
                  </a:lnTo>
                  <a:lnTo>
                    <a:pt x="1636" y="3335"/>
                  </a:lnTo>
                  <a:lnTo>
                    <a:pt x="1611" y="3332"/>
                  </a:lnTo>
                  <a:lnTo>
                    <a:pt x="1592" y="3332"/>
                  </a:lnTo>
                  <a:lnTo>
                    <a:pt x="1574" y="3335"/>
                  </a:lnTo>
                  <a:lnTo>
                    <a:pt x="1549" y="3344"/>
                  </a:lnTo>
                  <a:lnTo>
                    <a:pt x="1527" y="3351"/>
                  </a:lnTo>
                  <a:lnTo>
                    <a:pt x="1508" y="3351"/>
                  </a:lnTo>
                  <a:lnTo>
                    <a:pt x="1492" y="3341"/>
                  </a:lnTo>
                  <a:lnTo>
                    <a:pt x="1474" y="3323"/>
                  </a:lnTo>
                  <a:lnTo>
                    <a:pt x="1458" y="3307"/>
                  </a:lnTo>
                  <a:lnTo>
                    <a:pt x="1443" y="3301"/>
                  </a:lnTo>
                  <a:lnTo>
                    <a:pt x="1427" y="3307"/>
                  </a:lnTo>
                  <a:lnTo>
                    <a:pt x="1408" y="3323"/>
                  </a:lnTo>
                  <a:lnTo>
                    <a:pt x="1393" y="3341"/>
                  </a:lnTo>
                  <a:lnTo>
                    <a:pt x="1377" y="3354"/>
                  </a:lnTo>
                  <a:lnTo>
                    <a:pt x="1368" y="3357"/>
                  </a:lnTo>
                  <a:lnTo>
                    <a:pt x="1358" y="3360"/>
                  </a:lnTo>
                  <a:lnTo>
                    <a:pt x="1349" y="3335"/>
                  </a:lnTo>
                  <a:lnTo>
                    <a:pt x="1339" y="3307"/>
                  </a:lnTo>
                  <a:lnTo>
                    <a:pt x="1327" y="3288"/>
                  </a:lnTo>
                  <a:lnTo>
                    <a:pt x="1311" y="3282"/>
                  </a:lnTo>
                  <a:lnTo>
                    <a:pt x="1290" y="3276"/>
                  </a:lnTo>
                  <a:lnTo>
                    <a:pt x="1265" y="3273"/>
                  </a:lnTo>
                  <a:lnTo>
                    <a:pt x="1243" y="3266"/>
                  </a:lnTo>
                  <a:lnTo>
                    <a:pt x="1227" y="3257"/>
                  </a:lnTo>
                  <a:lnTo>
                    <a:pt x="1224" y="3238"/>
                  </a:lnTo>
                  <a:lnTo>
                    <a:pt x="1224" y="3213"/>
                  </a:lnTo>
                  <a:lnTo>
                    <a:pt x="1227" y="3195"/>
                  </a:lnTo>
                  <a:lnTo>
                    <a:pt x="1233" y="3188"/>
                  </a:lnTo>
                  <a:lnTo>
                    <a:pt x="1240" y="3179"/>
                  </a:lnTo>
                  <a:lnTo>
                    <a:pt x="1249" y="3173"/>
                  </a:lnTo>
                  <a:lnTo>
                    <a:pt x="1258" y="3163"/>
                  </a:lnTo>
                  <a:lnTo>
                    <a:pt x="1265" y="3157"/>
                  </a:lnTo>
                  <a:lnTo>
                    <a:pt x="1268" y="3148"/>
                  </a:lnTo>
                  <a:lnTo>
                    <a:pt x="1271" y="3129"/>
                  </a:lnTo>
                  <a:lnTo>
                    <a:pt x="1268" y="3104"/>
                  </a:lnTo>
                  <a:lnTo>
                    <a:pt x="1261" y="3085"/>
                  </a:lnTo>
                  <a:lnTo>
                    <a:pt x="1255" y="3079"/>
                  </a:lnTo>
                  <a:lnTo>
                    <a:pt x="1246" y="3076"/>
                  </a:lnTo>
                  <a:lnTo>
                    <a:pt x="1236" y="3076"/>
                  </a:lnTo>
                  <a:lnTo>
                    <a:pt x="1227" y="3076"/>
                  </a:lnTo>
                  <a:lnTo>
                    <a:pt x="1208" y="3079"/>
                  </a:lnTo>
                  <a:lnTo>
                    <a:pt x="1183" y="3088"/>
                  </a:lnTo>
                  <a:lnTo>
                    <a:pt x="1158" y="3098"/>
                  </a:lnTo>
                  <a:lnTo>
                    <a:pt x="1140" y="3104"/>
                  </a:lnTo>
                  <a:lnTo>
                    <a:pt x="1121" y="3101"/>
                  </a:lnTo>
                  <a:lnTo>
                    <a:pt x="1099" y="3098"/>
                  </a:lnTo>
                  <a:lnTo>
                    <a:pt x="1083" y="3088"/>
                  </a:lnTo>
                  <a:lnTo>
                    <a:pt x="1071" y="3073"/>
                  </a:lnTo>
                  <a:lnTo>
                    <a:pt x="1062" y="3051"/>
                  </a:lnTo>
                  <a:lnTo>
                    <a:pt x="1052" y="3026"/>
                  </a:lnTo>
                  <a:lnTo>
                    <a:pt x="1043" y="3007"/>
                  </a:lnTo>
                  <a:lnTo>
                    <a:pt x="1037" y="3001"/>
                  </a:lnTo>
                  <a:lnTo>
                    <a:pt x="1030" y="2995"/>
                  </a:lnTo>
                  <a:lnTo>
                    <a:pt x="1021" y="2985"/>
                  </a:lnTo>
                  <a:lnTo>
                    <a:pt x="1012" y="2979"/>
                  </a:lnTo>
                  <a:lnTo>
                    <a:pt x="1005" y="2970"/>
                  </a:lnTo>
                  <a:lnTo>
                    <a:pt x="999" y="2964"/>
                  </a:lnTo>
                  <a:lnTo>
                    <a:pt x="1002" y="2939"/>
                  </a:lnTo>
                  <a:lnTo>
                    <a:pt x="1015" y="2914"/>
                  </a:lnTo>
                  <a:lnTo>
                    <a:pt x="1024" y="2889"/>
                  </a:lnTo>
                  <a:lnTo>
                    <a:pt x="1033" y="2864"/>
                  </a:lnTo>
                  <a:lnTo>
                    <a:pt x="1037" y="2845"/>
                  </a:lnTo>
                  <a:lnTo>
                    <a:pt x="1043" y="2823"/>
                  </a:lnTo>
                  <a:lnTo>
                    <a:pt x="1043" y="2798"/>
                  </a:lnTo>
                  <a:lnTo>
                    <a:pt x="1043" y="2779"/>
                  </a:lnTo>
                  <a:lnTo>
                    <a:pt x="1030" y="2761"/>
                  </a:lnTo>
                  <a:lnTo>
                    <a:pt x="1012" y="2739"/>
                  </a:lnTo>
                  <a:lnTo>
                    <a:pt x="999" y="2720"/>
                  </a:lnTo>
                  <a:lnTo>
                    <a:pt x="999" y="2698"/>
                  </a:lnTo>
                  <a:lnTo>
                    <a:pt x="999" y="2670"/>
                  </a:lnTo>
                  <a:lnTo>
                    <a:pt x="1005" y="2642"/>
                  </a:lnTo>
                  <a:lnTo>
                    <a:pt x="1015" y="2626"/>
                  </a:lnTo>
                  <a:lnTo>
                    <a:pt x="1030" y="2620"/>
                  </a:lnTo>
                  <a:lnTo>
                    <a:pt x="1049" y="2623"/>
                  </a:lnTo>
                  <a:lnTo>
                    <a:pt x="1071" y="2626"/>
                  </a:lnTo>
                  <a:lnTo>
                    <a:pt x="1087" y="2626"/>
                  </a:lnTo>
                  <a:lnTo>
                    <a:pt x="1108" y="2611"/>
                  </a:lnTo>
                  <a:lnTo>
                    <a:pt x="1133" y="2589"/>
                  </a:lnTo>
                  <a:lnTo>
                    <a:pt x="1146" y="2570"/>
                  </a:lnTo>
                  <a:lnTo>
                    <a:pt x="1149" y="2551"/>
                  </a:lnTo>
                  <a:lnTo>
                    <a:pt x="1152" y="2529"/>
                  </a:lnTo>
                  <a:lnTo>
                    <a:pt x="1149" y="2508"/>
                  </a:lnTo>
                  <a:lnTo>
                    <a:pt x="1140" y="2495"/>
                  </a:lnTo>
                  <a:lnTo>
                    <a:pt x="1127" y="2492"/>
                  </a:lnTo>
                  <a:lnTo>
                    <a:pt x="1108" y="2501"/>
                  </a:lnTo>
                  <a:lnTo>
                    <a:pt x="1087" y="2514"/>
                  </a:lnTo>
                  <a:lnTo>
                    <a:pt x="1068" y="2523"/>
                  </a:lnTo>
                  <a:lnTo>
                    <a:pt x="1052" y="2523"/>
                  </a:lnTo>
                  <a:lnTo>
                    <a:pt x="1043" y="2511"/>
                  </a:lnTo>
                  <a:lnTo>
                    <a:pt x="1033" y="2492"/>
                  </a:lnTo>
                  <a:lnTo>
                    <a:pt x="1030" y="2473"/>
                  </a:lnTo>
                  <a:lnTo>
                    <a:pt x="1030" y="2458"/>
                  </a:lnTo>
                  <a:lnTo>
                    <a:pt x="1040" y="2445"/>
                  </a:lnTo>
                  <a:lnTo>
                    <a:pt x="1058" y="2433"/>
                  </a:lnTo>
                  <a:lnTo>
                    <a:pt x="1080" y="2420"/>
                  </a:lnTo>
                  <a:lnTo>
                    <a:pt x="1096" y="2411"/>
                  </a:lnTo>
                  <a:lnTo>
                    <a:pt x="1102" y="2398"/>
                  </a:lnTo>
                  <a:lnTo>
                    <a:pt x="1102" y="2392"/>
                  </a:lnTo>
                  <a:lnTo>
                    <a:pt x="1096" y="2386"/>
                  </a:lnTo>
                  <a:lnTo>
                    <a:pt x="1090" y="2380"/>
                  </a:lnTo>
                  <a:lnTo>
                    <a:pt x="1083" y="2373"/>
                  </a:lnTo>
                  <a:lnTo>
                    <a:pt x="1077" y="2370"/>
                  </a:lnTo>
                  <a:lnTo>
                    <a:pt x="1071" y="2364"/>
                  </a:lnTo>
                  <a:lnTo>
                    <a:pt x="1055" y="2345"/>
                  </a:lnTo>
                  <a:lnTo>
                    <a:pt x="1037" y="2323"/>
                  </a:lnTo>
                  <a:lnTo>
                    <a:pt x="1015" y="2311"/>
                  </a:lnTo>
                  <a:lnTo>
                    <a:pt x="993" y="2308"/>
                  </a:lnTo>
                  <a:lnTo>
                    <a:pt x="965" y="2311"/>
                  </a:lnTo>
                  <a:lnTo>
                    <a:pt x="940" y="2314"/>
                  </a:lnTo>
                  <a:lnTo>
                    <a:pt x="915" y="2311"/>
                  </a:lnTo>
                  <a:lnTo>
                    <a:pt x="896" y="2302"/>
                  </a:lnTo>
                  <a:lnTo>
                    <a:pt x="874" y="2289"/>
                  </a:lnTo>
                  <a:lnTo>
                    <a:pt x="852" y="2273"/>
                  </a:lnTo>
                  <a:lnTo>
                    <a:pt x="843" y="2258"/>
                  </a:lnTo>
                  <a:lnTo>
                    <a:pt x="846" y="2242"/>
                  </a:lnTo>
                  <a:lnTo>
                    <a:pt x="862" y="2223"/>
                  </a:lnTo>
                  <a:lnTo>
                    <a:pt x="877" y="2205"/>
                  </a:lnTo>
                  <a:lnTo>
                    <a:pt x="884" y="2189"/>
                  </a:lnTo>
                  <a:lnTo>
                    <a:pt x="874" y="2177"/>
                  </a:lnTo>
                  <a:lnTo>
                    <a:pt x="859" y="2161"/>
                  </a:lnTo>
                  <a:lnTo>
                    <a:pt x="840" y="2149"/>
                  </a:lnTo>
                  <a:lnTo>
                    <a:pt x="824" y="2139"/>
                  </a:lnTo>
                  <a:lnTo>
                    <a:pt x="805" y="2139"/>
                  </a:lnTo>
                  <a:lnTo>
                    <a:pt x="784" y="2139"/>
                  </a:lnTo>
                  <a:lnTo>
                    <a:pt x="765" y="2139"/>
                  </a:lnTo>
                  <a:lnTo>
                    <a:pt x="746" y="2130"/>
                  </a:lnTo>
                  <a:lnTo>
                    <a:pt x="721" y="2117"/>
                  </a:lnTo>
                  <a:lnTo>
                    <a:pt x="706" y="2102"/>
                  </a:lnTo>
                  <a:lnTo>
                    <a:pt x="702" y="2083"/>
                  </a:lnTo>
                  <a:lnTo>
                    <a:pt x="706" y="2058"/>
                  </a:lnTo>
                  <a:lnTo>
                    <a:pt x="709" y="2030"/>
                  </a:lnTo>
                  <a:lnTo>
                    <a:pt x="712" y="2005"/>
                  </a:lnTo>
                  <a:lnTo>
                    <a:pt x="706" y="1986"/>
                  </a:lnTo>
                  <a:lnTo>
                    <a:pt x="690" y="1974"/>
                  </a:lnTo>
                  <a:lnTo>
                    <a:pt x="662" y="1964"/>
                  </a:lnTo>
                  <a:lnTo>
                    <a:pt x="640" y="1958"/>
                  </a:lnTo>
                  <a:lnTo>
                    <a:pt x="621" y="1958"/>
                  </a:lnTo>
                  <a:lnTo>
                    <a:pt x="599" y="1964"/>
                  </a:lnTo>
                  <a:lnTo>
                    <a:pt x="578" y="1967"/>
                  </a:lnTo>
                  <a:lnTo>
                    <a:pt x="559" y="1971"/>
                  </a:lnTo>
                  <a:lnTo>
                    <a:pt x="537" y="1967"/>
                  </a:lnTo>
                  <a:lnTo>
                    <a:pt x="512" y="1958"/>
                  </a:lnTo>
                  <a:lnTo>
                    <a:pt x="487" y="1952"/>
                  </a:lnTo>
                  <a:lnTo>
                    <a:pt x="465" y="1946"/>
                  </a:lnTo>
                  <a:lnTo>
                    <a:pt x="443" y="1942"/>
                  </a:lnTo>
                  <a:lnTo>
                    <a:pt x="418" y="1939"/>
                  </a:lnTo>
                  <a:lnTo>
                    <a:pt x="393" y="1939"/>
                  </a:lnTo>
                  <a:lnTo>
                    <a:pt x="375" y="1946"/>
                  </a:lnTo>
                  <a:lnTo>
                    <a:pt x="365" y="1958"/>
                  </a:lnTo>
                  <a:lnTo>
                    <a:pt x="362" y="1977"/>
                  </a:lnTo>
                  <a:lnTo>
                    <a:pt x="359" y="1999"/>
                  </a:lnTo>
                  <a:lnTo>
                    <a:pt x="356" y="2017"/>
                  </a:lnTo>
                  <a:lnTo>
                    <a:pt x="346" y="2030"/>
                  </a:lnTo>
                  <a:lnTo>
                    <a:pt x="325" y="2039"/>
                  </a:lnTo>
                  <a:lnTo>
                    <a:pt x="293" y="2045"/>
                  </a:lnTo>
                  <a:lnTo>
                    <a:pt x="259" y="2045"/>
                  </a:lnTo>
                  <a:lnTo>
                    <a:pt x="231" y="2039"/>
                  </a:lnTo>
                  <a:lnTo>
                    <a:pt x="209" y="2030"/>
                  </a:lnTo>
                  <a:lnTo>
                    <a:pt x="203" y="2014"/>
                  </a:lnTo>
                  <a:lnTo>
                    <a:pt x="203" y="1989"/>
                  </a:lnTo>
                  <a:lnTo>
                    <a:pt x="206" y="1964"/>
                  </a:lnTo>
                  <a:lnTo>
                    <a:pt x="209" y="1946"/>
                  </a:lnTo>
                  <a:lnTo>
                    <a:pt x="215" y="1924"/>
                  </a:lnTo>
                  <a:lnTo>
                    <a:pt x="228" y="1902"/>
                  </a:lnTo>
                  <a:lnTo>
                    <a:pt x="240" y="1877"/>
                  </a:lnTo>
                  <a:lnTo>
                    <a:pt x="243" y="1855"/>
                  </a:lnTo>
                  <a:lnTo>
                    <a:pt x="240" y="1836"/>
                  </a:lnTo>
                  <a:lnTo>
                    <a:pt x="231" y="1814"/>
                  </a:lnTo>
                  <a:lnTo>
                    <a:pt x="222" y="1793"/>
                  </a:lnTo>
                  <a:lnTo>
                    <a:pt x="209" y="1780"/>
                  </a:lnTo>
                  <a:lnTo>
                    <a:pt x="184" y="1768"/>
                  </a:lnTo>
                  <a:lnTo>
                    <a:pt x="153" y="1758"/>
                  </a:lnTo>
                  <a:lnTo>
                    <a:pt x="128" y="1752"/>
                  </a:lnTo>
                  <a:lnTo>
                    <a:pt x="100" y="1752"/>
                  </a:lnTo>
                  <a:lnTo>
                    <a:pt x="69" y="1749"/>
                  </a:lnTo>
                  <a:lnTo>
                    <a:pt x="37" y="1746"/>
                  </a:lnTo>
                  <a:lnTo>
                    <a:pt x="12" y="1739"/>
                  </a:lnTo>
                  <a:lnTo>
                    <a:pt x="0" y="1733"/>
                  </a:lnTo>
                  <a:lnTo>
                    <a:pt x="9" y="1727"/>
                  </a:lnTo>
                  <a:lnTo>
                    <a:pt x="19" y="1718"/>
                  </a:lnTo>
                  <a:lnTo>
                    <a:pt x="25" y="1708"/>
                  </a:lnTo>
                  <a:lnTo>
                    <a:pt x="31" y="1699"/>
                  </a:lnTo>
                  <a:lnTo>
                    <a:pt x="34" y="1683"/>
                  </a:lnTo>
                  <a:lnTo>
                    <a:pt x="34" y="1661"/>
                  </a:lnTo>
                  <a:lnTo>
                    <a:pt x="37" y="1646"/>
                  </a:lnTo>
                  <a:lnTo>
                    <a:pt x="53" y="1621"/>
                  </a:lnTo>
                  <a:lnTo>
                    <a:pt x="75" y="1596"/>
                  </a:lnTo>
                  <a:lnTo>
                    <a:pt x="94" y="1574"/>
                  </a:lnTo>
                  <a:lnTo>
                    <a:pt x="106" y="1555"/>
                  </a:lnTo>
                  <a:lnTo>
                    <a:pt x="122" y="1537"/>
                  </a:lnTo>
                  <a:lnTo>
                    <a:pt x="137" y="1521"/>
                  </a:lnTo>
                  <a:lnTo>
                    <a:pt x="143" y="1521"/>
                  </a:lnTo>
                  <a:lnTo>
                    <a:pt x="153" y="1521"/>
                  </a:lnTo>
                  <a:lnTo>
                    <a:pt x="162" y="1521"/>
                  </a:lnTo>
                  <a:lnTo>
                    <a:pt x="172" y="1521"/>
                  </a:lnTo>
                  <a:lnTo>
                    <a:pt x="190" y="1524"/>
                  </a:lnTo>
                  <a:lnTo>
                    <a:pt x="215" y="1530"/>
                  </a:lnTo>
                  <a:lnTo>
                    <a:pt x="237" y="1533"/>
                  </a:lnTo>
                  <a:lnTo>
                    <a:pt x="256" y="1530"/>
                  </a:lnTo>
                  <a:lnTo>
                    <a:pt x="278" y="1518"/>
                  </a:lnTo>
                  <a:lnTo>
                    <a:pt x="296" y="1499"/>
                  </a:lnTo>
                  <a:lnTo>
                    <a:pt x="309" y="1477"/>
                  </a:lnTo>
                  <a:lnTo>
                    <a:pt x="309" y="1455"/>
                  </a:lnTo>
                  <a:lnTo>
                    <a:pt x="303" y="1427"/>
                  </a:lnTo>
                  <a:lnTo>
                    <a:pt x="293" y="1399"/>
                  </a:lnTo>
                  <a:lnTo>
                    <a:pt x="287" y="1371"/>
                  </a:lnTo>
                  <a:lnTo>
                    <a:pt x="284" y="1349"/>
                  </a:lnTo>
                  <a:lnTo>
                    <a:pt x="284" y="1324"/>
                  </a:lnTo>
                  <a:lnTo>
                    <a:pt x="284" y="1296"/>
                  </a:lnTo>
                  <a:lnTo>
                    <a:pt x="287" y="1265"/>
                  </a:lnTo>
                  <a:lnTo>
                    <a:pt x="293" y="1237"/>
                  </a:lnTo>
                  <a:lnTo>
                    <a:pt x="309" y="1218"/>
                  </a:lnTo>
                  <a:lnTo>
                    <a:pt x="321" y="1218"/>
                  </a:lnTo>
                  <a:lnTo>
                    <a:pt x="337" y="1224"/>
                  </a:lnTo>
                  <a:lnTo>
                    <a:pt x="356" y="1234"/>
                  </a:lnTo>
                  <a:lnTo>
                    <a:pt x="368" y="1234"/>
                  </a:lnTo>
                  <a:lnTo>
                    <a:pt x="387" y="1227"/>
                  </a:lnTo>
                  <a:lnTo>
                    <a:pt x="409" y="1218"/>
                  </a:lnTo>
                  <a:lnTo>
                    <a:pt x="428" y="1202"/>
                  </a:lnTo>
                  <a:lnTo>
                    <a:pt x="443" y="1190"/>
                  </a:lnTo>
                  <a:lnTo>
                    <a:pt x="456" y="1171"/>
                  </a:lnTo>
                  <a:lnTo>
                    <a:pt x="471" y="1146"/>
                  </a:lnTo>
                  <a:lnTo>
                    <a:pt x="481" y="1124"/>
                  </a:lnTo>
                  <a:lnTo>
                    <a:pt x="487" y="1102"/>
                  </a:lnTo>
                  <a:lnTo>
                    <a:pt x="484" y="1074"/>
                  </a:lnTo>
                  <a:lnTo>
                    <a:pt x="478" y="1043"/>
                  </a:lnTo>
                  <a:lnTo>
                    <a:pt x="462" y="1015"/>
                  </a:lnTo>
                  <a:lnTo>
                    <a:pt x="446" y="996"/>
                  </a:lnTo>
                  <a:lnTo>
                    <a:pt x="431" y="996"/>
                  </a:lnTo>
                  <a:lnTo>
                    <a:pt x="415" y="1003"/>
                  </a:lnTo>
                  <a:lnTo>
                    <a:pt x="396" y="1009"/>
                  </a:lnTo>
                  <a:lnTo>
                    <a:pt x="381" y="1009"/>
                  </a:lnTo>
                  <a:lnTo>
                    <a:pt x="362" y="996"/>
                  </a:lnTo>
                  <a:lnTo>
                    <a:pt x="343" y="974"/>
                  </a:lnTo>
                  <a:lnTo>
                    <a:pt x="331" y="953"/>
                  </a:lnTo>
                  <a:lnTo>
                    <a:pt x="325" y="931"/>
                  </a:lnTo>
                  <a:lnTo>
                    <a:pt x="325" y="903"/>
                  </a:lnTo>
                  <a:lnTo>
                    <a:pt x="321" y="875"/>
                  </a:lnTo>
                  <a:lnTo>
                    <a:pt x="321" y="853"/>
                  </a:lnTo>
                  <a:lnTo>
                    <a:pt x="315" y="828"/>
                  </a:lnTo>
                  <a:lnTo>
                    <a:pt x="306" y="800"/>
                  </a:lnTo>
                  <a:lnTo>
                    <a:pt x="300" y="775"/>
                  </a:lnTo>
                  <a:lnTo>
                    <a:pt x="306" y="753"/>
                  </a:lnTo>
                  <a:lnTo>
                    <a:pt x="318" y="731"/>
                  </a:lnTo>
                  <a:lnTo>
                    <a:pt x="331" y="706"/>
                  </a:lnTo>
                  <a:lnTo>
                    <a:pt x="343" y="681"/>
                  </a:lnTo>
                  <a:lnTo>
                    <a:pt x="346" y="659"/>
                  </a:lnTo>
                  <a:lnTo>
                    <a:pt x="340" y="643"/>
                  </a:lnTo>
                  <a:lnTo>
                    <a:pt x="331" y="622"/>
                  </a:lnTo>
                  <a:lnTo>
                    <a:pt x="318" y="600"/>
                  </a:lnTo>
                  <a:lnTo>
                    <a:pt x="312" y="584"/>
                  </a:lnTo>
                  <a:lnTo>
                    <a:pt x="309" y="559"/>
                  </a:lnTo>
                  <a:lnTo>
                    <a:pt x="306" y="528"/>
                  </a:lnTo>
                  <a:lnTo>
                    <a:pt x="312" y="500"/>
                  </a:lnTo>
                  <a:lnTo>
                    <a:pt x="321" y="481"/>
                  </a:lnTo>
                  <a:lnTo>
                    <a:pt x="331" y="478"/>
                  </a:lnTo>
                  <a:lnTo>
                    <a:pt x="350" y="481"/>
                  </a:lnTo>
                  <a:lnTo>
                    <a:pt x="365" y="481"/>
                  </a:lnTo>
                  <a:lnTo>
                    <a:pt x="378" y="481"/>
                  </a:lnTo>
                  <a:lnTo>
                    <a:pt x="390" y="469"/>
                  </a:lnTo>
                  <a:lnTo>
                    <a:pt x="406" y="447"/>
                  </a:lnTo>
                  <a:lnTo>
                    <a:pt x="418" y="425"/>
                  </a:lnTo>
                  <a:lnTo>
                    <a:pt x="434" y="412"/>
                  </a:lnTo>
                  <a:lnTo>
                    <a:pt x="453" y="409"/>
                  </a:lnTo>
                  <a:lnTo>
                    <a:pt x="478" y="409"/>
                  </a:lnTo>
                  <a:lnTo>
                    <a:pt x="499" y="412"/>
                  </a:lnTo>
                  <a:lnTo>
                    <a:pt x="521" y="412"/>
                  </a:lnTo>
                  <a:lnTo>
                    <a:pt x="546" y="400"/>
                  </a:lnTo>
                  <a:lnTo>
                    <a:pt x="574" y="381"/>
                  </a:lnTo>
                  <a:lnTo>
                    <a:pt x="603" y="362"/>
                  </a:lnTo>
                  <a:lnTo>
                    <a:pt x="624" y="347"/>
                  </a:lnTo>
                  <a:lnTo>
                    <a:pt x="643" y="331"/>
                  </a:lnTo>
                  <a:lnTo>
                    <a:pt x="665" y="316"/>
                  </a:lnTo>
                  <a:lnTo>
                    <a:pt x="677" y="297"/>
                  </a:lnTo>
                  <a:lnTo>
                    <a:pt x="681" y="284"/>
                  </a:lnTo>
                  <a:lnTo>
                    <a:pt x="677" y="269"/>
                  </a:lnTo>
                  <a:lnTo>
                    <a:pt x="677" y="253"/>
                  </a:lnTo>
                  <a:lnTo>
                    <a:pt x="677" y="241"/>
                  </a:lnTo>
                  <a:lnTo>
                    <a:pt x="696" y="228"/>
                  </a:lnTo>
                  <a:lnTo>
                    <a:pt x="718" y="219"/>
                  </a:lnTo>
                  <a:lnTo>
                    <a:pt x="746" y="209"/>
                  </a:lnTo>
                  <a:lnTo>
                    <a:pt x="774" y="206"/>
                  </a:lnTo>
                  <a:lnTo>
                    <a:pt x="796" y="203"/>
                  </a:lnTo>
                  <a:lnTo>
                    <a:pt x="812" y="203"/>
                  </a:lnTo>
                  <a:lnTo>
                    <a:pt x="830" y="203"/>
                  </a:lnTo>
                  <a:lnTo>
                    <a:pt x="849" y="206"/>
                  </a:lnTo>
                  <a:lnTo>
                    <a:pt x="865" y="203"/>
                  </a:lnTo>
                  <a:lnTo>
                    <a:pt x="871" y="197"/>
                  </a:lnTo>
                  <a:lnTo>
                    <a:pt x="880" y="188"/>
                  </a:lnTo>
                  <a:lnTo>
                    <a:pt x="887" y="178"/>
                  </a:lnTo>
                  <a:lnTo>
                    <a:pt x="893" y="169"/>
                  </a:lnTo>
                  <a:lnTo>
                    <a:pt x="899" y="159"/>
                  </a:lnTo>
                  <a:lnTo>
                    <a:pt x="905" y="153"/>
                  </a:lnTo>
                  <a:lnTo>
                    <a:pt x="915" y="150"/>
                  </a:lnTo>
                  <a:lnTo>
                    <a:pt x="927" y="147"/>
                  </a:lnTo>
                  <a:lnTo>
                    <a:pt x="940" y="144"/>
                  </a:lnTo>
                  <a:lnTo>
                    <a:pt x="955" y="144"/>
                  </a:lnTo>
                  <a:lnTo>
                    <a:pt x="965" y="150"/>
                  </a:lnTo>
                  <a:lnTo>
                    <a:pt x="977" y="159"/>
                  </a:lnTo>
                  <a:lnTo>
                    <a:pt x="987" y="166"/>
                  </a:lnTo>
                  <a:lnTo>
                    <a:pt x="993" y="172"/>
                  </a:lnTo>
                  <a:lnTo>
                    <a:pt x="1002" y="181"/>
                  </a:lnTo>
                  <a:lnTo>
                    <a:pt x="1012" y="191"/>
                  </a:lnTo>
                  <a:lnTo>
                    <a:pt x="1024" y="200"/>
                  </a:lnTo>
                  <a:lnTo>
                    <a:pt x="1033" y="203"/>
                  </a:lnTo>
                  <a:lnTo>
                    <a:pt x="1055" y="209"/>
                  </a:lnTo>
                  <a:lnTo>
                    <a:pt x="1080" y="209"/>
                  </a:lnTo>
                  <a:lnTo>
                    <a:pt x="1108" y="206"/>
                  </a:lnTo>
                  <a:lnTo>
                    <a:pt x="1127" y="200"/>
                  </a:lnTo>
                  <a:lnTo>
                    <a:pt x="1133" y="194"/>
                  </a:lnTo>
                  <a:lnTo>
                    <a:pt x="1136" y="184"/>
                  </a:lnTo>
                  <a:lnTo>
                    <a:pt x="1140" y="175"/>
                  </a:lnTo>
                  <a:lnTo>
                    <a:pt x="1143" y="166"/>
                  </a:lnTo>
                  <a:lnTo>
                    <a:pt x="1146" y="156"/>
                  </a:lnTo>
                  <a:lnTo>
                    <a:pt x="1152" y="150"/>
                  </a:lnTo>
                  <a:lnTo>
                    <a:pt x="1158" y="144"/>
                  </a:lnTo>
                  <a:lnTo>
                    <a:pt x="1168" y="138"/>
                  </a:lnTo>
                  <a:lnTo>
                    <a:pt x="1177" y="131"/>
                  </a:lnTo>
                  <a:lnTo>
                    <a:pt x="1186" y="128"/>
                  </a:lnTo>
                  <a:lnTo>
                    <a:pt x="1193" y="125"/>
                  </a:lnTo>
                  <a:lnTo>
                    <a:pt x="1211" y="128"/>
                  </a:lnTo>
                  <a:lnTo>
                    <a:pt x="1233" y="141"/>
                  </a:lnTo>
                  <a:lnTo>
                    <a:pt x="1252" y="153"/>
                  </a:lnTo>
                  <a:lnTo>
                    <a:pt x="1268" y="166"/>
                  </a:lnTo>
                  <a:lnTo>
                    <a:pt x="1274" y="181"/>
                  </a:lnTo>
                  <a:lnTo>
                    <a:pt x="1277" y="206"/>
                  </a:lnTo>
                  <a:lnTo>
                    <a:pt x="1283" y="228"/>
                  </a:lnTo>
                  <a:lnTo>
                    <a:pt x="1293" y="241"/>
                  </a:lnTo>
                  <a:lnTo>
                    <a:pt x="1308" y="244"/>
                  </a:lnTo>
                  <a:lnTo>
                    <a:pt x="1327" y="238"/>
                  </a:lnTo>
                  <a:lnTo>
                    <a:pt x="1343" y="228"/>
                  </a:lnTo>
                  <a:lnTo>
                    <a:pt x="1358" y="219"/>
                  </a:lnTo>
                  <a:lnTo>
                    <a:pt x="1380" y="209"/>
                  </a:lnTo>
                  <a:lnTo>
                    <a:pt x="1405" y="200"/>
                  </a:lnTo>
                  <a:lnTo>
                    <a:pt x="1430" y="188"/>
                  </a:lnTo>
                  <a:lnTo>
                    <a:pt x="1446" y="172"/>
                  </a:lnTo>
                  <a:lnTo>
                    <a:pt x="1449" y="166"/>
                  </a:lnTo>
                  <a:lnTo>
                    <a:pt x="1449" y="159"/>
                  </a:lnTo>
                  <a:lnTo>
                    <a:pt x="1446" y="150"/>
                  </a:lnTo>
                  <a:lnTo>
                    <a:pt x="1446" y="141"/>
                  </a:lnTo>
                  <a:lnTo>
                    <a:pt x="1446" y="131"/>
                  </a:lnTo>
                  <a:lnTo>
                    <a:pt x="1446" y="125"/>
                  </a:lnTo>
                  <a:lnTo>
                    <a:pt x="1461" y="106"/>
                  </a:lnTo>
                  <a:lnTo>
                    <a:pt x="1483" y="88"/>
                  </a:lnTo>
                  <a:lnTo>
                    <a:pt x="1505" y="72"/>
                  </a:lnTo>
                  <a:lnTo>
                    <a:pt x="1524" y="69"/>
                  </a:lnTo>
                  <a:lnTo>
                    <a:pt x="1549" y="69"/>
                  </a:lnTo>
                  <a:lnTo>
                    <a:pt x="1571" y="72"/>
                  </a:lnTo>
                  <a:lnTo>
                    <a:pt x="1592" y="72"/>
                  </a:lnTo>
                  <a:lnTo>
                    <a:pt x="1611" y="75"/>
                  </a:lnTo>
                  <a:lnTo>
                    <a:pt x="1633" y="81"/>
                  </a:lnTo>
                  <a:lnTo>
                    <a:pt x="1649" y="91"/>
                  </a:lnTo>
                  <a:lnTo>
                    <a:pt x="1652" y="103"/>
                  </a:lnTo>
                  <a:lnTo>
                    <a:pt x="1652" y="122"/>
                  </a:lnTo>
                  <a:lnTo>
                    <a:pt x="1645" y="144"/>
                  </a:lnTo>
                  <a:lnTo>
                    <a:pt x="1645" y="159"/>
                  </a:lnTo>
                  <a:lnTo>
                    <a:pt x="1649" y="172"/>
                  </a:lnTo>
                  <a:lnTo>
                    <a:pt x="1667" y="181"/>
                  </a:lnTo>
                  <a:lnTo>
                    <a:pt x="1692" y="184"/>
                  </a:lnTo>
                  <a:lnTo>
                    <a:pt x="1717" y="181"/>
                  </a:lnTo>
                  <a:lnTo>
                    <a:pt x="1733" y="172"/>
                  </a:lnTo>
                  <a:lnTo>
                    <a:pt x="1736" y="169"/>
                  </a:lnTo>
                  <a:lnTo>
                    <a:pt x="1736" y="163"/>
                  </a:lnTo>
                  <a:lnTo>
                    <a:pt x="1736" y="153"/>
                  </a:lnTo>
                  <a:lnTo>
                    <a:pt x="1733" y="147"/>
                  </a:lnTo>
                  <a:lnTo>
                    <a:pt x="1733" y="138"/>
                  </a:lnTo>
                  <a:lnTo>
                    <a:pt x="1733" y="131"/>
                  </a:lnTo>
                  <a:lnTo>
                    <a:pt x="1733" y="125"/>
                  </a:lnTo>
                  <a:lnTo>
                    <a:pt x="1749" y="113"/>
                  </a:lnTo>
                  <a:lnTo>
                    <a:pt x="1774" y="103"/>
                  </a:lnTo>
                  <a:lnTo>
                    <a:pt x="1799" y="97"/>
                  </a:lnTo>
                  <a:lnTo>
                    <a:pt x="1820" y="97"/>
                  </a:lnTo>
                  <a:lnTo>
                    <a:pt x="1833" y="106"/>
                  </a:lnTo>
                  <a:lnTo>
                    <a:pt x="1842" y="128"/>
                  </a:lnTo>
                  <a:lnTo>
                    <a:pt x="1855" y="147"/>
                  </a:lnTo>
                  <a:lnTo>
                    <a:pt x="1867" y="153"/>
                  </a:lnTo>
                  <a:lnTo>
                    <a:pt x="1873" y="150"/>
                  </a:lnTo>
                  <a:lnTo>
                    <a:pt x="1880" y="144"/>
                  </a:lnTo>
                  <a:lnTo>
                    <a:pt x="1883" y="134"/>
                  </a:lnTo>
                  <a:lnTo>
                    <a:pt x="1886" y="125"/>
                  </a:lnTo>
                  <a:lnTo>
                    <a:pt x="1889" y="116"/>
                  </a:lnTo>
                  <a:lnTo>
                    <a:pt x="1892" y="106"/>
                  </a:lnTo>
                  <a:lnTo>
                    <a:pt x="1889" y="91"/>
                  </a:lnTo>
                  <a:lnTo>
                    <a:pt x="1880" y="69"/>
                  </a:lnTo>
                  <a:lnTo>
                    <a:pt x="1870" y="44"/>
                  </a:lnTo>
                  <a:lnTo>
                    <a:pt x="1864" y="25"/>
                  </a:lnTo>
                  <a:lnTo>
                    <a:pt x="1867" y="10"/>
                  </a:lnTo>
                  <a:lnTo>
                    <a:pt x="1880" y="3"/>
                  </a:lnTo>
                  <a:lnTo>
                    <a:pt x="1898" y="0"/>
                  </a:lnTo>
                  <a:lnTo>
                    <a:pt x="1917" y="3"/>
                  </a:lnTo>
                  <a:lnTo>
                    <a:pt x="1933" y="10"/>
                  </a:lnTo>
                  <a:lnTo>
                    <a:pt x="1948" y="22"/>
                  </a:lnTo>
                  <a:lnTo>
                    <a:pt x="1964" y="41"/>
                  </a:lnTo>
                  <a:lnTo>
                    <a:pt x="1983" y="63"/>
                  </a:lnTo>
                  <a:lnTo>
                    <a:pt x="1998" y="72"/>
                  </a:lnTo>
                  <a:lnTo>
                    <a:pt x="2017" y="69"/>
                  </a:lnTo>
                  <a:lnTo>
                    <a:pt x="2039" y="56"/>
                  </a:lnTo>
                  <a:lnTo>
                    <a:pt x="2061" y="44"/>
                  </a:lnTo>
                  <a:lnTo>
                    <a:pt x="2080" y="35"/>
                  </a:lnTo>
                  <a:lnTo>
                    <a:pt x="2108" y="31"/>
                  </a:lnTo>
                  <a:lnTo>
                    <a:pt x="2142" y="31"/>
                  </a:lnTo>
                  <a:lnTo>
                    <a:pt x="2170" y="35"/>
                  </a:lnTo>
                  <a:lnTo>
                    <a:pt x="2192" y="41"/>
                  </a:lnTo>
                  <a:lnTo>
                    <a:pt x="2220" y="53"/>
                  </a:lnTo>
                  <a:lnTo>
                    <a:pt x="2245" y="66"/>
                  </a:lnTo>
                  <a:lnTo>
                    <a:pt x="2267" y="72"/>
                  </a:lnTo>
                  <a:lnTo>
                    <a:pt x="2295" y="72"/>
                  </a:lnTo>
                  <a:lnTo>
                    <a:pt x="2329" y="69"/>
                  </a:lnTo>
                  <a:lnTo>
                    <a:pt x="2364" y="69"/>
                  </a:lnTo>
                  <a:lnTo>
                    <a:pt x="2389" y="72"/>
                  </a:lnTo>
                  <a:lnTo>
                    <a:pt x="2398" y="78"/>
                  </a:lnTo>
                  <a:lnTo>
                    <a:pt x="2404" y="85"/>
                  </a:lnTo>
                  <a:lnTo>
                    <a:pt x="2414" y="94"/>
                  </a:lnTo>
                  <a:lnTo>
                    <a:pt x="2420" y="103"/>
                  </a:lnTo>
                  <a:lnTo>
                    <a:pt x="2429" y="106"/>
                  </a:lnTo>
                  <a:lnTo>
                    <a:pt x="2457" y="113"/>
                  </a:lnTo>
                  <a:lnTo>
                    <a:pt x="2498" y="113"/>
                  </a:lnTo>
                  <a:lnTo>
                    <a:pt x="2539" y="106"/>
                  </a:lnTo>
                  <a:lnTo>
                    <a:pt x="2576" y="97"/>
                  </a:lnTo>
                  <a:lnTo>
                    <a:pt x="2604" y="85"/>
                  </a:lnTo>
                  <a:lnTo>
                    <a:pt x="2610" y="81"/>
                  </a:lnTo>
                  <a:lnTo>
                    <a:pt x="2614" y="72"/>
                  </a:lnTo>
                  <a:lnTo>
                    <a:pt x="2620" y="63"/>
                  </a:lnTo>
                  <a:lnTo>
                    <a:pt x="2623" y="53"/>
                  </a:lnTo>
                  <a:lnTo>
                    <a:pt x="2629" y="47"/>
                  </a:lnTo>
                  <a:lnTo>
                    <a:pt x="2632" y="38"/>
                  </a:lnTo>
                  <a:lnTo>
                    <a:pt x="2639" y="35"/>
                  </a:lnTo>
                  <a:lnTo>
                    <a:pt x="2660" y="31"/>
                  </a:lnTo>
                  <a:lnTo>
                    <a:pt x="2688" y="28"/>
                  </a:lnTo>
                  <a:lnTo>
                    <a:pt x="2720" y="31"/>
                  </a:lnTo>
                  <a:lnTo>
                    <a:pt x="2717" y="35"/>
                  </a:lnTo>
                  <a:lnTo>
                    <a:pt x="2710" y="53"/>
                  </a:lnTo>
                  <a:lnTo>
                    <a:pt x="2704" y="75"/>
                  </a:lnTo>
                  <a:lnTo>
                    <a:pt x="2701" y="94"/>
                  </a:lnTo>
                  <a:lnTo>
                    <a:pt x="2710" y="119"/>
                  </a:lnTo>
                  <a:lnTo>
                    <a:pt x="2723" y="144"/>
                  </a:lnTo>
                  <a:lnTo>
                    <a:pt x="2738" y="169"/>
                  </a:lnTo>
                  <a:lnTo>
                    <a:pt x="2748" y="191"/>
                  </a:lnTo>
                  <a:lnTo>
                    <a:pt x="2754" y="209"/>
                  </a:lnTo>
                  <a:lnTo>
                    <a:pt x="2763" y="231"/>
                  </a:lnTo>
                  <a:lnTo>
                    <a:pt x="2773" y="247"/>
                  </a:lnTo>
                  <a:lnTo>
                    <a:pt x="2788" y="253"/>
                  </a:lnTo>
                  <a:lnTo>
                    <a:pt x="2810" y="259"/>
                  </a:lnTo>
                  <a:lnTo>
                    <a:pt x="2832" y="266"/>
                  </a:lnTo>
                  <a:lnTo>
                    <a:pt x="2851" y="272"/>
                  </a:lnTo>
                  <a:lnTo>
                    <a:pt x="2870" y="284"/>
                  </a:lnTo>
                  <a:lnTo>
                    <a:pt x="2888" y="303"/>
                  </a:lnTo>
                  <a:lnTo>
                    <a:pt x="2901" y="319"/>
                  </a:lnTo>
                  <a:lnTo>
                    <a:pt x="2907" y="334"/>
                  </a:lnTo>
                  <a:lnTo>
                    <a:pt x="2913" y="356"/>
                  </a:lnTo>
                  <a:lnTo>
                    <a:pt x="2920" y="375"/>
                  </a:lnTo>
                  <a:lnTo>
                    <a:pt x="2926" y="391"/>
                  </a:lnTo>
                  <a:lnTo>
                    <a:pt x="2932" y="391"/>
                  </a:lnTo>
                  <a:lnTo>
                    <a:pt x="2941" y="391"/>
                  </a:lnTo>
                  <a:lnTo>
                    <a:pt x="2951" y="391"/>
                  </a:lnTo>
                  <a:lnTo>
                    <a:pt x="2960" y="387"/>
                  </a:lnTo>
                  <a:lnTo>
                    <a:pt x="2970" y="387"/>
                  </a:lnTo>
                  <a:lnTo>
                    <a:pt x="2976" y="391"/>
                  </a:lnTo>
                  <a:lnTo>
                    <a:pt x="3001" y="400"/>
                  </a:lnTo>
                  <a:lnTo>
                    <a:pt x="3026" y="419"/>
                  </a:lnTo>
                  <a:lnTo>
                    <a:pt x="3041" y="437"/>
                  </a:lnTo>
                  <a:lnTo>
                    <a:pt x="3044" y="456"/>
                  </a:lnTo>
                  <a:lnTo>
                    <a:pt x="3041" y="481"/>
                  </a:lnTo>
                  <a:lnTo>
                    <a:pt x="3038" y="503"/>
                  </a:lnTo>
                  <a:lnTo>
                    <a:pt x="3041" y="522"/>
                  </a:lnTo>
                  <a:lnTo>
                    <a:pt x="3057" y="537"/>
                  </a:lnTo>
                  <a:lnTo>
                    <a:pt x="3082" y="553"/>
                  </a:lnTo>
                  <a:lnTo>
                    <a:pt x="3107" y="565"/>
                  </a:lnTo>
                  <a:lnTo>
                    <a:pt x="3123" y="581"/>
                  </a:lnTo>
                  <a:lnTo>
                    <a:pt x="3138" y="603"/>
                  </a:lnTo>
                  <a:lnTo>
                    <a:pt x="3151" y="631"/>
                  </a:lnTo>
                  <a:lnTo>
                    <a:pt x="3163" y="662"/>
                  </a:lnTo>
                  <a:lnTo>
                    <a:pt x="3169" y="687"/>
                  </a:lnTo>
                  <a:lnTo>
                    <a:pt x="3172" y="709"/>
                  </a:lnTo>
                  <a:lnTo>
                    <a:pt x="3169" y="734"/>
                  </a:lnTo>
                  <a:lnTo>
                    <a:pt x="3166" y="762"/>
                  </a:lnTo>
                  <a:lnTo>
                    <a:pt x="3166" y="784"/>
                  </a:lnTo>
                  <a:lnTo>
                    <a:pt x="3172" y="812"/>
                  </a:lnTo>
                  <a:lnTo>
                    <a:pt x="3182" y="846"/>
                  </a:lnTo>
                  <a:lnTo>
                    <a:pt x="3191" y="875"/>
                  </a:lnTo>
                  <a:lnTo>
                    <a:pt x="3201" y="899"/>
                  </a:lnTo>
                  <a:lnTo>
                    <a:pt x="3210" y="928"/>
                  </a:lnTo>
                  <a:lnTo>
                    <a:pt x="3219" y="956"/>
                  </a:lnTo>
                  <a:lnTo>
                    <a:pt x="3226" y="981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27262138" y="-12328525"/>
              <a:ext cx="6811963" cy="6597650"/>
            </a:xfrm>
            <a:custGeom>
              <a:avLst/>
              <a:gdLst>
                <a:gd name="T0" fmla="*/ 1361 w 4291"/>
                <a:gd name="T1" fmla="*/ 3632 h 4156"/>
                <a:gd name="T2" fmla="*/ 1299 w 4291"/>
                <a:gd name="T3" fmla="*/ 3451 h 4156"/>
                <a:gd name="T4" fmla="*/ 1243 w 4291"/>
                <a:gd name="T5" fmla="*/ 3216 h 4156"/>
                <a:gd name="T6" fmla="*/ 1037 w 4291"/>
                <a:gd name="T7" fmla="*/ 3017 h 4156"/>
                <a:gd name="T8" fmla="*/ 918 w 4291"/>
                <a:gd name="T9" fmla="*/ 2998 h 4156"/>
                <a:gd name="T10" fmla="*/ 859 w 4291"/>
                <a:gd name="T11" fmla="*/ 2832 h 4156"/>
                <a:gd name="T12" fmla="*/ 640 w 4291"/>
                <a:gd name="T13" fmla="*/ 2570 h 4156"/>
                <a:gd name="T14" fmla="*/ 328 w 4291"/>
                <a:gd name="T15" fmla="*/ 2414 h 4156"/>
                <a:gd name="T16" fmla="*/ 150 w 4291"/>
                <a:gd name="T17" fmla="*/ 2233 h 4156"/>
                <a:gd name="T18" fmla="*/ 19 w 4291"/>
                <a:gd name="T19" fmla="*/ 1974 h 4156"/>
                <a:gd name="T20" fmla="*/ 44 w 4291"/>
                <a:gd name="T21" fmla="*/ 1827 h 4156"/>
                <a:gd name="T22" fmla="*/ 100 w 4291"/>
                <a:gd name="T23" fmla="*/ 1643 h 4156"/>
                <a:gd name="T24" fmla="*/ 144 w 4291"/>
                <a:gd name="T25" fmla="*/ 1368 h 4156"/>
                <a:gd name="T26" fmla="*/ 41 w 4291"/>
                <a:gd name="T27" fmla="*/ 1040 h 4156"/>
                <a:gd name="T28" fmla="*/ 187 w 4291"/>
                <a:gd name="T29" fmla="*/ 790 h 4156"/>
                <a:gd name="T30" fmla="*/ 297 w 4291"/>
                <a:gd name="T31" fmla="*/ 475 h 4156"/>
                <a:gd name="T32" fmla="*/ 231 w 4291"/>
                <a:gd name="T33" fmla="*/ 194 h 4156"/>
                <a:gd name="T34" fmla="*/ 403 w 4291"/>
                <a:gd name="T35" fmla="*/ 84 h 4156"/>
                <a:gd name="T36" fmla="*/ 518 w 4291"/>
                <a:gd name="T37" fmla="*/ 144 h 4156"/>
                <a:gd name="T38" fmla="*/ 681 w 4291"/>
                <a:gd name="T39" fmla="*/ 38 h 4156"/>
                <a:gd name="T40" fmla="*/ 781 w 4291"/>
                <a:gd name="T41" fmla="*/ 175 h 4156"/>
                <a:gd name="T42" fmla="*/ 996 w 4291"/>
                <a:gd name="T43" fmla="*/ 163 h 4156"/>
                <a:gd name="T44" fmla="*/ 1333 w 4291"/>
                <a:gd name="T45" fmla="*/ 106 h 4156"/>
                <a:gd name="T46" fmla="*/ 1558 w 4291"/>
                <a:gd name="T47" fmla="*/ 241 h 4156"/>
                <a:gd name="T48" fmla="*/ 1733 w 4291"/>
                <a:gd name="T49" fmla="*/ 275 h 4156"/>
                <a:gd name="T50" fmla="*/ 2030 w 4291"/>
                <a:gd name="T51" fmla="*/ 169 h 4156"/>
                <a:gd name="T52" fmla="*/ 2342 w 4291"/>
                <a:gd name="T53" fmla="*/ 222 h 4156"/>
                <a:gd name="T54" fmla="*/ 2579 w 4291"/>
                <a:gd name="T55" fmla="*/ 606 h 4156"/>
                <a:gd name="T56" fmla="*/ 2888 w 4291"/>
                <a:gd name="T57" fmla="*/ 953 h 4156"/>
                <a:gd name="T58" fmla="*/ 2985 w 4291"/>
                <a:gd name="T59" fmla="*/ 746 h 4156"/>
                <a:gd name="T60" fmla="*/ 3235 w 4291"/>
                <a:gd name="T61" fmla="*/ 931 h 4156"/>
                <a:gd name="T62" fmla="*/ 3341 w 4291"/>
                <a:gd name="T63" fmla="*/ 968 h 4156"/>
                <a:gd name="T64" fmla="*/ 3488 w 4291"/>
                <a:gd name="T65" fmla="*/ 993 h 4156"/>
                <a:gd name="T66" fmla="*/ 3760 w 4291"/>
                <a:gd name="T67" fmla="*/ 959 h 4156"/>
                <a:gd name="T68" fmla="*/ 3991 w 4291"/>
                <a:gd name="T69" fmla="*/ 887 h 4156"/>
                <a:gd name="T70" fmla="*/ 4203 w 4291"/>
                <a:gd name="T71" fmla="*/ 1087 h 4156"/>
                <a:gd name="T72" fmla="*/ 4206 w 4291"/>
                <a:gd name="T73" fmla="*/ 1252 h 4156"/>
                <a:gd name="T74" fmla="*/ 3991 w 4291"/>
                <a:gd name="T75" fmla="*/ 1396 h 4156"/>
                <a:gd name="T76" fmla="*/ 3688 w 4291"/>
                <a:gd name="T77" fmla="*/ 1390 h 4156"/>
                <a:gd name="T78" fmla="*/ 3472 w 4291"/>
                <a:gd name="T79" fmla="*/ 1302 h 4156"/>
                <a:gd name="T80" fmla="*/ 3388 w 4291"/>
                <a:gd name="T81" fmla="*/ 1168 h 4156"/>
                <a:gd name="T82" fmla="*/ 3313 w 4291"/>
                <a:gd name="T83" fmla="*/ 1383 h 4156"/>
                <a:gd name="T84" fmla="*/ 3376 w 4291"/>
                <a:gd name="T85" fmla="*/ 1615 h 4156"/>
                <a:gd name="T86" fmla="*/ 3529 w 4291"/>
                <a:gd name="T87" fmla="*/ 1805 h 4156"/>
                <a:gd name="T88" fmla="*/ 3703 w 4291"/>
                <a:gd name="T89" fmla="*/ 1761 h 4156"/>
                <a:gd name="T90" fmla="*/ 3741 w 4291"/>
                <a:gd name="T91" fmla="*/ 2108 h 4156"/>
                <a:gd name="T92" fmla="*/ 3663 w 4291"/>
                <a:gd name="T93" fmla="*/ 2320 h 4156"/>
                <a:gd name="T94" fmla="*/ 3507 w 4291"/>
                <a:gd name="T95" fmla="*/ 2576 h 4156"/>
                <a:gd name="T96" fmla="*/ 3513 w 4291"/>
                <a:gd name="T97" fmla="*/ 2867 h 4156"/>
                <a:gd name="T98" fmla="*/ 3632 w 4291"/>
                <a:gd name="T99" fmla="*/ 3048 h 4156"/>
                <a:gd name="T100" fmla="*/ 3491 w 4291"/>
                <a:gd name="T101" fmla="*/ 3298 h 4156"/>
                <a:gd name="T102" fmla="*/ 3441 w 4291"/>
                <a:gd name="T103" fmla="*/ 3535 h 4156"/>
                <a:gd name="T104" fmla="*/ 3313 w 4291"/>
                <a:gd name="T105" fmla="*/ 3847 h 4156"/>
                <a:gd name="T106" fmla="*/ 3291 w 4291"/>
                <a:gd name="T107" fmla="*/ 4075 h 4156"/>
                <a:gd name="T108" fmla="*/ 3194 w 4291"/>
                <a:gd name="T109" fmla="*/ 4150 h 4156"/>
                <a:gd name="T110" fmla="*/ 2948 w 4291"/>
                <a:gd name="T111" fmla="*/ 3997 h 4156"/>
                <a:gd name="T112" fmla="*/ 2701 w 4291"/>
                <a:gd name="T113" fmla="*/ 3941 h 4156"/>
                <a:gd name="T114" fmla="*/ 2395 w 4291"/>
                <a:gd name="T115" fmla="*/ 3841 h 4156"/>
                <a:gd name="T116" fmla="*/ 2092 w 4291"/>
                <a:gd name="T117" fmla="*/ 3860 h 4156"/>
                <a:gd name="T118" fmla="*/ 1914 w 4291"/>
                <a:gd name="T119" fmla="*/ 3757 h 4156"/>
                <a:gd name="T120" fmla="*/ 1730 w 4291"/>
                <a:gd name="T121" fmla="*/ 3866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91" h="4156">
                  <a:moveTo>
                    <a:pt x="1642" y="3913"/>
                  </a:moveTo>
                  <a:lnTo>
                    <a:pt x="1611" y="3913"/>
                  </a:lnTo>
                  <a:lnTo>
                    <a:pt x="1589" y="3910"/>
                  </a:lnTo>
                  <a:lnTo>
                    <a:pt x="1571" y="3894"/>
                  </a:lnTo>
                  <a:lnTo>
                    <a:pt x="1555" y="3872"/>
                  </a:lnTo>
                  <a:lnTo>
                    <a:pt x="1539" y="3853"/>
                  </a:lnTo>
                  <a:lnTo>
                    <a:pt x="1521" y="3838"/>
                  </a:lnTo>
                  <a:lnTo>
                    <a:pt x="1496" y="3822"/>
                  </a:lnTo>
                  <a:lnTo>
                    <a:pt x="1477" y="3803"/>
                  </a:lnTo>
                  <a:lnTo>
                    <a:pt x="1461" y="3778"/>
                  </a:lnTo>
                  <a:lnTo>
                    <a:pt x="1446" y="3744"/>
                  </a:lnTo>
                  <a:lnTo>
                    <a:pt x="1430" y="3716"/>
                  </a:lnTo>
                  <a:lnTo>
                    <a:pt x="1414" y="3694"/>
                  </a:lnTo>
                  <a:lnTo>
                    <a:pt x="1396" y="3669"/>
                  </a:lnTo>
                  <a:lnTo>
                    <a:pt x="1380" y="3650"/>
                  </a:lnTo>
                  <a:lnTo>
                    <a:pt x="1361" y="3632"/>
                  </a:lnTo>
                  <a:lnTo>
                    <a:pt x="1340" y="3613"/>
                  </a:lnTo>
                  <a:lnTo>
                    <a:pt x="1321" y="3597"/>
                  </a:lnTo>
                  <a:lnTo>
                    <a:pt x="1311" y="3594"/>
                  </a:lnTo>
                  <a:lnTo>
                    <a:pt x="1302" y="3588"/>
                  </a:lnTo>
                  <a:lnTo>
                    <a:pt x="1293" y="3585"/>
                  </a:lnTo>
                  <a:lnTo>
                    <a:pt x="1283" y="3579"/>
                  </a:lnTo>
                  <a:lnTo>
                    <a:pt x="1277" y="3572"/>
                  </a:lnTo>
                  <a:lnTo>
                    <a:pt x="1268" y="3557"/>
                  </a:lnTo>
                  <a:lnTo>
                    <a:pt x="1261" y="3532"/>
                  </a:lnTo>
                  <a:lnTo>
                    <a:pt x="1258" y="3510"/>
                  </a:lnTo>
                  <a:lnTo>
                    <a:pt x="1258" y="3488"/>
                  </a:lnTo>
                  <a:lnTo>
                    <a:pt x="1265" y="3482"/>
                  </a:lnTo>
                  <a:lnTo>
                    <a:pt x="1271" y="3472"/>
                  </a:lnTo>
                  <a:lnTo>
                    <a:pt x="1280" y="3466"/>
                  </a:lnTo>
                  <a:lnTo>
                    <a:pt x="1290" y="3460"/>
                  </a:lnTo>
                  <a:lnTo>
                    <a:pt x="1299" y="3451"/>
                  </a:lnTo>
                  <a:lnTo>
                    <a:pt x="1305" y="3444"/>
                  </a:lnTo>
                  <a:lnTo>
                    <a:pt x="1311" y="3419"/>
                  </a:lnTo>
                  <a:lnTo>
                    <a:pt x="1315" y="3391"/>
                  </a:lnTo>
                  <a:lnTo>
                    <a:pt x="1315" y="3363"/>
                  </a:lnTo>
                  <a:lnTo>
                    <a:pt x="1315" y="3338"/>
                  </a:lnTo>
                  <a:lnTo>
                    <a:pt x="1308" y="3310"/>
                  </a:lnTo>
                  <a:lnTo>
                    <a:pt x="1305" y="3285"/>
                  </a:lnTo>
                  <a:lnTo>
                    <a:pt x="1302" y="3266"/>
                  </a:lnTo>
                  <a:lnTo>
                    <a:pt x="1296" y="3248"/>
                  </a:lnTo>
                  <a:lnTo>
                    <a:pt x="1290" y="3226"/>
                  </a:lnTo>
                  <a:lnTo>
                    <a:pt x="1280" y="3213"/>
                  </a:lnTo>
                  <a:lnTo>
                    <a:pt x="1274" y="3213"/>
                  </a:lnTo>
                  <a:lnTo>
                    <a:pt x="1268" y="3213"/>
                  </a:lnTo>
                  <a:lnTo>
                    <a:pt x="1258" y="3213"/>
                  </a:lnTo>
                  <a:lnTo>
                    <a:pt x="1252" y="3216"/>
                  </a:lnTo>
                  <a:lnTo>
                    <a:pt x="1243" y="3216"/>
                  </a:lnTo>
                  <a:lnTo>
                    <a:pt x="1240" y="3213"/>
                  </a:lnTo>
                  <a:lnTo>
                    <a:pt x="1230" y="3198"/>
                  </a:lnTo>
                  <a:lnTo>
                    <a:pt x="1227" y="3176"/>
                  </a:lnTo>
                  <a:lnTo>
                    <a:pt x="1227" y="3151"/>
                  </a:lnTo>
                  <a:lnTo>
                    <a:pt x="1224" y="3129"/>
                  </a:lnTo>
                  <a:lnTo>
                    <a:pt x="1218" y="3113"/>
                  </a:lnTo>
                  <a:lnTo>
                    <a:pt x="1199" y="3107"/>
                  </a:lnTo>
                  <a:lnTo>
                    <a:pt x="1174" y="3104"/>
                  </a:lnTo>
                  <a:lnTo>
                    <a:pt x="1146" y="3104"/>
                  </a:lnTo>
                  <a:lnTo>
                    <a:pt x="1127" y="3101"/>
                  </a:lnTo>
                  <a:lnTo>
                    <a:pt x="1105" y="3095"/>
                  </a:lnTo>
                  <a:lnTo>
                    <a:pt x="1077" y="3085"/>
                  </a:lnTo>
                  <a:lnTo>
                    <a:pt x="1052" y="3073"/>
                  </a:lnTo>
                  <a:lnTo>
                    <a:pt x="1037" y="3057"/>
                  </a:lnTo>
                  <a:lnTo>
                    <a:pt x="1034" y="3042"/>
                  </a:lnTo>
                  <a:lnTo>
                    <a:pt x="1037" y="3017"/>
                  </a:lnTo>
                  <a:lnTo>
                    <a:pt x="1040" y="2995"/>
                  </a:lnTo>
                  <a:lnTo>
                    <a:pt x="1037" y="2979"/>
                  </a:lnTo>
                  <a:lnTo>
                    <a:pt x="1024" y="2967"/>
                  </a:lnTo>
                  <a:lnTo>
                    <a:pt x="1005" y="2954"/>
                  </a:lnTo>
                  <a:lnTo>
                    <a:pt x="984" y="2948"/>
                  </a:lnTo>
                  <a:lnTo>
                    <a:pt x="968" y="2945"/>
                  </a:lnTo>
                  <a:lnTo>
                    <a:pt x="959" y="2948"/>
                  </a:lnTo>
                  <a:lnTo>
                    <a:pt x="949" y="2951"/>
                  </a:lnTo>
                  <a:lnTo>
                    <a:pt x="940" y="2957"/>
                  </a:lnTo>
                  <a:lnTo>
                    <a:pt x="934" y="2963"/>
                  </a:lnTo>
                  <a:lnTo>
                    <a:pt x="927" y="2970"/>
                  </a:lnTo>
                  <a:lnTo>
                    <a:pt x="924" y="2976"/>
                  </a:lnTo>
                  <a:lnTo>
                    <a:pt x="924" y="2982"/>
                  </a:lnTo>
                  <a:lnTo>
                    <a:pt x="921" y="2988"/>
                  </a:lnTo>
                  <a:lnTo>
                    <a:pt x="918" y="2992"/>
                  </a:lnTo>
                  <a:lnTo>
                    <a:pt x="918" y="2998"/>
                  </a:lnTo>
                  <a:lnTo>
                    <a:pt x="902" y="2998"/>
                  </a:lnTo>
                  <a:lnTo>
                    <a:pt x="887" y="2995"/>
                  </a:lnTo>
                  <a:lnTo>
                    <a:pt x="871" y="2985"/>
                  </a:lnTo>
                  <a:lnTo>
                    <a:pt x="865" y="2979"/>
                  </a:lnTo>
                  <a:lnTo>
                    <a:pt x="862" y="2970"/>
                  </a:lnTo>
                  <a:lnTo>
                    <a:pt x="852" y="2954"/>
                  </a:lnTo>
                  <a:lnTo>
                    <a:pt x="840" y="2935"/>
                  </a:lnTo>
                  <a:lnTo>
                    <a:pt x="827" y="2917"/>
                  </a:lnTo>
                  <a:lnTo>
                    <a:pt x="824" y="2898"/>
                  </a:lnTo>
                  <a:lnTo>
                    <a:pt x="827" y="2892"/>
                  </a:lnTo>
                  <a:lnTo>
                    <a:pt x="831" y="2885"/>
                  </a:lnTo>
                  <a:lnTo>
                    <a:pt x="837" y="2876"/>
                  </a:lnTo>
                  <a:lnTo>
                    <a:pt x="840" y="2867"/>
                  </a:lnTo>
                  <a:lnTo>
                    <a:pt x="846" y="2860"/>
                  </a:lnTo>
                  <a:lnTo>
                    <a:pt x="849" y="2854"/>
                  </a:lnTo>
                  <a:lnTo>
                    <a:pt x="859" y="2832"/>
                  </a:lnTo>
                  <a:lnTo>
                    <a:pt x="868" y="2807"/>
                  </a:lnTo>
                  <a:lnTo>
                    <a:pt x="874" y="2785"/>
                  </a:lnTo>
                  <a:lnTo>
                    <a:pt x="871" y="2764"/>
                  </a:lnTo>
                  <a:lnTo>
                    <a:pt x="865" y="2732"/>
                  </a:lnTo>
                  <a:lnTo>
                    <a:pt x="856" y="2714"/>
                  </a:lnTo>
                  <a:lnTo>
                    <a:pt x="840" y="2704"/>
                  </a:lnTo>
                  <a:lnTo>
                    <a:pt x="818" y="2701"/>
                  </a:lnTo>
                  <a:lnTo>
                    <a:pt x="796" y="2701"/>
                  </a:lnTo>
                  <a:lnTo>
                    <a:pt x="777" y="2695"/>
                  </a:lnTo>
                  <a:lnTo>
                    <a:pt x="759" y="2686"/>
                  </a:lnTo>
                  <a:lnTo>
                    <a:pt x="740" y="2667"/>
                  </a:lnTo>
                  <a:lnTo>
                    <a:pt x="718" y="2648"/>
                  </a:lnTo>
                  <a:lnTo>
                    <a:pt x="703" y="2632"/>
                  </a:lnTo>
                  <a:lnTo>
                    <a:pt x="684" y="2614"/>
                  </a:lnTo>
                  <a:lnTo>
                    <a:pt x="662" y="2586"/>
                  </a:lnTo>
                  <a:lnTo>
                    <a:pt x="640" y="2570"/>
                  </a:lnTo>
                  <a:lnTo>
                    <a:pt x="621" y="2567"/>
                  </a:lnTo>
                  <a:lnTo>
                    <a:pt x="596" y="2567"/>
                  </a:lnTo>
                  <a:lnTo>
                    <a:pt x="578" y="2570"/>
                  </a:lnTo>
                  <a:lnTo>
                    <a:pt x="559" y="2570"/>
                  </a:lnTo>
                  <a:lnTo>
                    <a:pt x="537" y="2573"/>
                  </a:lnTo>
                  <a:lnTo>
                    <a:pt x="518" y="2570"/>
                  </a:lnTo>
                  <a:lnTo>
                    <a:pt x="503" y="2558"/>
                  </a:lnTo>
                  <a:lnTo>
                    <a:pt x="484" y="2539"/>
                  </a:lnTo>
                  <a:lnTo>
                    <a:pt x="468" y="2520"/>
                  </a:lnTo>
                  <a:lnTo>
                    <a:pt x="453" y="2508"/>
                  </a:lnTo>
                  <a:lnTo>
                    <a:pt x="428" y="2495"/>
                  </a:lnTo>
                  <a:lnTo>
                    <a:pt x="393" y="2486"/>
                  </a:lnTo>
                  <a:lnTo>
                    <a:pt x="368" y="2476"/>
                  </a:lnTo>
                  <a:lnTo>
                    <a:pt x="356" y="2458"/>
                  </a:lnTo>
                  <a:lnTo>
                    <a:pt x="340" y="2433"/>
                  </a:lnTo>
                  <a:lnTo>
                    <a:pt x="328" y="2414"/>
                  </a:lnTo>
                  <a:lnTo>
                    <a:pt x="322" y="2405"/>
                  </a:lnTo>
                  <a:lnTo>
                    <a:pt x="312" y="2395"/>
                  </a:lnTo>
                  <a:lnTo>
                    <a:pt x="303" y="2389"/>
                  </a:lnTo>
                  <a:lnTo>
                    <a:pt x="293" y="2380"/>
                  </a:lnTo>
                  <a:lnTo>
                    <a:pt x="284" y="2373"/>
                  </a:lnTo>
                  <a:lnTo>
                    <a:pt x="262" y="2364"/>
                  </a:lnTo>
                  <a:lnTo>
                    <a:pt x="237" y="2355"/>
                  </a:lnTo>
                  <a:lnTo>
                    <a:pt x="215" y="2342"/>
                  </a:lnTo>
                  <a:lnTo>
                    <a:pt x="209" y="2336"/>
                  </a:lnTo>
                  <a:lnTo>
                    <a:pt x="200" y="2326"/>
                  </a:lnTo>
                  <a:lnTo>
                    <a:pt x="194" y="2314"/>
                  </a:lnTo>
                  <a:lnTo>
                    <a:pt x="187" y="2301"/>
                  </a:lnTo>
                  <a:lnTo>
                    <a:pt x="181" y="2295"/>
                  </a:lnTo>
                  <a:lnTo>
                    <a:pt x="172" y="2277"/>
                  </a:lnTo>
                  <a:lnTo>
                    <a:pt x="159" y="2255"/>
                  </a:lnTo>
                  <a:lnTo>
                    <a:pt x="150" y="2233"/>
                  </a:lnTo>
                  <a:lnTo>
                    <a:pt x="144" y="2214"/>
                  </a:lnTo>
                  <a:lnTo>
                    <a:pt x="147" y="2192"/>
                  </a:lnTo>
                  <a:lnTo>
                    <a:pt x="156" y="2167"/>
                  </a:lnTo>
                  <a:lnTo>
                    <a:pt x="162" y="2142"/>
                  </a:lnTo>
                  <a:lnTo>
                    <a:pt x="169" y="2124"/>
                  </a:lnTo>
                  <a:lnTo>
                    <a:pt x="165" y="2102"/>
                  </a:lnTo>
                  <a:lnTo>
                    <a:pt x="162" y="2077"/>
                  </a:lnTo>
                  <a:lnTo>
                    <a:pt x="156" y="2052"/>
                  </a:lnTo>
                  <a:lnTo>
                    <a:pt x="150" y="2033"/>
                  </a:lnTo>
                  <a:lnTo>
                    <a:pt x="144" y="2024"/>
                  </a:lnTo>
                  <a:lnTo>
                    <a:pt x="134" y="2020"/>
                  </a:lnTo>
                  <a:lnTo>
                    <a:pt x="112" y="2014"/>
                  </a:lnTo>
                  <a:lnTo>
                    <a:pt x="90" y="2005"/>
                  </a:lnTo>
                  <a:lnTo>
                    <a:pt x="72" y="1999"/>
                  </a:lnTo>
                  <a:lnTo>
                    <a:pt x="47" y="1989"/>
                  </a:lnTo>
                  <a:lnTo>
                    <a:pt x="19" y="1974"/>
                  </a:lnTo>
                  <a:lnTo>
                    <a:pt x="3" y="1958"/>
                  </a:lnTo>
                  <a:lnTo>
                    <a:pt x="0" y="1936"/>
                  </a:lnTo>
                  <a:lnTo>
                    <a:pt x="3" y="1911"/>
                  </a:lnTo>
                  <a:lnTo>
                    <a:pt x="9" y="1892"/>
                  </a:lnTo>
                  <a:lnTo>
                    <a:pt x="16" y="1889"/>
                  </a:lnTo>
                  <a:lnTo>
                    <a:pt x="22" y="1886"/>
                  </a:lnTo>
                  <a:lnTo>
                    <a:pt x="28" y="1883"/>
                  </a:lnTo>
                  <a:lnTo>
                    <a:pt x="37" y="1880"/>
                  </a:lnTo>
                  <a:lnTo>
                    <a:pt x="44" y="1877"/>
                  </a:lnTo>
                  <a:lnTo>
                    <a:pt x="47" y="1871"/>
                  </a:lnTo>
                  <a:lnTo>
                    <a:pt x="50" y="1864"/>
                  </a:lnTo>
                  <a:lnTo>
                    <a:pt x="50" y="1858"/>
                  </a:lnTo>
                  <a:lnTo>
                    <a:pt x="50" y="1849"/>
                  </a:lnTo>
                  <a:lnTo>
                    <a:pt x="50" y="1839"/>
                  </a:lnTo>
                  <a:lnTo>
                    <a:pt x="47" y="1833"/>
                  </a:lnTo>
                  <a:lnTo>
                    <a:pt x="44" y="1827"/>
                  </a:lnTo>
                  <a:lnTo>
                    <a:pt x="37" y="1817"/>
                  </a:lnTo>
                  <a:lnTo>
                    <a:pt x="31" y="1808"/>
                  </a:lnTo>
                  <a:lnTo>
                    <a:pt x="28" y="1799"/>
                  </a:lnTo>
                  <a:lnTo>
                    <a:pt x="25" y="1793"/>
                  </a:lnTo>
                  <a:lnTo>
                    <a:pt x="22" y="1771"/>
                  </a:lnTo>
                  <a:lnTo>
                    <a:pt x="22" y="1746"/>
                  </a:lnTo>
                  <a:lnTo>
                    <a:pt x="25" y="1724"/>
                  </a:lnTo>
                  <a:lnTo>
                    <a:pt x="28" y="1705"/>
                  </a:lnTo>
                  <a:lnTo>
                    <a:pt x="34" y="1680"/>
                  </a:lnTo>
                  <a:lnTo>
                    <a:pt x="44" y="1658"/>
                  </a:lnTo>
                  <a:lnTo>
                    <a:pt x="56" y="1643"/>
                  </a:lnTo>
                  <a:lnTo>
                    <a:pt x="62" y="1640"/>
                  </a:lnTo>
                  <a:lnTo>
                    <a:pt x="72" y="1640"/>
                  </a:lnTo>
                  <a:lnTo>
                    <a:pt x="81" y="1643"/>
                  </a:lnTo>
                  <a:lnTo>
                    <a:pt x="90" y="1643"/>
                  </a:lnTo>
                  <a:lnTo>
                    <a:pt x="100" y="1643"/>
                  </a:lnTo>
                  <a:lnTo>
                    <a:pt x="106" y="1643"/>
                  </a:lnTo>
                  <a:lnTo>
                    <a:pt x="125" y="1627"/>
                  </a:lnTo>
                  <a:lnTo>
                    <a:pt x="147" y="1605"/>
                  </a:lnTo>
                  <a:lnTo>
                    <a:pt x="159" y="1583"/>
                  </a:lnTo>
                  <a:lnTo>
                    <a:pt x="169" y="1565"/>
                  </a:lnTo>
                  <a:lnTo>
                    <a:pt x="178" y="1540"/>
                  </a:lnTo>
                  <a:lnTo>
                    <a:pt x="184" y="1511"/>
                  </a:lnTo>
                  <a:lnTo>
                    <a:pt x="190" y="1490"/>
                  </a:lnTo>
                  <a:lnTo>
                    <a:pt x="190" y="1480"/>
                  </a:lnTo>
                  <a:lnTo>
                    <a:pt x="190" y="1471"/>
                  </a:lnTo>
                  <a:lnTo>
                    <a:pt x="190" y="1449"/>
                  </a:lnTo>
                  <a:lnTo>
                    <a:pt x="187" y="1421"/>
                  </a:lnTo>
                  <a:lnTo>
                    <a:pt x="181" y="1396"/>
                  </a:lnTo>
                  <a:lnTo>
                    <a:pt x="172" y="1377"/>
                  </a:lnTo>
                  <a:lnTo>
                    <a:pt x="159" y="1371"/>
                  </a:lnTo>
                  <a:lnTo>
                    <a:pt x="144" y="1368"/>
                  </a:lnTo>
                  <a:lnTo>
                    <a:pt x="125" y="1362"/>
                  </a:lnTo>
                  <a:lnTo>
                    <a:pt x="109" y="1355"/>
                  </a:lnTo>
                  <a:lnTo>
                    <a:pt x="100" y="1340"/>
                  </a:lnTo>
                  <a:lnTo>
                    <a:pt x="94" y="1321"/>
                  </a:lnTo>
                  <a:lnTo>
                    <a:pt x="90" y="1302"/>
                  </a:lnTo>
                  <a:lnTo>
                    <a:pt x="90" y="1280"/>
                  </a:lnTo>
                  <a:lnTo>
                    <a:pt x="94" y="1255"/>
                  </a:lnTo>
                  <a:lnTo>
                    <a:pt x="100" y="1230"/>
                  </a:lnTo>
                  <a:lnTo>
                    <a:pt x="100" y="1209"/>
                  </a:lnTo>
                  <a:lnTo>
                    <a:pt x="97" y="1177"/>
                  </a:lnTo>
                  <a:lnTo>
                    <a:pt x="87" y="1143"/>
                  </a:lnTo>
                  <a:lnTo>
                    <a:pt x="78" y="1115"/>
                  </a:lnTo>
                  <a:lnTo>
                    <a:pt x="69" y="1099"/>
                  </a:lnTo>
                  <a:lnTo>
                    <a:pt x="56" y="1077"/>
                  </a:lnTo>
                  <a:lnTo>
                    <a:pt x="44" y="1059"/>
                  </a:lnTo>
                  <a:lnTo>
                    <a:pt x="41" y="1040"/>
                  </a:lnTo>
                  <a:lnTo>
                    <a:pt x="47" y="1021"/>
                  </a:lnTo>
                  <a:lnTo>
                    <a:pt x="59" y="1002"/>
                  </a:lnTo>
                  <a:lnTo>
                    <a:pt x="72" y="987"/>
                  </a:lnTo>
                  <a:lnTo>
                    <a:pt x="81" y="971"/>
                  </a:lnTo>
                  <a:lnTo>
                    <a:pt x="87" y="953"/>
                  </a:lnTo>
                  <a:lnTo>
                    <a:pt x="90" y="928"/>
                  </a:lnTo>
                  <a:lnTo>
                    <a:pt x="94" y="906"/>
                  </a:lnTo>
                  <a:lnTo>
                    <a:pt x="100" y="890"/>
                  </a:lnTo>
                  <a:lnTo>
                    <a:pt x="109" y="884"/>
                  </a:lnTo>
                  <a:lnTo>
                    <a:pt x="119" y="878"/>
                  </a:lnTo>
                  <a:lnTo>
                    <a:pt x="128" y="868"/>
                  </a:lnTo>
                  <a:lnTo>
                    <a:pt x="140" y="862"/>
                  </a:lnTo>
                  <a:lnTo>
                    <a:pt x="147" y="856"/>
                  </a:lnTo>
                  <a:lnTo>
                    <a:pt x="162" y="840"/>
                  </a:lnTo>
                  <a:lnTo>
                    <a:pt x="175" y="815"/>
                  </a:lnTo>
                  <a:lnTo>
                    <a:pt x="187" y="790"/>
                  </a:lnTo>
                  <a:lnTo>
                    <a:pt x="194" y="768"/>
                  </a:lnTo>
                  <a:lnTo>
                    <a:pt x="190" y="750"/>
                  </a:lnTo>
                  <a:lnTo>
                    <a:pt x="181" y="725"/>
                  </a:lnTo>
                  <a:lnTo>
                    <a:pt x="172" y="703"/>
                  </a:lnTo>
                  <a:lnTo>
                    <a:pt x="169" y="684"/>
                  </a:lnTo>
                  <a:lnTo>
                    <a:pt x="175" y="659"/>
                  </a:lnTo>
                  <a:lnTo>
                    <a:pt x="184" y="634"/>
                  </a:lnTo>
                  <a:lnTo>
                    <a:pt x="200" y="609"/>
                  </a:lnTo>
                  <a:lnTo>
                    <a:pt x="215" y="590"/>
                  </a:lnTo>
                  <a:lnTo>
                    <a:pt x="231" y="581"/>
                  </a:lnTo>
                  <a:lnTo>
                    <a:pt x="250" y="572"/>
                  </a:lnTo>
                  <a:lnTo>
                    <a:pt x="265" y="559"/>
                  </a:lnTo>
                  <a:lnTo>
                    <a:pt x="281" y="540"/>
                  </a:lnTo>
                  <a:lnTo>
                    <a:pt x="293" y="515"/>
                  </a:lnTo>
                  <a:lnTo>
                    <a:pt x="300" y="494"/>
                  </a:lnTo>
                  <a:lnTo>
                    <a:pt x="297" y="475"/>
                  </a:lnTo>
                  <a:lnTo>
                    <a:pt x="287" y="450"/>
                  </a:lnTo>
                  <a:lnTo>
                    <a:pt x="278" y="425"/>
                  </a:lnTo>
                  <a:lnTo>
                    <a:pt x="268" y="406"/>
                  </a:lnTo>
                  <a:lnTo>
                    <a:pt x="265" y="397"/>
                  </a:lnTo>
                  <a:lnTo>
                    <a:pt x="265" y="384"/>
                  </a:lnTo>
                  <a:lnTo>
                    <a:pt x="268" y="362"/>
                  </a:lnTo>
                  <a:lnTo>
                    <a:pt x="268" y="337"/>
                  </a:lnTo>
                  <a:lnTo>
                    <a:pt x="268" y="312"/>
                  </a:lnTo>
                  <a:lnTo>
                    <a:pt x="265" y="291"/>
                  </a:lnTo>
                  <a:lnTo>
                    <a:pt x="262" y="284"/>
                  </a:lnTo>
                  <a:lnTo>
                    <a:pt x="253" y="275"/>
                  </a:lnTo>
                  <a:lnTo>
                    <a:pt x="247" y="266"/>
                  </a:lnTo>
                  <a:lnTo>
                    <a:pt x="240" y="256"/>
                  </a:lnTo>
                  <a:lnTo>
                    <a:pt x="234" y="250"/>
                  </a:lnTo>
                  <a:lnTo>
                    <a:pt x="231" y="225"/>
                  </a:lnTo>
                  <a:lnTo>
                    <a:pt x="231" y="194"/>
                  </a:lnTo>
                  <a:lnTo>
                    <a:pt x="237" y="163"/>
                  </a:lnTo>
                  <a:lnTo>
                    <a:pt x="247" y="141"/>
                  </a:lnTo>
                  <a:lnTo>
                    <a:pt x="259" y="134"/>
                  </a:lnTo>
                  <a:lnTo>
                    <a:pt x="278" y="131"/>
                  </a:lnTo>
                  <a:lnTo>
                    <a:pt x="300" y="128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7" y="94"/>
                  </a:lnTo>
                  <a:lnTo>
                    <a:pt x="350" y="75"/>
                  </a:lnTo>
                  <a:lnTo>
                    <a:pt x="362" y="66"/>
                  </a:lnTo>
                  <a:lnTo>
                    <a:pt x="368" y="66"/>
                  </a:lnTo>
                  <a:lnTo>
                    <a:pt x="378" y="69"/>
                  </a:lnTo>
                  <a:lnTo>
                    <a:pt x="384" y="72"/>
                  </a:lnTo>
                  <a:lnTo>
                    <a:pt x="393" y="75"/>
                  </a:lnTo>
                  <a:lnTo>
                    <a:pt x="400" y="78"/>
                  </a:lnTo>
                  <a:lnTo>
                    <a:pt x="403" y="84"/>
                  </a:lnTo>
                  <a:lnTo>
                    <a:pt x="409" y="91"/>
                  </a:lnTo>
                  <a:lnTo>
                    <a:pt x="412" y="97"/>
                  </a:lnTo>
                  <a:lnTo>
                    <a:pt x="415" y="103"/>
                  </a:lnTo>
                  <a:lnTo>
                    <a:pt x="421" y="106"/>
                  </a:lnTo>
                  <a:lnTo>
                    <a:pt x="434" y="106"/>
                  </a:lnTo>
                  <a:lnTo>
                    <a:pt x="453" y="103"/>
                  </a:lnTo>
                  <a:lnTo>
                    <a:pt x="475" y="97"/>
                  </a:lnTo>
                  <a:lnTo>
                    <a:pt x="490" y="94"/>
                  </a:lnTo>
                  <a:lnTo>
                    <a:pt x="506" y="97"/>
                  </a:lnTo>
                  <a:lnTo>
                    <a:pt x="509" y="100"/>
                  </a:lnTo>
                  <a:lnTo>
                    <a:pt x="512" y="106"/>
                  </a:lnTo>
                  <a:lnTo>
                    <a:pt x="512" y="116"/>
                  </a:lnTo>
                  <a:lnTo>
                    <a:pt x="512" y="125"/>
                  </a:lnTo>
                  <a:lnTo>
                    <a:pt x="512" y="131"/>
                  </a:lnTo>
                  <a:lnTo>
                    <a:pt x="515" y="141"/>
                  </a:lnTo>
                  <a:lnTo>
                    <a:pt x="518" y="144"/>
                  </a:lnTo>
                  <a:lnTo>
                    <a:pt x="534" y="150"/>
                  </a:lnTo>
                  <a:lnTo>
                    <a:pt x="559" y="156"/>
                  </a:lnTo>
                  <a:lnTo>
                    <a:pt x="581" y="153"/>
                  </a:lnTo>
                  <a:lnTo>
                    <a:pt x="596" y="147"/>
                  </a:lnTo>
                  <a:lnTo>
                    <a:pt x="606" y="134"/>
                  </a:lnTo>
                  <a:lnTo>
                    <a:pt x="609" y="116"/>
                  </a:lnTo>
                  <a:lnTo>
                    <a:pt x="615" y="97"/>
                  </a:lnTo>
                  <a:lnTo>
                    <a:pt x="621" y="81"/>
                  </a:lnTo>
                  <a:lnTo>
                    <a:pt x="628" y="78"/>
                  </a:lnTo>
                  <a:lnTo>
                    <a:pt x="637" y="75"/>
                  </a:lnTo>
                  <a:lnTo>
                    <a:pt x="646" y="72"/>
                  </a:lnTo>
                  <a:lnTo>
                    <a:pt x="656" y="69"/>
                  </a:lnTo>
                  <a:lnTo>
                    <a:pt x="662" y="66"/>
                  </a:lnTo>
                  <a:lnTo>
                    <a:pt x="668" y="59"/>
                  </a:lnTo>
                  <a:lnTo>
                    <a:pt x="674" y="50"/>
                  </a:lnTo>
                  <a:lnTo>
                    <a:pt x="681" y="38"/>
                  </a:lnTo>
                  <a:lnTo>
                    <a:pt x="684" y="28"/>
                  </a:lnTo>
                  <a:lnTo>
                    <a:pt x="690" y="22"/>
                  </a:lnTo>
                  <a:lnTo>
                    <a:pt x="706" y="10"/>
                  </a:lnTo>
                  <a:lnTo>
                    <a:pt x="724" y="0"/>
                  </a:lnTo>
                  <a:lnTo>
                    <a:pt x="743" y="0"/>
                  </a:lnTo>
                  <a:lnTo>
                    <a:pt x="746" y="3"/>
                  </a:lnTo>
                  <a:lnTo>
                    <a:pt x="746" y="6"/>
                  </a:lnTo>
                  <a:lnTo>
                    <a:pt x="746" y="13"/>
                  </a:lnTo>
                  <a:lnTo>
                    <a:pt x="746" y="16"/>
                  </a:lnTo>
                  <a:lnTo>
                    <a:pt x="746" y="19"/>
                  </a:lnTo>
                  <a:lnTo>
                    <a:pt x="746" y="44"/>
                  </a:lnTo>
                  <a:lnTo>
                    <a:pt x="743" y="72"/>
                  </a:lnTo>
                  <a:lnTo>
                    <a:pt x="746" y="94"/>
                  </a:lnTo>
                  <a:lnTo>
                    <a:pt x="752" y="122"/>
                  </a:lnTo>
                  <a:lnTo>
                    <a:pt x="765" y="150"/>
                  </a:lnTo>
                  <a:lnTo>
                    <a:pt x="781" y="175"/>
                  </a:lnTo>
                  <a:lnTo>
                    <a:pt x="784" y="181"/>
                  </a:lnTo>
                  <a:lnTo>
                    <a:pt x="793" y="184"/>
                  </a:lnTo>
                  <a:lnTo>
                    <a:pt x="802" y="191"/>
                  </a:lnTo>
                  <a:lnTo>
                    <a:pt x="812" y="197"/>
                  </a:lnTo>
                  <a:lnTo>
                    <a:pt x="818" y="200"/>
                  </a:lnTo>
                  <a:lnTo>
                    <a:pt x="827" y="200"/>
                  </a:lnTo>
                  <a:lnTo>
                    <a:pt x="846" y="194"/>
                  </a:lnTo>
                  <a:lnTo>
                    <a:pt x="871" y="178"/>
                  </a:lnTo>
                  <a:lnTo>
                    <a:pt x="893" y="159"/>
                  </a:lnTo>
                  <a:lnTo>
                    <a:pt x="915" y="153"/>
                  </a:lnTo>
                  <a:lnTo>
                    <a:pt x="927" y="153"/>
                  </a:lnTo>
                  <a:lnTo>
                    <a:pt x="946" y="163"/>
                  </a:lnTo>
                  <a:lnTo>
                    <a:pt x="965" y="169"/>
                  </a:lnTo>
                  <a:lnTo>
                    <a:pt x="977" y="172"/>
                  </a:lnTo>
                  <a:lnTo>
                    <a:pt x="987" y="169"/>
                  </a:lnTo>
                  <a:lnTo>
                    <a:pt x="996" y="163"/>
                  </a:lnTo>
                  <a:lnTo>
                    <a:pt x="1005" y="153"/>
                  </a:lnTo>
                  <a:lnTo>
                    <a:pt x="1015" y="147"/>
                  </a:lnTo>
                  <a:lnTo>
                    <a:pt x="1024" y="141"/>
                  </a:lnTo>
                  <a:lnTo>
                    <a:pt x="1043" y="122"/>
                  </a:lnTo>
                  <a:lnTo>
                    <a:pt x="1071" y="103"/>
                  </a:lnTo>
                  <a:lnTo>
                    <a:pt x="1096" y="84"/>
                  </a:lnTo>
                  <a:lnTo>
                    <a:pt x="1121" y="72"/>
                  </a:lnTo>
                  <a:lnTo>
                    <a:pt x="1140" y="72"/>
                  </a:lnTo>
                  <a:lnTo>
                    <a:pt x="1165" y="75"/>
                  </a:lnTo>
                  <a:lnTo>
                    <a:pt x="1183" y="78"/>
                  </a:lnTo>
                  <a:lnTo>
                    <a:pt x="1208" y="78"/>
                  </a:lnTo>
                  <a:lnTo>
                    <a:pt x="1240" y="78"/>
                  </a:lnTo>
                  <a:lnTo>
                    <a:pt x="1265" y="78"/>
                  </a:lnTo>
                  <a:lnTo>
                    <a:pt x="1286" y="84"/>
                  </a:lnTo>
                  <a:lnTo>
                    <a:pt x="1315" y="94"/>
                  </a:lnTo>
                  <a:lnTo>
                    <a:pt x="1333" y="106"/>
                  </a:lnTo>
                  <a:lnTo>
                    <a:pt x="1340" y="122"/>
                  </a:lnTo>
                  <a:lnTo>
                    <a:pt x="1340" y="141"/>
                  </a:lnTo>
                  <a:lnTo>
                    <a:pt x="1346" y="156"/>
                  </a:lnTo>
                  <a:lnTo>
                    <a:pt x="1361" y="175"/>
                  </a:lnTo>
                  <a:lnTo>
                    <a:pt x="1383" y="191"/>
                  </a:lnTo>
                  <a:lnTo>
                    <a:pt x="1405" y="203"/>
                  </a:lnTo>
                  <a:lnTo>
                    <a:pt x="1427" y="203"/>
                  </a:lnTo>
                  <a:lnTo>
                    <a:pt x="1452" y="200"/>
                  </a:lnTo>
                  <a:lnTo>
                    <a:pt x="1477" y="194"/>
                  </a:lnTo>
                  <a:lnTo>
                    <a:pt x="1499" y="197"/>
                  </a:lnTo>
                  <a:lnTo>
                    <a:pt x="1508" y="200"/>
                  </a:lnTo>
                  <a:lnTo>
                    <a:pt x="1518" y="206"/>
                  </a:lnTo>
                  <a:lnTo>
                    <a:pt x="1524" y="216"/>
                  </a:lnTo>
                  <a:lnTo>
                    <a:pt x="1533" y="222"/>
                  </a:lnTo>
                  <a:lnTo>
                    <a:pt x="1539" y="228"/>
                  </a:lnTo>
                  <a:lnTo>
                    <a:pt x="1558" y="241"/>
                  </a:lnTo>
                  <a:lnTo>
                    <a:pt x="1577" y="256"/>
                  </a:lnTo>
                  <a:lnTo>
                    <a:pt x="1592" y="272"/>
                  </a:lnTo>
                  <a:lnTo>
                    <a:pt x="1592" y="278"/>
                  </a:lnTo>
                  <a:lnTo>
                    <a:pt x="1596" y="284"/>
                  </a:lnTo>
                  <a:lnTo>
                    <a:pt x="1596" y="294"/>
                  </a:lnTo>
                  <a:lnTo>
                    <a:pt x="1596" y="303"/>
                  </a:lnTo>
                  <a:lnTo>
                    <a:pt x="1596" y="309"/>
                  </a:lnTo>
                  <a:lnTo>
                    <a:pt x="1599" y="316"/>
                  </a:lnTo>
                  <a:lnTo>
                    <a:pt x="1602" y="322"/>
                  </a:lnTo>
                  <a:lnTo>
                    <a:pt x="1614" y="325"/>
                  </a:lnTo>
                  <a:lnTo>
                    <a:pt x="1633" y="322"/>
                  </a:lnTo>
                  <a:lnTo>
                    <a:pt x="1652" y="319"/>
                  </a:lnTo>
                  <a:lnTo>
                    <a:pt x="1667" y="316"/>
                  </a:lnTo>
                  <a:lnTo>
                    <a:pt x="1689" y="303"/>
                  </a:lnTo>
                  <a:lnTo>
                    <a:pt x="1711" y="287"/>
                  </a:lnTo>
                  <a:lnTo>
                    <a:pt x="1733" y="275"/>
                  </a:lnTo>
                  <a:lnTo>
                    <a:pt x="1755" y="269"/>
                  </a:lnTo>
                  <a:lnTo>
                    <a:pt x="1777" y="262"/>
                  </a:lnTo>
                  <a:lnTo>
                    <a:pt x="1795" y="256"/>
                  </a:lnTo>
                  <a:lnTo>
                    <a:pt x="1814" y="234"/>
                  </a:lnTo>
                  <a:lnTo>
                    <a:pt x="1830" y="203"/>
                  </a:lnTo>
                  <a:lnTo>
                    <a:pt x="1845" y="178"/>
                  </a:lnTo>
                  <a:lnTo>
                    <a:pt x="1864" y="166"/>
                  </a:lnTo>
                  <a:lnTo>
                    <a:pt x="1886" y="150"/>
                  </a:lnTo>
                  <a:lnTo>
                    <a:pt x="1908" y="141"/>
                  </a:lnTo>
                  <a:lnTo>
                    <a:pt x="1933" y="138"/>
                  </a:lnTo>
                  <a:lnTo>
                    <a:pt x="1961" y="134"/>
                  </a:lnTo>
                  <a:lnTo>
                    <a:pt x="1989" y="138"/>
                  </a:lnTo>
                  <a:lnTo>
                    <a:pt x="2011" y="141"/>
                  </a:lnTo>
                  <a:lnTo>
                    <a:pt x="2017" y="147"/>
                  </a:lnTo>
                  <a:lnTo>
                    <a:pt x="2023" y="156"/>
                  </a:lnTo>
                  <a:lnTo>
                    <a:pt x="2030" y="169"/>
                  </a:lnTo>
                  <a:lnTo>
                    <a:pt x="2036" y="178"/>
                  </a:lnTo>
                  <a:lnTo>
                    <a:pt x="2039" y="184"/>
                  </a:lnTo>
                  <a:lnTo>
                    <a:pt x="2061" y="200"/>
                  </a:lnTo>
                  <a:lnTo>
                    <a:pt x="2089" y="219"/>
                  </a:lnTo>
                  <a:lnTo>
                    <a:pt x="2117" y="231"/>
                  </a:lnTo>
                  <a:lnTo>
                    <a:pt x="2142" y="241"/>
                  </a:lnTo>
                  <a:lnTo>
                    <a:pt x="2151" y="241"/>
                  </a:lnTo>
                  <a:lnTo>
                    <a:pt x="2161" y="237"/>
                  </a:lnTo>
                  <a:lnTo>
                    <a:pt x="2173" y="234"/>
                  </a:lnTo>
                  <a:lnTo>
                    <a:pt x="2183" y="231"/>
                  </a:lnTo>
                  <a:lnTo>
                    <a:pt x="2192" y="231"/>
                  </a:lnTo>
                  <a:lnTo>
                    <a:pt x="2220" y="225"/>
                  </a:lnTo>
                  <a:lnTo>
                    <a:pt x="2258" y="216"/>
                  </a:lnTo>
                  <a:lnTo>
                    <a:pt x="2295" y="212"/>
                  </a:lnTo>
                  <a:lnTo>
                    <a:pt x="2323" y="212"/>
                  </a:lnTo>
                  <a:lnTo>
                    <a:pt x="2342" y="222"/>
                  </a:lnTo>
                  <a:lnTo>
                    <a:pt x="2364" y="237"/>
                  </a:lnTo>
                  <a:lnTo>
                    <a:pt x="2386" y="253"/>
                  </a:lnTo>
                  <a:lnTo>
                    <a:pt x="2401" y="269"/>
                  </a:lnTo>
                  <a:lnTo>
                    <a:pt x="2426" y="287"/>
                  </a:lnTo>
                  <a:lnTo>
                    <a:pt x="2451" y="312"/>
                  </a:lnTo>
                  <a:lnTo>
                    <a:pt x="2470" y="334"/>
                  </a:lnTo>
                  <a:lnTo>
                    <a:pt x="2482" y="365"/>
                  </a:lnTo>
                  <a:lnTo>
                    <a:pt x="2492" y="403"/>
                  </a:lnTo>
                  <a:lnTo>
                    <a:pt x="2501" y="440"/>
                  </a:lnTo>
                  <a:lnTo>
                    <a:pt x="2511" y="472"/>
                  </a:lnTo>
                  <a:lnTo>
                    <a:pt x="2523" y="494"/>
                  </a:lnTo>
                  <a:lnTo>
                    <a:pt x="2539" y="518"/>
                  </a:lnTo>
                  <a:lnTo>
                    <a:pt x="2551" y="540"/>
                  </a:lnTo>
                  <a:lnTo>
                    <a:pt x="2561" y="559"/>
                  </a:lnTo>
                  <a:lnTo>
                    <a:pt x="2570" y="587"/>
                  </a:lnTo>
                  <a:lnTo>
                    <a:pt x="2579" y="606"/>
                  </a:lnTo>
                  <a:lnTo>
                    <a:pt x="2607" y="628"/>
                  </a:lnTo>
                  <a:lnTo>
                    <a:pt x="2639" y="650"/>
                  </a:lnTo>
                  <a:lnTo>
                    <a:pt x="2664" y="668"/>
                  </a:lnTo>
                  <a:lnTo>
                    <a:pt x="2682" y="690"/>
                  </a:lnTo>
                  <a:lnTo>
                    <a:pt x="2698" y="718"/>
                  </a:lnTo>
                  <a:lnTo>
                    <a:pt x="2714" y="750"/>
                  </a:lnTo>
                  <a:lnTo>
                    <a:pt x="2723" y="771"/>
                  </a:lnTo>
                  <a:lnTo>
                    <a:pt x="2735" y="803"/>
                  </a:lnTo>
                  <a:lnTo>
                    <a:pt x="2748" y="843"/>
                  </a:lnTo>
                  <a:lnTo>
                    <a:pt x="2760" y="881"/>
                  </a:lnTo>
                  <a:lnTo>
                    <a:pt x="2776" y="909"/>
                  </a:lnTo>
                  <a:lnTo>
                    <a:pt x="2792" y="921"/>
                  </a:lnTo>
                  <a:lnTo>
                    <a:pt x="2813" y="931"/>
                  </a:lnTo>
                  <a:lnTo>
                    <a:pt x="2832" y="937"/>
                  </a:lnTo>
                  <a:lnTo>
                    <a:pt x="2857" y="943"/>
                  </a:lnTo>
                  <a:lnTo>
                    <a:pt x="2888" y="953"/>
                  </a:lnTo>
                  <a:lnTo>
                    <a:pt x="2920" y="956"/>
                  </a:lnTo>
                  <a:lnTo>
                    <a:pt x="2941" y="953"/>
                  </a:lnTo>
                  <a:lnTo>
                    <a:pt x="2951" y="949"/>
                  </a:lnTo>
                  <a:lnTo>
                    <a:pt x="2960" y="943"/>
                  </a:lnTo>
                  <a:lnTo>
                    <a:pt x="2970" y="934"/>
                  </a:lnTo>
                  <a:lnTo>
                    <a:pt x="2979" y="924"/>
                  </a:lnTo>
                  <a:lnTo>
                    <a:pt x="2985" y="915"/>
                  </a:lnTo>
                  <a:lnTo>
                    <a:pt x="2991" y="906"/>
                  </a:lnTo>
                  <a:lnTo>
                    <a:pt x="2991" y="890"/>
                  </a:lnTo>
                  <a:lnTo>
                    <a:pt x="2985" y="871"/>
                  </a:lnTo>
                  <a:lnTo>
                    <a:pt x="2979" y="853"/>
                  </a:lnTo>
                  <a:lnTo>
                    <a:pt x="2976" y="837"/>
                  </a:lnTo>
                  <a:lnTo>
                    <a:pt x="2973" y="815"/>
                  </a:lnTo>
                  <a:lnTo>
                    <a:pt x="2973" y="787"/>
                  </a:lnTo>
                  <a:lnTo>
                    <a:pt x="2976" y="762"/>
                  </a:lnTo>
                  <a:lnTo>
                    <a:pt x="2985" y="746"/>
                  </a:lnTo>
                  <a:lnTo>
                    <a:pt x="3004" y="737"/>
                  </a:lnTo>
                  <a:lnTo>
                    <a:pt x="3032" y="737"/>
                  </a:lnTo>
                  <a:lnTo>
                    <a:pt x="3060" y="743"/>
                  </a:lnTo>
                  <a:lnTo>
                    <a:pt x="3082" y="746"/>
                  </a:lnTo>
                  <a:lnTo>
                    <a:pt x="3104" y="756"/>
                  </a:lnTo>
                  <a:lnTo>
                    <a:pt x="3132" y="771"/>
                  </a:lnTo>
                  <a:lnTo>
                    <a:pt x="3151" y="781"/>
                  </a:lnTo>
                  <a:lnTo>
                    <a:pt x="3169" y="790"/>
                  </a:lnTo>
                  <a:lnTo>
                    <a:pt x="3191" y="800"/>
                  </a:lnTo>
                  <a:lnTo>
                    <a:pt x="3207" y="809"/>
                  </a:lnTo>
                  <a:lnTo>
                    <a:pt x="3219" y="825"/>
                  </a:lnTo>
                  <a:lnTo>
                    <a:pt x="3232" y="849"/>
                  </a:lnTo>
                  <a:lnTo>
                    <a:pt x="3241" y="871"/>
                  </a:lnTo>
                  <a:lnTo>
                    <a:pt x="3248" y="893"/>
                  </a:lnTo>
                  <a:lnTo>
                    <a:pt x="3244" y="912"/>
                  </a:lnTo>
                  <a:lnTo>
                    <a:pt x="3235" y="931"/>
                  </a:lnTo>
                  <a:lnTo>
                    <a:pt x="3229" y="949"/>
                  </a:lnTo>
                  <a:lnTo>
                    <a:pt x="3232" y="971"/>
                  </a:lnTo>
                  <a:lnTo>
                    <a:pt x="3238" y="996"/>
                  </a:lnTo>
                  <a:lnTo>
                    <a:pt x="3248" y="1015"/>
                  </a:lnTo>
                  <a:lnTo>
                    <a:pt x="3266" y="1024"/>
                  </a:lnTo>
                  <a:lnTo>
                    <a:pt x="3291" y="1031"/>
                  </a:lnTo>
                  <a:lnTo>
                    <a:pt x="3319" y="1031"/>
                  </a:lnTo>
                  <a:lnTo>
                    <a:pt x="3338" y="1024"/>
                  </a:lnTo>
                  <a:lnTo>
                    <a:pt x="3341" y="1018"/>
                  </a:lnTo>
                  <a:lnTo>
                    <a:pt x="3344" y="1012"/>
                  </a:lnTo>
                  <a:lnTo>
                    <a:pt x="3344" y="1006"/>
                  </a:lnTo>
                  <a:lnTo>
                    <a:pt x="3344" y="996"/>
                  </a:lnTo>
                  <a:lnTo>
                    <a:pt x="3344" y="990"/>
                  </a:lnTo>
                  <a:lnTo>
                    <a:pt x="3344" y="984"/>
                  </a:lnTo>
                  <a:lnTo>
                    <a:pt x="3344" y="978"/>
                  </a:lnTo>
                  <a:lnTo>
                    <a:pt x="3341" y="968"/>
                  </a:lnTo>
                  <a:lnTo>
                    <a:pt x="3341" y="959"/>
                  </a:lnTo>
                  <a:lnTo>
                    <a:pt x="3341" y="949"/>
                  </a:lnTo>
                  <a:lnTo>
                    <a:pt x="3344" y="946"/>
                  </a:lnTo>
                  <a:lnTo>
                    <a:pt x="3347" y="943"/>
                  </a:lnTo>
                  <a:lnTo>
                    <a:pt x="3357" y="940"/>
                  </a:lnTo>
                  <a:lnTo>
                    <a:pt x="3363" y="940"/>
                  </a:lnTo>
                  <a:lnTo>
                    <a:pt x="3372" y="940"/>
                  </a:lnTo>
                  <a:lnTo>
                    <a:pt x="3379" y="940"/>
                  </a:lnTo>
                  <a:lnTo>
                    <a:pt x="3401" y="943"/>
                  </a:lnTo>
                  <a:lnTo>
                    <a:pt x="3429" y="946"/>
                  </a:lnTo>
                  <a:lnTo>
                    <a:pt x="3457" y="953"/>
                  </a:lnTo>
                  <a:lnTo>
                    <a:pt x="3479" y="962"/>
                  </a:lnTo>
                  <a:lnTo>
                    <a:pt x="3482" y="968"/>
                  </a:lnTo>
                  <a:lnTo>
                    <a:pt x="3485" y="974"/>
                  </a:lnTo>
                  <a:lnTo>
                    <a:pt x="3485" y="984"/>
                  </a:lnTo>
                  <a:lnTo>
                    <a:pt x="3488" y="993"/>
                  </a:lnTo>
                  <a:lnTo>
                    <a:pt x="3488" y="999"/>
                  </a:lnTo>
                  <a:lnTo>
                    <a:pt x="3494" y="1006"/>
                  </a:lnTo>
                  <a:lnTo>
                    <a:pt x="3507" y="1009"/>
                  </a:lnTo>
                  <a:lnTo>
                    <a:pt x="3525" y="1009"/>
                  </a:lnTo>
                  <a:lnTo>
                    <a:pt x="3547" y="1009"/>
                  </a:lnTo>
                  <a:lnTo>
                    <a:pt x="3563" y="1006"/>
                  </a:lnTo>
                  <a:lnTo>
                    <a:pt x="3588" y="996"/>
                  </a:lnTo>
                  <a:lnTo>
                    <a:pt x="3613" y="984"/>
                  </a:lnTo>
                  <a:lnTo>
                    <a:pt x="3638" y="974"/>
                  </a:lnTo>
                  <a:lnTo>
                    <a:pt x="3663" y="974"/>
                  </a:lnTo>
                  <a:lnTo>
                    <a:pt x="3694" y="971"/>
                  </a:lnTo>
                  <a:lnTo>
                    <a:pt x="3719" y="971"/>
                  </a:lnTo>
                  <a:lnTo>
                    <a:pt x="3728" y="968"/>
                  </a:lnTo>
                  <a:lnTo>
                    <a:pt x="3738" y="965"/>
                  </a:lnTo>
                  <a:lnTo>
                    <a:pt x="3750" y="962"/>
                  </a:lnTo>
                  <a:lnTo>
                    <a:pt x="3760" y="959"/>
                  </a:lnTo>
                  <a:lnTo>
                    <a:pt x="3766" y="953"/>
                  </a:lnTo>
                  <a:lnTo>
                    <a:pt x="3769" y="937"/>
                  </a:lnTo>
                  <a:lnTo>
                    <a:pt x="3766" y="918"/>
                  </a:lnTo>
                  <a:lnTo>
                    <a:pt x="3763" y="896"/>
                  </a:lnTo>
                  <a:lnTo>
                    <a:pt x="3766" y="881"/>
                  </a:lnTo>
                  <a:lnTo>
                    <a:pt x="3778" y="865"/>
                  </a:lnTo>
                  <a:lnTo>
                    <a:pt x="3797" y="853"/>
                  </a:lnTo>
                  <a:lnTo>
                    <a:pt x="3816" y="840"/>
                  </a:lnTo>
                  <a:lnTo>
                    <a:pt x="3835" y="837"/>
                  </a:lnTo>
                  <a:lnTo>
                    <a:pt x="3856" y="834"/>
                  </a:lnTo>
                  <a:lnTo>
                    <a:pt x="3875" y="831"/>
                  </a:lnTo>
                  <a:lnTo>
                    <a:pt x="3903" y="837"/>
                  </a:lnTo>
                  <a:lnTo>
                    <a:pt x="3935" y="843"/>
                  </a:lnTo>
                  <a:lnTo>
                    <a:pt x="3966" y="856"/>
                  </a:lnTo>
                  <a:lnTo>
                    <a:pt x="3984" y="871"/>
                  </a:lnTo>
                  <a:lnTo>
                    <a:pt x="3991" y="887"/>
                  </a:lnTo>
                  <a:lnTo>
                    <a:pt x="3991" y="906"/>
                  </a:lnTo>
                  <a:lnTo>
                    <a:pt x="3991" y="928"/>
                  </a:lnTo>
                  <a:lnTo>
                    <a:pt x="3994" y="943"/>
                  </a:lnTo>
                  <a:lnTo>
                    <a:pt x="4006" y="965"/>
                  </a:lnTo>
                  <a:lnTo>
                    <a:pt x="4025" y="987"/>
                  </a:lnTo>
                  <a:lnTo>
                    <a:pt x="4047" y="1009"/>
                  </a:lnTo>
                  <a:lnTo>
                    <a:pt x="4059" y="1027"/>
                  </a:lnTo>
                  <a:lnTo>
                    <a:pt x="4069" y="1043"/>
                  </a:lnTo>
                  <a:lnTo>
                    <a:pt x="4075" y="1062"/>
                  </a:lnTo>
                  <a:lnTo>
                    <a:pt x="4084" y="1081"/>
                  </a:lnTo>
                  <a:lnTo>
                    <a:pt x="4094" y="1090"/>
                  </a:lnTo>
                  <a:lnTo>
                    <a:pt x="4116" y="1093"/>
                  </a:lnTo>
                  <a:lnTo>
                    <a:pt x="4141" y="1090"/>
                  </a:lnTo>
                  <a:lnTo>
                    <a:pt x="4166" y="1084"/>
                  </a:lnTo>
                  <a:lnTo>
                    <a:pt x="4187" y="1081"/>
                  </a:lnTo>
                  <a:lnTo>
                    <a:pt x="4203" y="1087"/>
                  </a:lnTo>
                  <a:lnTo>
                    <a:pt x="4225" y="1096"/>
                  </a:lnTo>
                  <a:lnTo>
                    <a:pt x="4250" y="1109"/>
                  </a:lnTo>
                  <a:lnTo>
                    <a:pt x="4272" y="1118"/>
                  </a:lnTo>
                  <a:lnTo>
                    <a:pt x="4287" y="1127"/>
                  </a:lnTo>
                  <a:lnTo>
                    <a:pt x="4291" y="1131"/>
                  </a:lnTo>
                  <a:lnTo>
                    <a:pt x="4291" y="1137"/>
                  </a:lnTo>
                  <a:lnTo>
                    <a:pt x="4284" y="1152"/>
                  </a:lnTo>
                  <a:lnTo>
                    <a:pt x="4275" y="1174"/>
                  </a:lnTo>
                  <a:lnTo>
                    <a:pt x="4269" y="1193"/>
                  </a:lnTo>
                  <a:lnTo>
                    <a:pt x="4259" y="1209"/>
                  </a:lnTo>
                  <a:lnTo>
                    <a:pt x="4253" y="1215"/>
                  </a:lnTo>
                  <a:lnTo>
                    <a:pt x="4244" y="1218"/>
                  </a:lnTo>
                  <a:lnTo>
                    <a:pt x="4234" y="1224"/>
                  </a:lnTo>
                  <a:lnTo>
                    <a:pt x="4225" y="1230"/>
                  </a:lnTo>
                  <a:lnTo>
                    <a:pt x="4219" y="1237"/>
                  </a:lnTo>
                  <a:lnTo>
                    <a:pt x="4206" y="1252"/>
                  </a:lnTo>
                  <a:lnTo>
                    <a:pt x="4197" y="1274"/>
                  </a:lnTo>
                  <a:lnTo>
                    <a:pt x="4194" y="1296"/>
                  </a:lnTo>
                  <a:lnTo>
                    <a:pt x="4194" y="1312"/>
                  </a:lnTo>
                  <a:lnTo>
                    <a:pt x="4200" y="1330"/>
                  </a:lnTo>
                  <a:lnTo>
                    <a:pt x="4206" y="1349"/>
                  </a:lnTo>
                  <a:lnTo>
                    <a:pt x="4209" y="1365"/>
                  </a:lnTo>
                  <a:lnTo>
                    <a:pt x="4197" y="1387"/>
                  </a:lnTo>
                  <a:lnTo>
                    <a:pt x="4181" y="1405"/>
                  </a:lnTo>
                  <a:lnTo>
                    <a:pt x="4162" y="1421"/>
                  </a:lnTo>
                  <a:lnTo>
                    <a:pt x="4137" y="1427"/>
                  </a:lnTo>
                  <a:lnTo>
                    <a:pt x="4103" y="1430"/>
                  </a:lnTo>
                  <a:lnTo>
                    <a:pt x="4078" y="1427"/>
                  </a:lnTo>
                  <a:lnTo>
                    <a:pt x="4056" y="1418"/>
                  </a:lnTo>
                  <a:lnTo>
                    <a:pt x="4034" y="1405"/>
                  </a:lnTo>
                  <a:lnTo>
                    <a:pt x="4013" y="1396"/>
                  </a:lnTo>
                  <a:lnTo>
                    <a:pt x="3991" y="1396"/>
                  </a:lnTo>
                  <a:lnTo>
                    <a:pt x="3966" y="1396"/>
                  </a:lnTo>
                  <a:lnTo>
                    <a:pt x="3944" y="1399"/>
                  </a:lnTo>
                  <a:lnTo>
                    <a:pt x="3938" y="1402"/>
                  </a:lnTo>
                  <a:lnTo>
                    <a:pt x="3928" y="1408"/>
                  </a:lnTo>
                  <a:lnTo>
                    <a:pt x="3919" y="1418"/>
                  </a:lnTo>
                  <a:lnTo>
                    <a:pt x="3910" y="1424"/>
                  </a:lnTo>
                  <a:lnTo>
                    <a:pt x="3900" y="1427"/>
                  </a:lnTo>
                  <a:lnTo>
                    <a:pt x="3869" y="1430"/>
                  </a:lnTo>
                  <a:lnTo>
                    <a:pt x="3831" y="1430"/>
                  </a:lnTo>
                  <a:lnTo>
                    <a:pt x="3800" y="1424"/>
                  </a:lnTo>
                  <a:lnTo>
                    <a:pt x="3782" y="1415"/>
                  </a:lnTo>
                  <a:lnTo>
                    <a:pt x="3760" y="1399"/>
                  </a:lnTo>
                  <a:lnTo>
                    <a:pt x="3744" y="1387"/>
                  </a:lnTo>
                  <a:lnTo>
                    <a:pt x="3725" y="1387"/>
                  </a:lnTo>
                  <a:lnTo>
                    <a:pt x="3707" y="1387"/>
                  </a:lnTo>
                  <a:lnTo>
                    <a:pt x="3688" y="1390"/>
                  </a:lnTo>
                  <a:lnTo>
                    <a:pt x="3672" y="1387"/>
                  </a:lnTo>
                  <a:lnTo>
                    <a:pt x="3660" y="1374"/>
                  </a:lnTo>
                  <a:lnTo>
                    <a:pt x="3650" y="1358"/>
                  </a:lnTo>
                  <a:lnTo>
                    <a:pt x="3644" y="1340"/>
                  </a:lnTo>
                  <a:lnTo>
                    <a:pt x="3632" y="1324"/>
                  </a:lnTo>
                  <a:lnTo>
                    <a:pt x="3625" y="1321"/>
                  </a:lnTo>
                  <a:lnTo>
                    <a:pt x="3616" y="1315"/>
                  </a:lnTo>
                  <a:lnTo>
                    <a:pt x="3604" y="1312"/>
                  </a:lnTo>
                  <a:lnTo>
                    <a:pt x="3594" y="1309"/>
                  </a:lnTo>
                  <a:lnTo>
                    <a:pt x="3585" y="1309"/>
                  </a:lnTo>
                  <a:lnTo>
                    <a:pt x="3563" y="1305"/>
                  </a:lnTo>
                  <a:lnTo>
                    <a:pt x="3538" y="1305"/>
                  </a:lnTo>
                  <a:lnTo>
                    <a:pt x="3519" y="1305"/>
                  </a:lnTo>
                  <a:lnTo>
                    <a:pt x="3504" y="1305"/>
                  </a:lnTo>
                  <a:lnTo>
                    <a:pt x="3488" y="1305"/>
                  </a:lnTo>
                  <a:lnTo>
                    <a:pt x="3472" y="1302"/>
                  </a:lnTo>
                  <a:lnTo>
                    <a:pt x="3463" y="1296"/>
                  </a:lnTo>
                  <a:lnTo>
                    <a:pt x="3457" y="1284"/>
                  </a:lnTo>
                  <a:lnTo>
                    <a:pt x="3460" y="1268"/>
                  </a:lnTo>
                  <a:lnTo>
                    <a:pt x="3463" y="1249"/>
                  </a:lnTo>
                  <a:lnTo>
                    <a:pt x="3463" y="1234"/>
                  </a:lnTo>
                  <a:lnTo>
                    <a:pt x="3466" y="1218"/>
                  </a:lnTo>
                  <a:lnTo>
                    <a:pt x="3466" y="1196"/>
                  </a:lnTo>
                  <a:lnTo>
                    <a:pt x="3463" y="1184"/>
                  </a:lnTo>
                  <a:lnTo>
                    <a:pt x="3460" y="1174"/>
                  </a:lnTo>
                  <a:lnTo>
                    <a:pt x="3454" y="1168"/>
                  </a:lnTo>
                  <a:lnTo>
                    <a:pt x="3444" y="1162"/>
                  </a:lnTo>
                  <a:lnTo>
                    <a:pt x="3435" y="1156"/>
                  </a:lnTo>
                  <a:lnTo>
                    <a:pt x="3426" y="1152"/>
                  </a:lnTo>
                  <a:lnTo>
                    <a:pt x="3419" y="1152"/>
                  </a:lnTo>
                  <a:lnTo>
                    <a:pt x="3404" y="1156"/>
                  </a:lnTo>
                  <a:lnTo>
                    <a:pt x="3388" y="1168"/>
                  </a:lnTo>
                  <a:lnTo>
                    <a:pt x="3372" y="1180"/>
                  </a:lnTo>
                  <a:lnTo>
                    <a:pt x="3363" y="1196"/>
                  </a:lnTo>
                  <a:lnTo>
                    <a:pt x="3363" y="1212"/>
                  </a:lnTo>
                  <a:lnTo>
                    <a:pt x="3363" y="1234"/>
                  </a:lnTo>
                  <a:lnTo>
                    <a:pt x="3366" y="1255"/>
                  </a:lnTo>
                  <a:lnTo>
                    <a:pt x="3363" y="1271"/>
                  </a:lnTo>
                  <a:lnTo>
                    <a:pt x="3360" y="1277"/>
                  </a:lnTo>
                  <a:lnTo>
                    <a:pt x="3351" y="1284"/>
                  </a:lnTo>
                  <a:lnTo>
                    <a:pt x="3341" y="1293"/>
                  </a:lnTo>
                  <a:lnTo>
                    <a:pt x="3335" y="1299"/>
                  </a:lnTo>
                  <a:lnTo>
                    <a:pt x="3329" y="1305"/>
                  </a:lnTo>
                  <a:lnTo>
                    <a:pt x="3326" y="1321"/>
                  </a:lnTo>
                  <a:lnTo>
                    <a:pt x="3326" y="1340"/>
                  </a:lnTo>
                  <a:lnTo>
                    <a:pt x="3326" y="1358"/>
                  </a:lnTo>
                  <a:lnTo>
                    <a:pt x="3322" y="1374"/>
                  </a:lnTo>
                  <a:lnTo>
                    <a:pt x="3313" y="1383"/>
                  </a:lnTo>
                  <a:lnTo>
                    <a:pt x="3294" y="1393"/>
                  </a:lnTo>
                  <a:lnTo>
                    <a:pt x="3276" y="1402"/>
                  </a:lnTo>
                  <a:lnTo>
                    <a:pt x="3266" y="1412"/>
                  </a:lnTo>
                  <a:lnTo>
                    <a:pt x="3260" y="1437"/>
                  </a:lnTo>
                  <a:lnTo>
                    <a:pt x="3257" y="1468"/>
                  </a:lnTo>
                  <a:lnTo>
                    <a:pt x="3260" y="1499"/>
                  </a:lnTo>
                  <a:lnTo>
                    <a:pt x="3266" y="1524"/>
                  </a:lnTo>
                  <a:lnTo>
                    <a:pt x="3269" y="1543"/>
                  </a:lnTo>
                  <a:lnTo>
                    <a:pt x="3273" y="1568"/>
                  </a:lnTo>
                  <a:lnTo>
                    <a:pt x="3279" y="1590"/>
                  </a:lnTo>
                  <a:lnTo>
                    <a:pt x="3291" y="1605"/>
                  </a:lnTo>
                  <a:lnTo>
                    <a:pt x="3304" y="1608"/>
                  </a:lnTo>
                  <a:lnTo>
                    <a:pt x="3319" y="1605"/>
                  </a:lnTo>
                  <a:lnTo>
                    <a:pt x="3338" y="1602"/>
                  </a:lnTo>
                  <a:lnTo>
                    <a:pt x="3351" y="1605"/>
                  </a:lnTo>
                  <a:lnTo>
                    <a:pt x="3376" y="1615"/>
                  </a:lnTo>
                  <a:lnTo>
                    <a:pt x="3404" y="1630"/>
                  </a:lnTo>
                  <a:lnTo>
                    <a:pt x="3426" y="1652"/>
                  </a:lnTo>
                  <a:lnTo>
                    <a:pt x="3435" y="1674"/>
                  </a:lnTo>
                  <a:lnTo>
                    <a:pt x="3432" y="1686"/>
                  </a:lnTo>
                  <a:lnTo>
                    <a:pt x="3416" y="1702"/>
                  </a:lnTo>
                  <a:lnTo>
                    <a:pt x="3401" y="1718"/>
                  </a:lnTo>
                  <a:lnTo>
                    <a:pt x="3394" y="1730"/>
                  </a:lnTo>
                  <a:lnTo>
                    <a:pt x="3397" y="1736"/>
                  </a:lnTo>
                  <a:lnTo>
                    <a:pt x="3404" y="1743"/>
                  </a:lnTo>
                  <a:lnTo>
                    <a:pt x="3413" y="1749"/>
                  </a:lnTo>
                  <a:lnTo>
                    <a:pt x="3422" y="1752"/>
                  </a:lnTo>
                  <a:lnTo>
                    <a:pt x="3429" y="1758"/>
                  </a:lnTo>
                  <a:lnTo>
                    <a:pt x="3454" y="1774"/>
                  </a:lnTo>
                  <a:lnTo>
                    <a:pt x="3482" y="1789"/>
                  </a:lnTo>
                  <a:lnTo>
                    <a:pt x="3507" y="1802"/>
                  </a:lnTo>
                  <a:lnTo>
                    <a:pt x="3529" y="1805"/>
                  </a:lnTo>
                  <a:lnTo>
                    <a:pt x="3550" y="1805"/>
                  </a:lnTo>
                  <a:lnTo>
                    <a:pt x="3569" y="1802"/>
                  </a:lnTo>
                  <a:lnTo>
                    <a:pt x="3579" y="1786"/>
                  </a:lnTo>
                  <a:lnTo>
                    <a:pt x="3585" y="1768"/>
                  </a:lnTo>
                  <a:lnTo>
                    <a:pt x="3588" y="1746"/>
                  </a:lnTo>
                  <a:lnTo>
                    <a:pt x="3594" y="1730"/>
                  </a:lnTo>
                  <a:lnTo>
                    <a:pt x="3597" y="1724"/>
                  </a:lnTo>
                  <a:lnTo>
                    <a:pt x="3600" y="1714"/>
                  </a:lnTo>
                  <a:lnTo>
                    <a:pt x="3607" y="1708"/>
                  </a:lnTo>
                  <a:lnTo>
                    <a:pt x="3610" y="1702"/>
                  </a:lnTo>
                  <a:lnTo>
                    <a:pt x="3616" y="1699"/>
                  </a:lnTo>
                  <a:lnTo>
                    <a:pt x="3635" y="1699"/>
                  </a:lnTo>
                  <a:lnTo>
                    <a:pt x="3653" y="1708"/>
                  </a:lnTo>
                  <a:lnTo>
                    <a:pt x="3672" y="1718"/>
                  </a:lnTo>
                  <a:lnTo>
                    <a:pt x="3688" y="1736"/>
                  </a:lnTo>
                  <a:lnTo>
                    <a:pt x="3703" y="1761"/>
                  </a:lnTo>
                  <a:lnTo>
                    <a:pt x="3713" y="1783"/>
                  </a:lnTo>
                  <a:lnTo>
                    <a:pt x="3710" y="1802"/>
                  </a:lnTo>
                  <a:lnTo>
                    <a:pt x="3703" y="1824"/>
                  </a:lnTo>
                  <a:lnTo>
                    <a:pt x="3694" y="1849"/>
                  </a:lnTo>
                  <a:lnTo>
                    <a:pt x="3688" y="1867"/>
                  </a:lnTo>
                  <a:lnTo>
                    <a:pt x="3688" y="1892"/>
                  </a:lnTo>
                  <a:lnTo>
                    <a:pt x="3685" y="1924"/>
                  </a:lnTo>
                  <a:lnTo>
                    <a:pt x="3688" y="1952"/>
                  </a:lnTo>
                  <a:lnTo>
                    <a:pt x="3700" y="1967"/>
                  </a:lnTo>
                  <a:lnTo>
                    <a:pt x="3716" y="1986"/>
                  </a:lnTo>
                  <a:lnTo>
                    <a:pt x="3732" y="2005"/>
                  </a:lnTo>
                  <a:lnTo>
                    <a:pt x="3744" y="2020"/>
                  </a:lnTo>
                  <a:lnTo>
                    <a:pt x="3744" y="2039"/>
                  </a:lnTo>
                  <a:lnTo>
                    <a:pt x="3744" y="2061"/>
                  </a:lnTo>
                  <a:lnTo>
                    <a:pt x="3741" y="2080"/>
                  </a:lnTo>
                  <a:lnTo>
                    <a:pt x="3741" y="2108"/>
                  </a:lnTo>
                  <a:lnTo>
                    <a:pt x="3738" y="2139"/>
                  </a:lnTo>
                  <a:lnTo>
                    <a:pt x="3741" y="2167"/>
                  </a:lnTo>
                  <a:lnTo>
                    <a:pt x="3744" y="2173"/>
                  </a:lnTo>
                  <a:lnTo>
                    <a:pt x="3747" y="2180"/>
                  </a:lnTo>
                  <a:lnTo>
                    <a:pt x="3750" y="2186"/>
                  </a:lnTo>
                  <a:lnTo>
                    <a:pt x="3757" y="2192"/>
                  </a:lnTo>
                  <a:lnTo>
                    <a:pt x="3757" y="2198"/>
                  </a:lnTo>
                  <a:lnTo>
                    <a:pt x="3757" y="2227"/>
                  </a:lnTo>
                  <a:lnTo>
                    <a:pt x="3753" y="2258"/>
                  </a:lnTo>
                  <a:lnTo>
                    <a:pt x="3741" y="2283"/>
                  </a:lnTo>
                  <a:lnTo>
                    <a:pt x="3725" y="2298"/>
                  </a:lnTo>
                  <a:lnTo>
                    <a:pt x="3703" y="2311"/>
                  </a:lnTo>
                  <a:lnTo>
                    <a:pt x="3685" y="2320"/>
                  </a:lnTo>
                  <a:lnTo>
                    <a:pt x="3678" y="2320"/>
                  </a:lnTo>
                  <a:lnTo>
                    <a:pt x="3672" y="2320"/>
                  </a:lnTo>
                  <a:lnTo>
                    <a:pt x="3663" y="2320"/>
                  </a:lnTo>
                  <a:lnTo>
                    <a:pt x="3657" y="2320"/>
                  </a:lnTo>
                  <a:lnTo>
                    <a:pt x="3650" y="2320"/>
                  </a:lnTo>
                  <a:lnTo>
                    <a:pt x="3638" y="2339"/>
                  </a:lnTo>
                  <a:lnTo>
                    <a:pt x="3632" y="2364"/>
                  </a:lnTo>
                  <a:lnTo>
                    <a:pt x="3628" y="2392"/>
                  </a:lnTo>
                  <a:lnTo>
                    <a:pt x="3619" y="2411"/>
                  </a:lnTo>
                  <a:lnTo>
                    <a:pt x="3604" y="2426"/>
                  </a:lnTo>
                  <a:lnTo>
                    <a:pt x="3582" y="2439"/>
                  </a:lnTo>
                  <a:lnTo>
                    <a:pt x="3566" y="2454"/>
                  </a:lnTo>
                  <a:lnTo>
                    <a:pt x="3550" y="2470"/>
                  </a:lnTo>
                  <a:lnTo>
                    <a:pt x="3538" y="2492"/>
                  </a:lnTo>
                  <a:lnTo>
                    <a:pt x="3525" y="2514"/>
                  </a:lnTo>
                  <a:lnTo>
                    <a:pt x="3522" y="2533"/>
                  </a:lnTo>
                  <a:lnTo>
                    <a:pt x="3516" y="2558"/>
                  </a:lnTo>
                  <a:lnTo>
                    <a:pt x="3510" y="2573"/>
                  </a:lnTo>
                  <a:lnTo>
                    <a:pt x="3507" y="2576"/>
                  </a:lnTo>
                  <a:lnTo>
                    <a:pt x="3500" y="2579"/>
                  </a:lnTo>
                  <a:lnTo>
                    <a:pt x="3491" y="2579"/>
                  </a:lnTo>
                  <a:lnTo>
                    <a:pt x="3485" y="2579"/>
                  </a:lnTo>
                  <a:lnTo>
                    <a:pt x="3479" y="2583"/>
                  </a:lnTo>
                  <a:lnTo>
                    <a:pt x="3472" y="2586"/>
                  </a:lnTo>
                  <a:lnTo>
                    <a:pt x="3469" y="2604"/>
                  </a:lnTo>
                  <a:lnTo>
                    <a:pt x="3469" y="2629"/>
                  </a:lnTo>
                  <a:lnTo>
                    <a:pt x="3472" y="2657"/>
                  </a:lnTo>
                  <a:lnTo>
                    <a:pt x="3472" y="2676"/>
                  </a:lnTo>
                  <a:lnTo>
                    <a:pt x="3472" y="2707"/>
                  </a:lnTo>
                  <a:lnTo>
                    <a:pt x="3472" y="2745"/>
                  </a:lnTo>
                  <a:lnTo>
                    <a:pt x="3472" y="2773"/>
                  </a:lnTo>
                  <a:lnTo>
                    <a:pt x="3479" y="2801"/>
                  </a:lnTo>
                  <a:lnTo>
                    <a:pt x="3485" y="2829"/>
                  </a:lnTo>
                  <a:lnTo>
                    <a:pt x="3494" y="2854"/>
                  </a:lnTo>
                  <a:lnTo>
                    <a:pt x="3513" y="2867"/>
                  </a:lnTo>
                  <a:lnTo>
                    <a:pt x="3535" y="2879"/>
                  </a:lnTo>
                  <a:lnTo>
                    <a:pt x="3557" y="2885"/>
                  </a:lnTo>
                  <a:lnTo>
                    <a:pt x="3569" y="2885"/>
                  </a:lnTo>
                  <a:lnTo>
                    <a:pt x="3588" y="2882"/>
                  </a:lnTo>
                  <a:lnTo>
                    <a:pt x="3607" y="2882"/>
                  </a:lnTo>
                  <a:lnTo>
                    <a:pt x="3619" y="2885"/>
                  </a:lnTo>
                  <a:lnTo>
                    <a:pt x="3625" y="2892"/>
                  </a:lnTo>
                  <a:lnTo>
                    <a:pt x="3635" y="2898"/>
                  </a:lnTo>
                  <a:lnTo>
                    <a:pt x="3641" y="2910"/>
                  </a:lnTo>
                  <a:lnTo>
                    <a:pt x="3647" y="2920"/>
                  </a:lnTo>
                  <a:lnTo>
                    <a:pt x="3650" y="2929"/>
                  </a:lnTo>
                  <a:lnTo>
                    <a:pt x="3653" y="2954"/>
                  </a:lnTo>
                  <a:lnTo>
                    <a:pt x="3653" y="2985"/>
                  </a:lnTo>
                  <a:lnTo>
                    <a:pt x="3650" y="3010"/>
                  </a:lnTo>
                  <a:lnTo>
                    <a:pt x="3641" y="3029"/>
                  </a:lnTo>
                  <a:lnTo>
                    <a:pt x="3632" y="3048"/>
                  </a:lnTo>
                  <a:lnTo>
                    <a:pt x="3619" y="3063"/>
                  </a:lnTo>
                  <a:lnTo>
                    <a:pt x="3616" y="3073"/>
                  </a:lnTo>
                  <a:lnTo>
                    <a:pt x="3607" y="3079"/>
                  </a:lnTo>
                  <a:lnTo>
                    <a:pt x="3600" y="3088"/>
                  </a:lnTo>
                  <a:lnTo>
                    <a:pt x="3594" y="3095"/>
                  </a:lnTo>
                  <a:lnTo>
                    <a:pt x="3591" y="3104"/>
                  </a:lnTo>
                  <a:lnTo>
                    <a:pt x="3579" y="3135"/>
                  </a:lnTo>
                  <a:lnTo>
                    <a:pt x="3566" y="3173"/>
                  </a:lnTo>
                  <a:lnTo>
                    <a:pt x="3554" y="3204"/>
                  </a:lnTo>
                  <a:lnTo>
                    <a:pt x="3547" y="3210"/>
                  </a:lnTo>
                  <a:lnTo>
                    <a:pt x="3538" y="3220"/>
                  </a:lnTo>
                  <a:lnTo>
                    <a:pt x="3529" y="3226"/>
                  </a:lnTo>
                  <a:lnTo>
                    <a:pt x="3519" y="3235"/>
                  </a:lnTo>
                  <a:lnTo>
                    <a:pt x="3513" y="3245"/>
                  </a:lnTo>
                  <a:lnTo>
                    <a:pt x="3500" y="3266"/>
                  </a:lnTo>
                  <a:lnTo>
                    <a:pt x="3491" y="3298"/>
                  </a:lnTo>
                  <a:lnTo>
                    <a:pt x="3485" y="3323"/>
                  </a:lnTo>
                  <a:lnTo>
                    <a:pt x="3488" y="3341"/>
                  </a:lnTo>
                  <a:lnTo>
                    <a:pt x="3497" y="3363"/>
                  </a:lnTo>
                  <a:lnTo>
                    <a:pt x="3507" y="3385"/>
                  </a:lnTo>
                  <a:lnTo>
                    <a:pt x="3513" y="3404"/>
                  </a:lnTo>
                  <a:lnTo>
                    <a:pt x="3510" y="3422"/>
                  </a:lnTo>
                  <a:lnTo>
                    <a:pt x="3507" y="3441"/>
                  </a:lnTo>
                  <a:lnTo>
                    <a:pt x="3497" y="3457"/>
                  </a:lnTo>
                  <a:lnTo>
                    <a:pt x="3494" y="3463"/>
                  </a:lnTo>
                  <a:lnTo>
                    <a:pt x="3485" y="3466"/>
                  </a:lnTo>
                  <a:lnTo>
                    <a:pt x="3475" y="3472"/>
                  </a:lnTo>
                  <a:lnTo>
                    <a:pt x="3466" y="3476"/>
                  </a:lnTo>
                  <a:lnTo>
                    <a:pt x="3457" y="3482"/>
                  </a:lnTo>
                  <a:lnTo>
                    <a:pt x="3450" y="3485"/>
                  </a:lnTo>
                  <a:lnTo>
                    <a:pt x="3444" y="3507"/>
                  </a:lnTo>
                  <a:lnTo>
                    <a:pt x="3441" y="3535"/>
                  </a:lnTo>
                  <a:lnTo>
                    <a:pt x="3435" y="3560"/>
                  </a:lnTo>
                  <a:lnTo>
                    <a:pt x="3426" y="3582"/>
                  </a:lnTo>
                  <a:lnTo>
                    <a:pt x="3413" y="3610"/>
                  </a:lnTo>
                  <a:lnTo>
                    <a:pt x="3404" y="3632"/>
                  </a:lnTo>
                  <a:lnTo>
                    <a:pt x="3391" y="3663"/>
                  </a:lnTo>
                  <a:lnTo>
                    <a:pt x="3376" y="3697"/>
                  </a:lnTo>
                  <a:lnTo>
                    <a:pt x="3360" y="3725"/>
                  </a:lnTo>
                  <a:lnTo>
                    <a:pt x="3351" y="3735"/>
                  </a:lnTo>
                  <a:lnTo>
                    <a:pt x="3341" y="3741"/>
                  </a:lnTo>
                  <a:lnTo>
                    <a:pt x="3329" y="3750"/>
                  </a:lnTo>
                  <a:lnTo>
                    <a:pt x="3319" y="3760"/>
                  </a:lnTo>
                  <a:lnTo>
                    <a:pt x="3313" y="3769"/>
                  </a:lnTo>
                  <a:lnTo>
                    <a:pt x="3310" y="3785"/>
                  </a:lnTo>
                  <a:lnTo>
                    <a:pt x="3310" y="3807"/>
                  </a:lnTo>
                  <a:lnTo>
                    <a:pt x="3313" y="3828"/>
                  </a:lnTo>
                  <a:lnTo>
                    <a:pt x="3313" y="3847"/>
                  </a:lnTo>
                  <a:lnTo>
                    <a:pt x="3310" y="3866"/>
                  </a:lnTo>
                  <a:lnTo>
                    <a:pt x="3304" y="3891"/>
                  </a:lnTo>
                  <a:lnTo>
                    <a:pt x="3297" y="3906"/>
                  </a:lnTo>
                  <a:lnTo>
                    <a:pt x="3294" y="3913"/>
                  </a:lnTo>
                  <a:lnTo>
                    <a:pt x="3288" y="3916"/>
                  </a:lnTo>
                  <a:lnTo>
                    <a:pt x="3282" y="3922"/>
                  </a:lnTo>
                  <a:lnTo>
                    <a:pt x="3276" y="3925"/>
                  </a:lnTo>
                  <a:lnTo>
                    <a:pt x="3266" y="3944"/>
                  </a:lnTo>
                  <a:lnTo>
                    <a:pt x="3254" y="3966"/>
                  </a:lnTo>
                  <a:lnTo>
                    <a:pt x="3251" y="3988"/>
                  </a:lnTo>
                  <a:lnTo>
                    <a:pt x="3260" y="4006"/>
                  </a:lnTo>
                  <a:lnTo>
                    <a:pt x="3276" y="4028"/>
                  </a:lnTo>
                  <a:lnTo>
                    <a:pt x="3288" y="4047"/>
                  </a:lnTo>
                  <a:lnTo>
                    <a:pt x="3291" y="4056"/>
                  </a:lnTo>
                  <a:lnTo>
                    <a:pt x="3291" y="4066"/>
                  </a:lnTo>
                  <a:lnTo>
                    <a:pt x="3291" y="4075"/>
                  </a:lnTo>
                  <a:lnTo>
                    <a:pt x="3291" y="4084"/>
                  </a:lnTo>
                  <a:lnTo>
                    <a:pt x="3288" y="4091"/>
                  </a:lnTo>
                  <a:lnTo>
                    <a:pt x="3276" y="4097"/>
                  </a:lnTo>
                  <a:lnTo>
                    <a:pt x="3257" y="4103"/>
                  </a:lnTo>
                  <a:lnTo>
                    <a:pt x="3235" y="4106"/>
                  </a:lnTo>
                  <a:lnTo>
                    <a:pt x="3223" y="4113"/>
                  </a:lnTo>
                  <a:lnTo>
                    <a:pt x="3219" y="4119"/>
                  </a:lnTo>
                  <a:lnTo>
                    <a:pt x="3219" y="4128"/>
                  </a:lnTo>
                  <a:lnTo>
                    <a:pt x="3216" y="4138"/>
                  </a:lnTo>
                  <a:lnTo>
                    <a:pt x="3216" y="4147"/>
                  </a:lnTo>
                  <a:lnTo>
                    <a:pt x="3216" y="4153"/>
                  </a:lnTo>
                  <a:lnTo>
                    <a:pt x="3216" y="4156"/>
                  </a:lnTo>
                  <a:lnTo>
                    <a:pt x="3216" y="4156"/>
                  </a:lnTo>
                  <a:lnTo>
                    <a:pt x="3210" y="4153"/>
                  </a:lnTo>
                  <a:lnTo>
                    <a:pt x="3204" y="4153"/>
                  </a:lnTo>
                  <a:lnTo>
                    <a:pt x="3194" y="4150"/>
                  </a:lnTo>
                  <a:lnTo>
                    <a:pt x="3188" y="4144"/>
                  </a:lnTo>
                  <a:lnTo>
                    <a:pt x="3182" y="4141"/>
                  </a:lnTo>
                  <a:lnTo>
                    <a:pt x="3173" y="4128"/>
                  </a:lnTo>
                  <a:lnTo>
                    <a:pt x="3154" y="4113"/>
                  </a:lnTo>
                  <a:lnTo>
                    <a:pt x="3132" y="4094"/>
                  </a:lnTo>
                  <a:lnTo>
                    <a:pt x="3110" y="4075"/>
                  </a:lnTo>
                  <a:lnTo>
                    <a:pt x="3091" y="4066"/>
                  </a:lnTo>
                  <a:lnTo>
                    <a:pt x="3066" y="4056"/>
                  </a:lnTo>
                  <a:lnTo>
                    <a:pt x="3038" y="4050"/>
                  </a:lnTo>
                  <a:lnTo>
                    <a:pt x="3007" y="4044"/>
                  </a:lnTo>
                  <a:lnTo>
                    <a:pt x="2985" y="4035"/>
                  </a:lnTo>
                  <a:lnTo>
                    <a:pt x="2976" y="4028"/>
                  </a:lnTo>
                  <a:lnTo>
                    <a:pt x="2970" y="4022"/>
                  </a:lnTo>
                  <a:lnTo>
                    <a:pt x="2960" y="4013"/>
                  </a:lnTo>
                  <a:lnTo>
                    <a:pt x="2954" y="4003"/>
                  </a:lnTo>
                  <a:lnTo>
                    <a:pt x="2948" y="3997"/>
                  </a:lnTo>
                  <a:lnTo>
                    <a:pt x="2932" y="3978"/>
                  </a:lnTo>
                  <a:lnTo>
                    <a:pt x="2913" y="3953"/>
                  </a:lnTo>
                  <a:lnTo>
                    <a:pt x="2898" y="3931"/>
                  </a:lnTo>
                  <a:lnTo>
                    <a:pt x="2879" y="3916"/>
                  </a:lnTo>
                  <a:lnTo>
                    <a:pt x="2857" y="3897"/>
                  </a:lnTo>
                  <a:lnTo>
                    <a:pt x="2835" y="3882"/>
                  </a:lnTo>
                  <a:lnTo>
                    <a:pt x="2817" y="3869"/>
                  </a:lnTo>
                  <a:lnTo>
                    <a:pt x="2807" y="3869"/>
                  </a:lnTo>
                  <a:lnTo>
                    <a:pt x="2795" y="3866"/>
                  </a:lnTo>
                  <a:lnTo>
                    <a:pt x="2785" y="3866"/>
                  </a:lnTo>
                  <a:lnTo>
                    <a:pt x="2776" y="3869"/>
                  </a:lnTo>
                  <a:lnTo>
                    <a:pt x="2767" y="3869"/>
                  </a:lnTo>
                  <a:lnTo>
                    <a:pt x="2751" y="3888"/>
                  </a:lnTo>
                  <a:lnTo>
                    <a:pt x="2735" y="3913"/>
                  </a:lnTo>
                  <a:lnTo>
                    <a:pt x="2717" y="3931"/>
                  </a:lnTo>
                  <a:lnTo>
                    <a:pt x="2701" y="3941"/>
                  </a:lnTo>
                  <a:lnTo>
                    <a:pt x="2682" y="3947"/>
                  </a:lnTo>
                  <a:lnTo>
                    <a:pt x="2664" y="3950"/>
                  </a:lnTo>
                  <a:lnTo>
                    <a:pt x="2639" y="3950"/>
                  </a:lnTo>
                  <a:lnTo>
                    <a:pt x="2607" y="3950"/>
                  </a:lnTo>
                  <a:lnTo>
                    <a:pt x="2582" y="3944"/>
                  </a:lnTo>
                  <a:lnTo>
                    <a:pt x="2564" y="3931"/>
                  </a:lnTo>
                  <a:lnTo>
                    <a:pt x="2542" y="3910"/>
                  </a:lnTo>
                  <a:lnTo>
                    <a:pt x="2520" y="3888"/>
                  </a:lnTo>
                  <a:lnTo>
                    <a:pt x="2501" y="3869"/>
                  </a:lnTo>
                  <a:lnTo>
                    <a:pt x="2492" y="3866"/>
                  </a:lnTo>
                  <a:lnTo>
                    <a:pt x="2482" y="3857"/>
                  </a:lnTo>
                  <a:lnTo>
                    <a:pt x="2473" y="3850"/>
                  </a:lnTo>
                  <a:lnTo>
                    <a:pt x="2461" y="3844"/>
                  </a:lnTo>
                  <a:lnTo>
                    <a:pt x="2451" y="3841"/>
                  </a:lnTo>
                  <a:lnTo>
                    <a:pt x="2426" y="3841"/>
                  </a:lnTo>
                  <a:lnTo>
                    <a:pt x="2395" y="3841"/>
                  </a:lnTo>
                  <a:lnTo>
                    <a:pt x="2364" y="3847"/>
                  </a:lnTo>
                  <a:lnTo>
                    <a:pt x="2339" y="3853"/>
                  </a:lnTo>
                  <a:lnTo>
                    <a:pt x="2317" y="3866"/>
                  </a:lnTo>
                  <a:lnTo>
                    <a:pt x="2298" y="3878"/>
                  </a:lnTo>
                  <a:lnTo>
                    <a:pt x="2279" y="3891"/>
                  </a:lnTo>
                  <a:lnTo>
                    <a:pt x="2261" y="3900"/>
                  </a:lnTo>
                  <a:lnTo>
                    <a:pt x="2239" y="3906"/>
                  </a:lnTo>
                  <a:lnTo>
                    <a:pt x="2220" y="3913"/>
                  </a:lnTo>
                  <a:lnTo>
                    <a:pt x="2198" y="3916"/>
                  </a:lnTo>
                  <a:lnTo>
                    <a:pt x="2170" y="3919"/>
                  </a:lnTo>
                  <a:lnTo>
                    <a:pt x="2142" y="3919"/>
                  </a:lnTo>
                  <a:lnTo>
                    <a:pt x="2120" y="3916"/>
                  </a:lnTo>
                  <a:lnTo>
                    <a:pt x="2111" y="3913"/>
                  </a:lnTo>
                  <a:lnTo>
                    <a:pt x="2108" y="3903"/>
                  </a:lnTo>
                  <a:lnTo>
                    <a:pt x="2101" y="3882"/>
                  </a:lnTo>
                  <a:lnTo>
                    <a:pt x="2092" y="3860"/>
                  </a:lnTo>
                  <a:lnTo>
                    <a:pt x="2086" y="3841"/>
                  </a:lnTo>
                  <a:lnTo>
                    <a:pt x="2086" y="3822"/>
                  </a:lnTo>
                  <a:lnTo>
                    <a:pt x="2083" y="3800"/>
                  </a:lnTo>
                  <a:lnTo>
                    <a:pt x="2080" y="3778"/>
                  </a:lnTo>
                  <a:lnTo>
                    <a:pt x="2073" y="3760"/>
                  </a:lnTo>
                  <a:lnTo>
                    <a:pt x="2055" y="3744"/>
                  </a:lnTo>
                  <a:lnTo>
                    <a:pt x="2023" y="3732"/>
                  </a:lnTo>
                  <a:lnTo>
                    <a:pt x="1992" y="3722"/>
                  </a:lnTo>
                  <a:lnTo>
                    <a:pt x="1967" y="3716"/>
                  </a:lnTo>
                  <a:lnTo>
                    <a:pt x="1961" y="3716"/>
                  </a:lnTo>
                  <a:lnTo>
                    <a:pt x="1955" y="3716"/>
                  </a:lnTo>
                  <a:lnTo>
                    <a:pt x="1945" y="3716"/>
                  </a:lnTo>
                  <a:lnTo>
                    <a:pt x="1939" y="3716"/>
                  </a:lnTo>
                  <a:lnTo>
                    <a:pt x="1933" y="3716"/>
                  </a:lnTo>
                  <a:lnTo>
                    <a:pt x="1923" y="3732"/>
                  </a:lnTo>
                  <a:lnTo>
                    <a:pt x="1914" y="3757"/>
                  </a:lnTo>
                  <a:lnTo>
                    <a:pt x="1908" y="3778"/>
                  </a:lnTo>
                  <a:lnTo>
                    <a:pt x="1899" y="3797"/>
                  </a:lnTo>
                  <a:lnTo>
                    <a:pt x="1883" y="3803"/>
                  </a:lnTo>
                  <a:lnTo>
                    <a:pt x="1864" y="3810"/>
                  </a:lnTo>
                  <a:lnTo>
                    <a:pt x="1845" y="3816"/>
                  </a:lnTo>
                  <a:lnTo>
                    <a:pt x="1839" y="3822"/>
                  </a:lnTo>
                  <a:lnTo>
                    <a:pt x="1830" y="3832"/>
                  </a:lnTo>
                  <a:lnTo>
                    <a:pt x="1820" y="3841"/>
                  </a:lnTo>
                  <a:lnTo>
                    <a:pt x="1811" y="3850"/>
                  </a:lnTo>
                  <a:lnTo>
                    <a:pt x="1805" y="3853"/>
                  </a:lnTo>
                  <a:lnTo>
                    <a:pt x="1789" y="3857"/>
                  </a:lnTo>
                  <a:lnTo>
                    <a:pt x="1770" y="3853"/>
                  </a:lnTo>
                  <a:lnTo>
                    <a:pt x="1752" y="3850"/>
                  </a:lnTo>
                  <a:lnTo>
                    <a:pt x="1739" y="3853"/>
                  </a:lnTo>
                  <a:lnTo>
                    <a:pt x="1736" y="3860"/>
                  </a:lnTo>
                  <a:lnTo>
                    <a:pt x="1730" y="3866"/>
                  </a:lnTo>
                  <a:lnTo>
                    <a:pt x="1727" y="3875"/>
                  </a:lnTo>
                  <a:lnTo>
                    <a:pt x="1724" y="3885"/>
                  </a:lnTo>
                  <a:lnTo>
                    <a:pt x="1721" y="3894"/>
                  </a:lnTo>
                  <a:lnTo>
                    <a:pt x="1717" y="3897"/>
                  </a:lnTo>
                  <a:lnTo>
                    <a:pt x="1708" y="3903"/>
                  </a:lnTo>
                  <a:lnTo>
                    <a:pt x="1699" y="3903"/>
                  </a:lnTo>
                  <a:lnTo>
                    <a:pt x="1689" y="3906"/>
                  </a:lnTo>
                  <a:lnTo>
                    <a:pt x="1680" y="3906"/>
                  </a:lnTo>
                  <a:lnTo>
                    <a:pt x="1671" y="3910"/>
                  </a:lnTo>
                  <a:lnTo>
                    <a:pt x="1658" y="3910"/>
                  </a:lnTo>
                  <a:lnTo>
                    <a:pt x="1642" y="3913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2136101" y="-7639050"/>
              <a:ext cx="6856413" cy="8297863"/>
            </a:xfrm>
            <a:custGeom>
              <a:avLst/>
              <a:gdLst>
                <a:gd name="T0" fmla="*/ 290 w 4319"/>
                <a:gd name="T1" fmla="*/ 212 h 5227"/>
                <a:gd name="T2" fmla="*/ 528 w 4319"/>
                <a:gd name="T3" fmla="*/ 34 h 5227"/>
                <a:gd name="T4" fmla="*/ 840 w 4319"/>
                <a:gd name="T5" fmla="*/ 0 h 5227"/>
                <a:gd name="T6" fmla="*/ 1230 w 4319"/>
                <a:gd name="T7" fmla="*/ 250 h 5227"/>
                <a:gd name="T8" fmla="*/ 1415 w 4319"/>
                <a:gd name="T9" fmla="*/ 534 h 5227"/>
                <a:gd name="T10" fmla="*/ 1633 w 4319"/>
                <a:gd name="T11" fmla="*/ 934 h 5227"/>
                <a:gd name="T12" fmla="*/ 1961 w 4319"/>
                <a:gd name="T13" fmla="*/ 1043 h 5227"/>
                <a:gd name="T14" fmla="*/ 2198 w 4319"/>
                <a:gd name="T15" fmla="*/ 984 h 5227"/>
                <a:gd name="T16" fmla="*/ 2479 w 4319"/>
                <a:gd name="T17" fmla="*/ 984 h 5227"/>
                <a:gd name="T18" fmla="*/ 2729 w 4319"/>
                <a:gd name="T19" fmla="*/ 959 h 5227"/>
                <a:gd name="T20" fmla="*/ 2951 w 4319"/>
                <a:gd name="T21" fmla="*/ 865 h 5227"/>
                <a:gd name="T22" fmla="*/ 3185 w 4319"/>
                <a:gd name="T23" fmla="*/ 1093 h 5227"/>
                <a:gd name="T24" fmla="*/ 3294 w 4319"/>
                <a:gd name="T25" fmla="*/ 1102 h 5227"/>
                <a:gd name="T26" fmla="*/ 3388 w 4319"/>
                <a:gd name="T27" fmla="*/ 1330 h 5227"/>
                <a:gd name="T28" fmla="*/ 3457 w 4319"/>
                <a:gd name="T29" fmla="*/ 1608 h 5227"/>
                <a:gd name="T30" fmla="*/ 3547 w 4319"/>
                <a:gd name="T31" fmla="*/ 1605 h 5227"/>
                <a:gd name="T32" fmla="*/ 3741 w 4319"/>
                <a:gd name="T33" fmla="*/ 1627 h 5227"/>
                <a:gd name="T34" fmla="*/ 3941 w 4319"/>
                <a:gd name="T35" fmla="*/ 1796 h 5227"/>
                <a:gd name="T36" fmla="*/ 4119 w 4319"/>
                <a:gd name="T37" fmla="*/ 1811 h 5227"/>
                <a:gd name="T38" fmla="*/ 4203 w 4319"/>
                <a:gd name="T39" fmla="*/ 1736 h 5227"/>
                <a:gd name="T40" fmla="*/ 4188 w 4319"/>
                <a:gd name="T41" fmla="*/ 2024 h 5227"/>
                <a:gd name="T42" fmla="*/ 4281 w 4319"/>
                <a:gd name="T43" fmla="*/ 2398 h 5227"/>
                <a:gd name="T44" fmla="*/ 4256 w 4319"/>
                <a:gd name="T45" fmla="*/ 2785 h 5227"/>
                <a:gd name="T46" fmla="*/ 4000 w 4319"/>
                <a:gd name="T47" fmla="*/ 3073 h 5227"/>
                <a:gd name="T48" fmla="*/ 3928 w 4319"/>
                <a:gd name="T49" fmla="*/ 3210 h 5227"/>
                <a:gd name="T50" fmla="*/ 4100 w 4319"/>
                <a:gd name="T51" fmla="*/ 3451 h 5227"/>
                <a:gd name="T52" fmla="*/ 4106 w 4319"/>
                <a:gd name="T53" fmla="*/ 3635 h 5227"/>
                <a:gd name="T54" fmla="*/ 4184 w 4319"/>
                <a:gd name="T55" fmla="*/ 3925 h 5227"/>
                <a:gd name="T56" fmla="*/ 4131 w 4319"/>
                <a:gd name="T57" fmla="*/ 4219 h 5227"/>
                <a:gd name="T58" fmla="*/ 4222 w 4319"/>
                <a:gd name="T59" fmla="*/ 4440 h 5227"/>
                <a:gd name="T60" fmla="*/ 3847 w 4319"/>
                <a:gd name="T61" fmla="*/ 4387 h 5227"/>
                <a:gd name="T62" fmla="*/ 3544 w 4319"/>
                <a:gd name="T63" fmla="*/ 4372 h 5227"/>
                <a:gd name="T64" fmla="*/ 3391 w 4319"/>
                <a:gd name="T65" fmla="*/ 4653 h 5227"/>
                <a:gd name="T66" fmla="*/ 3238 w 4319"/>
                <a:gd name="T67" fmla="*/ 5049 h 5227"/>
                <a:gd name="T68" fmla="*/ 3095 w 4319"/>
                <a:gd name="T69" fmla="*/ 5062 h 5227"/>
                <a:gd name="T70" fmla="*/ 2945 w 4319"/>
                <a:gd name="T71" fmla="*/ 4959 h 5227"/>
                <a:gd name="T72" fmla="*/ 2807 w 4319"/>
                <a:gd name="T73" fmla="*/ 4912 h 5227"/>
                <a:gd name="T74" fmla="*/ 2629 w 4319"/>
                <a:gd name="T75" fmla="*/ 4918 h 5227"/>
                <a:gd name="T76" fmla="*/ 2536 w 4319"/>
                <a:gd name="T77" fmla="*/ 5140 h 5227"/>
                <a:gd name="T78" fmla="*/ 2158 w 4319"/>
                <a:gd name="T79" fmla="*/ 5196 h 5227"/>
                <a:gd name="T80" fmla="*/ 1986 w 4319"/>
                <a:gd name="T81" fmla="*/ 5205 h 5227"/>
                <a:gd name="T82" fmla="*/ 1774 w 4319"/>
                <a:gd name="T83" fmla="*/ 5134 h 5227"/>
                <a:gd name="T84" fmla="*/ 1886 w 4319"/>
                <a:gd name="T85" fmla="*/ 4899 h 5227"/>
                <a:gd name="T86" fmla="*/ 1880 w 4319"/>
                <a:gd name="T87" fmla="*/ 4522 h 5227"/>
                <a:gd name="T88" fmla="*/ 1527 w 4319"/>
                <a:gd name="T89" fmla="*/ 4303 h 5227"/>
                <a:gd name="T90" fmla="*/ 1387 w 4319"/>
                <a:gd name="T91" fmla="*/ 4041 h 5227"/>
                <a:gd name="T92" fmla="*/ 1215 w 4319"/>
                <a:gd name="T93" fmla="*/ 3944 h 5227"/>
                <a:gd name="T94" fmla="*/ 1080 w 4319"/>
                <a:gd name="T95" fmla="*/ 4106 h 5227"/>
                <a:gd name="T96" fmla="*/ 856 w 4319"/>
                <a:gd name="T97" fmla="*/ 4016 h 5227"/>
                <a:gd name="T98" fmla="*/ 575 w 4319"/>
                <a:gd name="T99" fmla="*/ 4000 h 5227"/>
                <a:gd name="T100" fmla="*/ 340 w 4319"/>
                <a:gd name="T101" fmla="*/ 3835 h 5227"/>
                <a:gd name="T102" fmla="*/ 378 w 4319"/>
                <a:gd name="T103" fmla="*/ 3516 h 5227"/>
                <a:gd name="T104" fmla="*/ 303 w 4319"/>
                <a:gd name="T105" fmla="*/ 3066 h 5227"/>
                <a:gd name="T106" fmla="*/ 237 w 4319"/>
                <a:gd name="T107" fmla="*/ 2676 h 5227"/>
                <a:gd name="T108" fmla="*/ 119 w 4319"/>
                <a:gd name="T109" fmla="*/ 2351 h 5227"/>
                <a:gd name="T110" fmla="*/ 84 w 4319"/>
                <a:gd name="T111" fmla="*/ 2039 h 5227"/>
                <a:gd name="T112" fmla="*/ 144 w 4319"/>
                <a:gd name="T113" fmla="*/ 1817 h 5227"/>
                <a:gd name="T114" fmla="*/ 16 w 4319"/>
                <a:gd name="T115" fmla="*/ 1483 h 5227"/>
                <a:gd name="T116" fmla="*/ 222 w 4319"/>
                <a:gd name="T117" fmla="*/ 1393 h 5227"/>
                <a:gd name="T118" fmla="*/ 253 w 4319"/>
                <a:gd name="T119" fmla="*/ 1162 h 5227"/>
                <a:gd name="T120" fmla="*/ 422 w 4319"/>
                <a:gd name="T121" fmla="*/ 968 h 5227"/>
                <a:gd name="T122" fmla="*/ 300 w 4319"/>
                <a:gd name="T123" fmla="*/ 659 h 5227"/>
                <a:gd name="T124" fmla="*/ 169 w 4319"/>
                <a:gd name="T125" fmla="*/ 543 h 5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19" h="5227">
                  <a:moveTo>
                    <a:pt x="159" y="515"/>
                  </a:moveTo>
                  <a:lnTo>
                    <a:pt x="159" y="503"/>
                  </a:lnTo>
                  <a:lnTo>
                    <a:pt x="159" y="493"/>
                  </a:lnTo>
                  <a:lnTo>
                    <a:pt x="162" y="465"/>
                  </a:lnTo>
                  <a:lnTo>
                    <a:pt x="172" y="434"/>
                  </a:lnTo>
                  <a:lnTo>
                    <a:pt x="187" y="409"/>
                  </a:lnTo>
                  <a:lnTo>
                    <a:pt x="200" y="403"/>
                  </a:lnTo>
                  <a:lnTo>
                    <a:pt x="219" y="397"/>
                  </a:lnTo>
                  <a:lnTo>
                    <a:pt x="237" y="390"/>
                  </a:lnTo>
                  <a:lnTo>
                    <a:pt x="253" y="384"/>
                  </a:lnTo>
                  <a:lnTo>
                    <a:pt x="269" y="369"/>
                  </a:lnTo>
                  <a:lnTo>
                    <a:pt x="287" y="347"/>
                  </a:lnTo>
                  <a:lnTo>
                    <a:pt x="297" y="328"/>
                  </a:lnTo>
                  <a:lnTo>
                    <a:pt x="300" y="312"/>
                  </a:lnTo>
                  <a:lnTo>
                    <a:pt x="303" y="291"/>
                  </a:lnTo>
                  <a:lnTo>
                    <a:pt x="303" y="275"/>
                  </a:lnTo>
                  <a:lnTo>
                    <a:pt x="297" y="247"/>
                  </a:lnTo>
                  <a:lnTo>
                    <a:pt x="290" y="212"/>
                  </a:lnTo>
                  <a:lnTo>
                    <a:pt x="284" y="184"/>
                  </a:lnTo>
                  <a:lnTo>
                    <a:pt x="281" y="169"/>
                  </a:lnTo>
                  <a:lnTo>
                    <a:pt x="275" y="147"/>
                  </a:lnTo>
                  <a:lnTo>
                    <a:pt x="272" y="128"/>
                  </a:lnTo>
                  <a:lnTo>
                    <a:pt x="272" y="109"/>
                  </a:lnTo>
                  <a:lnTo>
                    <a:pt x="281" y="94"/>
                  </a:lnTo>
                  <a:lnTo>
                    <a:pt x="300" y="72"/>
                  </a:lnTo>
                  <a:lnTo>
                    <a:pt x="319" y="56"/>
                  </a:lnTo>
                  <a:lnTo>
                    <a:pt x="337" y="41"/>
                  </a:lnTo>
                  <a:lnTo>
                    <a:pt x="356" y="31"/>
                  </a:lnTo>
                  <a:lnTo>
                    <a:pt x="381" y="19"/>
                  </a:lnTo>
                  <a:lnTo>
                    <a:pt x="406" y="9"/>
                  </a:lnTo>
                  <a:lnTo>
                    <a:pt x="428" y="3"/>
                  </a:lnTo>
                  <a:lnTo>
                    <a:pt x="450" y="6"/>
                  </a:lnTo>
                  <a:lnTo>
                    <a:pt x="472" y="16"/>
                  </a:lnTo>
                  <a:lnTo>
                    <a:pt x="490" y="22"/>
                  </a:lnTo>
                  <a:lnTo>
                    <a:pt x="506" y="28"/>
                  </a:lnTo>
                  <a:lnTo>
                    <a:pt x="528" y="34"/>
                  </a:lnTo>
                  <a:lnTo>
                    <a:pt x="547" y="44"/>
                  </a:lnTo>
                  <a:lnTo>
                    <a:pt x="562" y="50"/>
                  </a:lnTo>
                  <a:lnTo>
                    <a:pt x="571" y="50"/>
                  </a:lnTo>
                  <a:lnTo>
                    <a:pt x="581" y="47"/>
                  </a:lnTo>
                  <a:lnTo>
                    <a:pt x="603" y="41"/>
                  </a:lnTo>
                  <a:lnTo>
                    <a:pt x="631" y="28"/>
                  </a:lnTo>
                  <a:lnTo>
                    <a:pt x="662" y="19"/>
                  </a:lnTo>
                  <a:lnTo>
                    <a:pt x="693" y="9"/>
                  </a:lnTo>
                  <a:lnTo>
                    <a:pt x="715" y="3"/>
                  </a:lnTo>
                  <a:lnTo>
                    <a:pt x="734" y="3"/>
                  </a:lnTo>
                  <a:lnTo>
                    <a:pt x="756" y="3"/>
                  </a:lnTo>
                  <a:lnTo>
                    <a:pt x="774" y="3"/>
                  </a:lnTo>
                  <a:lnTo>
                    <a:pt x="787" y="6"/>
                  </a:lnTo>
                  <a:lnTo>
                    <a:pt x="803" y="13"/>
                  </a:lnTo>
                  <a:lnTo>
                    <a:pt x="818" y="16"/>
                  </a:lnTo>
                  <a:lnTo>
                    <a:pt x="828" y="13"/>
                  </a:lnTo>
                  <a:lnTo>
                    <a:pt x="834" y="9"/>
                  </a:lnTo>
                  <a:lnTo>
                    <a:pt x="840" y="0"/>
                  </a:lnTo>
                  <a:lnTo>
                    <a:pt x="868" y="13"/>
                  </a:lnTo>
                  <a:lnTo>
                    <a:pt x="896" y="22"/>
                  </a:lnTo>
                  <a:lnTo>
                    <a:pt x="918" y="28"/>
                  </a:lnTo>
                  <a:lnTo>
                    <a:pt x="934" y="31"/>
                  </a:lnTo>
                  <a:lnTo>
                    <a:pt x="956" y="28"/>
                  </a:lnTo>
                  <a:lnTo>
                    <a:pt x="977" y="28"/>
                  </a:lnTo>
                  <a:lnTo>
                    <a:pt x="993" y="28"/>
                  </a:lnTo>
                  <a:lnTo>
                    <a:pt x="1012" y="47"/>
                  </a:lnTo>
                  <a:lnTo>
                    <a:pt x="1034" y="69"/>
                  </a:lnTo>
                  <a:lnTo>
                    <a:pt x="1052" y="91"/>
                  </a:lnTo>
                  <a:lnTo>
                    <a:pt x="1071" y="113"/>
                  </a:lnTo>
                  <a:lnTo>
                    <a:pt x="1093" y="141"/>
                  </a:lnTo>
                  <a:lnTo>
                    <a:pt x="1112" y="162"/>
                  </a:lnTo>
                  <a:lnTo>
                    <a:pt x="1137" y="178"/>
                  </a:lnTo>
                  <a:lnTo>
                    <a:pt x="1168" y="194"/>
                  </a:lnTo>
                  <a:lnTo>
                    <a:pt x="1199" y="209"/>
                  </a:lnTo>
                  <a:lnTo>
                    <a:pt x="1221" y="225"/>
                  </a:lnTo>
                  <a:lnTo>
                    <a:pt x="1230" y="250"/>
                  </a:lnTo>
                  <a:lnTo>
                    <a:pt x="1240" y="281"/>
                  </a:lnTo>
                  <a:lnTo>
                    <a:pt x="1246" y="315"/>
                  </a:lnTo>
                  <a:lnTo>
                    <a:pt x="1249" y="340"/>
                  </a:lnTo>
                  <a:lnTo>
                    <a:pt x="1243" y="359"/>
                  </a:lnTo>
                  <a:lnTo>
                    <a:pt x="1234" y="381"/>
                  </a:lnTo>
                  <a:lnTo>
                    <a:pt x="1224" y="403"/>
                  </a:lnTo>
                  <a:lnTo>
                    <a:pt x="1221" y="422"/>
                  </a:lnTo>
                  <a:lnTo>
                    <a:pt x="1224" y="447"/>
                  </a:lnTo>
                  <a:lnTo>
                    <a:pt x="1230" y="472"/>
                  </a:lnTo>
                  <a:lnTo>
                    <a:pt x="1243" y="497"/>
                  </a:lnTo>
                  <a:lnTo>
                    <a:pt x="1255" y="515"/>
                  </a:lnTo>
                  <a:lnTo>
                    <a:pt x="1271" y="525"/>
                  </a:lnTo>
                  <a:lnTo>
                    <a:pt x="1293" y="534"/>
                  </a:lnTo>
                  <a:lnTo>
                    <a:pt x="1312" y="540"/>
                  </a:lnTo>
                  <a:lnTo>
                    <a:pt x="1333" y="540"/>
                  </a:lnTo>
                  <a:lnTo>
                    <a:pt x="1362" y="540"/>
                  </a:lnTo>
                  <a:lnTo>
                    <a:pt x="1390" y="537"/>
                  </a:lnTo>
                  <a:lnTo>
                    <a:pt x="1415" y="534"/>
                  </a:lnTo>
                  <a:lnTo>
                    <a:pt x="1433" y="540"/>
                  </a:lnTo>
                  <a:lnTo>
                    <a:pt x="1452" y="556"/>
                  </a:lnTo>
                  <a:lnTo>
                    <a:pt x="1465" y="581"/>
                  </a:lnTo>
                  <a:lnTo>
                    <a:pt x="1477" y="606"/>
                  </a:lnTo>
                  <a:lnTo>
                    <a:pt x="1490" y="628"/>
                  </a:lnTo>
                  <a:lnTo>
                    <a:pt x="1496" y="653"/>
                  </a:lnTo>
                  <a:lnTo>
                    <a:pt x="1505" y="684"/>
                  </a:lnTo>
                  <a:lnTo>
                    <a:pt x="1515" y="715"/>
                  </a:lnTo>
                  <a:lnTo>
                    <a:pt x="1527" y="740"/>
                  </a:lnTo>
                  <a:lnTo>
                    <a:pt x="1546" y="765"/>
                  </a:lnTo>
                  <a:lnTo>
                    <a:pt x="1577" y="790"/>
                  </a:lnTo>
                  <a:lnTo>
                    <a:pt x="1602" y="818"/>
                  </a:lnTo>
                  <a:lnTo>
                    <a:pt x="1621" y="843"/>
                  </a:lnTo>
                  <a:lnTo>
                    <a:pt x="1624" y="862"/>
                  </a:lnTo>
                  <a:lnTo>
                    <a:pt x="1621" y="884"/>
                  </a:lnTo>
                  <a:lnTo>
                    <a:pt x="1618" y="906"/>
                  </a:lnTo>
                  <a:lnTo>
                    <a:pt x="1621" y="924"/>
                  </a:lnTo>
                  <a:lnTo>
                    <a:pt x="1633" y="934"/>
                  </a:lnTo>
                  <a:lnTo>
                    <a:pt x="1649" y="943"/>
                  </a:lnTo>
                  <a:lnTo>
                    <a:pt x="1668" y="952"/>
                  </a:lnTo>
                  <a:lnTo>
                    <a:pt x="1677" y="956"/>
                  </a:lnTo>
                  <a:lnTo>
                    <a:pt x="1683" y="968"/>
                  </a:lnTo>
                  <a:lnTo>
                    <a:pt x="1686" y="990"/>
                  </a:lnTo>
                  <a:lnTo>
                    <a:pt x="1689" y="1012"/>
                  </a:lnTo>
                  <a:lnTo>
                    <a:pt x="1693" y="1034"/>
                  </a:lnTo>
                  <a:lnTo>
                    <a:pt x="1696" y="1046"/>
                  </a:lnTo>
                  <a:lnTo>
                    <a:pt x="1702" y="1052"/>
                  </a:lnTo>
                  <a:lnTo>
                    <a:pt x="1721" y="1065"/>
                  </a:lnTo>
                  <a:lnTo>
                    <a:pt x="1746" y="1074"/>
                  </a:lnTo>
                  <a:lnTo>
                    <a:pt x="1771" y="1084"/>
                  </a:lnTo>
                  <a:lnTo>
                    <a:pt x="1792" y="1087"/>
                  </a:lnTo>
                  <a:lnTo>
                    <a:pt x="1827" y="1084"/>
                  </a:lnTo>
                  <a:lnTo>
                    <a:pt x="1867" y="1074"/>
                  </a:lnTo>
                  <a:lnTo>
                    <a:pt x="1908" y="1062"/>
                  </a:lnTo>
                  <a:lnTo>
                    <a:pt x="1942" y="1052"/>
                  </a:lnTo>
                  <a:lnTo>
                    <a:pt x="1961" y="1043"/>
                  </a:lnTo>
                  <a:lnTo>
                    <a:pt x="1983" y="1034"/>
                  </a:lnTo>
                  <a:lnTo>
                    <a:pt x="2002" y="1027"/>
                  </a:lnTo>
                  <a:lnTo>
                    <a:pt x="2030" y="1027"/>
                  </a:lnTo>
                  <a:lnTo>
                    <a:pt x="2064" y="1031"/>
                  </a:lnTo>
                  <a:lnTo>
                    <a:pt x="2092" y="1031"/>
                  </a:lnTo>
                  <a:lnTo>
                    <a:pt x="2111" y="1034"/>
                  </a:lnTo>
                  <a:lnTo>
                    <a:pt x="2130" y="1034"/>
                  </a:lnTo>
                  <a:lnTo>
                    <a:pt x="2148" y="1034"/>
                  </a:lnTo>
                  <a:lnTo>
                    <a:pt x="2164" y="1027"/>
                  </a:lnTo>
                  <a:lnTo>
                    <a:pt x="2164" y="1024"/>
                  </a:lnTo>
                  <a:lnTo>
                    <a:pt x="2164" y="1018"/>
                  </a:lnTo>
                  <a:lnTo>
                    <a:pt x="2164" y="1012"/>
                  </a:lnTo>
                  <a:lnTo>
                    <a:pt x="2161" y="1006"/>
                  </a:lnTo>
                  <a:lnTo>
                    <a:pt x="2161" y="996"/>
                  </a:lnTo>
                  <a:lnTo>
                    <a:pt x="2161" y="993"/>
                  </a:lnTo>
                  <a:lnTo>
                    <a:pt x="2164" y="987"/>
                  </a:lnTo>
                  <a:lnTo>
                    <a:pt x="2177" y="984"/>
                  </a:lnTo>
                  <a:lnTo>
                    <a:pt x="2198" y="984"/>
                  </a:lnTo>
                  <a:lnTo>
                    <a:pt x="2217" y="987"/>
                  </a:lnTo>
                  <a:lnTo>
                    <a:pt x="2233" y="993"/>
                  </a:lnTo>
                  <a:lnTo>
                    <a:pt x="2252" y="1002"/>
                  </a:lnTo>
                  <a:lnTo>
                    <a:pt x="2273" y="1018"/>
                  </a:lnTo>
                  <a:lnTo>
                    <a:pt x="2295" y="1034"/>
                  </a:lnTo>
                  <a:lnTo>
                    <a:pt x="2314" y="1043"/>
                  </a:lnTo>
                  <a:lnTo>
                    <a:pt x="2336" y="1046"/>
                  </a:lnTo>
                  <a:lnTo>
                    <a:pt x="2364" y="1043"/>
                  </a:lnTo>
                  <a:lnTo>
                    <a:pt x="2389" y="1037"/>
                  </a:lnTo>
                  <a:lnTo>
                    <a:pt x="2411" y="1027"/>
                  </a:lnTo>
                  <a:lnTo>
                    <a:pt x="2417" y="1024"/>
                  </a:lnTo>
                  <a:lnTo>
                    <a:pt x="2420" y="1015"/>
                  </a:lnTo>
                  <a:lnTo>
                    <a:pt x="2426" y="1009"/>
                  </a:lnTo>
                  <a:lnTo>
                    <a:pt x="2430" y="999"/>
                  </a:lnTo>
                  <a:lnTo>
                    <a:pt x="2436" y="993"/>
                  </a:lnTo>
                  <a:lnTo>
                    <a:pt x="2442" y="987"/>
                  </a:lnTo>
                  <a:lnTo>
                    <a:pt x="2458" y="984"/>
                  </a:lnTo>
                  <a:lnTo>
                    <a:pt x="2479" y="984"/>
                  </a:lnTo>
                  <a:lnTo>
                    <a:pt x="2501" y="987"/>
                  </a:lnTo>
                  <a:lnTo>
                    <a:pt x="2517" y="987"/>
                  </a:lnTo>
                  <a:lnTo>
                    <a:pt x="2536" y="990"/>
                  </a:lnTo>
                  <a:lnTo>
                    <a:pt x="2558" y="996"/>
                  </a:lnTo>
                  <a:lnTo>
                    <a:pt x="2579" y="999"/>
                  </a:lnTo>
                  <a:lnTo>
                    <a:pt x="2598" y="996"/>
                  </a:lnTo>
                  <a:lnTo>
                    <a:pt x="2601" y="993"/>
                  </a:lnTo>
                  <a:lnTo>
                    <a:pt x="2604" y="984"/>
                  </a:lnTo>
                  <a:lnTo>
                    <a:pt x="2611" y="977"/>
                  </a:lnTo>
                  <a:lnTo>
                    <a:pt x="2614" y="971"/>
                  </a:lnTo>
                  <a:lnTo>
                    <a:pt x="2617" y="968"/>
                  </a:lnTo>
                  <a:lnTo>
                    <a:pt x="2636" y="965"/>
                  </a:lnTo>
                  <a:lnTo>
                    <a:pt x="2657" y="965"/>
                  </a:lnTo>
                  <a:lnTo>
                    <a:pt x="2682" y="968"/>
                  </a:lnTo>
                  <a:lnTo>
                    <a:pt x="2701" y="968"/>
                  </a:lnTo>
                  <a:lnTo>
                    <a:pt x="2711" y="965"/>
                  </a:lnTo>
                  <a:lnTo>
                    <a:pt x="2720" y="962"/>
                  </a:lnTo>
                  <a:lnTo>
                    <a:pt x="2729" y="959"/>
                  </a:lnTo>
                  <a:lnTo>
                    <a:pt x="2739" y="956"/>
                  </a:lnTo>
                  <a:lnTo>
                    <a:pt x="2742" y="949"/>
                  </a:lnTo>
                  <a:lnTo>
                    <a:pt x="2745" y="934"/>
                  </a:lnTo>
                  <a:lnTo>
                    <a:pt x="2745" y="912"/>
                  </a:lnTo>
                  <a:lnTo>
                    <a:pt x="2742" y="893"/>
                  </a:lnTo>
                  <a:lnTo>
                    <a:pt x="2742" y="874"/>
                  </a:lnTo>
                  <a:lnTo>
                    <a:pt x="2748" y="865"/>
                  </a:lnTo>
                  <a:lnTo>
                    <a:pt x="2754" y="856"/>
                  </a:lnTo>
                  <a:lnTo>
                    <a:pt x="2761" y="843"/>
                  </a:lnTo>
                  <a:lnTo>
                    <a:pt x="2770" y="834"/>
                  </a:lnTo>
                  <a:lnTo>
                    <a:pt x="2779" y="831"/>
                  </a:lnTo>
                  <a:lnTo>
                    <a:pt x="2801" y="824"/>
                  </a:lnTo>
                  <a:lnTo>
                    <a:pt x="2826" y="824"/>
                  </a:lnTo>
                  <a:lnTo>
                    <a:pt x="2854" y="824"/>
                  </a:lnTo>
                  <a:lnTo>
                    <a:pt x="2879" y="831"/>
                  </a:lnTo>
                  <a:lnTo>
                    <a:pt x="2901" y="837"/>
                  </a:lnTo>
                  <a:lnTo>
                    <a:pt x="2926" y="853"/>
                  </a:lnTo>
                  <a:lnTo>
                    <a:pt x="2951" y="865"/>
                  </a:lnTo>
                  <a:lnTo>
                    <a:pt x="2973" y="874"/>
                  </a:lnTo>
                  <a:lnTo>
                    <a:pt x="3001" y="878"/>
                  </a:lnTo>
                  <a:lnTo>
                    <a:pt x="3032" y="874"/>
                  </a:lnTo>
                  <a:lnTo>
                    <a:pt x="3067" y="871"/>
                  </a:lnTo>
                  <a:lnTo>
                    <a:pt x="3092" y="874"/>
                  </a:lnTo>
                  <a:lnTo>
                    <a:pt x="3123" y="890"/>
                  </a:lnTo>
                  <a:lnTo>
                    <a:pt x="3154" y="918"/>
                  </a:lnTo>
                  <a:lnTo>
                    <a:pt x="3185" y="946"/>
                  </a:lnTo>
                  <a:lnTo>
                    <a:pt x="3204" y="971"/>
                  </a:lnTo>
                  <a:lnTo>
                    <a:pt x="3213" y="996"/>
                  </a:lnTo>
                  <a:lnTo>
                    <a:pt x="3220" y="1024"/>
                  </a:lnTo>
                  <a:lnTo>
                    <a:pt x="3216" y="1049"/>
                  </a:lnTo>
                  <a:lnTo>
                    <a:pt x="3213" y="1056"/>
                  </a:lnTo>
                  <a:lnTo>
                    <a:pt x="3207" y="1062"/>
                  </a:lnTo>
                  <a:lnTo>
                    <a:pt x="3198" y="1071"/>
                  </a:lnTo>
                  <a:lnTo>
                    <a:pt x="3191" y="1077"/>
                  </a:lnTo>
                  <a:lnTo>
                    <a:pt x="3188" y="1084"/>
                  </a:lnTo>
                  <a:lnTo>
                    <a:pt x="3185" y="1093"/>
                  </a:lnTo>
                  <a:lnTo>
                    <a:pt x="3188" y="1102"/>
                  </a:lnTo>
                  <a:lnTo>
                    <a:pt x="3188" y="1112"/>
                  </a:lnTo>
                  <a:lnTo>
                    <a:pt x="3195" y="1121"/>
                  </a:lnTo>
                  <a:lnTo>
                    <a:pt x="3198" y="1124"/>
                  </a:lnTo>
                  <a:lnTo>
                    <a:pt x="3210" y="1130"/>
                  </a:lnTo>
                  <a:lnTo>
                    <a:pt x="3229" y="1134"/>
                  </a:lnTo>
                  <a:lnTo>
                    <a:pt x="3248" y="1130"/>
                  </a:lnTo>
                  <a:lnTo>
                    <a:pt x="3260" y="1124"/>
                  </a:lnTo>
                  <a:lnTo>
                    <a:pt x="3263" y="1121"/>
                  </a:lnTo>
                  <a:lnTo>
                    <a:pt x="3263" y="1118"/>
                  </a:lnTo>
                  <a:lnTo>
                    <a:pt x="3260" y="1112"/>
                  </a:lnTo>
                  <a:lnTo>
                    <a:pt x="3260" y="1105"/>
                  </a:lnTo>
                  <a:lnTo>
                    <a:pt x="3260" y="1102"/>
                  </a:lnTo>
                  <a:lnTo>
                    <a:pt x="3266" y="1099"/>
                  </a:lnTo>
                  <a:lnTo>
                    <a:pt x="3273" y="1099"/>
                  </a:lnTo>
                  <a:lnTo>
                    <a:pt x="3282" y="1099"/>
                  </a:lnTo>
                  <a:lnTo>
                    <a:pt x="3288" y="1099"/>
                  </a:lnTo>
                  <a:lnTo>
                    <a:pt x="3294" y="1102"/>
                  </a:lnTo>
                  <a:lnTo>
                    <a:pt x="3301" y="1109"/>
                  </a:lnTo>
                  <a:lnTo>
                    <a:pt x="3304" y="1118"/>
                  </a:lnTo>
                  <a:lnTo>
                    <a:pt x="3307" y="1127"/>
                  </a:lnTo>
                  <a:lnTo>
                    <a:pt x="3310" y="1137"/>
                  </a:lnTo>
                  <a:lnTo>
                    <a:pt x="3313" y="1146"/>
                  </a:lnTo>
                  <a:lnTo>
                    <a:pt x="3316" y="1152"/>
                  </a:lnTo>
                  <a:lnTo>
                    <a:pt x="3335" y="1159"/>
                  </a:lnTo>
                  <a:lnTo>
                    <a:pt x="3357" y="1162"/>
                  </a:lnTo>
                  <a:lnTo>
                    <a:pt x="3379" y="1168"/>
                  </a:lnTo>
                  <a:lnTo>
                    <a:pt x="3394" y="1177"/>
                  </a:lnTo>
                  <a:lnTo>
                    <a:pt x="3401" y="1196"/>
                  </a:lnTo>
                  <a:lnTo>
                    <a:pt x="3404" y="1224"/>
                  </a:lnTo>
                  <a:lnTo>
                    <a:pt x="3407" y="1252"/>
                  </a:lnTo>
                  <a:lnTo>
                    <a:pt x="3404" y="1274"/>
                  </a:lnTo>
                  <a:lnTo>
                    <a:pt x="3404" y="1287"/>
                  </a:lnTo>
                  <a:lnTo>
                    <a:pt x="3401" y="1296"/>
                  </a:lnTo>
                  <a:lnTo>
                    <a:pt x="3394" y="1312"/>
                  </a:lnTo>
                  <a:lnTo>
                    <a:pt x="3388" y="1330"/>
                  </a:lnTo>
                  <a:lnTo>
                    <a:pt x="3382" y="1343"/>
                  </a:lnTo>
                  <a:lnTo>
                    <a:pt x="3373" y="1365"/>
                  </a:lnTo>
                  <a:lnTo>
                    <a:pt x="3366" y="1390"/>
                  </a:lnTo>
                  <a:lnTo>
                    <a:pt x="3363" y="1408"/>
                  </a:lnTo>
                  <a:lnTo>
                    <a:pt x="3373" y="1427"/>
                  </a:lnTo>
                  <a:lnTo>
                    <a:pt x="3385" y="1449"/>
                  </a:lnTo>
                  <a:lnTo>
                    <a:pt x="3391" y="1465"/>
                  </a:lnTo>
                  <a:lnTo>
                    <a:pt x="3388" y="1483"/>
                  </a:lnTo>
                  <a:lnTo>
                    <a:pt x="3382" y="1502"/>
                  </a:lnTo>
                  <a:lnTo>
                    <a:pt x="3379" y="1521"/>
                  </a:lnTo>
                  <a:lnTo>
                    <a:pt x="3376" y="1533"/>
                  </a:lnTo>
                  <a:lnTo>
                    <a:pt x="3376" y="1555"/>
                  </a:lnTo>
                  <a:lnTo>
                    <a:pt x="3376" y="1571"/>
                  </a:lnTo>
                  <a:lnTo>
                    <a:pt x="3379" y="1586"/>
                  </a:lnTo>
                  <a:lnTo>
                    <a:pt x="3394" y="1599"/>
                  </a:lnTo>
                  <a:lnTo>
                    <a:pt x="3416" y="1605"/>
                  </a:lnTo>
                  <a:lnTo>
                    <a:pt x="3438" y="1611"/>
                  </a:lnTo>
                  <a:lnTo>
                    <a:pt x="3457" y="1608"/>
                  </a:lnTo>
                  <a:lnTo>
                    <a:pt x="3463" y="1605"/>
                  </a:lnTo>
                  <a:lnTo>
                    <a:pt x="3466" y="1599"/>
                  </a:lnTo>
                  <a:lnTo>
                    <a:pt x="3469" y="1589"/>
                  </a:lnTo>
                  <a:lnTo>
                    <a:pt x="3472" y="1580"/>
                  </a:lnTo>
                  <a:lnTo>
                    <a:pt x="3476" y="1574"/>
                  </a:lnTo>
                  <a:lnTo>
                    <a:pt x="3479" y="1568"/>
                  </a:lnTo>
                  <a:lnTo>
                    <a:pt x="3485" y="1565"/>
                  </a:lnTo>
                  <a:lnTo>
                    <a:pt x="3491" y="1558"/>
                  </a:lnTo>
                  <a:lnTo>
                    <a:pt x="3497" y="1555"/>
                  </a:lnTo>
                  <a:lnTo>
                    <a:pt x="3507" y="1552"/>
                  </a:lnTo>
                  <a:lnTo>
                    <a:pt x="3513" y="1549"/>
                  </a:lnTo>
                  <a:lnTo>
                    <a:pt x="3519" y="1552"/>
                  </a:lnTo>
                  <a:lnTo>
                    <a:pt x="3529" y="1555"/>
                  </a:lnTo>
                  <a:lnTo>
                    <a:pt x="3535" y="1558"/>
                  </a:lnTo>
                  <a:lnTo>
                    <a:pt x="3544" y="1561"/>
                  </a:lnTo>
                  <a:lnTo>
                    <a:pt x="3547" y="1568"/>
                  </a:lnTo>
                  <a:lnTo>
                    <a:pt x="3551" y="1583"/>
                  </a:lnTo>
                  <a:lnTo>
                    <a:pt x="3547" y="1605"/>
                  </a:lnTo>
                  <a:lnTo>
                    <a:pt x="3544" y="1627"/>
                  </a:lnTo>
                  <a:lnTo>
                    <a:pt x="3547" y="1646"/>
                  </a:lnTo>
                  <a:lnTo>
                    <a:pt x="3554" y="1652"/>
                  </a:lnTo>
                  <a:lnTo>
                    <a:pt x="3560" y="1661"/>
                  </a:lnTo>
                  <a:lnTo>
                    <a:pt x="3566" y="1668"/>
                  </a:lnTo>
                  <a:lnTo>
                    <a:pt x="3576" y="1677"/>
                  </a:lnTo>
                  <a:lnTo>
                    <a:pt x="3585" y="1683"/>
                  </a:lnTo>
                  <a:lnTo>
                    <a:pt x="3594" y="1686"/>
                  </a:lnTo>
                  <a:lnTo>
                    <a:pt x="3622" y="1686"/>
                  </a:lnTo>
                  <a:lnTo>
                    <a:pt x="3654" y="1683"/>
                  </a:lnTo>
                  <a:lnTo>
                    <a:pt x="3688" y="1674"/>
                  </a:lnTo>
                  <a:lnTo>
                    <a:pt x="3710" y="1661"/>
                  </a:lnTo>
                  <a:lnTo>
                    <a:pt x="3713" y="1655"/>
                  </a:lnTo>
                  <a:lnTo>
                    <a:pt x="3716" y="1649"/>
                  </a:lnTo>
                  <a:lnTo>
                    <a:pt x="3719" y="1643"/>
                  </a:lnTo>
                  <a:lnTo>
                    <a:pt x="3719" y="1636"/>
                  </a:lnTo>
                  <a:lnTo>
                    <a:pt x="3725" y="1633"/>
                  </a:lnTo>
                  <a:lnTo>
                    <a:pt x="3741" y="1627"/>
                  </a:lnTo>
                  <a:lnTo>
                    <a:pt x="3763" y="1627"/>
                  </a:lnTo>
                  <a:lnTo>
                    <a:pt x="3782" y="1633"/>
                  </a:lnTo>
                  <a:lnTo>
                    <a:pt x="3785" y="1646"/>
                  </a:lnTo>
                  <a:lnTo>
                    <a:pt x="3788" y="1661"/>
                  </a:lnTo>
                  <a:lnTo>
                    <a:pt x="3788" y="1680"/>
                  </a:lnTo>
                  <a:lnTo>
                    <a:pt x="3794" y="1696"/>
                  </a:lnTo>
                  <a:lnTo>
                    <a:pt x="3800" y="1702"/>
                  </a:lnTo>
                  <a:lnTo>
                    <a:pt x="3810" y="1705"/>
                  </a:lnTo>
                  <a:lnTo>
                    <a:pt x="3822" y="1711"/>
                  </a:lnTo>
                  <a:lnTo>
                    <a:pt x="3832" y="1718"/>
                  </a:lnTo>
                  <a:lnTo>
                    <a:pt x="3838" y="1721"/>
                  </a:lnTo>
                  <a:lnTo>
                    <a:pt x="3850" y="1736"/>
                  </a:lnTo>
                  <a:lnTo>
                    <a:pt x="3860" y="1758"/>
                  </a:lnTo>
                  <a:lnTo>
                    <a:pt x="3869" y="1780"/>
                  </a:lnTo>
                  <a:lnTo>
                    <a:pt x="3882" y="1792"/>
                  </a:lnTo>
                  <a:lnTo>
                    <a:pt x="3900" y="1799"/>
                  </a:lnTo>
                  <a:lnTo>
                    <a:pt x="3919" y="1799"/>
                  </a:lnTo>
                  <a:lnTo>
                    <a:pt x="3941" y="1796"/>
                  </a:lnTo>
                  <a:lnTo>
                    <a:pt x="3960" y="1792"/>
                  </a:lnTo>
                  <a:lnTo>
                    <a:pt x="3975" y="1786"/>
                  </a:lnTo>
                  <a:lnTo>
                    <a:pt x="3994" y="1777"/>
                  </a:lnTo>
                  <a:lnTo>
                    <a:pt x="4013" y="1771"/>
                  </a:lnTo>
                  <a:lnTo>
                    <a:pt x="4019" y="1774"/>
                  </a:lnTo>
                  <a:lnTo>
                    <a:pt x="4025" y="1777"/>
                  </a:lnTo>
                  <a:lnTo>
                    <a:pt x="4035" y="1783"/>
                  </a:lnTo>
                  <a:lnTo>
                    <a:pt x="4041" y="1786"/>
                  </a:lnTo>
                  <a:lnTo>
                    <a:pt x="4047" y="1792"/>
                  </a:lnTo>
                  <a:lnTo>
                    <a:pt x="4053" y="1792"/>
                  </a:lnTo>
                  <a:lnTo>
                    <a:pt x="4063" y="1792"/>
                  </a:lnTo>
                  <a:lnTo>
                    <a:pt x="4072" y="1789"/>
                  </a:lnTo>
                  <a:lnTo>
                    <a:pt x="4085" y="1783"/>
                  </a:lnTo>
                  <a:lnTo>
                    <a:pt x="4088" y="1796"/>
                  </a:lnTo>
                  <a:lnTo>
                    <a:pt x="4094" y="1802"/>
                  </a:lnTo>
                  <a:lnTo>
                    <a:pt x="4100" y="1805"/>
                  </a:lnTo>
                  <a:lnTo>
                    <a:pt x="4110" y="1808"/>
                  </a:lnTo>
                  <a:lnTo>
                    <a:pt x="4119" y="1811"/>
                  </a:lnTo>
                  <a:lnTo>
                    <a:pt x="4128" y="1814"/>
                  </a:lnTo>
                  <a:lnTo>
                    <a:pt x="4138" y="1811"/>
                  </a:lnTo>
                  <a:lnTo>
                    <a:pt x="4144" y="1808"/>
                  </a:lnTo>
                  <a:lnTo>
                    <a:pt x="4150" y="1802"/>
                  </a:lnTo>
                  <a:lnTo>
                    <a:pt x="4153" y="1792"/>
                  </a:lnTo>
                  <a:lnTo>
                    <a:pt x="4159" y="1786"/>
                  </a:lnTo>
                  <a:lnTo>
                    <a:pt x="4163" y="1777"/>
                  </a:lnTo>
                  <a:lnTo>
                    <a:pt x="4163" y="1774"/>
                  </a:lnTo>
                  <a:lnTo>
                    <a:pt x="4163" y="1764"/>
                  </a:lnTo>
                  <a:lnTo>
                    <a:pt x="4159" y="1758"/>
                  </a:lnTo>
                  <a:lnTo>
                    <a:pt x="4159" y="1752"/>
                  </a:lnTo>
                  <a:lnTo>
                    <a:pt x="4159" y="1746"/>
                  </a:lnTo>
                  <a:lnTo>
                    <a:pt x="4163" y="1739"/>
                  </a:lnTo>
                  <a:lnTo>
                    <a:pt x="4169" y="1736"/>
                  </a:lnTo>
                  <a:lnTo>
                    <a:pt x="4175" y="1733"/>
                  </a:lnTo>
                  <a:lnTo>
                    <a:pt x="4184" y="1733"/>
                  </a:lnTo>
                  <a:lnTo>
                    <a:pt x="4194" y="1733"/>
                  </a:lnTo>
                  <a:lnTo>
                    <a:pt x="4203" y="1736"/>
                  </a:lnTo>
                  <a:lnTo>
                    <a:pt x="4209" y="1739"/>
                  </a:lnTo>
                  <a:lnTo>
                    <a:pt x="4219" y="1755"/>
                  </a:lnTo>
                  <a:lnTo>
                    <a:pt x="4222" y="1777"/>
                  </a:lnTo>
                  <a:lnTo>
                    <a:pt x="4225" y="1802"/>
                  </a:lnTo>
                  <a:lnTo>
                    <a:pt x="4228" y="1821"/>
                  </a:lnTo>
                  <a:lnTo>
                    <a:pt x="4234" y="1827"/>
                  </a:lnTo>
                  <a:lnTo>
                    <a:pt x="4241" y="1833"/>
                  </a:lnTo>
                  <a:lnTo>
                    <a:pt x="4247" y="1839"/>
                  </a:lnTo>
                  <a:lnTo>
                    <a:pt x="4253" y="1846"/>
                  </a:lnTo>
                  <a:lnTo>
                    <a:pt x="4256" y="1852"/>
                  </a:lnTo>
                  <a:lnTo>
                    <a:pt x="4263" y="1877"/>
                  </a:lnTo>
                  <a:lnTo>
                    <a:pt x="4263" y="1908"/>
                  </a:lnTo>
                  <a:lnTo>
                    <a:pt x="4263" y="1933"/>
                  </a:lnTo>
                  <a:lnTo>
                    <a:pt x="4253" y="1955"/>
                  </a:lnTo>
                  <a:lnTo>
                    <a:pt x="4241" y="1977"/>
                  </a:lnTo>
                  <a:lnTo>
                    <a:pt x="4228" y="1995"/>
                  </a:lnTo>
                  <a:lnTo>
                    <a:pt x="4209" y="2008"/>
                  </a:lnTo>
                  <a:lnTo>
                    <a:pt x="4188" y="2024"/>
                  </a:lnTo>
                  <a:lnTo>
                    <a:pt x="4172" y="2039"/>
                  </a:lnTo>
                  <a:lnTo>
                    <a:pt x="4166" y="2067"/>
                  </a:lnTo>
                  <a:lnTo>
                    <a:pt x="4163" y="2098"/>
                  </a:lnTo>
                  <a:lnTo>
                    <a:pt x="4163" y="2133"/>
                  </a:lnTo>
                  <a:lnTo>
                    <a:pt x="4163" y="2161"/>
                  </a:lnTo>
                  <a:lnTo>
                    <a:pt x="4166" y="2180"/>
                  </a:lnTo>
                  <a:lnTo>
                    <a:pt x="4169" y="2202"/>
                  </a:lnTo>
                  <a:lnTo>
                    <a:pt x="4175" y="2217"/>
                  </a:lnTo>
                  <a:lnTo>
                    <a:pt x="4188" y="2223"/>
                  </a:lnTo>
                  <a:lnTo>
                    <a:pt x="4203" y="2230"/>
                  </a:lnTo>
                  <a:lnTo>
                    <a:pt x="4222" y="2233"/>
                  </a:lnTo>
                  <a:lnTo>
                    <a:pt x="4234" y="2239"/>
                  </a:lnTo>
                  <a:lnTo>
                    <a:pt x="4253" y="2264"/>
                  </a:lnTo>
                  <a:lnTo>
                    <a:pt x="4269" y="2298"/>
                  </a:lnTo>
                  <a:lnTo>
                    <a:pt x="4278" y="2326"/>
                  </a:lnTo>
                  <a:lnTo>
                    <a:pt x="4281" y="2348"/>
                  </a:lnTo>
                  <a:lnTo>
                    <a:pt x="4281" y="2373"/>
                  </a:lnTo>
                  <a:lnTo>
                    <a:pt x="4281" y="2398"/>
                  </a:lnTo>
                  <a:lnTo>
                    <a:pt x="4284" y="2420"/>
                  </a:lnTo>
                  <a:lnTo>
                    <a:pt x="4288" y="2429"/>
                  </a:lnTo>
                  <a:lnTo>
                    <a:pt x="4297" y="2439"/>
                  </a:lnTo>
                  <a:lnTo>
                    <a:pt x="4303" y="2451"/>
                  </a:lnTo>
                  <a:lnTo>
                    <a:pt x="4309" y="2461"/>
                  </a:lnTo>
                  <a:lnTo>
                    <a:pt x="4316" y="2470"/>
                  </a:lnTo>
                  <a:lnTo>
                    <a:pt x="4319" y="2495"/>
                  </a:lnTo>
                  <a:lnTo>
                    <a:pt x="4319" y="2526"/>
                  </a:lnTo>
                  <a:lnTo>
                    <a:pt x="4316" y="2554"/>
                  </a:lnTo>
                  <a:lnTo>
                    <a:pt x="4309" y="2573"/>
                  </a:lnTo>
                  <a:lnTo>
                    <a:pt x="4294" y="2592"/>
                  </a:lnTo>
                  <a:lnTo>
                    <a:pt x="4281" y="2611"/>
                  </a:lnTo>
                  <a:lnTo>
                    <a:pt x="4272" y="2629"/>
                  </a:lnTo>
                  <a:lnTo>
                    <a:pt x="4269" y="2657"/>
                  </a:lnTo>
                  <a:lnTo>
                    <a:pt x="4269" y="2695"/>
                  </a:lnTo>
                  <a:lnTo>
                    <a:pt x="4272" y="2732"/>
                  </a:lnTo>
                  <a:lnTo>
                    <a:pt x="4269" y="2760"/>
                  </a:lnTo>
                  <a:lnTo>
                    <a:pt x="4256" y="2785"/>
                  </a:lnTo>
                  <a:lnTo>
                    <a:pt x="4241" y="2814"/>
                  </a:lnTo>
                  <a:lnTo>
                    <a:pt x="4219" y="2839"/>
                  </a:lnTo>
                  <a:lnTo>
                    <a:pt x="4203" y="2860"/>
                  </a:lnTo>
                  <a:lnTo>
                    <a:pt x="4184" y="2870"/>
                  </a:lnTo>
                  <a:lnTo>
                    <a:pt x="4166" y="2882"/>
                  </a:lnTo>
                  <a:lnTo>
                    <a:pt x="4150" y="2895"/>
                  </a:lnTo>
                  <a:lnTo>
                    <a:pt x="4141" y="2920"/>
                  </a:lnTo>
                  <a:lnTo>
                    <a:pt x="4134" y="2954"/>
                  </a:lnTo>
                  <a:lnTo>
                    <a:pt x="4128" y="2985"/>
                  </a:lnTo>
                  <a:lnTo>
                    <a:pt x="4119" y="3010"/>
                  </a:lnTo>
                  <a:lnTo>
                    <a:pt x="4103" y="3029"/>
                  </a:lnTo>
                  <a:lnTo>
                    <a:pt x="4081" y="3045"/>
                  </a:lnTo>
                  <a:lnTo>
                    <a:pt x="4063" y="3057"/>
                  </a:lnTo>
                  <a:lnTo>
                    <a:pt x="4050" y="3057"/>
                  </a:lnTo>
                  <a:lnTo>
                    <a:pt x="4035" y="3054"/>
                  </a:lnTo>
                  <a:lnTo>
                    <a:pt x="4022" y="3054"/>
                  </a:lnTo>
                  <a:lnTo>
                    <a:pt x="4010" y="3057"/>
                  </a:lnTo>
                  <a:lnTo>
                    <a:pt x="4000" y="3073"/>
                  </a:lnTo>
                  <a:lnTo>
                    <a:pt x="3994" y="3101"/>
                  </a:lnTo>
                  <a:lnTo>
                    <a:pt x="3994" y="3123"/>
                  </a:lnTo>
                  <a:lnTo>
                    <a:pt x="3997" y="3129"/>
                  </a:lnTo>
                  <a:lnTo>
                    <a:pt x="4000" y="3135"/>
                  </a:lnTo>
                  <a:lnTo>
                    <a:pt x="4006" y="3141"/>
                  </a:lnTo>
                  <a:lnTo>
                    <a:pt x="4013" y="3148"/>
                  </a:lnTo>
                  <a:lnTo>
                    <a:pt x="4016" y="3157"/>
                  </a:lnTo>
                  <a:lnTo>
                    <a:pt x="4019" y="3160"/>
                  </a:lnTo>
                  <a:lnTo>
                    <a:pt x="4016" y="3170"/>
                  </a:lnTo>
                  <a:lnTo>
                    <a:pt x="4013" y="3179"/>
                  </a:lnTo>
                  <a:lnTo>
                    <a:pt x="4006" y="3188"/>
                  </a:lnTo>
                  <a:lnTo>
                    <a:pt x="4000" y="3198"/>
                  </a:lnTo>
                  <a:lnTo>
                    <a:pt x="3994" y="3204"/>
                  </a:lnTo>
                  <a:lnTo>
                    <a:pt x="3988" y="3210"/>
                  </a:lnTo>
                  <a:lnTo>
                    <a:pt x="3975" y="3210"/>
                  </a:lnTo>
                  <a:lnTo>
                    <a:pt x="3960" y="3210"/>
                  </a:lnTo>
                  <a:lnTo>
                    <a:pt x="3941" y="3207"/>
                  </a:lnTo>
                  <a:lnTo>
                    <a:pt x="3928" y="3210"/>
                  </a:lnTo>
                  <a:lnTo>
                    <a:pt x="3922" y="3216"/>
                  </a:lnTo>
                  <a:lnTo>
                    <a:pt x="3916" y="3226"/>
                  </a:lnTo>
                  <a:lnTo>
                    <a:pt x="3907" y="3235"/>
                  </a:lnTo>
                  <a:lnTo>
                    <a:pt x="3903" y="3248"/>
                  </a:lnTo>
                  <a:lnTo>
                    <a:pt x="3900" y="3257"/>
                  </a:lnTo>
                  <a:lnTo>
                    <a:pt x="3894" y="3276"/>
                  </a:lnTo>
                  <a:lnTo>
                    <a:pt x="3891" y="3298"/>
                  </a:lnTo>
                  <a:lnTo>
                    <a:pt x="3894" y="3319"/>
                  </a:lnTo>
                  <a:lnTo>
                    <a:pt x="3900" y="3338"/>
                  </a:lnTo>
                  <a:lnTo>
                    <a:pt x="3916" y="3351"/>
                  </a:lnTo>
                  <a:lnTo>
                    <a:pt x="3941" y="3360"/>
                  </a:lnTo>
                  <a:lnTo>
                    <a:pt x="3972" y="3366"/>
                  </a:lnTo>
                  <a:lnTo>
                    <a:pt x="3997" y="3372"/>
                  </a:lnTo>
                  <a:lnTo>
                    <a:pt x="4019" y="3382"/>
                  </a:lnTo>
                  <a:lnTo>
                    <a:pt x="4041" y="3401"/>
                  </a:lnTo>
                  <a:lnTo>
                    <a:pt x="4063" y="3429"/>
                  </a:lnTo>
                  <a:lnTo>
                    <a:pt x="4081" y="3444"/>
                  </a:lnTo>
                  <a:lnTo>
                    <a:pt x="4100" y="3451"/>
                  </a:lnTo>
                  <a:lnTo>
                    <a:pt x="4125" y="3454"/>
                  </a:lnTo>
                  <a:lnTo>
                    <a:pt x="4150" y="3454"/>
                  </a:lnTo>
                  <a:lnTo>
                    <a:pt x="4169" y="3457"/>
                  </a:lnTo>
                  <a:lnTo>
                    <a:pt x="4191" y="3463"/>
                  </a:lnTo>
                  <a:lnTo>
                    <a:pt x="4219" y="3472"/>
                  </a:lnTo>
                  <a:lnTo>
                    <a:pt x="4238" y="3485"/>
                  </a:lnTo>
                  <a:lnTo>
                    <a:pt x="4244" y="3504"/>
                  </a:lnTo>
                  <a:lnTo>
                    <a:pt x="4250" y="3529"/>
                  </a:lnTo>
                  <a:lnTo>
                    <a:pt x="4247" y="3550"/>
                  </a:lnTo>
                  <a:lnTo>
                    <a:pt x="4238" y="3569"/>
                  </a:lnTo>
                  <a:lnTo>
                    <a:pt x="4219" y="3591"/>
                  </a:lnTo>
                  <a:lnTo>
                    <a:pt x="4197" y="3610"/>
                  </a:lnTo>
                  <a:lnTo>
                    <a:pt x="4178" y="3622"/>
                  </a:lnTo>
                  <a:lnTo>
                    <a:pt x="4163" y="3622"/>
                  </a:lnTo>
                  <a:lnTo>
                    <a:pt x="4144" y="3619"/>
                  </a:lnTo>
                  <a:lnTo>
                    <a:pt x="4125" y="3616"/>
                  </a:lnTo>
                  <a:lnTo>
                    <a:pt x="4113" y="3622"/>
                  </a:lnTo>
                  <a:lnTo>
                    <a:pt x="4106" y="3635"/>
                  </a:lnTo>
                  <a:lnTo>
                    <a:pt x="4106" y="3654"/>
                  </a:lnTo>
                  <a:lnTo>
                    <a:pt x="4110" y="3675"/>
                  </a:lnTo>
                  <a:lnTo>
                    <a:pt x="4113" y="3691"/>
                  </a:lnTo>
                  <a:lnTo>
                    <a:pt x="4119" y="3707"/>
                  </a:lnTo>
                  <a:lnTo>
                    <a:pt x="4131" y="3725"/>
                  </a:lnTo>
                  <a:lnTo>
                    <a:pt x="4141" y="3741"/>
                  </a:lnTo>
                  <a:lnTo>
                    <a:pt x="4141" y="3763"/>
                  </a:lnTo>
                  <a:lnTo>
                    <a:pt x="4138" y="3785"/>
                  </a:lnTo>
                  <a:lnTo>
                    <a:pt x="4134" y="3810"/>
                  </a:lnTo>
                  <a:lnTo>
                    <a:pt x="4134" y="3828"/>
                  </a:lnTo>
                  <a:lnTo>
                    <a:pt x="4141" y="3838"/>
                  </a:lnTo>
                  <a:lnTo>
                    <a:pt x="4150" y="3844"/>
                  </a:lnTo>
                  <a:lnTo>
                    <a:pt x="4159" y="3853"/>
                  </a:lnTo>
                  <a:lnTo>
                    <a:pt x="4169" y="3860"/>
                  </a:lnTo>
                  <a:lnTo>
                    <a:pt x="4178" y="3869"/>
                  </a:lnTo>
                  <a:lnTo>
                    <a:pt x="4184" y="3875"/>
                  </a:lnTo>
                  <a:lnTo>
                    <a:pt x="4188" y="3897"/>
                  </a:lnTo>
                  <a:lnTo>
                    <a:pt x="4184" y="3925"/>
                  </a:lnTo>
                  <a:lnTo>
                    <a:pt x="4184" y="3953"/>
                  </a:lnTo>
                  <a:lnTo>
                    <a:pt x="4184" y="3975"/>
                  </a:lnTo>
                  <a:lnTo>
                    <a:pt x="4194" y="3991"/>
                  </a:lnTo>
                  <a:lnTo>
                    <a:pt x="4206" y="4009"/>
                  </a:lnTo>
                  <a:lnTo>
                    <a:pt x="4219" y="4028"/>
                  </a:lnTo>
                  <a:lnTo>
                    <a:pt x="4228" y="4047"/>
                  </a:lnTo>
                  <a:lnTo>
                    <a:pt x="4228" y="4069"/>
                  </a:lnTo>
                  <a:lnTo>
                    <a:pt x="4222" y="4097"/>
                  </a:lnTo>
                  <a:lnTo>
                    <a:pt x="4216" y="4125"/>
                  </a:lnTo>
                  <a:lnTo>
                    <a:pt x="4206" y="4144"/>
                  </a:lnTo>
                  <a:lnTo>
                    <a:pt x="4200" y="4150"/>
                  </a:lnTo>
                  <a:lnTo>
                    <a:pt x="4191" y="4153"/>
                  </a:lnTo>
                  <a:lnTo>
                    <a:pt x="4181" y="4156"/>
                  </a:lnTo>
                  <a:lnTo>
                    <a:pt x="4172" y="4159"/>
                  </a:lnTo>
                  <a:lnTo>
                    <a:pt x="4163" y="4163"/>
                  </a:lnTo>
                  <a:lnTo>
                    <a:pt x="4156" y="4169"/>
                  </a:lnTo>
                  <a:lnTo>
                    <a:pt x="4141" y="4191"/>
                  </a:lnTo>
                  <a:lnTo>
                    <a:pt x="4131" y="4219"/>
                  </a:lnTo>
                  <a:lnTo>
                    <a:pt x="4125" y="4244"/>
                  </a:lnTo>
                  <a:lnTo>
                    <a:pt x="4128" y="4266"/>
                  </a:lnTo>
                  <a:lnTo>
                    <a:pt x="4134" y="4291"/>
                  </a:lnTo>
                  <a:lnTo>
                    <a:pt x="4147" y="4309"/>
                  </a:lnTo>
                  <a:lnTo>
                    <a:pt x="4153" y="4312"/>
                  </a:lnTo>
                  <a:lnTo>
                    <a:pt x="4159" y="4316"/>
                  </a:lnTo>
                  <a:lnTo>
                    <a:pt x="4169" y="4316"/>
                  </a:lnTo>
                  <a:lnTo>
                    <a:pt x="4178" y="4319"/>
                  </a:lnTo>
                  <a:lnTo>
                    <a:pt x="4188" y="4322"/>
                  </a:lnTo>
                  <a:lnTo>
                    <a:pt x="4194" y="4325"/>
                  </a:lnTo>
                  <a:lnTo>
                    <a:pt x="4209" y="4340"/>
                  </a:lnTo>
                  <a:lnTo>
                    <a:pt x="4228" y="4359"/>
                  </a:lnTo>
                  <a:lnTo>
                    <a:pt x="4238" y="4378"/>
                  </a:lnTo>
                  <a:lnTo>
                    <a:pt x="4241" y="4390"/>
                  </a:lnTo>
                  <a:lnTo>
                    <a:pt x="4244" y="4406"/>
                  </a:lnTo>
                  <a:lnTo>
                    <a:pt x="4244" y="4422"/>
                  </a:lnTo>
                  <a:lnTo>
                    <a:pt x="4238" y="4434"/>
                  </a:lnTo>
                  <a:lnTo>
                    <a:pt x="4222" y="4440"/>
                  </a:lnTo>
                  <a:lnTo>
                    <a:pt x="4197" y="4440"/>
                  </a:lnTo>
                  <a:lnTo>
                    <a:pt x="4169" y="4437"/>
                  </a:lnTo>
                  <a:lnTo>
                    <a:pt x="4144" y="4434"/>
                  </a:lnTo>
                  <a:lnTo>
                    <a:pt x="4122" y="4434"/>
                  </a:lnTo>
                  <a:lnTo>
                    <a:pt x="4100" y="4440"/>
                  </a:lnTo>
                  <a:lnTo>
                    <a:pt x="4075" y="4447"/>
                  </a:lnTo>
                  <a:lnTo>
                    <a:pt x="4060" y="4459"/>
                  </a:lnTo>
                  <a:lnTo>
                    <a:pt x="4050" y="4469"/>
                  </a:lnTo>
                  <a:lnTo>
                    <a:pt x="4044" y="4484"/>
                  </a:lnTo>
                  <a:lnTo>
                    <a:pt x="4010" y="4478"/>
                  </a:lnTo>
                  <a:lnTo>
                    <a:pt x="3981" y="4475"/>
                  </a:lnTo>
                  <a:lnTo>
                    <a:pt x="3963" y="4469"/>
                  </a:lnTo>
                  <a:lnTo>
                    <a:pt x="3938" y="4465"/>
                  </a:lnTo>
                  <a:lnTo>
                    <a:pt x="3919" y="4456"/>
                  </a:lnTo>
                  <a:lnTo>
                    <a:pt x="3900" y="4440"/>
                  </a:lnTo>
                  <a:lnTo>
                    <a:pt x="3882" y="4415"/>
                  </a:lnTo>
                  <a:lnTo>
                    <a:pt x="3863" y="4397"/>
                  </a:lnTo>
                  <a:lnTo>
                    <a:pt x="3847" y="4387"/>
                  </a:lnTo>
                  <a:lnTo>
                    <a:pt x="3828" y="4378"/>
                  </a:lnTo>
                  <a:lnTo>
                    <a:pt x="3810" y="4372"/>
                  </a:lnTo>
                  <a:lnTo>
                    <a:pt x="3788" y="4369"/>
                  </a:lnTo>
                  <a:lnTo>
                    <a:pt x="3760" y="4365"/>
                  </a:lnTo>
                  <a:lnTo>
                    <a:pt x="3735" y="4372"/>
                  </a:lnTo>
                  <a:lnTo>
                    <a:pt x="3729" y="4378"/>
                  </a:lnTo>
                  <a:lnTo>
                    <a:pt x="3719" y="4384"/>
                  </a:lnTo>
                  <a:lnTo>
                    <a:pt x="3710" y="4397"/>
                  </a:lnTo>
                  <a:lnTo>
                    <a:pt x="3700" y="4406"/>
                  </a:lnTo>
                  <a:lnTo>
                    <a:pt x="3694" y="4412"/>
                  </a:lnTo>
                  <a:lnTo>
                    <a:pt x="3675" y="4419"/>
                  </a:lnTo>
                  <a:lnTo>
                    <a:pt x="3654" y="4428"/>
                  </a:lnTo>
                  <a:lnTo>
                    <a:pt x="3635" y="4431"/>
                  </a:lnTo>
                  <a:lnTo>
                    <a:pt x="3619" y="4422"/>
                  </a:lnTo>
                  <a:lnTo>
                    <a:pt x="3597" y="4406"/>
                  </a:lnTo>
                  <a:lnTo>
                    <a:pt x="3582" y="4394"/>
                  </a:lnTo>
                  <a:lnTo>
                    <a:pt x="3563" y="4384"/>
                  </a:lnTo>
                  <a:lnTo>
                    <a:pt x="3544" y="4372"/>
                  </a:lnTo>
                  <a:lnTo>
                    <a:pt x="3522" y="4362"/>
                  </a:lnTo>
                  <a:lnTo>
                    <a:pt x="3504" y="4359"/>
                  </a:lnTo>
                  <a:lnTo>
                    <a:pt x="3494" y="4359"/>
                  </a:lnTo>
                  <a:lnTo>
                    <a:pt x="3485" y="4362"/>
                  </a:lnTo>
                  <a:lnTo>
                    <a:pt x="3472" y="4369"/>
                  </a:lnTo>
                  <a:lnTo>
                    <a:pt x="3463" y="4372"/>
                  </a:lnTo>
                  <a:lnTo>
                    <a:pt x="3454" y="4378"/>
                  </a:lnTo>
                  <a:lnTo>
                    <a:pt x="3438" y="4394"/>
                  </a:lnTo>
                  <a:lnTo>
                    <a:pt x="3419" y="4419"/>
                  </a:lnTo>
                  <a:lnTo>
                    <a:pt x="3404" y="4444"/>
                  </a:lnTo>
                  <a:lnTo>
                    <a:pt x="3391" y="4465"/>
                  </a:lnTo>
                  <a:lnTo>
                    <a:pt x="3382" y="4493"/>
                  </a:lnTo>
                  <a:lnTo>
                    <a:pt x="3376" y="4528"/>
                  </a:lnTo>
                  <a:lnTo>
                    <a:pt x="3373" y="4559"/>
                  </a:lnTo>
                  <a:lnTo>
                    <a:pt x="3376" y="4581"/>
                  </a:lnTo>
                  <a:lnTo>
                    <a:pt x="3382" y="4606"/>
                  </a:lnTo>
                  <a:lnTo>
                    <a:pt x="3391" y="4631"/>
                  </a:lnTo>
                  <a:lnTo>
                    <a:pt x="3391" y="4653"/>
                  </a:lnTo>
                  <a:lnTo>
                    <a:pt x="3382" y="4675"/>
                  </a:lnTo>
                  <a:lnTo>
                    <a:pt x="3366" y="4696"/>
                  </a:lnTo>
                  <a:lnTo>
                    <a:pt x="3348" y="4718"/>
                  </a:lnTo>
                  <a:lnTo>
                    <a:pt x="3335" y="4737"/>
                  </a:lnTo>
                  <a:lnTo>
                    <a:pt x="3319" y="4771"/>
                  </a:lnTo>
                  <a:lnTo>
                    <a:pt x="3307" y="4818"/>
                  </a:lnTo>
                  <a:lnTo>
                    <a:pt x="3291" y="4862"/>
                  </a:lnTo>
                  <a:lnTo>
                    <a:pt x="3279" y="4899"/>
                  </a:lnTo>
                  <a:lnTo>
                    <a:pt x="3273" y="4918"/>
                  </a:lnTo>
                  <a:lnTo>
                    <a:pt x="3266" y="4943"/>
                  </a:lnTo>
                  <a:lnTo>
                    <a:pt x="3257" y="4962"/>
                  </a:lnTo>
                  <a:lnTo>
                    <a:pt x="3251" y="4971"/>
                  </a:lnTo>
                  <a:lnTo>
                    <a:pt x="3245" y="4981"/>
                  </a:lnTo>
                  <a:lnTo>
                    <a:pt x="3238" y="4990"/>
                  </a:lnTo>
                  <a:lnTo>
                    <a:pt x="3232" y="4999"/>
                  </a:lnTo>
                  <a:lnTo>
                    <a:pt x="3229" y="5009"/>
                  </a:lnTo>
                  <a:lnTo>
                    <a:pt x="3232" y="5027"/>
                  </a:lnTo>
                  <a:lnTo>
                    <a:pt x="3238" y="5049"/>
                  </a:lnTo>
                  <a:lnTo>
                    <a:pt x="3241" y="5071"/>
                  </a:lnTo>
                  <a:lnTo>
                    <a:pt x="3241" y="5093"/>
                  </a:lnTo>
                  <a:lnTo>
                    <a:pt x="3238" y="5118"/>
                  </a:lnTo>
                  <a:lnTo>
                    <a:pt x="3232" y="5146"/>
                  </a:lnTo>
                  <a:lnTo>
                    <a:pt x="3223" y="5165"/>
                  </a:lnTo>
                  <a:lnTo>
                    <a:pt x="3207" y="5177"/>
                  </a:lnTo>
                  <a:lnTo>
                    <a:pt x="3185" y="5190"/>
                  </a:lnTo>
                  <a:lnTo>
                    <a:pt x="3163" y="5196"/>
                  </a:lnTo>
                  <a:lnTo>
                    <a:pt x="3145" y="5196"/>
                  </a:lnTo>
                  <a:lnTo>
                    <a:pt x="3135" y="5193"/>
                  </a:lnTo>
                  <a:lnTo>
                    <a:pt x="3126" y="5187"/>
                  </a:lnTo>
                  <a:lnTo>
                    <a:pt x="3120" y="5177"/>
                  </a:lnTo>
                  <a:lnTo>
                    <a:pt x="3113" y="5168"/>
                  </a:lnTo>
                  <a:lnTo>
                    <a:pt x="3107" y="5159"/>
                  </a:lnTo>
                  <a:lnTo>
                    <a:pt x="3098" y="5134"/>
                  </a:lnTo>
                  <a:lnTo>
                    <a:pt x="3092" y="5106"/>
                  </a:lnTo>
                  <a:lnTo>
                    <a:pt x="3088" y="5081"/>
                  </a:lnTo>
                  <a:lnTo>
                    <a:pt x="3095" y="5062"/>
                  </a:lnTo>
                  <a:lnTo>
                    <a:pt x="3104" y="5043"/>
                  </a:lnTo>
                  <a:lnTo>
                    <a:pt x="3107" y="5027"/>
                  </a:lnTo>
                  <a:lnTo>
                    <a:pt x="3098" y="5009"/>
                  </a:lnTo>
                  <a:lnTo>
                    <a:pt x="3082" y="4993"/>
                  </a:lnTo>
                  <a:lnTo>
                    <a:pt x="3063" y="4977"/>
                  </a:lnTo>
                  <a:lnTo>
                    <a:pt x="3048" y="4962"/>
                  </a:lnTo>
                  <a:lnTo>
                    <a:pt x="3042" y="4956"/>
                  </a:lnTo>
                  <a:lnTo>
                    <a:pt x="3035" y="4946"/>
                  </a:lnTo>
                  <a:lnTo>
                    <a:pt x="3026" y="4937"/>
                  </a:lnTo>
                  <a:lnTo>
                    <a:pt x="3020" y="4931"/>
                  </a:lnTo>
                  <a:lnTo>
                    <a:pt x="3004" y="4924"/>
                  </a:lnTo>
                  <a:lnTo>
                    <a:pt x="2985" y="4915"/>
                  </a:lnTo>
                  <a:lnTo>
                    <a:pt x="2967" y="4912"/>
                  </a:lnTo>
                  <a:lnTo>
                    <a:pt x="2951" y="4909"/>
                  </a:lnTo>
                  <a:lnTo>
                    <a:pt x="2935" y="4915"/>
                  </a:lnTo>
                  <a:lnTo>
                    <a:pt x="2935" y="4924"/>
                  </a:lnTo>
                  <a:lnTo>
                    <a:pt x="2939" y="4940"/>
                  </a:lnTo>
                  <a:lnTo>
                    <a:pt x="2945" y="4959"/>
                  </a:lnTo>
                  <a:lnTo>
                    <a:pt x="2948" y="4974"/>
                  </a:lnTo>
                  <a:lnTo>
                    <a:pt x="2948" y="4984"/>
                  </a:lnTo>
                  <a:lnTo>
                    <a:pt x="2932" y="4990"/>
                  </a:lnTo>
                  <a:lnTo>
                    <a:pt x="2910" y="4990"/>
                  </a:lnTo>
                  <a:lnTo>
                    <a:pt x="2885" y="4987"/>
                  </a:lnTo>
                  <a:lnTo>
                    <a:pt x="2870" y="4977"/>
                  </a:lnTo>
                  <a:lnTo>
                    <a:pt x="2867" y="4974"/>
                  </a:lnTo>
                  <a:lnTo>
                    <a:pt x="2860" y="4965"/>
                  </a:lnTo>
                  <a:lnTo>
                    <a:pt x="2857" y="4956"/>
                  </a:lnTo>
                  <a:lnTo>
                    <a:pt x="2857" y="4949"/>
                  </a:lnTo>
                  <a:lnTo>
                    <a:pt x="2851" y="4943"/>
                  </a:lnTo>
                  <a:lnTo>
                    <a:pt x="2848" y="4937"/>
                  </a:lnTo>
                  <a:lnTo>
                    <a:pt x="2842" y="4931"/>
                  </a:lnTo>
                  <a:lnTo>
                    <a:pt x="2835" y="4924"/>
                  </a:lnTo>
                  <a:lnTo>
                    <a:pt x="2829" y="4918"/>
                  </a:lnTo>
                  <a:lnTo>
                    <a:pt x="2823" y="4915"/>
                  </a:lnTo>
                  <a:lnTo>
                    <a:pt x="2817" y="4915"/>
                  </a:lnTo>
                  <a:lnTo>
                    <a:pt x="2807" y="4912"/>
                  </a:lnTo>
                  <a:lnTo>
                    <a:pt x="2798" y="4912"/>
                  </a:lnTo>
                  <a:lnTo>
                    <a:pt x="2792" y="4912"/>
                  </a:lnTo>
                  <a:lnTo>
                    <a:pt x="2785" y="4915"/>
                  </a:lnTo>
                  <a:lnTo>
                    <a:pt x="2782" y="4921"/>
                  </a:lnTo>
                  <a:lnTo>
                    <a:pt x="2779" y="4928"/>
                  </a:lnTo>
                  <a:lnTo>
                    <a:pt x="2776" y="4937"/>
                  </a:lnTo>
                  <a:lnTo>
                    <a:pt x="2776" y="4943"/>
                  </a:lnTo>
                  <a:lnTo>
                    <a:pt x="2773" y="4953"/>
                  </a:lnTo>
                  <a:lnTo>
                    <a:pt x="2770" y="4959"/>
                  </a:lnTo>
                  <a:lnTo>
                    <a:pt x="2751" y="4965"/>
                  </a:lnTo>
                  <a:lnTo>
                    <a:pt x="2729" y="4968"/>
                  </a:lnTo>
                  <a:lnTo>
                    <a:pt x="2707" y="4968"/>
                  </a:lnTo>
                  <a:lnTo>
                    <a:pt x="2692" y="4959"/>
                  </a:lnTo>
                  <a:lnTo>
                    <a:pt x="2670" y="4943"/>
                  </a:lnTo>
                  <a:lnTo>
                    <a:pt x="2654" y="4931"/>
                  </a:lnTo>
                  <a:lnTo>
                    <a:pt x="2645" y="4928"/>
                  </a:lnTo>
                  <a:lnTo>
                    <a:pt x="2639" y="4924"/>
                  </a:lnTo>
                  <a:lnTo>
                    <a:pt x="2629" y="4918"/>
                  </a:lnTo>
                  <a:lnTo>
                    <a:pt x="2620" y="4918"/>
                  </a:lnTo>
                  <a:lnTo>
                    <a:pt x="2611" y="4915"/>
                  </a:lnTo>
                  <a:lnTo>
                    <a:pt x="2604" y="4915"/>
                  </a:lnTo>
                  <a:lnTo>
                    <a:pt x="2595" y="4918"/>
                  </a:lnTo>
                  <a:lnTo>
                    <a:pt x="2586" y="4924"/>
                  </a:lnTo>
                  <a:lnTo>
                    <a:pt x="2576" y="4934"/>
                  </a:lnTo>
                  <a:lnTo>
                    <a:pt x="2570" y="4943"/>
                  </a:lnTo>
                  <a:lnTo>
                    <a:pt x="2564" y="4953"/>
                  </a:lnTo>
                  <a:lnTo>
                    <a:pt x="2564" y="4968"/>
                  </a:lnTo>
                  <a:lnTo>
                    <a:pt x="2567" y="4990"/>
                  </a:lnTo>
                  <a:lnTo>
                    <a:pt x="2564" y="5009"/>
                  </a:lnTo>
                  <a:lnTo>
                    <a:pt x="2558" y="5024"/>
                  </a:lnTo>
                  <a:lnTo>
                    <a:pt x="2542" y="5043"/>
                  </a:lnTo>
                  <a:lnTo>
                    <a:pt x="2536" y="5062"/>
                  </a:lnTo>
                  <a:lnTo>
                    <a:pt x="2533" y="5077"/>
                  </a:lnTo>
                  <a:lnTo>
                    <a:pt x="2536" y="5099"/>
                  </a:lnTo>
                  <a:lnTo>
                    <a:pt x="2539" y="5121"/>
                  </a:lnTo>
                  <a:lnTo>
                    <a:pt x="2536" y="5140"/>
                  </a:lnTo>
                  <a:lnTo>
                    <a:pt x="2523" y="5155"/>
                  </a:lnTo>
                  <a:lnTo>
                    <a:pt x="2504" y="5171"/>
                  </a:lnTo>
                  <a:lnTo>
                    <a:pt x="2483" y="5184"/>
                  </a:lnTo>
                  <a:lnTo>
                    <a:pt x="2464" y="5193"/>
                  </a:lnTo>
                  <a:lnTo>
                    <a:pt x="2439" y="5199"/>
                  </a:lnTo>
                  <a:lnTo>
                    <a:pt x="2408" y="5199"/>
                  </a:lnTo>
                  <a:lnTo>
                    <a:pt x="2373" y="5196"/>
                  </a:lnTo>
                  <a:lnTo>
                    <a:pt x="2348" y="5196"/>
                  </a:lnTo>
                  <a:lnTo>
                    <a:pt x="2317" y="5190"/>
                  </a:lnTo>
                  <a:lnTo>
                    <a:pt x="2283" y="5184"/>
                  </a:lnTo>
                  <a:lnTo>
                    <a:pt x="2252" y="5177"/>
                  </a:lnTo>
                  <a:lnTo>
                    <a:pt x="2227" y="5177"/>
                  </a:lnTo>
                  <a:lnTo>
                    <a:pt x="2198" y="5180"/>
                  </a:lnTo>
                  <a:lnTo>
                    <a:pt x="2192" y="5184"/>
                  </a:lnTo>
                  <a:lnTo>
                    <a:pt x="2183" y="5187"/>
                  </a:lnTo>
                  <a:lnTo>
                    <a:pt x="2173" y="5193"/>
                  </a:lnTo>
                  <a:lnTo>
                    <a:pt x="2164" y="5196"/>
                  </a:lnTo>
                  <a:lnTo>
                    <a:pt x="2158" y="5196"/>
                  </a:lnTo>
                  <a:lnTo>
                    <a:pt x="2136" y="5196"/>
                  </a:lnTo>
                  <a:lnTo>
                    <a:pt x="2114" y="5193"/>
                  </a:lnTo>
                  <a:lnTo>
                    <a:pt x="2095" y="5187"/>
                  </a:lnTo>
                  <a:lnTo>
                    <a:pt x="2089" y="5184"/>
                  </a:lnTo>
                  <a:lnTo>
                    <a:pt x="2083" y="5177"/>
                  </a:lnTo>
                  <a:lnTo>
                    <a:pt x="2077" y="5171"/>
                  </a:lnTo>
                  <a:lnTo>
                    <a:pt x="2070" y="5165"/>
                  </a:lnTo>
                  <a:lnTo>
                    <a:pt x="2064" y="5162"/>
                  </a:lnTo>
                  <a:lnTo>
                    <a:pt x="2055" y="5159"/>
                  </a:lnTo>
                  <a:lnTo>
                    <a:pt x="2045" y="5155"/>
                  </a:lnTo>
                  <a:lnTo>
                    <a:pt x="2033" y="5155"/>
                  </a:lnTo>
                  <a:lnTo>
                    <a:pt x="2024" y="5159"/>
                  </a:lnTo>
                  <a:lnTo>
                    <a:pt x="2014" y="5162"/>
                  </a:lnTo>
                  <a:lnTo>
                    <a:pt x="2008" y="5165"/>
                  </a:lnTo>
                  <a:lnTo>
                    <a:pt x="2002" y="5174"/>
                  </a:lnTo>
                  <a:lnTo>
                    <a:pt x="1999" y="5184"/>
                  </a:lnTo>
                  <a:lnTo>
                    <a:pt x="1992" y="5196"/>
                  </a:lnTo>
                  <a:lnTo>
                    <a:pt x="1986" y="5205"/>
                  </a:lnTo>
                  <a:lnTo>
                    <a:pt x="1980" y="5212"/>
                  </a:lnTo>
                  <a:lnTo>
                    <a:pt x="1967" y="5218"/>
                  </a:lnTo>
                  <a:lnTo>
                    <a:pt x="1949" y="5224"/>
                  </a:lnTo>
                  <a:lnTo>
                    <a:pt x="1927" y="5227"/>
                  </a:lnTo>
                  <a:lnTo>
                    <a:pt x="1914" y="5224"/>
                  </a:lnTo>
                  <a:lnTo>
                    <a:pt x="1911" y="5221"/>
                  </a:lnTo>
                  <a:lnTo>
                    <a:pt x="1908" y="5215"/>
                  </a:lnTo>
                  <a:lnTo>
                    <a:pt x="1905" y="5209"/>
                  </a:lnTo>
                  <a:lnTo>
                    <a:pt x="1905" y="5199"/>
                  </a:lnTo>
                  <a:lnTo>
                    <a:pt x="1902" y="5190"/>
                  </a:lnTo>
                  <a:lnTo>
                    <a:pt x="1902" y="5184"/>
                  </a:lnTo>
                  <a:lnTo>
                    <a:pt x="1899" y="5177"/>
                  </a:lnTo>
                  <a:lnTo>
                    <a:pt x="1880" y="5168"/>
                  </a:lnTo>
                  <a:lnTo>
                    <a:pt x="1858" y="5159"/>
                  </a:lnTo>
                  <a:lnTo>
                    <a:pt x="1839" y="5152"/>
                  </a:lnTo>
                  <a:lnTo>
                    <a:pt x="1817" y="5149"/>
                  </a:lnTo>
                  <a:lnTo>
                    <a:pt x="1792" y="5143"/>
                  </a:lnTo>
                  <a:lnTo>
                    <a:pt x="1774" y="5134"/>
                  </a:lnTo>
                  <a:lnTo>
                    <a:pt x="1761" y="5118"/>
                  </a:lnTo>
                  <a:lnTo>
                    <a:pt x="1752" y="5099"/>
                  </a:lnTo>
                  <a:lnTo>
                    <a:pt x="1743" y="5081"/>
                  </a:lnTo>
                  <a:lnTo>
                    <a:pt x="1739" y="5065"/>
                  </a:lnTo>
                  <a:lnTo>
                    <a:pt x="1736" y="5043"/>
                  </a:lnTo>
                  <a:lnTo>
                    <a:pt x="1733" y="5027"/>
                  </a:lnTo>
                  <a:lnTo>
                    <a:pt x="1727" y="5015"/>
                  </a:lnTo>
                  <a:lnTo>
                    <a:pt x="1718" y="5006"/>
                  </a:lnTo>
                  <a:lnTo>
                    <a:pt x="1708" y="4993"/>
                  </a:lnTo>
                  <a:lnTo>
                    <a:pt x="1699" y="4984"/>
                  </a:lnTo>
                  <a:lnTo>
                    <a:pt x="1727" y="4959"/>
                  </a:lnTo>
                  <a:lnTo>
                    <a:pt x="1752" y="4937"/>
                  </a:lnTo>
                  <a:lnTo>
                    <a:pt x="1777" y="4924"/>
                  </a:lnTo>
                  <a:lnTo>
                    <a:pt x="1799" y="4918"/>
                  </a:lnTo>
                  <a:lnTo>
                    <a:pt x="1824" y="4915"/>
                  </a:lnTo>
                  <a:lnTo>
                    <a:pt x="1849" y="4912"/>
                  </a:lnTo>
                  <a:lnTo>
                    <a:pt x="1871" y="4909"/>
                  </a:lnTo>
                  <a:lnTo>
                    <a:pt x="1886" y="4899"/>
                  </a:lnTo>
                  <a:lnTo>
                    <a:pt x="1905" y="4887"/>
                  </a:lnTo>
                  <a:lnTo>
                    <a:pt x="1917" y="4874"/>
                  </a:lnTo>
                  <a:lnTo>
                    <a:pt x="1924" y="4865"/>
                  </a:lnTo>
                  <a:lnTo>
                    <a:pt x="1924" y="4853"/>
                  </a:lnTo>
                  <a:lnTo>
                    <a:pt x="1914" y="4834"/>
                  </a:lnTo>
                  <a:lnTo>
                    <a:pt x="1908" y="4809"/>
                  </a:lnTo>
                  <a:lnTo>
                    <a:pt x="1899" y="4787"/>
                  </a:lnTo>
                  <a:lnTo>
                    <a:pt x="1892" y="4768"/>
                  </a:lnTo>
                  <a:lnTo>
                    <a:pt x="1889" y="4759"/>
                  </a:lnTo>
                  <a:lnTo>
                    <a:pt x="1889" y="4746"/>
                  </a:lnTo>
                  <a:lnTo>
                    <a:pt x="1889" y="4725"/>
                  </a:lnTo>
                  <a:lnTo>
                    <a:pt x="1892" y="4696"/>
                  </a:lnTo>
                  <a:lnTo>
                    <a:pt x="1892" y="4665"/>
                  </a:lnTo>
                  <a:lnTo>
                    <a:pt x="1892" y="4643"/>
                  </a:lnTo>
                  <a:lnTo>
                    <a:pt x="1892" y="4615"/>
                  </a:lnTo>
                  <a:lnTo>
                    <a:pt x="1889" y="4581"/>
                  </a:lnTo>
                  <a:lnTo>
                    <a:pt x="1886" y="4547"/>
                  </a:lnTo>
                  <a:lnTo>
                    <a:pt x="1880" y="4522"/>
                  </a:lnTo>
                  <a:lnTo>
                    <a:pt x="1864" y="4506"/>
                  </a:lnTo>
                  <a:lnTo>
                    <a:pt x="1846" y="4487"/>
                  </a:lnTo>
                  <a:lnTo>
                    <a:pt x="1824" y="4475"/>
                  </a:lnTo>
                  <a:lnTo>
                    <a:pt x="1802" y="4465"/>
                  </a:lnTo>
                  <a:lnTo>
                    <a:pt x="1783" y="4465"/>
                  </a:lnTo>
                  <a:lnTo>
                    <a:pt x="1761" y="4469"/>
                  </a:lnTo>
                  <a:lnTo>
                    <a:pt x="1739" y="4472"/>
                  </a:lnTo>
                  <a:lnTo>
                    <a:pt x="1721" y="4472"/>
                  </a:lnTo>
                  <a:lnTo>
                    <a:pt x="1711" y="4465"/>
                  </a:lnTo>
                  <a:lnTo>
                    <a:pt x="1699" y="4456"/>
                  </a:lnTo>
                  <a:lnTo>
                    <a:pt x="1677" y="4440"/>
                  </a:lnTo>
                  <a:lnTo>
                    <a:pt x="1649" y="4425"/>
                  </a:lnTo>
                  <a:lnTo>
                    <a:pt x="1618" y="4406"/>
                  </a:lnTo>
                  <a:lnTo>
                    <a:pt x="1589" y="4390"/>
                  </a:lnTo>
                  <a:lnTo>
                    <a:pt x="1568" y="4375"/>
                  </a:lnTo>
                  <a:lnTo>
                    <a:pt x="1552" y="4353"/>
                  </a:lnTo>
                  <a:lnTo>
                    <a:pt x="1540" y="4325"/>
                  </a:lnTo>
                  <a:lnTo>
                    <a:pt x="1527" y="4303"/>
                  </a:lnTo>
                  <a:lnTo>
                    <a:pt x="1521" y="4297"/>
                  </a:lnTo>
                  <a:lnTo>
                    <a:pt x="1511" y="4294"/>
                  </a:lnTo>
                  <a:lnTo>
                    <a:pt x="1502" y="4287"/>
                  </a:lnTo>
                  <a:lnTo>
                    <a:pt x="1493" y="4281"/>
                  </a:lnTo>
                  <a:lnTo>
                    <a:pt x="1486" y="4278"/>
                  </a:lnTo>
                  <a:lnTo>
                    <a:pt x="1480" y="4272"/>
                  </a:lnTo>
                  <a:lnTo>
                    <a:pt x="1477" y="4253"/>
                  </a:lnTo>
                  <a:lnTo>
                    <a:pt x="1483" y="4228"/>
                  </a:lnTo>
                  <a:lnTo>
                    <a:pt x="1490" y="4203"/>
                  </a:lnTo>
                  <a:lnTo>
                    <a:pt x="1496" y="4178"/>
                  </a:lnTo>
                  <a:lnTo>
                    <a:pt x="1496" y="4159"/>
                  </a:lnTo>
                  <a:lnTo>
                    <a:pt x="1486" y="4134"/>
                  </a:lnTo>
                  <a:lnTo>
                    <a:pt x="1474" y="4106"/>
                  </a:lnTo>
                  <a:lnTo>
                    <a:pt x="1455" y="4081"/>
                  </a:lnTo>
                  <a:lnTo>
                    <a:pt x="1440" y="4063"/>
                  </a:lnTo>
                  <a:lnTo>
                    <a:pt x="1424" y="4053"/>
                  </a:lnTo>
                  <a:lnTo>
                    <a:pt x="1402" y="4050"/>
                  </a:lnTo>
                  <a:lnTo>
                    <a:pt x="1387" y="4041"/>
                  </a:lnTo>
                  <a:lnTo>
                    <a:pt x="1374" y="4022"/>
                  </a:lnTo>
                  <a:lnTo>
                    <a:pt x="1362" y="3994"/>
                  </a:lnTo>
                  <a:lnTo>
                    <a:pt x="1352" y="3966"/>
                  </a:lnTo>
                  <a:lnTo>
                    <a:pt x="1343" y="3944"/>
                  </a:lnTo>
                  <a:lnTo>
                    <a:pt x="1327" y="3919"/>
                  </a:lnTo>
                  <a:lnTo>
                    <a:pt x="1308" y="3894"/>
                  </a:lnTo>
                  <a:lnTo>
                    <a:pt x="1290" y="3875"/>
                  </a:lnTo>
                  <a:lnTo>
                    <a:pt x="1280" y="3872"/>
                  </a:lnTo>
                  <a:lnTo>
                    <a:pt x="1271" y="3872"/>
                  </a:lnTo>
                  <a:lnTo>
                    <a:pt x="1258" y="3872"/>
                  </a:lnTo>
                  <a:lnTo>
                    <a:pt x="1249" y="3872"/>
                  </a:lnTo>
                  <a:lnTo>
                    <a:pt x="1240" y="3875"/>
                  </a:lnTo>
                  <a:lnTo>
                    <a:pt x="1234" y="3881"/>
                  </a:lnTo>
                  <a:lnTo>
                    <a:pt x="1227" y="3891"/>
                  </a:lnTo>
                  <a:lnTo>
                    <a:pt x="1221" y="3903"/>
                  </a:lnTo>
                  <a:lnTo>
                    <a:pt x="1218" y="3916"/>
                  </a:lnTo>
                  <a:lnTo>
                    <a:pt x="1215" y="3925"/>
                  </a:lnTo>
                  <a:lnTo>
                    <a:pt x="1215" y="3944"/>
                  </a:lnTo>
                  <a:lnTo>
                    <a:pt x="1218" y="3969"/>
                  </a:lnTo>
                  <a:lnTo>
                    <a:pt x="1218" y="3994"/>
                  </a:lnTo>
                  <a:lnTo>
                    <a:pt x="1215" y="4013"/>
                  </a:lnTo>
                  <a:lnTo>
                    <a:pt x="1209" y="4022"/>
                  </a:lnTo>
                  <a:lnTo>
                    <a:pt x="1199" y="4028"/>
                  </a:lnTo>
                  <a:lnTo>
                    <a:pt x="1190" y="4034"/>
                  </a:lnTo>
                  <a:lnTo>
                    <a:pt x="1180" y="4041"/>
                  </a:lnTo>
                  <a:lnTo>
                    <a:pt x="1171" y="4044"/>
                  </a:lnTo>
                  <a:lnTo>
                    <a:pt x="1159" y="4044"/>
                  </a:lnTo>
                  <a:lnTo>
                    <a:pt x="1143" y="4041"/>
                  </a:lnTo>
                  <a:lnTo>
                    <a:pt x="1127" y="4041"/>
                  </a:lnTo>
                  <a:lnTo>
                    <a:pt x="1115" y="4044"/>
                  </a:lnTo>
                  <a:lnTo>
                    <a:pt x="1112" y="4056"/>
                  </a:lnTo>
                  <a:lnTo>
                    <a:pt x="1115" y="4072"/>
                  </a:lnTo>
                  <a:lnTo>
                    <a:pt x="1118" y="4088"/>
                  </a:lnTo>
                  <a:lnTo>
                    <a:pt x="1115" y="4100"/>
                  </a:lnTo>
                  <a:lnTo>
                    <a:pt x="1099" y="4106"/>
                  </a:lnTo>
                  <a:lnTo>
                    <a:pt x="1080" y="4106"/>
                  </a:lnTo>
                  <a:lnTo>
                    <a:pt x="1062" y="4100"/>
                  </a:lnTo>
                  <a:lnTo>
                    <a:pt x="1046" y="4094"/>
                  </a:lnTo>
                  <a:lnTo>
                    <a:pt x="1037" y="4075"/>
                  </a:lnTo>
                  <a:lnTo>
                    <a:pt x="1034" y="4053"/>
                  </a:lnTo>
                  <a:lnTo>
                    <a:pt x="1027" y="4028"/>
                  </a:lnTo>
                  <a:lnTo>
                    <a:pt x="1024" y="4009"/>
                  </a:lnTo>
                  <a:lnTo>
                    <a:pt x="1009" y="3988"/>
                  </a:lnTo>
                  <a:lnTo>
                    <a:pt x="987" y="3966"/>
                  </a:lnTo>
                  <a:lnTo>
                    <a:pt x="968" y="3953"/>
                  </a:lnTo>
                  <a:lnTo>
                    <a:pt x="949" y="3953"/>
                  </a:lnTo>
                  <a:lnTo>
                    <a:pt x="927" y="3960"/>
                  </a:lnTo>
                  <a:lnTo>
                    <a:pt x="906" y="3966"/>
                  </a:lnTo>
                  <a:lnTo>
                    <a:pt x="890" y="3975"/>
                  </a:lnTo>
                  <a:lnTo>
                    <a:pt x="884" y="3981"/>
                  </a:lnTo>
                  <a:lnTo>
                    <a:pt x="878" y="3988"/>
                  </a:lnTo>
                  <a:lnTo>
                    <a:pt x="871" y="3997"/>
                  </a:lnTo>
                  <a:lnTo>
                    <a:pt x="862" y="4006"/>
                  </a:lnTo>
                  <a:lnTo>
                    <a:pt x="856" y="4016"/>
                  </a:lnTo>
                  <a:lnTo>
                    <a:pt x="849" y="4022"/>
                  </a:lnTo>
                  <a:lnTo>
                    <a:pt x="840" y="4022"/>
                  </a:lnTo>
                  <a:lnTo>
                    <a:pt x="828" y="4016"/>
                  </a:lnTo>
                  <a:lnTo>
                    <a:pt x="815" y="3997"/>
                  </a:lnTo>
                  <a:lnTo>
                    <a:pt x="803" y="3978"/>
                  </a:lnTo>
                  <a:lnTo>
                    <a:pt x="790" y="3966"/>
                  </a:lnTo>
                  <a:lnTo>
                    <a:pt x="771" y="3960"/>
                  </a:lnTo>
                  <a:lnTo>
                    <a:pt x="749" y="3956"/>
                  </a:lnTo>
                  <a:lnTo>
                    <a:pt x="728" y="3960"/>
                  </a:lnTo>
                  <a:lnTo>
                    <a:pt x="709" y="3966"/>
                  </a:lnTo>
                  <a:lnTo>
                    <a:pt x="696" y="3978"/>
                  </a:lnTo>
                  <a:lnTo>
                    <a:pt x="687" y="4000"/>
                  </a:lnTo>
                  <a:lnTo>
                    <a:pt x="675" y="4016"/>
                  </a:lnTo>
                  <a:lnTo>
                    <a:pt x="656" y="4022"/>
                  </a:lnTo>
                  <a:lnTo>
                    <a:pt x="631" y="4025"/>
                  </a:lnTo>
                  <a:lnTo>
                    <a:pt x="606" y="4022"/>
                  </a:lnTo>
                  <a:lnTo>
                    <a:pt x="587" y="4016"/>
                  </a:lnTo>
                  <a:lnTo>
                    <a:pt x="575" y="4000"/>
                  </a:lnTo>
                  <a:lnTo>
                    <a:pt x="565" y="3972"/>
                  </a:lnTo>
                  <a:lnTo>
                    <a:pt x="559" y="3947"/>
                  </a:lnTo>
                  <a:lnTo>
                    <a:pt x="547" y="3925"/>
                  </a:lnTo>
                  <a:lnTo>
                    <a:pt x="531" y="3913"/>
                  </a:lnTo>
                  <a:lnTo>
                    <a:pt x="506" y="3897"/>
                  </a:lnTo>
                  <a:lnTo>
                    <a:pt x="487" y="3888"/>
                  </a:lnTo>
                  <a:lnTo>
                    <a:pt x="478" y="3888"/>
                  </a:lnTo>
                  <a:lnTo>
                    <a:pt x="472" y="3888"/>
                  </a:lnTo>
                  <a:lnTo>
                    <a:pt x="462" y="3891"/>
                  </a:lnTo>
                  <a:lnTo>
                    <a:pt x="453" y="3891"/>
                  </a:lnTo>
                  <a:lnTo>
                    <a:pt x="447" y="3894"/>
                  </a:lnTo>
                  <a:lnTo>
                    <a:pt x="425" y="3894"/>
                  </a:lnTo>
                  <a:lnTo>
                    <a:pt x="403" y="3897"/>
                  </a:lnTo>
                  <a:lnTo>
                    <a:pt x="378" y="3897"/>
                  </a:lnTo>
                  <a:lnTo>
                    <a:pt x="362" y="3894"/>
                  </a:lnTo>
                  <a:lnTo>
                    <a:pt x="350" y="3878"/>
                  </a:lnTo>
                  <a:lnTo>
                    <a:pt x="344" y="3856"/>
                  </a:lnTo>
                  <a:lnTo>
                    <a:pt x="340" y="3835"/>
                  </a:lnTo>
                  <a:lnTo>
                    <a:pt x="334" y="3813"/>
                  </a:lnTo>
                  <a:lnTo>
                    <a:pt x="331" y="3800"/>
                  </a:lnTo>
                  <a:lnTo>
                    <a:pt x="328" y="3785"/>
                  </a:lnTo>
                  <a:lnTo>
                    <a:pt x="325" y="3766"/>
                  </a:lnTo>
                  <a:lnTo>
                    <a:pt x="322" y="3753"/>
                  </a:lnTo>
                  <a:lnTo>
                    <a:pt x="322" y="3741"/>
                  </a:lnTo>
                  <a:lnTo>
                    <a:pt x="322" y="3732"/>
                  </a:lnTo>
                  <a:lnTo>
                    <a:pt x="331" y="3713"/>
                  </a:lnTo>
                  <a:lnTo>
                    <a:pt x="344" y="3694"/>
                  </a:lnTo>
                  <a:lnTo>
                    <a:pt x="356" y="3675"/>
                  </a:lnTo>
                  <a:lnTo>
                    <a:pt x="365" y="3657"/>
                  </a:lnTo>
                  <a:lnTo>
                    <a:pt x="375" y="3641"/>
                  </a:lnTo>
                  <a:lnTo>
                    <a:pt x="387" y="3616"/>
                  </a:lnTo>
                  <a:lnTo>
                    <a:pt x="394" y="3594"/>
                  </a:lnTo>
                  <a:lnTo>
                    <a:pt x="397" y="3575"/>
                  </a:lnTo>
                  <a:lnTo>
                    <a:pt x="394" y="3557"/>
                  </a:lnTo>
                  <a:lnTo>
                    <a:pt x="387" y="3538"/>
                  </a:lnTo>
                  <a:lnTo>
                    <a:pt x="378" y="3516"/>
                  </a:lnTo>
                  <a:lnTo>
                    <a:pt x="372" y="3501"/>
                  </a:lnTo>
                  <a:lnTo>
                    <a:pt x="369" y="3476"/>
                  </a:lnTo>
                  <a:lnTo>
                    <a:pt x="365" y="3447"/>
                  </a:lnTo>
                  <a:lnTo>
                    <a:pt x="369" y="3422"/>
                  </a:lnTo>
                  <a:lnTo>
                    <a:pt x="375" y="3397"/>
                  </a:lnTo>
                  <a:lnTo>
                    <a:pt x="390" y="3366"/>
                  </a:lnTo>
                  <a:lnTo>
                    <a:pt x="400" y="3341"/>
                  </a:lnTo>
                  <a:lnTo>
                    <a:pt x="406" y="3313"/>
                  </a:lnTo>
                  <a:lnTo>
                    <a:pt x="415" y="3279"/>
                  </a:lnTo>
                  <a:lnTo>
                    <a:pt x="418" y="3244"/>
                  </a:lnTo>
                  <a:lnTo>
                    <a:pt x="418" y="3216"/>
                  </a:lnTo>
                  <a:lnTo>
                    <a:pt x="412" y="3191"/>
                  </a:lnTo>
                  <a:lnTo>
                    <a:pt x="397" y="3163"/>
                  </a:lnTo>
                  <a:lnTo>
                    <a:pt x="381" y="3145"/>
                  </a:lnTo>
                  <a:lnTo>
                    <a:pt x="359" y="3126"/>
                  </a:lnTo>
                  <a:lnTo>
                    <a:pt x="331" y="3110"/>
                  </a:lnTo>
                  <a:lnTo>
                    <a:pt x="309" y="3091"/>
                  </a:lnTo>
                  <a:lnTo>
                    <a:pt x="303" y="3066"/>
                  </a:lnTo>
                  <a:lnTo>
                    <a:pt x="297" y="3035"/>
                  </a:lnTo>
                  <a:lnTo>
                    <a:pt x="297" y="3007"/>
                  </a:lnTo>
                  <a:lnTo>
                    <a:pt x="303" y="2979"/>
                  </a:lnTo>
                  <a:lnTo>
                    <a:pt x="312" y="2948"/>
                  </a:lnTo>
                  <a:lnTo>
                    <a:pt x="319" y="2920"/>
                  </a:lnTo>
                  <a:lnTo>
                    <a:pt x="319" y="2895"/>
                  </a:lnTo>
                  <a:lnTo>
                    <a:pt x="315" y="2867"/>
                  </a:lnTo>
                  <a:lnTo>
                    <a:pt x="312" y="2839"/>
                  </a:lnTo>
                  <a:lnTo>
                    <a:pt x="306" y="2814"/>
                  </a:lnTo>
                  <a:lnTo>
                    <a:pt x="300" y="2807"/>
                  </a:lnTo>
                  <a:lnTo>
                    <a:pt x="290" y="2801"/>
                  </a:lnTo>
                  <a:lnTo>
                    <a:pt x="281" y="2795"/>
                  </a:lnTo>
                  <a:lnTo>
                    <a:pt x="272" y="2789"/>
                  </a:lnTo>
                  <a:lnTo>
                    <a:pt x="262" y="2782"/>
                  </a:lnTo>
                  <a:lnTo>
                    <a:pt x="256" y="2776"/>
                  </a:lnTo>
                  <a:lnTo>
                    <a:pt x="247" y="2748"/>
                  </a:lnTo>
                  <a:lnTo>
                    <a:pt x="240" y="2714"/>
                  </a:lnTo>
                  <a:lnTo>
                    <a:pt x="237" y="2676"/>
                  </a:lnTo>
                  <a:lnTo>
                    <a:pt x="231" y="2648"/>
                  </a:lnTo>
                  <a:lnTo>
                    <a:pt x="222" y="2626"/>
                  </a:lnTo>
                  <a:lnTo>
                    <a:pt x="206" y="2604"/>
                  </a:lnTo>
                  <a:lnTo>
                    <a:pt x="191" y="2586"/>
                  </a:lnTo>
                  <a:lnTo>
                    <a:pt x="169" y="2576"/>
                  </a:lnTo>
                  <a:lnTo>
                    <a:pt x="141" y="2567"/>
                  </a:lnTo>
                  <a:lnTo>
                    <a:pt x="119" y="2554"/>
                  </a:lnTo>
                  <a:lnTo>
                    <a:pt x="103" y="2529"/>
                  </a:lnTo>
                  <a:lnTo>
                    <a:pt x="87" y="2498"/>
                  </a:lnTo>
                  <a:lnTo>
                    <a:pt x="78" y="2467"/>
                  </a:lnTo>
                  <a:lnTo>
                    <a:pt x="75" y="2445"/>
                  </a:lnTo>
                  <a:lnTo>
                    <a:pt x="75" y="2417"/>
                  </a:lnTo>
                  <a:lnTo>
                    <a:pt x="78" y="2392"/>
                  </a:lnTo>
                  <a:lnTo>
                    <a:pt x="84" y="2386"/>
                  </a:lnTo>
                  <a:lnTo>
                    <a:pt x="94" y="2376"/>
                  </a:lnTo>
                  <a:lnTo>
                    <a:pt x="103" y="2367"/>
                  </a:lnTo>
                  <a:lnTo>
                    <a:pt x="112" y="2361"/>
                  </a:lnTo>
                  <a:lnTo>
                    <a:pt x="119" y="2351"/>
                  </a:lnTo>
                  <a:lnTo>
                    <a:pt x="131" y="2333"/>
                  </a:lnTo>
                  <a:lnTo>
                    <a:pt x="147" y="2305"/>
                  </a:lnTo>
                  <a:lnTo>
                    <a:pt x="153" y="2283"/>
                  </a:lnTo>
                  <a:lnTo>
                    <a:pt x="159" y="2258"/>
                  </a:lnTo>
                  <a:lnTo>
                    <a:pt x="159" y="2230"/>
                  </a:lnTo>
                  <a:lnTo>
                    <a:pt x="156" y="2205"/>
                  </a:lnTo>
                  <a:lnTo>
                    <a:pt x="147" y="2189"/>
                  </a:lnTo>
                  <a:lnTo>
                    <a:pt x="131" y="2170"/>
                  </a:lnTo>
                  <a:lnTo>
                    <a:pt x="119" y="2152"/>
                  </a:lnTo>
                  <a:lnTo>
                    <a:pt x="119" y="2133"/>
                  </a:lnTo>
                  <a:lnTo>
                    <a:pt x="122" y="2111"/>
                  </a:lnTo>
                  <a:lnTo>
                    <a:pt x="122" y="2086"/>
                  </a:lnTo>
                  <a:lnTo>
                    <a:pt x="119" y="2070"/>
                  </a:lnTo>
                  <a:lnTo>
                    <a:pt x="116" y="2064"/>
                  </a:lnTo>
                  <a:lnTo>
                    <a:pt x="106" y="2058"/>
                  </a:lnTo>
                  <a:lnTo>
                    <a:pt x="100" y="2052"/>
                  </a:lnTo>
                  <a:lnTo>
                    <a:pt x="91" y="2045"/>
                  </a:lnTo>
                  <a:lnTo>
                    <a:pt x="84" y="2039"/>
                  </a:lnTo>
                  <a:lnTo>
                    <a:pt x="78" y="2033"/>
                  </a:lnTo>
                  <a:lnTo>
                    <a:pt x="78" y="2014"/>
                  </a:lnTo>
                  <a:lnTo>
                    <a:pt x="81" y="1995"/>
                  </a:lnTo>
                  <a:lnTo>
                    <a:pt x="87" y="1980"/>
                  </a:lnTo>
                  <a:lnTo>
                    <a:pt x="103" y="1974"/>
                  </a:lnTo>
                  <a:lnTo>
                    <a:pt x="125" y="1967"/>
                  </a:lnTo>
                  <a:lnTo>
                    <a:pt x="144" y="1964"/>
                  </a:lnTo>
                  <a:lnTo>
                    <a:pt x="162" y="1952"/>
                  </a:lnTo>
                  <a:lnTo>
                    <a:pt x="181" y="1930"/>
                  </a:lnTo>
                  <a:lnTo>
                    <a:pt x="194" y="1911"/>
                  </a:lnTo>
                  <a:lnTo>
                    <a:pt x="194" y="1896"/>
                  </a:lnTo>
                  <a:lnTo>
                    <a:pt x="191" y="1874"/>
                  </a:lnTo>
                  <a:lnTo>
                    <a:pt x="184" y="1855"/>
                  </a:lnTo>
                  <a:lnTo>
                    <a:pt x="178" y="1849"/>
                  </a:lnTo>
                  <a:lnTo>
                    <a:pt x="169" y="1839"/>
                  </a:lnTo>
                  <a:lnTo>
                    <a:pt x="159" y="1833"/>
                  </a:lnTo>
                  <a:lnTo>
                    <a:pt x="150" y="1827"/>
                  </a:lnTo>
                  <a:lnTo>
                    <a:pt x="144" y="1817"/>
                  </a:lnTo>
                  <a:lnTo>
                    <a:pt x="141" y="1802"/>
                  </a:lnTo>
                  <a:lnTo>
                    <a:pt x="144" y="1780"/>
                  </a:lnTo>
                  <a:lnTo>
                    <a:pt x="144" y="1758"/>
                  </a:lnTo>
                  <a:lnTo>
                    <a:pt x="144" y="1739"/>
                  </a:lnTo>
                  <a:lnTo>
                    <a:pt x="141" y="1718"/>
                  </a:lnTo>
                  <a:lnTo>
                    <a:pt x="137" y="1689"/>
                  </a:lnTo>
                  <a:lnTo>
                    <a:pt x="131" y="1661"/>
                  </a:lnTo>
                  <a:lnTo>
                    <a:pt x="122" y="1643"/>
                  </a:lnTo>
                  <a:lnTo>
                    <a:pt x="106" y="1630"/>
                  </a:lnTo>
                  <a:lnTo>
                    <a:pt x="84" y="1624"/>
                  </a:lnTo>
                  <a:lnTo>
                    <a:pt x="59" y="1614"/>
                  </a:lnTo>
                  <a:lnTo>
                    <a:pt x="44" y="1605"/>
                  </a:lnTo>
                  <a:lnTo>
                    <a:pt x="31" y="1589"/>
                  </a:lnTo>
                  <a:lnTo>
                    <a:pt x="16" y="1571"/>
                  </a:lnTo>
                  <a:lnTo>
                    <a:pt x="6" y="1549"/>
                  </a:lnTo>
                  <a:lnTo>
                    <a:pt x="0" y="1530"/>
                  </a:lnTo>
                  <a:lnTo>
                    <a:pt x="6" y="1505"/>
                  </a:lnTo>
                  <a:lnTo>
                    <a:pt x="16" y="1483"/>
                  </a:lnTo>
                  <a:lnTo>
                    <a:pt x="28" y="1465"/>
                  </a:lnTo>
                  <a:lnTo>
                    <a:pt x="50" y="1452"/>
                  </a:lnTo>
                  <a:lnTo>
                    <a:pt x="78" y="1446"/>
                  </a:lnTo>
                  <a:lnTo>
                    <a:pt x="100" y="1443"/>
                  </a:lnTo>
                  <a:lnTo>
                    <a:pt x="106" y="1446"/>
                  </a:lnTo>
                  <a:lnTo>
                    <a:pt x="112" y="1449"/>
                  </a:lnTo>
                  <a:lnTo>
                    <a:pt x="122" y="1452"/>
                  </a:lnTo>
                  <a:lnTo>
                    <a:pt x="128" y="1455"/>
                  </a:lnTo>
                  <a:lnTo>
                    <a:pt x="134" y="1458"/>
                  </a:lnTo>
                  <a:lnTo>
                    <a:pt x="156" y="1458"/>
                  </a:lnTo>
                  <a:lnTo>
                    <a:pt x="181" y="1452"/>
                  </a:lnTo>
                  <a:lnTo>
                    <a:pt x="203" y="1443"/>
                  </a:lnTo>
                  <a:lnTo>
                    <a:pt x="206" y="1436"/>
                  </a:lnTo>
                  <a:lnTo>
                    <a:pt x="209" y="1427"/>
                  </a:lnTo>
                  <a:lnTo>
                    <a:pt x="212" y="1418"/>
                  </a:lnTo>
                  <a:lnTo>
                    <a:pt x="216" y="1408"/>
                  </a:lnTo>
                  <a:lnTo>
                    <a:pt x="219" y="1399"/>
                  </a:lnTo>
                  <a:lnTo>
                    <a:pt x="222" y="1393"/>
                  </a:lnTo>
                  <a:lnTo>
                    <a:pt x="228" y="1387"/>
                  </a:lnTo>
                  <a:lnTo>
                    <a:pt x="237" y="1380"/>
                  </a:lnTo>
                  <a:lnTo>
                    <a:pt x="247" y="1374"/>
                  </a:lnTo>
                  <a:lnTo>
                    <a:pt x="253" y="1371"/>
                  </a:lnTo>
                  <a:lnTo>
                    <a:pt x="262" y="1355"/>
                  </a:lnTo>
                  <a:lnTo>
                    <a:pt x="272" y="1333"/>
                  </a:lnTo>
                  <a:lnTo>
                    <a:pt x="278" y="1315"/>
                  </a:lnTo>
                  <a:lnTo>
                    <a:pt x="284" y="1293"/>
                  </a:lnTo>
                  <a:lnTo>
                    <a:pt x="290" y="1265"/>
                  </a:lnTo>
                  <a:lnTo>
                    <a:pt x="290" y="1243"/>
                  </a:lnTo>
                  <a:lnTo>
                    <a:pt x="287" y="1234"/>
                  </a:lnTo>
                  <a:lnTo>
                    <a:pt x="281" y="1227"/>
                  </a:lnTo>
                  <a:lnTo>
                    <a:pt x="275" y="1218"/>
                  </a:lnTo>
                  <a:lnTo>
                    <a:pt x="269" y="1212"/>
                  </a:lnTo>
                  <a:lnTo>
                    <a:pt x="262" y="1202"/>
                  </a:lnTo>
                  <a:lnTo>
                    <a:pt x="259" y="1196"/>
                  </a:lnTo>
                  <a:lnTo>
                    <a:pt x="256" y="1180"/>
                  </a:lnTo>
                  <a:lnTo>
                    <a:pt x="253" y="1162"/>
                  </a:lnTo>
                  <a:lnTo>
                    <a:pt x="256" y="1143"/>
                  </a:lnTo>
                  <a:lnTo>
                    <a:pt x="259" y="1127"/>
                  </a:lnTo>
                  <a:lnTo>
                    <a:pt x="272" y="1118"/>
                  </a:lnTo>
                  <a:lnTo>
                    <a:pt x="294" y="1115"/>
                  </a:lnTo>
                  <a:lnTo>
                    <a:pt x="315" y="1109"/>
                  </a:lnTo>
                  <a:lnTo>
                    <a:pt x="337" y="1105"/>
                  </a:lnTo>
                  <a:lnTo>
                    <a:pt x="350" y="1096"/>
                  </a:lnTo>
                  <a:lnTo>
                    <a:pt x="353" y="1081"/>
                  </a:lnTo>
                  <a:lnTo>
                    <a:pt x="353" y="1062"/>
                  </a:lnTo>
                  <a:lnTo>
                    <a:pt x="353" y="1043"/>
                  </a:lnTo>
                  <a:lnTo>
                    <a:pt x="356" y="1027"/>
                  </a:lnTo>
                  <a:lnTo>
                    <a:pt x="362" y="1021"/>
                  </a:lnTo>
                  <a:lnTo>
                    <a:pt x="372" y="1018"/>
                  </a:lnTo>
                  <a:lnTo>
                    <a:pt x="381" y="1012"/>
                  </a:lnTo>
                  <a:lnTo>
                    <a:pt x="390" y="1006"/>
                  </a:lnTo>
                  <a:lnTo>
                    <a:pt x="400" y="999"/>
                  </a:lnTo>
                  <a:lnTo>
                    <a:pt x="406" y="993"/>
                  </a:lnTo>
                  <a:lnTo>
                    <a:pt x="422" y="968"/>
                  </a:lnTo>
                  <a:lnTo>
                    <a:pt x="434" y="937"/>
                  </a:lnTo>
                  <a:lnTo>
                    <a:pt x="443" y="909"/>
                  </a:lnTo>
                  <a:lnTo>
                    <a:pt x="447" y="887"/>
                  </a:lnTo>
                  <a:lnTo>
                    <a:pt x="450" y="856"/>
                  </a:lnTo>
                  <a:lnTo>
                    <a:pt x="450" y="824"/>
                  </a:lnTo>
                  <a:lnTo>
                    <a:pt x="443" y="803"/>
                  </a:lnTo>
                  <a:lnTo>
                    <a:pt x="437" y="796"/>
                  </a:lnTo>
                  <a:lnTo>
                    <a:pt x="431" y="790"/>
                  </a:lnTo>
                  <a:lnTo>
                    <a:pt x="422" y="784"/>
                  </a:lnTo>
                  <a:lnTo>
                    <a:pt x="412" y="781"/>
                  </a:lnTo>
                  <a:lnTo>
                    <a:pt x="406" y="775"/>
                  </a:lnTo>
                  <a:lnTo>
                    <a:pt x="384" y="768"/>
                  </a:lnTo>
                  <a:lnTo>
                    <a:pt x="362" y="759"/>
                  </a:lnTo>
                  <a:lnTo>
                    <a:pt x="340" y="750"/>
                  </a:lnTo>
                  <a:lnTo>
                    <a:pt x="325" y="731"/>
                  </a:lnTo>
                  <a:lnTo>
                    <a:pt x="309" y="703"/>
                  </a:lnTo>
                  <a:lnTo>
                    <a:pt x="300" y="678"/>
                  </a:lnTo>
                  <a:lnTo>
                    <a:pt x="300" y="659"/>
                  </a:lnTo>
                  <a:lnTo>
                    <a:pt x="303" y="637"/>
                  </a:lnTo>
                  <a:lnTo>
                    <a:pt x="306" y="612"/>
                  </a:lnTo>
                  <a:lnTo>
                    <a:pt x="303" y="597"/>
                  </a:lnTo>
                  <a:lnTo>
                    <a:pt x="297" y="587"/>
                  </a:lnTo>
                  <a:lnTo>
                    <a:pt x="287" y="581"/>
                  </a:lnTo>
                  <a:lnTo>
                    <a:pt x="275" y="578"/>
                  </a:lnTo>
                  <a:lnTo>
                    <a:pt x="265" y="572"/>
                  </a:lnTo>
                  <a:lnTo>
                    <a:pt x="256" y="568"/>
                  </a:lnTo>
                  <a:lnTo>
                    <a:pt x="247" y="568"/>
                  </a:lnTo>
                  <a:lnTo>
                    <a:pt x="237" y="568"/>
                  </a:lnTo>
                  <a:lnTo>
                    <a:pt x="228" y="568"/>
                  </a:lnTo>
                  <a:lnTo>
                    <a:pt x="219" y="568"/>
                  </a:lnTo>
                  <a:lnTo>
                    <a:pt x="209" y="568"/>
                  </a:lnTo>
                  <a:lnTo>
                    <a:pt x="200" y="565"/>
                  </a:lnTo>
                  <a:lnTo>
                    <a:pt x="191" y="562"/>
                  </a:lnTo>
                  <a:lnTo>
                    <a:pt x="181" y="556"/>
                  </a:lnTo>
                  <a:lnTo>
                    <a:pt x="175" y="550"/>
                  </a:lnTo>
                  <a:lnTo>
                    <a:pt x="169" y="543"/>
                  </a:lnTo>
                  <a:lnTo>
                    <a:pt x="166" y="534"/>
                  </a:lnTo>
                  <a:lnTo>
                    <a:pt x="162" y="525"/>
                  </a:lnTo>
                  <a:lnTo>
                    <a:pt x="159" y="515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10452101" y="-12996863"/>
              <a:ext cx="7059613" cy="6091238"/>
            </a:xfrm>
            <a:custGeom>
              <a:avLst/>
              <a:gdLst>
                <a:gd name="T0" fmla="*/ 980 w 4447"/>
                <a:gd name="T1" fmla="*/ 2879 h 3837"/>
                <a:gd name="T2" fmla="*/ 859 w 4447"/>
                <a:gd name="T3" fmla="*/ 2941 h 3837"/>
                <a:gd name="T4" fmla="*/ 684 w 4447"/>
                <a:gd name="T5" fmla="*/ 3035 h 3837"/>
                <a:gd name="T6" fmla="*/ 468 w 4447"/>
                <a:gd name="T7" fmla="*/ 2716 h 3837"/>
                <a:gd name="T8" fmla="*/ 712 w 4447"/>
                <a:gd name="T9" fmla="*/ 2616 h 3837"/>
                <a:gd name="T10" fmla="*/ 671 w 4447"/>
                <a:gd name="T11" fmla="*/ 2529 h 3837"/>
                <a:gd name="T12" fmla="*/ 471 w 4447"/>
                <a:gd name="T13" fmla="*/ 2235 h 3837"/>
                <a:gd name="T14" fmla="*/ 515 w 4447"/>
                <a:gd name="T15" fmla="*/ 1883 h 3837"/>
                <a:gd name="T16" fmla="*/ 534 w 4447"/>
                <a:gd name="T17" fmla="*/ 1655 h 3837"/>
                <a:gd name="T18" fmla="*/ 446 w 4447"/>
                <a:gd name="T19" fmla="*/ 1555 h 3837"/>
                <a:gd name="T20" fmla="*/ 471 w 4447"/>
                <a:gd name="T21" fmla="*/ 1249 h 3837"/>
                <a:gd name="T22" fmla="*/ 403 w 4447"/>
                <a:gd name="T23" fmla="*/ 1111 h 3837"/>
                <a:gd name="T24" fmla="*/ 268 w 4447"/>
                <a:gd name="T25" fmla="*/ 896 h 3837"/>
                <a:gd name="T26" fmla="*/ 109 w 4447"/>
                <a:gd name="T27" fmla="*/ 577 h 3837"/>
                <a:gd name="T28" fmla="*/ 156 w 4447"/>
                <a:gd name="T29" fmla="*/ 352 h 3837"/>
                <a:gd name="T30" fmla="*/ 9 w 4447"/>
                <a:gd name="T31" fmla="*/ 109 h 3837"/>
                <a:gd name="T32" fmla="*/ 159 w 4447"/>
                <a:gd name="T33" fmla="*/ 28 h 3837"/>
                <a:gd name="T34" fmla="*/ 474 w 4447"/>
                <a:gd name="T35" fmla="*/ 178 h 3837"/>
                <a:gd name="T36" fmla="*/ 809 w 4447"/>
                <a:gd name="T37" fmla="*/ 90 h 3837"/>
                <a:gd name="T38" fmla="*/ 1115 w 4447"/>
                <a:gd name="T39" fmla="*/ 199 h 3837"/>
                <a:gd name="T40" fmla="*/ 1030 w 4447"/>
                <a:gd name="T41" fmla="*/ 368 h 3837"/>
                <a:gd name="T42" fmla="*/ 1049 w 4447"/>
                <a:gd name="T43" fmla="*/ 602 h 3837"/>
                <a:gd name="T44" fmla="*/ 1146 w 4447"/>
                <a:gd name="T45" fmla="*/ 843 h 3837"/>
                <a:gd name="T46" fmla="*/ 1183 w 4447"/>
                <a:gd name="T47" fmla="*/ 1124 h 3837"/>
                <a:gd name="T48" fmla="*/ 1265 w 4447"/>
                <a:gd name="T49" fmla="*/ 924 h 3837"/>
                <a:gd name="T50" fmla="*/ 1549 w 4447"/>
                <a:gd name="T51" fmla="*/ 861 h 3837"/>
                <a:gd name="T52" fmla="*/ 1989 w 4447"/>
                <a:gd name="T53" fmla="*/ 974 h 3837"/>
                <a:gd name="T54" fmla="*/ 2576 w 4447"/>
                <a:gd name="T55" fmla="*/ 1114 h 3837"/>
                <a:gd name="T56" fmla="*/ 3073 w 4447"/>
                <a:gd name="T57" fmla="*/ 989 h 3837"/>
                <a:gd name="T58" fmla="*/ 3441 w 4447"/>
                <a:gd name="T59" fmla="*/ 899 h 3837"/>
                <a:gd name="T60" fmla="*/ 3488 w 4447"/>
                <a:gd name="T61" fmla="*/ 1174 h 3837"/>
                <a:gd name="T62" fmla="*/ 3485 w 4447"/>
                <a:gd name="T63" fmla="*/ 1330 h 3837"/>
                <a:gd name="T64" fmla="*/ 3594 w 4447"/>
                <a:gd name="T65" fmla="*/ 1655 h 3837"/>
                <a:gd name="T66" fmla="*/ 3603 w 4447"/>
                <a:gd name="T67" fmla="*/ 1870 h 3837"/>
                <a:gd name="T68" fmla="*/ 3594 w 4447"/>
                <a:gd name="T69" fmla="*/ 2148 h 3837"/>
                <a:gd name="T70" fmla="*/ 3828 w 4447"/>
                <a:gd name="T71" fmla="*/ 2179 h 3837"/>
                <a:gd name="T72" fmla="*/ 3884 w 4447"/>
                <a:gd name="T73" fmla="*/ 2235 h 3837"/>
                <a:gd name="T74" fmla="*/ 4059 w 4447"/>
                <a:gd name="T75" fmla="*/ 2360 h 3837"/>
                <a:gd name="T76" fmla="*/ 4078 w 4447"/>
                <a:gd name="T77" fmla="*/ 2594 h 3837"/>
                <a:gd name="T78" fmla="*/ 4203 w 4447"/>
                <a:gd name="T79" fmla="*/ 2698 h 3837"/>
                <a:gd name="T80" fmla="*/ 4322 w 4447"/>
                <a:gd name="T81" fmla="*/ 2885 h 3837"/>
                <a:gd name="T82" fmla="*/ 4447 w 4447"/>
                <a:gd name="T83" fmla="*/ 3153 h 3837"/>
                <a:gd name="T84" fmla="*/ 4187 w 4447"/>
                <a:gd name="T85" fmla="*/ 3438 h 3837"/>
                <a:gd name="T86" fmla="*/ 4187 w 4447"/>
                <a:gd name="T87" fmla="*/ 3631 h 3837"/>
                <a:gd name="T88" fmla="*/ 4141 w 4447"/>
                <a:gd name="T89" fmla="*/ 3834 h 3837"/>
                <a:gd name="T90" fmla="*/ 3950 w 4447"/>
                <a:gd name="T91" fmla="*/ 3644 h 3837"/>
                <a:gd name="T92" fmla="*/ 3688 w 4447"/>
                <a:gd name="T93" fmla="*/ 3650 h 3837"/>
                <a:gd name="T94" fmla="*/ 3519 w 4447"/>
                <a:gd name="T95" fmla="*/ 3506 h 3837"/>
                <a:gd name="T96" fmla="*/ 3491 w 4447"/>
                <a:gd name="T97" fmla="*/ 3194 h 3837"/>
                <a:gd name="T98" fmla="*/ 3204 w 4447"/>
                <a:gd name="T99" fmla="*/ 3150 h 3837"/>
                <a:gd name="T100" fmla="*/ 3035 w 4447"/>
                <a:gd name="T101" fmla="*/ 3310 h 3837"/>
                <a:gd name="T102" fmla="*/ 2857 w 4447"/>
                <a:gd name="T103" fmla="*/ 3328 h 3837"/>
                <a:gd name="T104" fmla="*/ 2685 w 4447"/>
                <a:gd name="T105" fmla="*/ 3122 h 3837"/>
                <a:gd name="T106" fmla="*/ 2582 w 4447"/>
                <a:gd name="T107" fmla="*/ 2897 h 3837"/>
                <a:gd name="T108" fmla="*/ 2498 w 4447"/>
                <a:gd name="T109" fmla="*/ 2994 h 3837"/>
                <a:gd name="T110" fmla="*/ 2376 w 4447"/>
                <a:gd name="T111" fmla="*/ 3044 h 3837"/>
                <a:gd name="T112" fmla="*/ 2055 w 4447"/>
                <a:gd name="T113" fmla="*/ 3035 h 3837"/>
                <a:gd name="T114" fmla="*/ 1886 w 4447"/>
                <a:gd name="T115" fmla="*/ 3122 h 3837"/>
                <a:gd name="T116" fmla="*/ 1799 w 4447"/>
                <a:gd name="T117" fmla="*/ 3113 h 3837"/>
                <a:gd name="T118" fmla="*/ 1617 w 4447"/>
                <a:gd name="T119" fmla="*/ 3078 h 3837"/>
                <a:gd name="T120" fmla="*/ 1471 w 4447"/>
                <a:gd name="T121" fmla="*/ 2963 h 3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7" h="3837">
                  <a:moveTo>
                    <a:pt x="1230" y="2982"/>
                  </a:moveTo>
                  <a:lnTo>
                    <a:pt x="1218" y="2975"/>
                  </a:lnTo>
                  <a:lnTo>
                    <a:pt x="1208" y="2972"/>
                  </a:lnTo>
                  <a:lnTo>
                    <a:pt x="1186" y="2957"/>
                  </a:lnTo>
                  <a:lnTo>
                    <a:pt x="1158" y="2938"/>
                  </a:lnTo>
                  <a:lnTo>
                    <a:pt x="1130" y="2916"/>
                  </a:lnTo>
                  <a:lnTo>
                    <a:pt x="1105" y="2904"/>
                  </a:lnTo>
                  <a:lnTo>
                    <a:pt x="1083" y="2904"/>
                  </a:lnTo>
                  <a:lnTo>
                    <a:pt x="1055" y="2907"/>
                  </a:lnTo>
                  <a:lnTo>
                    <a:pt x="1030" y="2907"/>
                  </a:lnTo>
                  <a:lnTo>
                    <a:pt x="1008" y="2904"/>
                  </a:lnTo>
                  <a:lnTo>
                    <a:pt x="1002" y="2900"/>
                  </a:lnTo>
                  <a:lnTo>
                    <a:pt x="993" y="2894"/>
                  </a:lnTo>
                  <a:lnTo>
                    <a:pt x="987" y="2885"/>
                  </a:lnTo>
                  <a:lnTo>
                    <a:pt x="980" y="2879"/>
                  </a:lnTo>
                  <a:lnTo>
                    <a:pt x="971" y="2872"/>
                  </a:lnTo>
                  <a:lnTo>
                    <a:pt x="965" y="2869"/>
                  </a:lnTo>
                  <a:lnTo>
                    <a:pt x="959" y="2869"/>
                  </a:lnTo>
                  <a:lnTo>
                    <a:pt x="952" y="2872"/>
                  </a:lnTo>
                  <a:lnTo>
                    <a:pt x="946" y="2875"/>
                  </a:lnTo>
                  <a:lnTo>
                    <a:pt x="940" y="2882"/>
                  </a:lnTo>
                  <a:lnTo>
                    <a:pt x="934" y="2885"/>
                  </a:lnTo>
                  <a:lnTo>
                    <a:pt x="924" y="2904"/>
                  </a:lnTo>
                  <a:lnTo>
                    <a:pt x="912" y="2925"/>
                  </a:lnTo>
                  <a:lnTo>
                    <a:pt x="899" y="2941"/>
                  </a:lnTo>
                  <a:lnTo>
                    <a:pt x="893" y="2941"/>
                  </a:lnTo>
                  <a:lnTo>
                    <a:pt x="887" y="2941"/>
                  </a:lnTo>
                  <a:lnTo>
                    <a:pt x="877" y="2941"/>
                  </a:lnTo>
                  <a:lnTo>
                    <a:pt x="868" y="2941"/>
                  </a:lnTo>
                  <a:lnTo>
                    <a:pt x="859" y="2941"/>
                  </a:lnTo>
                  <a:lnTo>
                    <a:pt x="852" y="2944"/>
                  </a:lnTo>
                  <a:lnTo>
                    <a:pt x="827" y="2957"/>
                  </a:lnTo>
                  <a:lnTo>
                    <a:pt x="802" y="2975"/>
                  </a:lnTo>
                  <a:lnTo>
                    <a:pt x="781" y="2994"/>
                  </a:lnTo>
                  <a:lnTo>
                    <a:pt x="777" y="3004"/>
                  </a:lnTo>
                  <a:lnTo>
                    <a:pt x="774" y="3013"/>
                  </a:lnTo>
                  <a:lnTo>
                    <a:pt x="771" y="3022"/>
                  </a:lnTo>
                  <a:lnTo>
                    <a:pt x="768" y="3028"/>
                  </a:lnTo>
                  <a:lnTo>
                    <a:pt x="765" y="3032"/>
                  </a:lnTo>
                  <a:lnTo>
                    <a:pt x="759" y="3038"/>
                  </a:lnTo>
                  <a:lnTo>
                    <a:pt x="752" y="3041"/>
                  </a:lnTo>
                  <a:lnTo>
                    <a:pt x="746" y="3044"/>
                  </a:lnTo>
                  <a:lnTo>
                    <a:pt x="727" y="3044"/>
                  </a:lnTo>
                  <a:lnTo>
                    <a:pt x="706" y="3041"/>
                  </a:lnTo>
                  <a:lnTo>
                    <a:pt x="684" y="3035"/>
                  </a:lnTo>
                  <a:lnTo>
                    <a:pt x="665" y="3028"/>
                  </a:lnTo>
                  <a:lnTo>
                    <a:pt x="634" y="3022"/>
                  </a:lnTo>
                  <a:lnTo>
                    <a:pt x="599" y="3010"/>
                  </a:lnTo>
                  <a:lnTo>
                    <a:pt x="574" y="2994"/>
                  </a:lnTo>
                  <a:lnTo>
                    <a:pt x="562" y="2975"/>
                  </a:lnTo>
                  <a:lnTo>
                    <a:pt x="549" y="2947"/>
                  </a:lnTo>
                  <a:lnTo>
                    <a:pt x="537" y="2925"/>
                  </a:lnTo>
                  <a:lnTo>
                    <a:pt x="521" y="2900"/>
                  </a:lnTo>
                  <a:lnTo>
                    <a:pt x="503" y="2872"/>
                  </a:lnTo>
                  <a:lnTo>
                    <a:pt x="481" y="2844"/>
                  </a:lnTo>
                  <a:lnTo>
                    <a:pt x="468" y="2819"/>
                  </a:lnTo>
                  <a:lnTo>
                    <a:pt x="465" y="2797"/>
                  </a:lnTo>
                  <a:lnTo>
                    <a:pt x="468" y="2769"/>
                  </a:lnTo>
                  <a:lnTo>
                    <a:pt x="468" y="2738"/>
                  </a:lnTo>
                  <a:lnTo>
                    <a:pt x="468" y="2716"/>
                  </a:lnTo>
                  <a:lnTo>
                    <a:pt x="462" y="2691"/>
                  </a:lnTo>
                  <a:lnTo>
                    <a:pt x="453" y="2663"/>
                  </a:lnTo>
                  <a:lnTo>
                    <a:pt x="440" y="2632"/>
                  </a:lnTo>
                  <a:lnTo>
                    <a:pt x="434" y="2604"/>
                  </a:lnTo>
                  <a:lnTo>
                    <a:pt x="462" y="2594"/>
                  </a:lnTo>
                  <a:lnTo>
                    <a:pt x="487" y="2582"/>
                  </a:lnTo>
                  <a:lnTo>
                    <a:pt x="512" y="2579"/>
                  </a:lnTo>
                  <a:lnTo>
                    <a:pt x="531" y="2582"/>
                  </a:lnTo>
                  <a:lnTo>
                    <a:pt x="553" y="2591"/>
                  </a:lnTo>
                  <a:lnTo>
                    <a:pt x="574" y="2598"/>
                  </a:lnTo>
                  <a:lnTo>
                    <a:pt x="593" y="2604"/>
                  </a:lnTo>
                  <a:lnTo>
                    <a:pt x="624" y="2610"/>
                  </a:lnTo>
                  <a:lnTo>
                    <a:pt x="662" y="2613"/>
                  </a:lnTo>
                  <a:lnTo>
                    <a:pt x="696" y="2616"/>
                  </a:lnTo>
                  <a:lnTo>
                    <a:pt x="712" y="2616"/>
                  </a:lnTo>
                  <a:lnTo>
                    <a:pt x="731" y="2616"/>
                  </a:lnTo>
                  <a:lnTo>
                    <a:pt x="746" y="2616"/>
                  </a:lnTo>
                  <a:lnTo>
                    <a:pt x="762" y="2610"/>
                  </a:lnTo>
                  <a:lnTo>
                    <a:pt x="762" y="2607"/>
                  </a:lnTo>
                  <a:lnTo>
                    <a:pt x="765" y="2601"/>
                  </a:lnTo>
                  <a:lnTo>
                    <a:pt x="762" y="2594"/>
                  </a:lnTo>
                  <a:lnTo>
                    <a:pt x="762" y="2588"/>
                  </a:lnTo>
                  <a:lnTo>
                    <a:pt x="759" y="2582"/>
                  </a:lnTo>
                  <a:lnTo>
                    <a:pt x="749" y="2573"/>
                  </a:lnTo>
                  <a:lnTo>
                    <a:pt x="743" y="2566"/>
                  </a:lnTo>
                  <a:lnTo>
                    <a:pt x="734" y="2560"/>
                  </a:lnTo>
                  <a:lnTo>
                    <a:pt x="727" y="2554"/>
                  </a:lnTo>
                  <a:lnTo>
                    <a:pt x="709" y="2545"/>
                  </a:lnTo>
                  <a:lnTo>
                    <a:pt x="690" y="2538"/>
                  </a:lnTo>
                  <a:lnTo>
                    <a:pt x="671" y="2529"/>
                  </a:lnTo>
                  <a:lnTo>
                    <a:pt x="649" y="2520"/>
                  </a:lnTo>
                  <a:lnTo>
                    <a:pt x="618" y="2507"/>
                  </a:lnTo>
                  <a:lnTo>
                    <a:pt x="593" y="2491"/>
                  </a:lnTo>
                  <a:lnTo>
                    <a:pt x="571" y="2476"/>
                  </a:lnTo>
                  <a:lnTo>
                    <a:pt x="565" y="2460"/>
                  </a:lnTo>
                  <a:lnTo>
                    <a:pt x="562" y="2438"/>
                  </a:lnTo>
                  <a:lnTo>
                    <a:pt x="559" y="2413"/>
                  </a:lnTo>
                  <a:lnTo>
                    <a:pt x="556" y="2398"/>
                  </a:lnTo>
                  <a:lnTo>
                    <a:pt x="543" y="2379"/>
                  </a:lnTo>
                  <a:lnTo>
                    <a:pt x="524" y="2363"/>
                  </a:lnTo>
                  <a:lnTo>
                    <a:pt x="509" y="2345"/>
                  </a:lnTo>
                  <a:lnTo>
                    <a:pt x="499" y="2323"/>
                  </a:lnTo>
                  <a:lnTo>
                    <a:pt x="487" y="2292"/>
                  </a:lnTo>
                  <a:lnTo>
                    <a:pt x="481" y="2260"/>
                  </a:lnTo>
                  <a:lnTo>
                    <a:pt x="471" y="2235"/>
                  </a:lnTo>
                  <a:lnTo>
                    <a:pt x="468" y="2210"/>
                  </a:lnTo>
                  <a:lnTo>
                    <a:pt x="465" y="2182"/>
                  </a:lnTo>
                  <a:lnTo>
                    <a:pt x="462" y="2157"/>
                  </a:lnTo>
                  <a:lnTo>
                    <a:pt x="459" y="2139"/>
                  </a:lnTo>
                  <a:lnTo>
                    <a:pt x="450" y="2117"/>
                  </a:lnTo>
                  <a:lnTo>
                    <a:pt x="446" y="2095"/>
                  </a:lnTo>
                  <a:lnTo>
                    <a:pt x="450" y="2076"/>
                  </a:lnTo>
                  <a:lnTo>
                    <a:pt x="459" y="2054"/>
                  </a:lnTo>
                  <a:lnTo>
                    <a:pt x="468" y="2032"/>
                  </a:lnTo>
                  <a:lnTo>
                    <a:pt x="468" y="2014"/>
                  </a:lnTo>
                  <a:lnTo>
                    <a:pt x="471" y="1989"/>
                  </a:lnTo>
                  <a:lnTo>
                    <a:pt x="474" y="1970"/>
                  </a:lnTo>
                  <a:lnTo>
                    <a:pt x="484" y="1945"/>
                  </a:lnTo>
                  <a:lnTo>
                    <a:pt x="499" y="1914"/>
                  </a:lnTo>
                  <a:lnTo>
                    <a:pt x="515" y="1883"/>
                  </a:lnTo>
                  <a:lnTo>
                    <a:pt x="521" y="1858"/>
                  </a:lnTo>
                  <a:lnTo>
                    <a:pt x="518" y="1836"/>
                  </a:lnTo>
                  <a:lnTo>
                    <a:pt x="512" y="1808"/>
                  </a:lnTo>
                  <a:lnTo>
                    <a:pt x="509" y="1786"/>
                  </a:lnTo>
                  <a:lnTo>
                    <a:pt x="515" y="1764"/>
                  </a:lnTo>
                  <a:lnTo>
                    <a:pt x="524" y="1739"/>
                  </a:lnTo>
                  <a:lnTo>
                    <a:pt x="534" y="1720"/>
                  </a:lnTo>
                  <a:lnTo>
                    <a:pt x="543" y="1705"/>
                  </a:lnTo>
                  <a:lnTo>
                    <a:pt x="553" y="1689"/>
                  </a:lnTo>
                  <a:lnTo>
                    <a:pt x="562" y="1673"/>
                  </a:lnTo>
                  <a:lnTo>
                    <a:pt x="562" y="1661"/>
                  </a:lnTo>
                  <a:lnTo>
                    <a:pt x="559" y="1658"/>
                  </a:lnTo>
                  <a:lnTo>
                    <a:pt x="553" y="1655"/>
                  </a:lnTo>
                  <a:lnTo>
                    <a:pt x="543" y="1655"/>
                  </a:lnTo>
                  <a:lnTo>
                    <a:pt x="534" y="1655"/>
                  </a:lnTo>
                  <a:lnTo>
                    <a:pt x="528" y="1655"/>
                  </a:lnTo>
                  <a:lnTo>
                    <a:pt x="521" y="1655"/>
                  </a:lnTo>
                  <a:lnTo>
                    <a:pt x="515" y="1658"/>
                  </a:lnTo>
                  <a:lnTo>
                    <a:pt x="512" y="1664"/>
                  </a:lnTo>
                  <a:lnTo>
                    <a:pt x="506" y="1670"/>
                  </a:lnTo>
                  <a:lnTo>
                    <a:pt x="503" y="1673"/>
                  </a:lnTo>
                  <a:lnTo>
                    <a:pt x="493" y="1670"/>
                  </a:lnTo>
                  <a:lnTo>
                    <a:pt x="487" y="1667"/>
                  </a:lnTo>
                  <a:lnTo>
                    <a:pt x="478" y="1661"/>
                  </a:lnTo>
                  <a:lnTo>
                    <a:pt x="471" y="1651"/>
                  </a:lnTo>
                  <a:lnTo>
                    <a:pt x="465" y="1645"/>
                  </a:lnTo>
                  <a:lnTo>
                    <a:pt x="459" y="1639"/>
                  </a:lnTo>
                  <a:lnTo>
                    <a:pt x="450" y="1614"/>
                  </a:lnTo>
                  <a:lnTo>
                    <a:pt x="446" y="1583"/>
                  </a:lnTo>
                  <a:lnTo>
                    <a:pt x="446" y="1555"/>
                  </a:lnTo>
                  <a:lnTo>
                    <a:pt x="453" y="1536"/>
                  </a:lnTo>
                  <a:lnTo>
                    <a:pt x="462" y="1511"/>
                  </a:lnTo>
                  <a:lnTo>
                    <a:pt x="471" y="1489"/>
                  </a:lnTo>
                  <a:lnTo>
                    <a:pt x="474" y="1480"/>
                  </a:lnTo>
                  <a:lnTo>
                    <a:pt x="478" y="1470"/>
                  </a:lnTo>
                  <a:lnTo>
                    <a:pt x="481" y="1458"/>
                  </a:lnTo>
                  <a:lnTo>
                    <a:pt x="484" y="1448"/>
                  </a:lnTo>
                  <a:lnTo>
                    <a:pt x="484" y="1427"/>
                  </a:lnTo>
                  <a:lnTo>
                    <a:pt x="481" y="1402"/>
                  </a:lnTo>
                  <a:lnTo>
                    <a:pt x="478" y="1380"/>
                  </a:lnTo>
                  <a:lnTo>
                    <a:pt x="471" y="1355"/>
                  </a:lnTo>
                  <a:lnTo>
                    <a:pt x="462" y="1324"/>
                  </a:lnTo>
                  <a:lnTo>
                    <a:pt x="459" y="1299"/>
                  </a:lnTo>
                  <a:lnTo>
                    <a:pt x="462" y="1277"/>
                  </a:lnTo>
                  <a:lnTo>
                    <a:pt x="471" y="1249"/>
                  </a:lnTo>
                  <a:lnTo>
                    <a:pt x="474" y="1227"/>
                  </a:lnTo>
                  <a:lnTo>
                    <a:pt x="474" y="1217"/>
                  </a:lnTo>
                  <a:lnTo>
                    <a:pt x="471" y="1208"/>
                  </a:lnTo>
                  <a:lnTo>
                    <a:pt x="468" y="1199"/>
                  </a:lnTo>
                  <a:lnTo>
                    <a:pt x="462" y="1189"/>
                  </a:lnTo>
                  <a:lnTo>
                    <a:pt x="459" y="1183"/>
                  </a:lnTo>
                  <a:lnTo>
                    <a:pt x="453" y="1180"/>
                  </a:lnTo>
                  <a:lnTo>
                    <a:pt x="446" y="1180"/>
                  </a:lnTo>
                  <a:lnTo>
                    <a:pt x="440" y="1180"/>
                  </a:lnTo>
                  <a:lnTo>
                    <a:pt x="431" y="1177"/>
                  </a:lnTo>
                  <a:lnTo>
                    <a:pt x="425" y="1177"/>
                  </a:lnTo>
                  <a:lnTo>
                    <a:pt x="421" y="1174"/>
                  </a:lnTo>
                  <a:lnTo>
                    <a:pt x="412" y="1158"/>
                  </a:lnTo>
                  <a:lnTo>
                    <a:pt x="406" y="1136"/>
                  </a:lnTo>
                  <a:lnTo>
                    <a:pt x="403" y="1111"/>
                  </a:lnTo>
                  <a:lnTo>
                    <a:pt x="403" y="1089"/>
                  </a:lnTo>
                  <a:lnTo>
                    <a:pt x="403" y="1074"/>
                  </a:lnTo>
                  <a:lnTo>
                    <a:pt x="406" y="1055"/>
                  </a:lnTo>
                  <a:lnTo>
                    <a:pt x="406" y="1039"/>
                  </a:lnTo>
                  <a:lnTo>
                    <a:pt x="403" y="1024"/>
                  </a:lnTo>
                  <a:lnTo>
                    <a:pt x="387" y="1014"/>
                  </a:lnTo>
                  <a:lnTo>
                    <a:pt x="365" y="1008"/>
                  </a:lnTo>
                  <a:lnTo>
                    <a:pt x="340" y="1005"/>
                  </a:lnTo>
                  <a:lnTo>
                    <a:pt x="315" y="999"/>
                  </a:lnTo>
                  <a:lnTo>
                    <a:pt x="300" y="989"/>
                  </a:lnTo>
                  <a:lnTo>
                    <a:pt x="293" y="977"/>
                  </a:lnTo>
                  <a:lnTo>
                    <a:pt x="290" y="955"/>
                  </a:lnTo>
                  <a:lnTo>
                    <a:pt x="290" y="933"/>
                  </a:lnTo>
                  <a:lnTo>
                    <a:pt x="284" y="918"/>
                  </a:lnTo>
                  <a:lnTo>
                    <a:pt x="268" y="896"/>
                  </a:lnTo>
                  <a:lnTo>
                    <a:pt x="247" y="871"/>
                  </a:lnTo>
                  <a:lnTo>
                    <a:pt x="228" y="852"/>
                  </a:lnTo>
                  <a:lnTo>
                    <a:pt x="209" y="833"/>
                  </a:lnTo>
                  <a:lnTo>
                    <a:pt x="187" y="815"/>
                  </a:lnTo>
                  <a:lnTo>
                    <a:pt x="175" y="793"/>
                  </a:lnTo>
                  <a:lnTo>
                    <a:pt x="175" y="771"/>
                  </a:lnTo>
                  <a:lnTo>
                    <a:pt x="178" y="746"/>
                  </a:lnTo>
                  <a:lnTo>
                    <a:pt x="184" y="718"/>
                  </a:lnTo>
                  <a:lnTo>
                    <a:pt x="184" y="696"/>
                  </a:lnTo>
                  <a:lnTo>
                    <a:pt x="178" y="677"/>
                  </a:lnTo>
                  <a:lnTo>
                    <a:pt x="165" y="655"/>
                  </a:lnTo>
                  <a:lnTo>
                    <a:pt x="153" y="633"/>
                  </a:lnTo>
                  <a:lnTo>
                    <a:pt x="140" y="618"/>
                  </a:lnTo>
                  <a:lnTo>
                    <a:pt x="128" y="599"/>
                  </a:lnTo>
                  <a:lnTo>
                    <a:pt x="109" y="577"/>
                  </a:lnTo>
                  <a:lnTo>
                    <a:pt x="90" y="559"/>
                  </a:lnTo>
                  <a:lnTo>
                    <a:pt x="81" y="540"/>
                  </a:lnTo>
                  <a:lnTo>
                    <a:pt x="75" y="515"/>
                  </a:lnTo>
                  <a:lnTo>
                    <a:pt x="75" y="490"/>
                  </a:lnTo>
                  <a:lnTo>
                    <a:pt x="75" y="462"/>
                  </a:lnTo>
                  <a:lnTo>
                    <a:pt x="81" y="440"/>
                  </a:lnTo>
                  <a:lnTo>
                    <a:pt x="87" y="418"/>
                  </a:lnTo>
                  <a:lnTo>
                    <a:pt x="100" y="399"/>
                  </a:lnTo>
                  <a:lnTo>
                    <a:pt x="115" y="384"/>
                  </a:lnTo>
                  <a:lnTo>
                    <a:pt x="119" y="381"/>
                  </a:lnTo>
                  <a:lnTo>
                    <a:pt x="128" y="377"/>
                  </a:lnTo>
                  <a:lnTo>
                    <a:pt x="134" y="377"/>
                  </a:lnTo>
                  <a:lnTo>
                    <a:pt x="140" y="374"/>
                  </a:lnTo>
                  <a:lnTo>
                    <a:pt x="147" y="371"/>
                  </a:lnTo>
                  <a:lnTo>
                    <a:pt x="156" y="352"/>
                  </a:lnTo>
                  <a:lnTo>
                    <a:pt x="165" y="324"/>
                  </a:lnTo>
                  <a:lnTo>
                    <a:pt x="172" y="302"/>
                  </a:lnTo>
                  <a:lnTo>
                    <a:pt x="172" y="271"/>
                  </a:lnTo>
                  <a:lnTo>
                    <a:pt x="168" y="237"/>
                  </a:lnTo>
                  <a:lnTo>
                    <a:pt x="159" y="203"/>
                  </a:lnTo>
                  <a:lnTo>
                    <a:pt x="147" y="178"/>
                  </a:lnTo>
                  <a:lnTo>
                    <a:pt x="128" y="162"/>
                  </a:lnTo>
                  <a:lnTo>
                    <a:pt x="97" y="153"/>
                  </a:lnTo>
                  <a:lnTo>
                    <a:pt x="72" y="146"/>
                  </a:lnTo>
                  <a:lnTo>
                    <a:pt x="59" y="146"/>
                  </a:lnTo>
                  <a:lnTo>
                    <a:pt x="44" y="143"/>
                  </a:lnTo>
                  <a:lnTo>
                    <a:pt x="28" y="140"/>
                  </a:lnTo>
                  <a:lnTo>
                    <a:pt x="22" y="137"/>
                  </a:lnTo>
                  <a:lnTo>
                    <a:pt x="15" y="128"/>
                  </a:lnTo>
                  <a:lnTo>
                    <a:pt x="9" y="109"/>
                  </a:lnTo>
                  <a:lnTo>
                    <a:pt x="3" y="87"/>
                  </a:lnTo>
                  <a:lnTo>
                    <a:pt x="0" y="68"/>
                  </a:lnTo>
                  <a:lnTo>
                    <a:pt x="3" y="46"/>
                  </a:lnTo>
                  <a:lnTo>
                    <a:pt x="9" y="21"/>
                  </a:lnTo>
                  <a:lnTo>
                    <a:pt x="22" y="6"/>
                  </a:lnTo>
                  <a:lnTo>
                    <a:pt x="37" y="0"/>
                  </a:lnTo>
                  <a:lnTo>
                    <a:pt x="59" y="0"/>
                  </a:lnTo>
                  <a:lnTo>
                    <a:pt x="75" y="3"/>
                  </a:lnTo>
                  <a:lnTo>
                    <a:pt x="81" y="6"/>
                  </a:lnTo>
                  <a:lnTo>
                    <a:pt x="87" y="12"/>
                  </a:lnTo>
                  <a:lnTo>
                    <a:pt x="94" y="21"/>
                  </a:lnTo>
                  <a:lnTo>
                    <a:pt x="100" y="28"/>
                  </a:lnTo>
                  <a:lnTo>
                    <a:pt x="106" y="31"/>
                  </a:lnTo>
                  <a:lnTo>
                    <a:pt x="131" y="31"/>
                  </a:lnTo>
                  <a:lnTo>
                    <a:pt x="159" y="28"/>
                  </a:lnTo>
                  <a:lnTo>
                    <a:pt x="187" y="25"/>
                  </a:lnTo>
                  <a:lnTo>
                    <a:pt x="209" y="28"/>
                  </a:lnTo>
                  <a:lnTo>
                    <a:pt x="218" y="34"/>
                  </a:lnTo>
                  <a:lnTo>
                    <a:pt x="225" y="43"/>
                  </a:lnTo>
                  <a:lnTo>
                    <a:pt x="231" y="53"/>
                  </a:lnTo>
                  <a:lnTo>
                    <a:pt x="237" y="62"/>
                  </a:lnTo>
                  <a:lnTo>
                    <a:pt x="243" y="68"/>
                  </a:lnTo>
                  <a:lnTo>
                    <a:pt x="272" y="84"/>
                  </a:lnTo>
                  <a:lnTo>
                    <a:pt x="306" y="96"/>
                  </a:lnTo>
                  <a:lnTo>
                    <a:pt x="334" y="109"/>
                  </a:lnTo>
                  <a:lnTo>
                    <a:pt x="362" y="121"/>
                  </a:lnTo>
                  <a:lnTo>
                    <a:pt x="390" y="137"/>
                  </a:lnTo>
                  <a:lnTo>
                    <a:pt x="418" y="153"/>
                  </a:lnTo>
                  <a:lnTo>
                    <a:pt x="443" y="162"/>
                  </a:lnTo>
                  <a:lnTo>
                    <a:pt x="474" y="178"/>
                  </a:lnTo>
                  <a:lnTo>
                    <a:pt x="503" y="190"/>
                  </a:lnTo>
                  <a:lnTo>
                    <a:pt x="531" y="196"/>
                  </a:lnTo>
                  <a:lnTo>
                    <a:pt x="556" y="203"/>
                  </a:lnTo>
                  <a:lnTo>
                    <a:pt x="587" y="206"/>
                  </a:lnTo>
                  <a:lnTo>
                    <a:pt x="621" y="209"/>
                  </a:lnTo>
                  <a:lnTo>
                    <a:pt x="649" y="206"/>
                  </a:lnTo>
                  <a:lnTo>
                    <a:pt x="674" y="199"/>
                  </a:lnTo>
                  <a:lnTo>
                    <a:pt x="687" y="187"/>
                  </a:lnTo>
                  <a:lnTo>
                    <a:pt x="699" y="168"/>
                  </a:lnTo>
                  <a:lnTo>
                    <a:pt x="709" y="146"/>
                  </a:lnTo>
                  <a:lnTo>
                    <a:pt x="721" y="131"/>
                  </a:lnTo>
                  <a:lnTo>
                    <a:pt x="740" y="118"/>
                  </a:lnTo>
                  <a:lnTo>
                    <a:pt x="765" y="106"/>
                  </a:lnTo>
                  <a:lnTo>
                    <a:pt x="787" y="96"/>
                  </a:lnTo>
                  <a:lnTo>
                    <a:pt x="809" y="90"/>
                  </a:lnTo>
                  <a:lnTo>
                    <a:pt x="840" y="84"/>
                  </a:lnTo>
                  <a:lnTo>
                    <a:pt x="868" y="78"/>
                  </a:lnTo>
                  <a:lnTo>
                    <a:pt x="893" y="78"/>
                  </a:lnTo>
                  <a:lnTo>
                    <a:pt x="915" y="84"/>
                  </a:lnTo>
                  <a:lnTo>
                    <a:pt x="940" y="93"/>
                  </a:lnTo>
                  <a:lnTo>
                    <a:pt x="959" y="103"/>
                  </a:lnTo>
                  <a:lnTo>
                    <a:pt x="977" y="100"/>
                  </a:lnTo>
                  <a:lnTo>
                    <a:pt x="996" y="100"/>
                  </a:lnTo>
                  <a:lnTo>
                    <a:pt x="1018" y="96"/>
                  </a:lnTo>
                  <a:lnTo>
                    <a:pt x="1033" y="96"/>
                  </a:lnTo>
                  <a:lnTo>
                    <a:pt x="1058" y="112"/>
                  </a:lnTo>
                  <a:lnTo>
                    <a:pt x="1083" y="134"/>
                  </a:lnTo>
                  <a:lnTo>
                    <a:pt x="1099" y="156"/>
                  </a:lnTo>
                  <a:lnTo>
                    <a:pt x="1108" y="174"/>
                  </a:lnTo>
                  <a:lnTo>
                    <a:pt x="1115" y="199"/>
                  </a:lnTo>
                  <a:lnTo>
                    <a:pt x="1118" y="221"/>
                  </a:lnTo>
                  <a:lnTo>
                    <a:pt x="1121" y="243"/>
                  </a:lnTo>
                  <a:lnTo>
                    <a:pt x="1124" y="265"/>
                  </a:lnTo>
                  <a:lnTo>
                    <a:pt x="1124" y="290"/>
                  </a:lnTo>
                  <a:lnTo>
                    <a:pt x="1118" y="306"/>
                  </a:lnTo>
                  <a:lnTo>
                    <a:pt x="1105" y="312"/>
                  </a:lnTo>
                  <a:lnTo>
                    <a:pt x="1090" y="315"/>
                  </a:lnTo>
                  <a:lnTo>
                    <a:pt x="1074" y="318"/>
                  </a:lnTo>
                  <a:lnTo>
                    <a:pt x="1062" y="324"/>
                  </a:lnTo>
                  <a:lnTo>
                    <a:pt x="1055" y="327"/>
                  </a:lnTo>
                  <a:lnTo>
                    <a:pt x="1049" y="334"/>
                  </a:lnTo>
                  <a:lnTo>
                    <a:pt x="1043" y="343"/>
                  </a:lnTo>
                  <a:lnTo>
                    <a:pt x="1040" y="349"/>
                  </a:lnTo>
                  <a:lnTo>
                    <a:pt x="1033" y="356"/>
                  </a:lnTo>
                  <a:lnTo>
                    <a:pt x="1030" y="368"/>
                  </a:lnTo>
                  <a:lnTo>
                    <a:pt x="1024" y="377"/>
                  </a:lnTo>
                  <a:lnTo>
                    <a:pt x="1021" y="384"/>
                  </a:lnTo>
                  <a:lnTo>
                    <a:pt x="1015" y="390"/>
                  </a:lnTo>
                  <a:lnTo>
                    <a:pt x="1005" y="399"/>
                  </a:lnTo>
                  <a:lnTo>
                    <a:pt x="996" y="406"/>
                  </a:lnTo>
                  <a:lnTo>
                    <a:pt x="990" y="412"/>
                  </a:lnTo>
                  <a:lnTo>
                    <a:pt x="987" y="434"/>
                  </a:lnTo>
                  <a:lnTo>
                    <a:pt x="987" y="462"/>
                  </a:lnTo>
                  <a:lnTo>
                    <a:pt x="990" y="487"/>
                  </a:lnTo>
                  <a:lnTo>
                    <a:pt x="999" y="515"/>
                  </a:lnTo>
                  <a:lnTo>
                    <a:pt x="1012" y="546"/>
                  </a:lnTo>
                  <a:lnTo>
                    <a:pt x="1027" y="574"/>
                  </a:lnTo>
                  <a:lnTo>
                    <a:pt x="1033" y="580"/>
                  </a:lnTo>
                  <a:lnTo>
                    <a:pt x="1040" y="593"/>
                  </a:lnTo>
                  <a:lnTo>
                    <a:pt x="1049" y="602"/>
                  </a:lnTo>
                  <a:lnTo>
                    <a:pt x="1055" y="615"/>
                  </a:lnTo>
                  <a:lnTo>
                    <a:pt x="1062" y="624"/>
                  </a:lnTo>
                  <a:lnTo>
                    <a:pt x="1068" y="643"/>
                  </a:lnTo>
                  <a:lnTo>
                    <a:pt x="1077" y="668"/>
                  </a:lnTo>
                  <a:lnTo>
                    <a:pt x="1087" y="687"/>
                  </a:lnTo>
                  <a:lnTo>
                    <a:pt x="1093" y="693"/>
                  </a:lnTo>
                  <a:lnTo>
                    <a:pt x="1105" y="699"/>
                  </a:lnTo>
                  <a:lnTo>
                    <a:pt x="1118" y="708"/>
                  </a:lnTo>
                  <a:lnTo>
                    <a:pt x="1127" y="715"/>
                  </a:lnTo>
                  <a:lnTo>
                    <a:pt x="1133" y="721"/>
                  </a:lnTo>
                  <a:lnTo>
                    <a:pt x="1140" y="740"/>
                  </a:lnTo>
                  <a:lnTo>
                    <a:pt x="1146" y="758"/>
                  </a:lnTo>
                  <a:lnTo>
                    <a:pt x="1149" y="777"/>
                  </a:lnTo>
                  <a:lnTo>
                    <a:pt x="1149" y="805"/>
                  </a:lnTo>
                  <a:lnTo>
                    <a:pt x="1146" y="843"/>
                  </a:lnTo>
                  <a:lnTo>
                    <a:pt x="1143" y="874"/>
                  </a:lnTo>
                  <a:lnTo>
                    <a:pt x="1143" y="905"/>
                  </a:lnTo>
                  <a:lnTo>
                    <a:pt x="1143" y="939"/>
                  </a:lnTo>
                  <a:lnTo>
                    <a:pt x="1143" y="971"/>
                  </a:lnTo>
                  <a:lnTo>
                    <a:pt x="1149" y="993"/>
                  </a:lnTo>
                  <a:lnTo>
                    <a:pt x="1152" y="1014"/>
                  </a:lnTo>
                  <a:lnTo>
                    <a:pt x="1158" y="1033"/>
                  </a:lnTo>
                  <a:lnTo>
                    <a:pt x="1155" y="1049"/>
                  </a:lnTo>
                  <a:lnTo>
                    <a:pt x="1152" y="1068"/>
                  </a:lnTo>
                  <a:lnTo>
                    <a:pt x="1149" y="1086"/>
                  </a:lnTo>
                  <a:lnTo>
                    <a:pt x="1152" y="1099"/>
                  </a:lnTo>
                  <a:lnTo>
                    <a:pt x="1155" y="1105"/>
                  </a:lnTo>
                  <a:lnTo>
                    <a:pt x="1165" y="1111"/>
                  </a:lnTo>
                  <a:lnTo>
                    <a:pt x="1174" y="1117"/>
                  </a:lnTo>
                  <a:lnTo>
                    <a:pt x="1183" y="1124"/>
                  </a:lnTo>
                  <a:lnTo>
                    <a:pt x="1193" y="1124"/>
                  </a:lnTo>
                  <a:lnTo>
                    <a:pt x="1202" y="1124"/>
                  </a:lnTo>
                  <a:lnTo>
                    <a:pt x="1208" y="1121"/>
                  </a:lnTo>
                  <a:lnTo>
                    <a:pt x="1211" y="1114"/>
                  </a:lnTo>
                  <a:lnTo>
                    <a:pt x="1218" y="1105"/>
                  </a:lnTo>
                  <a:lnTo>
                    <a:pt x="1221" y="1096"/>
                  </a:lnTo>
                  <a:lnTo>
                    <a:pt x="1224" y="1086"/>
                  </a:lnTo>
                  <a:lnTo>
                    <a:pt x="1227" y="1068"/>
                  </a:lnTo>
                  <a:lnTo>
                    <a:pt x="1227" y="1049"/>
                  </a:lnTo>
                  <a:lnTo>
                    <a:pt x="1227" y="1030"/>
                  </a:lnTo>
                  <a:lnTo>
                    <a:pt x="1240" y="1011"/>
                  </a:lnTo>
                  <a:lnTo>
                    <a:pt x="1252" y="986"/>
                  </a:lnTo>
                  <a:lnTo>
                    <a:pt x="1261" y="964"/>
                  </a:lnTo>
                  <a:lnTo>
                    <a:pt x="1265" y="946"/>
                  </a:lnTo>
                  <a:lnTo>
                    <a:pt x="1265" y="924"/>
                  </a:lnTo>
                  <a:lnTo>
                    <a:pt x="1265" y="899"/>
                  </a:lnTo>
                  <a:lnTo>
                    <a:pt x="1268" y="880"/>
                  </a:lnTo>
                  <a:lnTo>
                    <a:pt x="1283" y="865"/>
                  </a:lnTo>
                  <a:lnTo>
                    <a:pt x="1305" y="849"/>
                  </a:lnTo>
                  <a:lnTo>
                    <a:pt x="1327" y="840"/>
                  </a:lnTo>
                  <a:lnTo>
                    <a:pt x="1355" y="836"/>
                  </a:lnTo>
                  <a:lnTo>
                    <a:pt x="1389" y="836"/>
                  </a:lnTo>
                  <a:lnTo>
                    <a:pt x="1418" y="840"/>
                  </a:lnTo>
                  <a:lnTo>
                    <a:pt x="1436" y="846"/>
                  </a:lnTo>
                  <a:lnTo>
                    <a:pt x="1458" y="855"/>
                  </a:lnTo>
                  <a:lnTo>
                    <a:pt x="1474" y="861"/>
                  </a:lnTo>
                  <a:lnTo>
                    <a:pt x="1492" y="861"/>
                  </a:lnTo>
                  <a:lnTo>
                    <a:pt x="1511" y="858"/>
                  </a:lnTo>
                  <a:lnTo>
                    <a:pt x="1527" y="855"/>
                  </a:lnTo>
                  <a:lnTo>
                    <a:pt x="1549" y="861"/>
                  </a:lnTo>
                  <a:lnTo>
                    <a:pt x="1574" y="871"/>
                  </a:lnTo>
                  <a:lnTo>
                    <a:pt x="1596" y="880"/>
                  </a:lnTo>
                  <a:lnTo>
                    <a:pt x="1617" y="893"/>
                  </a:lnTo>
                  <a:lnTo>
                    <a:pt x="1642" y="908"/>
                  </a:lnTo>
                  <a:lnTo>
                    <a:pt x="1664" y="921"/>
                  </a:lnTo>
                  <a:lnTo>
                    <a:pt x="1686" y="933"/>
                  </a:lnTo>
                  <a:lnTo>
                    <a:pt x="1711" y="943"/>
                  </a:lnTo>
                  <a:lnTo>
                    <a:pt x="1739" y="955"/>
                  </a:lnTo>
                  <a:lnTo>
                    <a:pt x="1767" y="964"/>
                  </a:lnTo>
                  <a:lnTo>
                    <a:pt x="1792" y="971"/>
                  </a:lnTo>
                  <a:lnTo>
                    <a:pt x="1830" y="974"/>
                  </a:lnTo>
                  <a:lnTo>
                    <a:pt x="1870" y="974"/>
                  </a:lnTo>
                  <a:lnTo>
                    <a:pt x="1914" y="974"/>
                  </a:lnTo>
                  <a:lnTo>
                    <a:pt x="1948" y="974"/>
                  </a:lnTo>
                  <a:lnTo>
                    <a:pt x="1989" y="974"/>
                  </a:lnTo>
                  <a:lnTo>
                    <a:pt x="2036" y="974"/>
                  </a:lnTo>
                  <a:lnTo>
                    <a:pt x="2086" y="971"/>
                  </a:lnTo>
                  <a:lnTo>
                    <a:pt x="2133" y="971"/>
                  </a:lnTo>
                  <a:lnTo>
                    <a:pt x="2173" y="974"/>
                  </a:lnTo>
                  <a:lnTo>
                    <a:pt x="2208" y="980"/>
                  </a:lnTo>
                  <a:lnTo>
                    <a:pt x="2248" y="989"/>
                  </a:lnTo>
                  <a:lnTo>
                    <a:pt x="2289" y="1002"/>
                  </a:lnTo>
                  <a:lnTo>
                    <a:pt x="2329" y="1014"/>
                  </a:lnTo>
                  <a:lnTo>
                    <a:pt x="2364" y="1024"/>
                  </a:lnTo>
                  <a:lnTo>
                    <a:pt x="2401" y="1039"/>
                  </a:lnTo>
                  <a:lnTo>
                    <a:pt x="2445" y="1055"/>
                  </a:lnTo>
                  <a:lnTo>
                    <a:pt x="2492" y="1074"/>
                  </a:lnTo>
                  <a:lnTo>
                    <a:pt x="2529" y="1089"/>
                  </a:lnTo>
                  <a:lnTo>
                    <a:pt x="2551" y="1099"/>
                  </a:lnTo>
                  <a:lnTo>
                    <a:pt x="2576" y="1114"/>
                  </a:lnTo>
                  <a:lnTo>
                    <a:pt x="2604" y="1127"/>
                  </a:lnTo>
                  <a:lnTo>
                    <a:pt x="2626" y="1133"/>
                  </a:lnTo>
                  <a:lnTo>
                    <a:pt x="2660" y="1139"/>
                  </a:lnTo>
                  <a:lnTo>
                    <a:pt x="2704" y="1139"/>
                  </a:lnTo>
                  <a:lnTo>
                    <a:pt x="2745" y="1136"/>
                  </a:lnTo>
                  <a:lnTo>
                    <a:pt x="2779" y="1133"/>
                  </a:lnTo>
                  <a:lnTo>
                    <a:pt x="2817" y="1124"/>
                  </a:lnTo>
                  <a:lnTo>
                    <a:pt x="2863" y="1111"/>
                  </a:lnTo>
                  <a:lnTo>
                    <a:pt x="2907" y="1096"/>
                  </a:lnTo>
                  <a:lnTo>
                    <a:pt x="2941" y="1080"/>
                  </a:lnTo>
                  <a:lnTo>
                    <a:pt x="2966" y="1068"/>
                  </a:lnTo>
                  <a:lnTo>
                    <a:pt x="2995" y="1049"/>
                  </a:lnTo>
                  <a:lnTo>
                    <a:pt x="3023" y="1027"/>
                  </a:lnTo>
                  <a:lnTo>
                    <a:pt x="3044" y="1011"/>
                  </a:lnTo>
                  <a:lnTo>
                    <a:pt x="3073" y="989"/>
                  </a:lnTo>
                  <a:lnTo>
                    <a:pt x="3104" y="964"/>
                  </a:lnTo>
                  <a:lnTo>
                    <a:pt x="3135" y="936"/>
                  </a:lnTo>
                  <a:lnTo>
                    <a:pt x="3163" y="915"/>
                  </a:lnTo>
                  <a:lnTo>
                    <a:pt x="3188" y="899"/>
                  </a:lnTo>
                  <a:lnTo>
                    <a:pt x="3213" y="883"/>
                  </a:lnTo>
                  <a:lnTo>
                    <a:pt x="3238" y="871"/>
                  </a:lnTo>
                  <a:lnTo>
                    <a:pt x="3263" y="858"/>
                  </a:lnTo>
                  <a:lnTo>
                    <a:pt x="3294" y="849"/>
                  </a:lnTo>
                  <a:lnTo>
                    <a:pt x="3326" y="840"/>
                  </a:lnTo>
                  <a:lnTo>
                    <a:pt x="3354" y="833"/>
                  </a:lnTo>
                  <a:lnTo>
                    <a:pt x="3382" y="833"/>
                  </a:lnTo>
                  <a:lnTo>
                    <a:pt x="3413" y="833"/>
                  </a:lnTo>
                  <a:lnTo>
                    <a:pt x="3441" y="836"/>
                  </a:lnTo>
                  <a:lnTo>
                    <a:pt x="3441" y="871"/>
                  </a:lnTo>
                  <a:lnTo>
                    <a:pt x="3441" y="899"/>
                  </a:lnTo>
                  <a:lnTo>
                    <a:pt x="3444" y="921"/>
                  </a:lnTo>
                  <a:lnTo>
                    <a:pt x="3457" y="949"/>
                  </a:lnTo>
                  <a:lnTo>
                    <a:pt x="3466" y="977"/>
                  </a:lnTo>
                  <a:lnTo>
                    <a:pt x="3472" y="1002"/>
                  </a:lnTo>
                  <a:lnTo>
                    <a:pt x="3475" y="1024"/>
                  </a:lnTo>
                  <a:lnTo>
                    <a:pt x="3466" y="1039"/>
                  </a:lnTo>
                  <a:lnTo>
                    <a:pt x="3447" y="1058"/>
                  </a:lnTo>
                  <a:lnTo>
                    <a:pt x="3432" y="1074"/>
                  </a:lnTo>
                  <a:lnTo>
                    <a:pt x="3422" y="1089"/>
                  </a:lnTo>
                  <a:lnTo>
                    <a:pt x="3422" y="1108"/>
                  </a:lnTo>
                  <a:lnTo>
                    <a:pt x="3429" y="1130"/>
                  </a:lnTo>
                  <a:lnTo>
                    <a:pt x="3438" y="1152"/>
                  </a:lnTo>
                  <a:lnTo>
                    <a:pt x="3450" y="1164"/>
                  </a:lnTo>
                  <a:lnTo>
                    <a:pt x="3466" y="1171"/>
                  </a:lnTo>
                  <a:lnTo>
                    <a:pt x="3488" y="1174"/>
                  </a:lnTo>
                  <a:lnTo>
                    <a:pt x="3504" y="1180"/>
                  </a:lnTo>
                  <a:lnTo>
                    <a:pt x="3510" y="1186"/>
                  </a:lnTo>
                  <a:lnTo>
                    <a:pt x="3513" y="1199"/>
                  </a:lnTo>
                  <a:lnTo>
                    <a:pt x="3519" y="1208"/>
                  </a:lnTo>
                  <a:lnTo>
                    <a:pt x="3519" y="1217"/>
                  </a:lnTo>
                  <a:lnTo>
                    <a:pt x="3522" y="1239"/>
                  </a:lnTo>
                  <a:lnTo>
                    <a:pt x="3522" y="1267"/>
                  </a:lnTo>
                  <a:lnTo>
                    <a:pt x="3519" y="1286"/>
                  </a:lnTo>
                  <a:lnTo>
                    <a:pt x="3513" y="1292"/>
                  </a:lnTo>
                  <a:lnTo>
                    <a:pt x="3507" y="1299"/>
                  </a:lnTo>
                  <a:lnTo>
                    <a:pt x="3500" y="1302"/>
                  </a:lnTo>
                  <a:lnTo>
                    <a:pt x="3494" y="1305"/>
                  </a:lnTo>
                  <a:lnTo>
                    <a:pt x="3488" y="1311"/>
                  </a:lnTo>
                  <a:lnTo>
                    <a:pt x="3485" y="1317"/>
                  </a:lnTo>
                  <a:lnTo>
                    <a:pt x="3485" y="1330"/>
                  </a:lnTo>
                  <a:lnTo>
                    <a:pt x="3494" y="1345"/>
                  </a:lnTo>
                  <a:lnTo>
                    <a:pt x="3504" y="1358"/>
                  </a:lnTo>
                  <a:lnTo>
                    <a:pt x="3510" y="1370"/>
                  </a:lnTo>
                  <a:lnTo>
                    <a:pt x="3522" y="1392"/>
                  </a:lnTo>
                  <a:lnTo>
                    <a:pt x="3535" y="1420"/>
                  </a:lnTo>
                  <a:lnTo>
                    <a:pt x="3547" y="1445"/>
                  </a:lnTo>
                  <a:lnTo>
                    <a:pt x="3553" y="1470"/>
                  </a:lnTo>
                  <a:lnTo>
                    <a:pt x="3557" y="1492"/>
                  </a:lnTo>
                  <a:lnTo>
                    <a:pt x="3553" y="1517"/>
                  </a:lnTo>
                  <a:lnTo>
                    <a:pt x="3553" y="1539"/>
                  </a:lnTo>
                  <a:lnTo>
                    <a:pt x="3563" y="1564"/>
                  </a:lnTo>
                  <a:lnTo>
                    <a:pt x="3575" y="1589"/>
                  </a:lnTo>
                  <a:lnTo>
                    <a:pt x="3585" y="1617"/>
                  </a:lnTo>
                  <a:lnTo>
                    <a:pt x="3594" y="1639"/>
                  </a:lnTo>
                  <a:lnTo>
                    <a:pt x="3594" y="1655"/>
                  </a:lnTo>
                  <a:lnTo>
                    <a:pt x="3597" y="1676"/>
                  </a:lnTo>
                  <a:lnTo>
                    <a:pt x="3591" y="1692"/>
                  </a:lnTo>
                  <a:lnTo>
                    <a:pt x="3578" y="1698"/>
                  </a:lnTo>
                  <a:lnTo>
                    <a:pt x="3563" y="1701"/>
                  </a:lnTo>
                  <a:lnTo>
                    <a:pt x="3544" y="1705"/>
                  </a:lnTo>
                  <a:lnTo>
                    <a:pt x="3532" y="1711"/>
                  </a:lnTo>
                  <a:lnTo>
                    <a:pt x="3525" y="1726"/>
                  </a:lnTo>
                  <a:lnTo>
                    <a:pt x="3519" y="1745"/>
                  </a:lnTo>
                  <a:lnTo>
                    <a:pt x="3519" y="1764"/>
                  </a:lnTo>
                  <a:lnTo>
                    <a:pt x="3528" y="1783"/>
                  </a:lnTo>
                  <a:lnTo>
                    <a:pt x="3544" y="1801"/>
                  </a:lnTo>
                  <a:lnTo>
                    <a:pt x="3560" y="1817"/>
                  </a:lnTo>
                  <a:lnTo>
                    <a:pt x="3572" y="1836"/>
                  </a:lnTo>
                  <a:lnTo>
                    <a:pt x="3591" y="1851"/>
                  </a:lnTo>
                  <a:lnTo>
                    <a:pt x="3603" y="1870"/>
                  </a:lnTo>
                  <a:lnTo>
                    <a:pt x="3607" y="1889"/>
                  </a:lnTo>
                  <a:lnTo>
                    <a:pt x="3603" y="1914"/>
                  </a:lnTo>
                  <a:lnTo>
                    <a:pt x="3600" y="1939"/>
                  </a:lnTo>
                  <a:lnTo>
                    <a:pt x="3594" y="1957"/>
                  </a:lnTo>
                  <a:lnTo>
                    <a:pt x="3591" y="1967"/>
                  </a:lnTo>
                  <a:lnTo>
                    <a:pt x="3585" y="1979"/>
                  </a:lnTo>
                  <a:lnTo>
                    <a:pt x="3578" y="1989"/>
                  </a:lnTo>
                  <a:lnTo>
                    <a:pt x="3572" y="1998"/>
                  </a:lnTo>
                  <a:lnTo>
                    <a:pt x="3569" y="2007"/>
                  </a:lnTo>
                  <a:lnTo>
                    <a:pt x="3563" y="2032"/>
                  </a:lnTo>
                  <a:lnTo>
                    <a:pt x="3557" y="2064"/>
                  </a:lnTo>
                  <a:lnTo>
                    <a:pt x="3553" y="2095"/>
                  </a:lnTo>
                  <a:lnTo>
                    <a:pt x="3560" y="2120"/>
                  </a:lnTo>
                  <a:lnTo>
                    <a:pt x="3572" y="2135"/>
                  </a:lnTo>
                  <a:lnTo>
                    <a:pt x="3594" y="2148"/>
                  </a:lnTo>
                  <a:lnTo>
                    <a:pt x="3613" y="2157"/>
                  </a:lnTo>
                  <a:lnTo>
                    <a:pt x="3635" y="2157"/>
                  </a:lnTo>
                  <a:lnTo>
                    <a:pt x="3657" y="2157"/>
                  </a:lnTo>
                  <a:lnTo>
                    <a:pt x="3675" y="2157"/>
                  </a:lnTo>
                  <a:lnTo>
                    <a:pt x="3682" y="2164"/>
                  </a:lnTo>
                  <a:lnTo>
                    <a:pt x="3691" y="2170"/>
                  </a:lnTo>
                  <a:lnTo>
                    <a:pt x="3697" y="2179"/>
                  </a:lnTo>
                  <a:lnTo>
                    <a:pt x="3703" y="2189"/>
                  </a:lnTo>
                  <a:lnTo>
                    <a:pt x="3713" y="2195"/>
                  </a:lnTo>
                  <a:lnTo>
                    <a:pt x="3719" y="2201"/>
                  </a:lnTo>
                  <a:lnTo>
                    <a:pt x="3744" y="2204"/>
                  </a:lnTo>
                  <a:lnTo>
                    <a:pt x="3775" y="2201"/>
                  </a:lnTo>
                  <a:lnTo>
                    <a:pt x="3803" y="2195"/>
                  </a:lnTo>
                  <a:lnTo>
                    <a:pt x="3828" y="2182"/>
                  </a:lnTo>
                  <a:lnTo>
                    <a:pt x="3828" y="2179"/>
                  </a:lnTo>
                  <a:lnTo>
                    <a:pt x="3831" y="2173"/>
                  </a:lnTo>
                  <a:lnTo>
                    <a:pt x="3835" y="2167"/>
                  </a:lnTo>
                  <a:lnTo>
                    <a:pt x="3835" y="2160"/>
                  </a:lnTo>
                  <a:lnTo>
                    <a:pt x="3838" y="2157"/>
                  </a:lnTo>
                  <a:lnTo>
                    <a:pt x="3844" y="2157"/>
                  </a:lnTo>
                  <a:lnTo>
                    <a:pt x="3853" y="2157"/>
                  </a:lnTo>
                  <a:lnTo>
                    <a:pt x="3859" y="2160"/>
                  </a:lnTo>
                  <a:lnTo>
                    <a:pt x="3869" y="2167"/>
                  </a:lnTo>
                  <a:lnTo>
                    <a:pt x="3875" y="2170"/>
                  </a:lnTo>
                  <a:lnTo>
                    <a:pt x="3878" y="2176"/>
                  </a:lnTo>
                  <a:lnTo>
                    <a:pt x="3881" y="2185"/>
                  </a:lnTo>
                  <a:lnTo>
                    <a:pt x="3878" y="2201"/>
                  </a:lnTo>
                  <a:lnTo>
                    <a:pt x="3878" y="2217"/>
                  </a:lnTo>
                  <a:lnTo>
                    <a:pt x="3878" y="2229"/>
                  </a:lnTo>
                  <a:lnTo>
                    <a:pt x="3884" y="2235"/>
                  </a:lnTo>
                  <a:lnTo>
                    <a:pt x="3891" y="2242"/>
                  </a:lnTo>
                  <a:lnTo>
                    <a:pt x="3897" y="2251"/>
                  </a:lnTo>
                  <a:lnTo>
                    <a:pt x="3906" y="2257"/>
                  </a:lnTo>
                  <a:lnTo>
                    <a:pt x="3913" y="2263"/>
                  </a:lnTo>
                  <a:lnTo>
                    <a:pt x="3919" y="2282"/>
                  </a:lnTo>
                  <a:lnTo>
                    <a:pt x="3925" y="2304"/>
                  </a:lnTo>
                  <a:lnTo>
                    <a:pt x="3931" y="2329"/>
                  </a:lnTo>
                  <a:lnTo>
                    <a:pt x="3938" y="2348"/>
                  </a:lnTo>
                  <a:lnTo>
                    <a:pt x="3953" y="2363"/>
                  </a:lnTo>
                  <a:lnTo>
                    <a:pt x="3972" y="2379"/>
                  </a:lnTo>
                  <a:lnTo>
                    <a:pt x="3991" y="2385"/>
                  </a:lnTo>
                  <a:lnTo>
                    <a:pt x="4006" y="2382"/>
                  </a:lnTo>
                  <a:lnTo>
                    <a:pt x="4025" y="2373"/>
                  </a:lnTo>
                  <a:lnTo>
                    <a:pt x="4044" y="2363"/>
                  </a:lnTo>
                  <a:lnTo>
                    <a:pt x="4059" y="2360"/>
                  </a:lnTo>
                  <a:lnTo>
                    <a:pt x="4069" y="2363"/>
                  </a:lnTo>
                  <a:lnTo>
                    <a:pt x="4075" y="2373"/>
                  </a:lnTo>
                  <a:lnTo>
                    <a:pt x="4081" y="2379"/>
                  </a:lnTo>
                  <a:lnTo>
                    <a:pt x="4084" y="2388"/>
                  </a:lnTo>
                  <a:lnTo>
                    <a:pt x="4091" y="2395"/>
                  </a:lnTo>
                  <a:lnTo>
                    <a:pt x="4097" y="2410"/>
                  </a:lnTo>
                  <a:lnTo>
                    <a:pt x="4106" y="2432"/>
                  </a:lnTo>
                  <a:lnTo>
                    <a:pt x="4116" y="2451"/>
                  </a:lnTo>
                  <a:lnTo>
                    <a:pt x="4116" y="2470"/>
                  </a:lnTo>
                  <a:lnTo>
                    <a:pt x="4106" y="2485"/>
                  </a:lnTo>
                  <a:lnTo>
                    <a:pt x="4091" y="2507"/>
                  </a:lnTo>
                  <a:lnTo>
                    <a:pt x="4078" y="2523"/>
                  </a:lnTo>
                  <a:lnTo>
                    <a:pt x="4075" y="2545"/>
                  </a:lnTo>
                  <a:lnTo>
                    <a:pt x="4072" y="2573"/>
                  </a:lnTo>
                  <a:lnTo>
                    <a:pt x="4078" y="2594"/>
                  </a:lnTo>
                  <a:lnTo>
                    <a:pt x="4084" y="2601"/>
                  </a:lnTo>
                  <a:lnTo>
                    <a:pt x="4091" y="2610"/>
                  </a:lnTo>
                  <a:lnTo>
                    <a:pt x="4100" y="2616"/>
                  </a:lnTo>
                  <a:lnTo>
                    <a:pt x="4109" y="2623"/>
                  </a:lnTo>
                  <a:lnTo>
                    <a:pt x="4119" y="2626"/>
                  </a:lnTo>
                  <a:lnTo>
                    <a:pt x="4125" y="2635"/>
                  </a:lnTo>
                  <a:lnTo>
                    <a:pt x="4134" y="2644"/>
                  </a:lnTo>
                  <a:lnTo>
                    <a:pt x="4144" y="2657"/>
                  </a:lnTo>
                  <a:lnTo>
                    <a:pt x="4153" y="2666"/>
                  </a:lnTo>
                  <a:lnTo>
                    <a:pt x="4159" y="2673"/>
                  </a:lnTo>
                  <a:lnTo>
                    <a:pt x="4175" y="2676"/>
                  </a:lnTo>
                  <a:lnTo>
                    <a:pt x="4194" y="2676"/>
                  </a:lnTo>
                  <a:lnTo>
                    <a:pt x="4212" y="2673"/>
                  </a:lnTo>
                  <a:lnTo>
                    <a:pt x="4206" y="2685"/>
                  </a:lnTo>
                  <a:lnTo>
                    <a:pt x="4203" y="2698"/>
                  </a:lnTo>
                  <a:lnTo>
                    <a:pt x="4200" y="2707"/>
                  </a:lnTo>
                  <a:lnTo>
                    <a:pt x="4197" y="2716"/>
                  </a:lnTo>
                  <a:lnTo>
                    <a:pt x="4197" y="2738"/>
                  </a:lnTo>
                  <a:lnTo>
                    <a:pt x="4200" y="2766"/>
                  </a:lnTo>
                  <a:lnTo>
                    <a:pt x="4206" y="2791"/>
                  </a:lnTo>
                  <a:lnTo>
                    <a:pt x="4212" y="2813"/>
                  </a:lnTo>
                  <a:lnTo>
                    <a:pt x="4228" y="2835"/>
                  </a:lnTo>
                  <a:lnTo>
                    <a:pt x="4250" y="2857"/>
                  </a:lnTo>
                  <a:lnTo>
                    <a:pt x="4272" y="2872"/>
                  </a:lnTo>
                  <a:lnTo>
                    <a:pt x="4278" y="2875"/>
                  </a:lnTo>
                  <a:lnTo>
                    <a:pt x="4287" y="2875"/>
                  </a:lnTo>
                  <a:lnTo>
                    <a:pt x="4297" y="2879"/>
                  </a:lnTo>
                  <a:lnTo>
                    <a:pt x="4306" y="2879"/>
                  </a:lnTo>
                  <a:lnTo>
                    <a:pt x="4315" y="2882"/>
                  </a:lnTo>
                  <a:lnTo>
                    <a:pt x="4322" y="2885"/>
                  </a:lnTo>
                  <a:lnTo>
                    <a:pt x="4334" y="2900"/>
                  </a:lnTo>
                  <a:lnTo>
                    <a:pt x="4347" y="2925"/>
                  </a:lnTo>
                  <a:lnTo>
                    <a:pt x="4356" y="2950"/>
                  </a:lnTo>
                  <a:lnTo>
                    <a:pt x="4365" y="2972"/>
                  </a:lnTo>
                  <a:lnTo>
                    <a:pt x="4372" y="2994"/>
                  </a:lnTo>
                  <a:lnTo>
                    <a:pt x="4378" y="3019"/>
                  </a:lnTo>
                  <a:lnTo>
                    <a:pt x="4384" y="3044"/>
                  </a:lnTo>
                  <a:lnTo>
                    <a:pt x="4393" y="3063"/>
                  </a:lnTo>
                  <a:lnTo>
                    <a:pt x="4400" y="3069"/>
                  </a:lnTo>
                  <a:lnTo>
                    <a:pt x="4409" y="3078"/>
                  </a:lnTo>
                  <a:lnTo>
                    <a:pt x="4418" y="3085"/>
                  </a:lnTo>
                  <a:lnTo>
                    <a:pt x="4428" y="3091"/>
                  </a:lnTo>
                  <a:lnTo>
                    <a:pt x="4434" y="3097"/>
                  </a:lnTo>
                  <a:lnTo>
                    <a:pt x="4443" y="3122"/>
                  </a:lnTo>
                  <a:lnTo>
                    <a:pt x="4447" y="3153"/>
                  </a:lnTo>
                  <a:lnTo>
                    <a:pt x="4447" y="3185"/>
                  </a:lnTo>
                  <a:lnTo>
                    <a:pt x="4447" y="3213"/>
                  </a:lnTo>
                  <a:lnTo>
                    <a:pt x="4437" y="3241"/>
                  </a:lnTo>
                  <a:lnTo>
                    <a:pt x="4425" y="3272"/>
                  </a:lnTo>
                  <a:lnTo>
                    <a:pt x="4409" y="3306"/>
                  </a:lnTo>
                  <a:lnTo>
                    <a:pt x="4397" y="3331"/>
                  </a:lnTo>
                  <a:lnTo>
                    <a:pt x="4381" y="3359"/>
                  </a:lnTo>
                  <a:lnTo>
                    <a:pt x="4359" y="3388"/>
                  </a:lnTo>
                  <a:lnTo>
                    <a:pt x="4340" y="3409"/>
                  </a:lnTo>
                  <a:lnTo>
                    <a:pt x="4319" y="3425"/>
                  </a:lnTo>
                  <a:lnTo>
                    <a:pt x="4290" y="3441"/>
                  </a:lnTo>
                  <a:lnTo>
                    <a:pt x="4262" y="3450"/>
                  </a:lnTo>
                  <a:lnTo>
                    <a:pt x="4240" y="3450"/>
                  </a:lnTo>
                  <a:lnTo>
                    <a:pt x="4212" y="3444"/>
                  </a:lnTo>
                  <a:lnTo>
                    <a:pt x="4187" y="3438"/>
                  </a:lnTo>
                  <a:lnTo>
                    <a:pt x="4166" y="3441"/>
                  </a:lnTo>
                  <a:lnTo>
                    <a:pt x="4147" y="3450"/>
                  </a:lnTo>
                  <a:lnTo>
                    <a:pt x="4125" y="3472"/>
                  </a:lnTo>
                  <a:lnTo>
                    <a:pt x="4109" y="3494"/>
                  </a:lnTo>
                  <a:lnTo>
                    <a:pt x="4103" y="3512"/>
                  </a:lnTo>
                  <a:lnTo>
                    <a:pt x="4106" y="3528"/>
                  </a:lnTo>
                  <a:lnTo>
                    <a:pt x="4116" y="3550"/>
                  </a:lnTo>
                  <a:lnTo>
                    <a:pt x="4128" y="3569"/>
                  </a:lnTo>
                  <a:lnTo>
                    <a:pt x="4141" y="3581"/>
                  </a:lnTo>
                  <a:lnTo>
                    <a:pt x="4147" y="3587"/>
                  </a:lnTo>
                  <a:lnTo>
                    <a:pt x="4156" y="3594"/>
                  </a:lnTo>
                  <a:lnTo>
                    <a:pt x="4166" y="3600"/>
                  </a:lnTo>
                  <a:lnTo>
                    <a:pt x="4175" y="3603"/>
                  </a:lnTo>
                  <a:lnTo>
                    <a:pt x="4178" y="3609"/>
                  </a:lnTo>
                  <a:lnTo>
                    <a:pt x="4187" y="3631"/>
                  </a:lnTo>
                  <a:lnTo>
                    <a:pt x="4194" y="3659"/>
                  </a:lnTo>
                  <a:lnTo>
                    <a:pt x="4194" y="3681"/>
                  </a:lnTo>
                  <a:lnTo>
                    <a:pt x="4184" y="3700"/>
                  </a:lnTo>
                  <a:lnTo>
                    <a:pt x="4172" y="3722"/>
                  </a:lnTo>
                  <a:lnTo>
                    <a:pt x="4162" y="3740"/>
                  </a:lnTo>
                  <a:lnTo>
                    <a:pt x="4162" y="3759"/>
                  </a:lnTo>
                  <a:lnTo>
                    <a:pt x="4169" y="3784"/>
                  </a:lnTo>
                  <a:lnTo>
                    <a:pt x="4178" y="3806"/>
                  </a:lnTo>
                  <a:lnTo>
                    <a:pt x="4184" y="3825"/>
                  </a:lnTo>
                  <a:lnTo>
                    <a:pt x="4187" y="3831"/>
                  </a:lnTo>
                  <a:lnTo>
                    <a:pt x="4191" y="3837"/>
                  </a:lnTo>
                  <a:lnTo>
                    <a:pt x="4181" y="3837"/>
                  </a:lnTo>
                  <a:lnTo>
                    <a:pt x="4169" y="3837"/>
                  </a:lnTo>
                  <a:lnTo>
                    <a:pt x="4159" y="3837"/>
                  </a:lnTo>
                  <a:lnTo>
                    <a:pt x="4141" y="3834"/>
                  </a:lnTo>
                  <a:lnTo>
                    <a:pt x="4116" y="3831"/>
                  </a:lnTo>
                  <a:lnTo>
                    <a:pt x="4094" y="3828"/>
                  </a:lnTo>
                  <a:lnTo>
                    <a:pt x="4075" y="3822"/>
                  </a:lnTo>
                  <a:lnTo>
                    <a:pt x="4066" y="3809"/>
                  </a:lnTo>
                  <a:lnTo>
                    <a:pt x="4059" y="3787"/>
                  </a:lnTo>
                  <a:lnTo>
                    <a:pt x="4050" y="3769"/>
                  </a:lnTo>
                  <a:lnTo>
                    <a:pt x="4041" y="3753"/>
                  </a:lnTo>
                  <a:lnTo>
                    <a:pt x="4022" y="3744"/>
                  </a:lnTo>
                  <a:lnTo>
                    <a:pt x="4000" y="3731"/>
                  </a:lnTo>
                  <a:lnTo>
                    <a:pt x="3981" y="3719"/>
                  </a:lnTo>
                  <a:lnTo>
                    <a:pt x="3978" y="3706"/>
                  </a:lnTo>
                  <a:lnTo>
                    <a:pt x="3975" y="3687"/>
                  </a:lnTo>
                  <a:lnTo>
                    <a:pt x="3972" y="3669"/>
                  </a:lnTo>
                  <a:lnTo>
                    <a:pt x="3966" y="3656"/>
                  </a:lnTo>
                  <a:lnTo>
                    <a:pt x="3950" y="3644"/>
                  </a:lnTo>
                  <a:lnTo>
                    <a:pt x="3925" y="3634"/>
                  </a:lnTo>
                  <a:lnTo>
                    <a:pt x="3900" y="3628"/>
                  </a:lnTo>
                  <a:lnTo>
                    <a:pt x="3878" y="3628"/>
                  </a:lnTo>
                  <a:lnTo>
                    <a:pt x="3869" y="3644"/>
                  </a:lnTo>
                  <a:lnTo>
                    <a:pt x="3863" y="3662"/>
                  </a:lnTo>
                  <a:lnTo>
                    <a:pt x="3853" y="3684"/>
                  </a:lnTo>
                  <a:lnTo>
                    <a:pt x="3844" y="3697"/>
                  </a:lnTo>
                  <a:lnTo>
                    <a:pt x="3831" y="3697"/>
                  </a:lnTo>
                  <a:lnTo>
                    <a:pt x="3816" y="3687"/>
                  </a:lnTo>
                  <a:lnTo>
                    <a:pt x="3800" y="3681"/>
                  </a:lnTo>
                  <a:lnTo>
                    <a:pt x="3788" y="3675"/>
                  </a:lnTo>
                  <a:lnTo>
                    <a:pt x="3769" y="3669"/>
                  </a:lnTo>
                  <a:lnTo>
                    <a:pt x="3741" y="3662"/>
                  </a:lnTo>
                  <a:lnTo>
                    <a:pt x="3713" y="3656"/>
                  </a:lnTo>
                  <a:lnTo>
                    <a:pt x="3688" y="3650"/>
                  </a:lnTo>
                  <a:lnTo>
                    <a:pt x="3669" y="3644"/>
                  </a:lnTo>
                  <a:lnTo>
                    <a:pt x="3663" y="3641"/>
                  </a:lnTo>
                  <a:lnTo>
                    <a:pt x="3663" y="3628"/>
                  </a:lnTo>
                  <a:lnTo>
                    <a:pt x="3666" y="3603"/>
                  </a:lnTo>
                  <a:lnTo>
                    <a:pt x="3669" y="3575"/>
                  </a:lnTo>
                  <a:lnTo>
                    <a:pt x="3669" y="3550"/>
                  </a:lnTo>
                  <a:lnTo>
                    <a:pt x="3663" y="3531"/>
                  </a:lnTo>
                  <a:lnTo>
                    <a:pt x="3647" y="3519"/>
                  </a:lnTo>
                  <a:lnTo>
                    <a:pt x="3622" y="3509"/>
                  </a:lnTo>
                  <a:lnTo>
                    <a:pt x="3603" y="3506"/>
                  </a:lnTo>
                  <a:lnTo>
                    <a:pt x="3585" y="3506"/>
                  </a:lnTo>
                  <a:lnTo>
                    <a:pt x="3566" y="3506"/>
                  </a:lnTo>
                  <a:lnTo>
                    <a:pt x="3544" y="3509"/>
                  </a:lnTo>
                  <a:lnTo>
                    <a:pt x="3525" y="3509"/>
                  </a:lnTo>
                  <a:lnTo>
                    <a:pt x="3519" y="3506"/>
                  </a:lnTo>
                  <a:lnTo>
                    <a:pt x="3519" y="3497"/>
                  </a:lnTo>
                  <a:lnTo>
                    <a:pt x="3513" y="3481"/>
                  </a:lnTo>
                  <a:lnTo>
                    <a:pt x="3507" y="3459"/>
                  </a:lnTo>
                  <a:lnTo>
                    <a:pt x="3504" y="3447"/>
                  </a:lnTo>
                  <a:lnTo>
                    <a:pt x="3507" y="3419"/>
                  </a:lnTo>
                  <a:lnTo>
                    <a:pt x="3513" y="3388"/>
                  </a:lnTo>
                  <a:lnTo>
                    <a:pt x="3513" y="3363"/>
                  </a:lnTo>
                  <a:lnTo>
                    <a:pt x="3510" y="3344"/>
                  </a:lnTo>
                  <a:lnTo>
                    <a:pt x="3504" y="3319"/>
                  </a:lnTo>
                  <a:lnTo>
                    <a:pt x="3497" y="3294"/>
                  </a:lnTo>
                  <a:lnTo>
                    <a:pt x="3491" y="3272"/>
                  </a:lnTo>
                  <a:lnTo>
                    <a:pt x="3491" y="3256"/>
                  </a:lnTo>
                  <a:lnTo>
                    <a:pt x="3494" y="3235"/>
                  </a:lnTo>
                  <a:lnTo>
                    <a:pt x="3494" y="3213"/>
                  </a:lnTo>
                  <a:lnTo>
                    <a:pt x="3491" y="3194"/>
                  </a:lnTo>
                  <a:lnTo>
                    <a:pt x="3479" y="3175"/>
                  </a:lnTo>
                  <a:lnTo>
                    <a:pt x="3460" y="3157"/>
                  </a:lnTo>
                  <a:lnTo>
                    <a:pt x="3444" y="3144"/>
                  </a:lnTo>
                  <a:lnTo>
                    <a:pt x="3422" y="3132"/>
                  </a:lnTo>
                  <a:lnTo>
                    <a:pt x="3397" y="3125"/>
                  </a:lnTo>
                  <a:lnTo>
                    <a:pt x="3375" y="3119"/>
                  </a:lnTo>
                  <a:lnTo>
                    <a:pt x="3347" y="3116"/>
                  </a:lnTo>
                  <a:lnTo>
                    <a:pt x="3316" y="3113"/>
                  </a:lnTo>
                  <a:lnTo>
                    <a:pt x="3279" y="3110"/>
                  </a:lnTo>
                  <a:lnTo>
                    <a:pt x="3247" y="3113"/>
                  </a:lnTo>
                  <a:lnTo>
                    <a:pt x="3222" y="3119"/>
                  </a:lnTo>
                  <a:lnTo>
                    <a:pt x="3216" y="3125"/>
                  </a:lnTo>
                  <a:lnTo>
                    <a:pt x="3213" y="3132"/>
                  </a:lnTo>
                  <a:lnTo>
                    <a:pt x="3207" y="3141"/>
                  </a:lnTo>
                  <a:lnTo>
                    <a:pt x="3204" y="3150"/>
                  </a:lnTo>
                  <a:lnTo>
                    <a:pt x="3197" y="3160"/>
                  </a:lnTo>
                  <a:lnTo>
                    <a:pt x="3191" y="3163"/>
                  </a:lnTo>
                  <a:lnTo>
                    <a:pt x="3173" y="3169"/>
                  </a:lnTo>
                  <a:lnTo>
                    <a:pt x="3151" y="3175"/>
                  </a:lnTo>
                  <a:lnTo>
                    <a:pt x="3126" y="3178"/>
                  </a:lnTo>
                  <a:lnTo>
                    <a:pt x="3110" y="3188"/>
                  </a:lnTo>
                  <a:lnTo>
                    <a:pt x="3107" y="3200"/>
                  </a:lnTo>
                  <a:lnTo>
                    <a:pt x="3110" y="3216"/>
                  </a:lnTo>
                  <a:lnTo>
                    <a:pt x="3110" y="3235"/>
                  </a:lnTo>
                  <a:lnTo>
                    <a:pt x="3110" y="3247"/>
                  </a:lnTo>
                  <a:lnTo>
                    <a:pt x="3091" y="3263"/>
                  </a:lnTo>
                  <a:lnTo>
                    <a:pt x="3066" y="3278"/>
                  </a:lnTo>
                  <a:lnTo>
                    <a:pt x="3044" y="3294"/>
                  </a:lnTo>
                  <a:lnTo>
                    <a:pt x="3041" y="3300"/>
                  </a:lnTo>
                  <a:lnTo>
                    <a:pt x="3035" y="3310"/>
                  </a:lnTo>
                  <a:lnTo>
                    <a:pt x="3032" y="3319"/>
                  </a:lnTo>
                  <a:lnTo>
                    <a:pt x="3026" y="3328"/>
                  </a:lnTo>
                  <a:lnTo>
                    <a:pt x="3019" y="3335"/>
                  </a:lnTo>
                  <a:lnTo>
                    <a:pt x="3001" y="3338"/>
                  </a:lnTo>
                  <a:lnTo>
                    <a:pt x="2976" y="3338"/>
                  </a:lnTo>
                  <a:lnTo>
                    <a:pt x="2954" y="3335"/>
                  </a:lnTo>
                  <a:lnTo>
                    <a:pt x="2938" y="3328"/>
                  </a:lnTo>
                  <a:lnTo>
                    <a:pt x="2920" y="3319"/>
                  </a:lnTo>
                  <a:lnTo>
                    <a:pt x="2904" y="3313"/>
                  </a:lnTo>
                  <a:lnTo>
                    <a:pt x="2898" y="3316"/>
                  </a:lnTo>
                  <a:lnTo>
                    <a:pt x="2888" y="3319"/>
                  </a:lnTo>
                  <a:lnTo>
                    <a:pt x="2879" y="3322"/>
                  </a:lnTo>
                  <a:lnTo>
                    <a:pt x="2873" y="3325"/>
                  </a:lnTo>
                  <a:lnTo>
                    <a:pt x="2863" y="3328"/>
                  </a:lnTo>
                  <a:lnTo>
                    <a:pt x="2857" y="3328"/>
                  </a:lnTo>
                  <a:lnTo>
                    <a:pt x="2841" y="3316"/>
                  </a:lnTo>
                  <a:lnTo>
                    <a:pt x="2829" y="3294"/>
                  </a:lnTo>
                  <a:lnTo>
                    <a:pt x="2820" y="3275"/>
                  </a:lnTo>
                  <a:lnTo>
                    <a:pt x="2813" y="3256"/>
                  </a:lnTo>
                  <a:lnTo>
                    <a:pt x="2813" y="3231"/>
                  </a:lnTo>
                  <a:lnTo>
                    <a:pt x="2813" y="3210"/>
                  </a:lnTo>
                  <a:lnTo>
                    <a:pt x="2810" y="3185"/>
                  </a:lnTo>
                  <a:lnTo>
                    <a:pt x="2801" y="3169"/>
                  </a:lnTo>
                  <a:lnTo>
                    <a:pt x="2785" y="3160"/>
                  </a:lnTo>
                  <a:lnTo>
                    <a:pt x="2760" y="3153"/>
                  </a:lnTo>
                  <a:lnTo>
                    <a:pt x="2735" y="3147"/>
                  </a:lnTo>
                  <a:lnTo>
                    <a:pt x="2717" y="3141"/>
                  </a:lnTo>
                  <a:lnTo>
                    <a:pt x="2707" y="3135"/>
                  </a:lnTo>
                  <a:lnTo>
                    <a:pt x="2698" y="3128"/>
                  </a:lnTo>
                  <a:lnTo>
                    <a:pt x="2685" y="3122"/>
                  </a:lnTo>
                  <a:lnTo>
                    <a:pt x="2679" y="3113"/>
                  </a:lnTo>
                  <a:lnTo>
                    <a:pt x="2673" y="3103"/>
                  </a:lnTo>
                  <a:lnTo>
                    <a:pt x="2673" y="3085"/>
                  </a:lnTo>
                  <a:lnTo>
                    <a:pt x="2679" y="3060"/>
                  </a:lnTo>
                  <a:lnTo>
                    <a:pt x="2685" y="3038"/>
                  </a:lnTo>
                  <a:lnTo>
                    <a:pt x="2685" y="3016"/>
                  </a:lnTo>
                  <a:lnTo>
                    <a:pt x="2682" y="2991"/>
                  </a:lnTo>
                  <a:lnTo>
                    <a:pt x="2673" y="2966"/>
                  </a:lnTo>
                  <a:lnTo>
                    <a:pt x="2660" y="2944"/>
                  </a:lnTo>
                  <a:lnTo>
                    <a:pt x="2654" y="2938"/>
                  </a:lnTo>
                  <a:lnTo>
                    <a:pt x="2645" y="2932"/>
                  </a:lnTo>
                  <a:lnTo>
                    <a:pt x="2632" y="2925"/>
                  </a:lnTo>
                  <a:lnTo>
                    <a:pt x="2626" y="2922"/>
                  </a:lnTo>
                  <a:lnTo>
                    <a:pt x="2607" y="2910"/>
                  </a:lnTo>
                  <a:lnTo>
                    <a:pt x="2582" y="2897"/>
                  </a:lnTo>
                  <a:lnTo>
                    <a:pt x="2564" y="2891"/>
                  </a:lnTo>
                  <a:lnTo>
                    <a:pt x="2551" y="2888"/>
                  </a:lnTo>
                  <a:lnTo>
                    <a:pt x="2535" y="2885"/>
                  </a:lnTo>
                  <a:lnTo>
                    <a:pt x="2520" y="2885"/>
                  </a:lnTo>
                  <a:lnTo>
                    <a:pt x="2507" y="2891"/>
                  </a:lnTo>
                  <a:lnTo>
                    <a:pt x="2504" y="2904"/>
                  </a:lnTo>
                  <a:lnTo>
                    <a:pt x="2510" y="2919"/>
                  </a:lnTo>
                  <a:lnTo>
                    <a:pt x="2517" y="2938"/>
                  </a:lnTo>
                  <a:lnTo>
                    <a:pt x="2523" y="2957"/>
                  </a:lnTo>
                  <a:lnTo>
                    <a:pt x="2523" y="2969"/>
                  </a:lnTo>
                  <a:lnTo>
                    <a:pt x="2520" y="2975"/>
                  </a:lnTo>
                  <a:lnTo>
                    <a:pt x="2514" y="2982"/>
                  </a:lnTo>
                  <a:lnTo>
                    <a:pt x="2507" y="2988"/>
                  </a:lnTo>
                  <a:lnTo>
                    <a:pt x="2501" y="2991"/>
                  </a:lnTo>
                  <a:lnTo>
                    <a:pt x="2498" y="2994"/>
                  </a:lnTo>
                  <a:lnTo>
                    <a:pt x="2479" y="2991"/>
                  </a:lnTo>
                  <a:lnTo>
                    <a:pt x="2457" y="2982"/>
                  </a:lnTo>
                  <a:lnTo>
                    <a:pt x="2442" y="2975"/>
                  </a:lnTo>
                  <a:lnTo>
                    <a:pt x="2432" y="2979"/>
                  </a:lnTo>
                  <a:lnTo>
                    <a:pt x="2420" y="2982"/>
                  </a:lnTo>
                  <a:lnTo>
                    <a:pt x="2407" y="2985"/>
                  </a:lnTo>
                  <a:lnTo>
                    <a:pt x="2398" y="2991"/>
                  </a:lnTo>
                  <a:lnTo>
                    <a:pt x="2392" y="3000"/>
                  </a:lnTo>
                  <a:lnTo>
                    <a:pt x="2389" y="3004"/>
                  </a:lnTo>
                  <a:lnTo>
                    <a:pt x="2392" y="3010"/>
                  </a:lnTo>
                  <a:lnTo>
                    <a:pt x="2392" y="3019"/>
                  </a:lnTo>
                  <a:lnTo>
                    <a:pt x="2392" y="3025"/>
                  </a:lnTo>
                  <a:lnTo>
                    <a:pt x="2392" y="3032"/>
                  </a:lnTo>
                  <a:lnTo>
                    <a:pt x="2392" y="3038"/>
                  </a:lnTo>
                  <a:lnTo>
                    <a:pt x="2376" y="3044"/>
                  </a:lnTo>
                  <a:lnTo>
                    <a:pt x="2354" y="3044"/>
                  </a:lnTo>
                  <a:lnTo>
                    <a:pt x="2332" y="3044"/>
                  </a:lnTo>
                  <a:lnTo>
                    <a:pt x="2314" y="3038"/>
                  </a:lnTo>
                  <a:lnTo>
                    <a:pt x="2295" y="3028"/>
                  </a:lnTo>
                  <a:lnTo>
                    <a:pt x="2273" y="3010"/>
                  </a:lnTo>
                  <a:lnTo>
                    <a:pt x="2254" y="2997"/>
                  </a:lnTo>
                  <a:lnTo>
                    <a:pt x="2233" y="2991"/>
                  </a:lnTo>
                  <a:lnTo>
                    <a:pt x="2204" y="2985"/>
                  </a:lnTo>
                  <a:lnTo>
                    <a:pt x="2179" y="2979"/>
                  </a:lnTo>
                  <a:lnTo>
                    <a:pt x="2158" y="2979"/>
                  </a:lnTo>
                  <a:lnTo>
                    <a:pt x="2133" y="2985"/>
                  </a:lnTo>
                  <a:lnTo>
                    <a:pt x="2101" y="2997"/>
                  </a:lnTo>
                  <a:lnTo>
                    <a:pt x="2073" y="3013"/>
                  </a:lnTo>
                  <a:lnTo>
                    <a:pt x="2055" y="3028"/>
                  </a:lnTo>
                  <a:lnTo>
                    <a:pt x="2055" y="3035"/>
                  </a:lnTo>
                  <a:lnTo>
                    <a:pt x="2055" y="3041"/>
                  </a:lnTo>
                  <a:lnTo>
                    <a:pt x="2055" y="3050"/>
                  </a:lnTo>
                  <a:lnTo>
                    <a:pt x="2058" y="3057"/>
                  </a:lnTo>
                  <a:lnTo>
                    <a:pt x="2058" y="3066"/>
                  </a:lnTo>
                  <a:lnTo>
                    <a:pt x="2058" y="3072"/>
                  </a:lnTo>
                  <a:lnTo>
                    <a:pt x="2055" y="3075"/>
                  </a:lnTo>
                  <a:lnTo>
                    <a:pt x="2039" y="3085"/>
                  </a:lnTo>
                  <a:lnTo>
                    <a:pt x="2017" y="3088"/>
                  </a:lnTo>
                  <a:lnTo>
                    <a:pt x="1989" y="3088"/>
                  </a:lnTo>
                  <a:lnTo>
                    <a:pt x="1964" y="3088"/>
                  </a:lnTo>
                  <a:lnTo>
                    <a:pt x="1945" y="3091"/>
                  </a:lnTo>
                  <a:lnTo>
                    <a:pt x="1933" y="3100"/>
                  </a:lnTo>
                  <a:lnTo>
                    <a:pt x="1917" y="3110"/>
                  </a:lnTo>
                  <a:lnTo>
                    <a:pt x="1902" y="3122"/>
                  </a:lnTo>
                  <a:lnTo>
                    <a:pt x="1886" y="3122"/>
                  </a:lnTo>
                  <a:lnTo>
                    <a:pt x="1880" y="3116"/>
                  </a:lnTo>
                  <a:lnTo>
                    <a:pt x="1873" y="3100"/>
                  </a:lnTo>
                  <a:lnTo>
                    <a:pt x="1867" y="3082"/>
                  </a:lnTo>
                  <a:lnTo>
                    <a:pt x="1864" y="3066"/>
                  </a:lnTo>
                  <a:lnTo>
                    <a:pt x="1855" y="3053"/>
                  </a:lnTo>
                  <a:lnTo>
                    <a:pt x="1848" y="3053"/>
                  </a:lnTo>
                  <a:lnTo>
                    <a:pt x="1839" y="3050"/>
                  </a:lnTo>
                  <a:lnTo>
                    <a:pt x="1830" y="3050"/>
                  </a:lnTo>
                  <a:lnTo>
                    <a:pt x="1820" y="3050"/>
                  </a:lnTo>
                  <a:lnTo>
                    <a:pt x="1814" y="3053"/>
                  </a:lnTo>
                  <a:lnTo>
                    <a:pt x="1808" y="3057"/>
                  </a:lnTo>
                  <a:lnTo>
                    <a:pt x="1802" y="3069"/>
                  </a:lnTo>
                  <a:lnTo>
                    <a:pt x="1802" y="3085"/>
                  </a:lnTo>
                  <a:lnTo>
                    <a:pt x="1799" y="3100"/>
                  </a:lnTo>
                  <a:lnTo>
                    <a:pt x="1799" y="3113"/>
                  </a:lnTo>
                  <a:lnTo>
                    <a:pt x="1792" y="3122"/>
                  </a:lnTo>
                  <a:lnTo>
                    <a:pt x="1786" y="3128"/>
                  </a:lnTo>
                  <a:lnTo>
                    <a:pt x="1780" y="3135"/>
                  </a:lnTo>
                  <a:lnTo>
                    <a:pt x="1774" y="3138"/>
                  </a:lnTo>
                  <a:lnTo>
                    <a:pt x="1752" y="3141"/>
                  </a:lnTo>
                  <a:lnTo>
                    <a:pt x="1727" y="3138"/>
                  </a:lnTo>
                  <a:lnTo>
                    <a:pt x="1702" y="3132"/>
                  </a:lnTo>
                  <a:lnTo>
                    <a:pt x="1683" y="3122"/>
                  </a:lnTo>
                  <a:lnTo>
                    <a:pt x="1680" y="3116"/>
                  </a:lnTo>
                  <a:lnTo>
                    <a:pt x="1674" y="3110"/>
                  </a:lnTo>
                  <a:lnTo>
                    <a:pt x="1667" y="3100"/>
                  </a:lnTo>
                  <a:lnTo>
                    <a:pt x="1661" y="3091"/>
                  </a:lnTo>
                  <a:lnTo>
                    <a:pt x="1655" y="3088"/>
                  </a:lnTo>
                  <a:lnTo>
                    <a:pt x="1639" y="3082"/>
                  </a:lnTo>
                  <a:lnTo>
                    <a:pt x="1617" y="3078"/>
                  </a:lnTo>
                  <a:lnTo>
                    <a:pt x="1596" y="3072"/>
                  </a:lnTo>
                  <a:lnTo>
                    <a:pt x="1580" y="3066"/>
                  </a:lnTo>
                  <a:lnTo>
                    <a:pt x="1577" y="3060"/>
                  </a:lnTo>
                  <a:lnTo>
                    <a:pt x="1574" y="3050"/>
                  </a:lnTo>
                  <a:lnTo>
                    <a:pt x="1574" y="3041"/>
                  </a:lnTo>
                  <a:lnTo>
                    <a:pt x="1571" y="3035"/>
                  </a:lnTo>
                  <a:lnTo>
                    <a:pt x="1567" y="3028"/>
                  </a:lnTo>
                  <a:lnTo>
                    <a:pt x="1561" y="3025"/>
                  </a:lnTo>
                  <a:lnTo>
                    <a:pt x="1552" y="3022"/>
                  </a:lnTo>
                  <a:lnTo>
                    <a:pt x="1546" y="3019"/>
                  </a:lnTo>
                  <a:lnTo>
                    <a:pt x="1536" y="3016"/>
                  </a:lnTo>
                  <a:lnTo>
                    <a:pt x="1530" y="3013"/>
                  </a:lnTo>
                  <a:lnTo>
                    <a:pt x="1511" y="2997"/>
                  </a:lnTo>
                  <a:lnTo>
                    <a:pt x="1489" y="2979"/>
                  </a:lnTo>
                  <a:lnTo>
                    <a:pt x="1471" y="2963"/>
                  </a:lnTo>
                  <a:lnTo>
                    <a:pt x="1452" y="2963"/>
                  </a:lnTo>
                  <a:lnTo>
                    <a:pt x="1430" y="2963"/>
                  </a:lnTo>
                  <a:lnTo>
                    <a:pt x="1411" y="2963"/>
                  </a:lnTo>
                  <a:lnTo>
                    <a:pt x="1402" y="2969"/>
                  </a:lnTo>
                  <a:lnTo>
                    <a:pt x="1393" y="2972"/>
                  </a:lnTo>
                  <a:lnTo>
                    <a:pt x="1383" y="2979"/>
                  </a:lnTo>
                  <a:lnTo>
                    <a:pt x="1374" y="2985"/>
                  </a:lnTo>
                  <a:lnTo>
                    <a:pt x="1364" y="2988"/>
                  </a:lnTo>
                  <a:lnTo>
                    <a:pt x="1339" y="2994"/>
                  </a:lnTo>
                  <a:lnTo>
                    <a:pt x="1311" y="2997"/>
                  </a:lnTo>
                  <a:lnTo>
                    <a:pt x="1286" y="2997"/>
                  </a:lnTo>
                  <a:lnTo>
                    <a:pt x="1261" y="2991"/>
                  </a:lnTo>
                  <a:lnTo>
                    <a:pt x="1230" y="2982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306638" y="-8956675"/>
              <a:ext cx="233363" cy="292100"/>
            </a:xfrm>
            <a:custGeom>
              <a:avLst/>
              <a:gdLst>
                <a:gd name="T0" fmla="*/ 147 w 147"/>
                <a:gd name="T1" fmla="*/ 84 h 184"/>
                <a:gd name="T2" fmla="*/ 144 w 147"/>
                <a:gd name="T3" fmla="*/ 93 h 184"/>
                <a:gd name="T4" fmla="*/ 141 w 147"/>
                <a:gd name="T5" fmla="*/ 103 h 184"/>
                <a:gd name="T6" fmla="*/ 135 w 147"/>
                <a:gd name="T7" fmla="*/ 112 h 184"/>
                <a:gd name="T8" fmla="*/ 131 w 147"/>
                <a:gd name="T9" fmla="*/ 118 h 184"/>
                <a:gd name="T10" fmla="*/ 125 w 147"/>
                <a:gd name="T11" fmla="*/ 128 h 184"/>
                <a:gd name="T12" fmla="*/ 125 w 147"/>
                <a:gd name="T13" fmla="*/ 134 h 184"/>
                <a:gd name="T14" fmla="*/ 122 w 147"/>
                <a:gd name="T15" fmla="*/ 143 h 184"/>
                <a:gd name="T16" fmla="*/ 122 w 147"/>
                <a:gd name="T17" fmla="*/ 149 h 184"/>
                <a:gd name="T18" fmla="*/ 119 w 147"/>
                <a:gd name="T19" fmla="*/ 159 h 184"/>
                <a:gd name="T20" fmla="*/ 116 w 147"/>
                <a:gd name="T21" fmla="*/ 168 h 184"/>
                <a:gd name="T22" fmla="*/ 113 w 147"/>
                <a:gd name="T23" fmla="*/ 171 h 184"/>
                <a:gd name="T24" fmla="*/ 94 w 147"/>
                <a:gd name="T25" fmla="*/ 181 h 184"/>
                <a:gd name="T26" fmla="*/ 69 w 147"/>
                <a:gd name="T27" fmla="*/ 184 h 184"/>
                <a:gd name="T28" fmla="*/ 44 w 147"/>
                <a:gd name="T29" fmla="*/ 181 h 184"/>
                <a:gd name="T30" fmla="*/ 28 w 147"/>
                <a:gd name="T31" fmla="*/ 171 h 184"/>
                <a:gd name="T32" fmla="*/ 25 w 147"/>
                <a:gd name="T33" fmla="*/ 168 h 184"/>
                <a:gd name="T34" fmla="*/ 25 w 147"/>
                <a:gd name="T35" fmla="*/ 159 h 184"/>
                <a:gd name="T36" fmla="*/ 25 w 147"/>
                <a:gd name="T37" fmla="*/ 149 h 184"/>
                <a:gd name="T38" fmla="*/ 25 w 147"/>
                <a:gd name="T39" fmla="*/ 140 h 184"/>
                <a:gd name="T40" fmla="*/ 28 w 147"/>
                <a:gd name="T41" fmla="*/ 134 h 184"/>
                <a:gd name="T42" fmla="*/ 28 w 147"/>
                <a:gd name="T43" fmla="*/ 128 h 184"/>
                <a:gd name="T44" fmla="*/ 19 w 147"/>
                <a:gd name="T45" fmla="*/ 112 h 184"/>
                <a:gd name="T46" fmla="*/ 10 w 147"/>
                <a:gd name="T47" fmla="*/ 93 h 184"/>
                <a:gd name="T48" fmla="*/ 0 w 147"/>
                <a:gd name="T49" fmla="*/ 78 h 184"/>
                <a:gd name="T50" fmla="*/ 0 w 147"/>
                <a:gd name="T51" fmla="*/ 62 h 184"/>
                <a:gd name="T52" fmla="*/ 3 w 147"/>
                <a:gd name="T53" fmla="*/ 59 h 184"/>
                <a:gd name="T54" fmla="*/ 10 w 147"/>
                <a:gd name="T55" fmla="*/ 53 h 184"/>
                <a:gd name="T56" fmla="*/ 16 w 147"/>
                <a:gd name="T57" fmla="*/ 49 h 184"/>
                <a:gd name="T58" fmla="*/ 25 w 147"/>
                <a:gd name="T59" fmla="*/ 46 h 184"/>
                <a:gd name="T60" fmla="*/ 28 w 147"/>
                <a:gd name="T61" fmla="*/ 43 h 184"/>
                <a:gd name="T62" fmla="*/ 35 w 147"/>
                <a:gd name="T63" fmla="*/ 37 h 184"/>
                <a:gd name="T64" fmla="*/ 41 w 147"/>
                <a:gd name="T65" fmla="*/ 28 h 184"/>
                <a:gd name="T66" fmla="*/ 47 w 147"/>
                <a:gd name="T67" fmla="*/ 18 h 184"/>
                <a:gd name="T68" fmla="*/ 53 w 147"/>
                <a:gd name="T69" fmla="*/ 9 h 184"/>
                <a:gd name="T70" fmla="*/ 60 w 147"/>
                <a:gd name="T71" fmla="*/ 3 h 184"/>
                <a:gd name="T72" fmla="*/ 69 w 147"/>
                <a:gd name="T73" fmla="*/ 0 h 184"/>
                <a:gd name="T74" fmla="*/ 75 w 147"/>
                <a:gd name="T75" fmla="*/ 0 h 184"/>
                <a:gd name="T76" fmla="*/ 81 w 147"/>
                <a:gd name="T77" fmla="*/ 3 h 184"/>
                <a:gd name="T78" fmla="*/ 91 w 147"/>
                <a:gd name="T79" fmla="*/ 6 h 184"/>
                <a:gd name="T80" fmla="*/ 100 w 147"/>
                <a:gd name="T81" fmla="*/ 12 h 184"/>
                <a:gd name="T82" fmla="*/ 106 w 147"/>
                <a:gd name="T83" fmla="*/ 15 h 184"/>
                <a:gd name="T84" fmla="*/ 113 w 147"/>
                <a:gd name="T85" fmla="*/ 21 h 184"/>
                <a:gd name="T86" fmla="*/ 125 w 147"/>
                <a:gd name="T87" fmla="*/ 40 h 184"/>
                <a:gd name="T88" fmla="*/ 141 w 147"/>
                <a:gd name="T89" fmla="*/ 65 h 184"/>
                <a:gd name="T90" fmla="*/ 147 w 147"/>
                <a:gd name="T91" fmla="*/ 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" h="184">
                  <a:moveTo>
                    <a:pt x="147" y="84"/>
                  </a:moveTo>
                  <a:lnTo>
                    <a:pt x="144" y="93"/>
                  </a:lnTo>
                  <a:lnTo>
                    <a:pt x="141" y="103"/>
                  </a:lnTo>
                  <a:lnTo>
                    <a:pt x="135" y="112"/>
                  </a:lnTo>
                  <a:lnTo>
                    <a:pt x="131" y="118"/>
                  </a:lnTo>
                  <a:lnTo>
                    <a:pt x="125" y="128"/>
                  </a:lnTo>
                  <a:lnTo>
                    <a:pt x="125" y="134"/>
                  </a:lnTo>
                  <a:lnTo>
                    <a:pt x="122" y="143"/>
                  </a:lnTo>
                  <a:lnTo>
                    <a:pt x="122" y="149"/>
                  </a:lnTo>
                  <a:lnTo>
                    <a:pt x="119" y="159"/>
                  </a:lnTo>
                  <a:lnTo>
                    <a:pt x="116" y="168"/>
                  </a:lnTo>
                  <a:lnTo>
                    <a:pt x="113" y="171"/>
                  </a:lnTo>
                  <a:lnTo>
                    <a:pt x="94" y="181"/>
                  </a:lnTo>
                  <a:lnTo>
                    <a:pt x="69" y="184"/>
                  </a:lnTo>
                  <a:lnTo>
                    <a:pt x="44" y="181"/>
                  </a:lnTo>
                  <a:lnTo>
                    <a:pt x="28" y="171"/>
                  </a:lnTo>
                  <a:lnTo>
                    <a:pt x="25" y="168"/>
                  </a:lnTo>
                  <a:lnTo>
                    <a:pt x="25" y="159"/>
                  </a:lnTo>
                  <a:lnTo>
                    <a:pt x="25" y="149"/>
                  </a:lnTo>
                  <a:lnTo>
                    <a:pt x="25" y="140"/>
                  </a:lnTo>
                  <a:lnTo>
                    <a:pt x="28" y="134"/>
                  </a:lnTo>
                  <a:lnTo>
                    <a:pt x="28" y="128"/>
                  </a:lnTo>
                  <a:lnTo>
                    <a:pt x="19" y="112"/>
                  </a:lnTo>
                  <a:lnTo>
                    <a:pt x="10" y="93"/>
                  </a:lnTo>
                  <a:lnTo>
                    <a:pt x="0" y="78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10" y="53"/>
                  </a:lnTo>
                  <a:lnTo>
                    <a:pt x="16" y="49"/>
                  </a:lnTo>
                  <a:lnTo>
                    <a:pt x="25" y="46"/>
                  </a:lnTo>
                  <a:lnTo>
                    <a:pt x="28" y="43"/>
                  </a:lnTo>
                  <a:lnTo>
                    <a:pt x="35" y="37"/>
                  </a:lnTo>
                  <a:lnTo>
                    <a:pt x="41" y="28"/>
                  </a:lnTo>
                  <a:lnTo>
                    <a:pt x="47" y="18"/>
                  </a:lnTo>
                  <a:lnTo>
                    <a:pt x="53" y="9"/>
                  </a:lnTo>
                  <a:lnTo>
                    <a:pt x="60" y="3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1" y="3"/>
                  </a:lnTo>
                  <a:lnTo>
                    <a:pt x="91" y="6"/>
                  </a:lnTo>
                  <a:lnTo>
                    <a:pt x="100" y="12"/>
                  </a:lnTo>
                  <a:lnTo>
                    <a:pt x="106" y="15"/>
                  </a:lnTo>
                  <a:lnTo>
                    <a:pt x="113" y="21"/>
                  </a:lnTo>
                  <a:lnTo>
                    <a:pt x="125" y="40"/>
                  </a:lnTo>
                  <a:lnTo>
                    <a:pt x="141" y="65"/>
                  </a:lnTo>
                  <a:lnTo>
                    <a:pt x="147" y="84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654801" y="-4460875"/>
              <a:ext cx="495300" cy="441325"/>
            </a:xfrm>
            <a:custGeom>
              <a:avLst/>
              <a:gdLst>
                <a:gd name="T0" fmla="*/ 306 w 312"/>
                <a:gd name="T1" fmla="*/ 193 h 278"/>
                <a:gd name="T2" fmla="*/ 312 w 312"/>
                <a:gd name="T3" fmla="*/ 212 h 278"/>
                <a:gd name="T4" fmla="*/ 312 w 312"/>
                <a:gd name="T5" fmla="*/ 234 h 278"/>
                <a:gd name="T6" fmla="*/ 306 w 312"/>
                <a:gd name="T7" fmla="*/ 253 h 278"/>
                <a:gd name="T8" fmla="*/ 287 w 312"/>
                <a:gd name="T9" fmla="*/ 265 h 278"/>
                <a:gd name="T10" fmla="*/ 262 w 312"/>
                <a:gd name="T11" fmla="*/ 274 h 278"/>
                <a:gd name="T12" fmla="*/ 240 w 312"/>
                <a:gd name="T13" fmla="*/ 278 h 278"/>
                <a:gd name="T14" fmla="*/ 218 w 312"/>
                <a:gd name="T15" fmla="*/ 274 h 278"/>
                <a:gd name="T16" fmla="*/ 197 w 312"/>
                <a:gd name="T17" fmla="*/ 265 h 278"/>
                <a:gd name="T18" fmla="*/ 172 w 312"/>
                <a:gd name="T19" fmla="*/ 253 h 278"/>
                <a:gd name="T20" fmla="*/ 153 w 312"/>
                <a:gd name="T21" fmla="*/ 246 h 278"/>
                <a:gd name="T22" fmla="*/ 134 w 312"/>
                <a:gd name="T23" fmla="*/ 246 h 278"/>
                <a:gd name="T24" fmla="*/ 115 w 312"/>
                <a:gd name="T25" fmla="*/ 246 h 278"/>
                <a:gd name="T26" fmla="*/ 100 w 312"/>
                <a:gd name="T27" fmla="*/ 246 h 278"/>
                <a:gd name="T28" fmla="*/ 75 w 312"/>
                <a:gd name="T29" fmla="*/ 237 h 278"/>
                <a:gd name="T30" fmla="*/ 50 w 312"/>
                <a:gd name="T31" fmla="*/ 225 h 278"/>
                <a:gd name="T32" fmla="*/ 31 w 312"/>
                <a:gd name="T33" fmla="*/ 206 h 278"/>
                <a:gd name="T34" fmla="*/ 28 w 312"/>
                <a:gd name="T35" fmla="*/ 190 h 278"/>
                <a:gd name="T36" fmla="*/ 31 w 312"/>
                <a:gd name="T37" fmla="*/ 165 h 278"/>
                <a:gd name="T38" fmla="*/ 34 w 312"/>
                <a:gd name="T39" fmla="*/ 143 h 278"/>
                <a:gd name="T40" fmla="*/ 31 w 312"/>
                <a:gd name="T41" fmla="*/ 121 h 278"/>
                <a:gd name="T42" fmla="*/ 28 w 312"/>
                <a:gd name="T43" fmla="*/ 115 h 278"/>
                <a:gd name="T44" fmla="*/ 22 w 312"/>
                <a:gd name="T45" fmla="*/ 106 h 278"/>
                <a:gd name="T46" fmla="*/ 15 w 312"/>
                <a:gd name="T47" fmla="*/ 100 h 278"/>
                <a:gd name="T48" fmla="*/ 6 w 312"/>
                <a:gd name="T49" fmla="*/ 90 h 278"/>
                <a:gd name="T50" fmla="*/ 3 w 312"/>
                <a:gd name="T51" fmla="*/ 81 h 278"/>
                <a:gd name="T52" fmla="*/ 0 w 312"/>
                <a:gd name="T53" fmla="*/ 75 h 278"/>
                <a:gd name="T54" fmla="*/ 0 w 312"/>
                <a:gd name="T55" fmla="*/ 56 h 278"/>
                <a:gd name="T56" fmla="*/ 9 w 312"/>
                <a:gd name="T57" fmla="*/ 31 h 278"/>
                <a:gd name="T58" fmla="*/ 22 w 312"/>
                <a:gd name="T59" fmla="*/ 12 h 278"/>
                <a:gd name="T60" fmla="*/ 34 w 312"/>
                <a:gd name="T61" fmla="*/ 0 h 278"/>
                <a:gd name="T62" fmla="*/ 53 w 312"/>
                <a:gd name="T63" fmla="*/ 0 h 278"/>
                <a:gd name="T64" fmla="*/ 78 w 312"/>
                <a:gd name="T65" fmla="*/ 6 h 278"/>
                <a:gd name="T66" fmla="*/ 103 w 312"/>
                <a:gd name="T67" fmla="*/ 18 h 278"/>
                <a:gd name="T68" fmla="*/ 125 w 312"/>
                <a:gd name="T69" fmla="*/ 34 h 278"/>
                <a:gd name="T70" fmla="*/ 140 w 312"/>
                <a:gd name="T71" fmla="*/ 50 h 278"/>
                <a:gd name="T72" fmla="*/ 147 w 312"/>
                <a:gd name="T73" fmla="*/ 65 h 278"/>
                <a:gd name="T74" fmla="*/ 150 w 312"/>
                <a:gd name="T75" fmla="*/ 87 h 278"/>
                <a:gd name="T76" fmla="*/ 153 w 312"/>
                <a:gd name="T77" fmla="*/ 109 h 278"/>
                <a:gd name="T78" fmla="*/ 159 w 312"/>
                <a:gd name="T79" fmla="*/ 125 h 278"/>
                <a:gd name="T80" fmla="*/ 172 w 312"/>
                <a:gd name="T81" fmla="*/ 128 h 278"/>
                <a:gd name="T82" fmla="*/ 187 w 312"/>
                <a:gd name="T83" fmla="*/ 125 h 278"/>
                <a:gd name="T84" fmla="*/ 203 w 312"/>
                <a:gd name="T85" fmla="*/ 125 h 278"/>
                <a:gd name="T86" fmla="*/ 212 w 312"/>
                <a:gd name="T87" fmla="*/ 125 h 278"/>
                <a:gd name="T88" fmla="*/ 225 w 312"/>
                <a:gd name="T89" fmla="*/ 140 h 278"/>
                <a:gd name="T90" fmla="*/ 234 w 312"/>
                <a:gd name="T91" fmla="*/ 162 h 278"/>
                <a:gd name="T92" fmla="*/ 243 w 312"/>
                <a:gd name="T93" fmla="*/ 178 h 278"/>
                <a:gd name="T94" fmla="*/ 259 w 312"/>
                <a:gd name="T95" fmla="*/ 181 h 278"/>
                <a:gd name="T96" fmla="*/ 278 w 312"/>
                <a:gd name="T97" fmla="*/ 184 h 278"/>
                <a:gd name="T98" fmla="*/ 293 w 312"/>
                <a:gd name="T99" fmla="*/ 187 h 278"/>
                <a:gd name="T100" fmla="*/ 306 w 312"/>
                <a:gd name="T101" fmla="*/ 19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278">
                  <a:moveTo>
                    <a:pt x="306" y="193"/>
                  </a:moveTo>
                  <a:lnTo>
                    <a:pt x="312" y="212"/>
                  </a:lnTo>
                  <a:lnTo>
                    <a:pt x="312" y="234"/>
                  </a:lnTo>
                  <a:lnTo>
                    <a:pt x="306" y="253"/>
                  </a:lnTo>
                  <a:lnTo>
                    <a:pt x="287" y="265"/>
                  </a:lnTo>
                  <a:lnTo>
                    <a:pt x="262" y="274"/>
                  </a:lnTo>
                  <a:lnTo>
                    <a:pt x="240" y="278"/>
                  </a:lnTo>
                  <a:lnTo>
                    <a:pt x="218" y="274"/>
                  </a:lnTo>
                  <a:lnTo>
                    <a:pt x="197" y="265"/>
                  </a:lnTo>
                  <a:lnTo>
                    <a:pt x="172" y="253"/>
                  </a:lnTo>
                  <a:lnTo>
                    <a:pt x="153" y="246"/>
                  </a:lnTo>
                  <a:lnTo>
                    <a:pt x="134" y="246"/>
                  </a:lnTo>
                  <a:lnTo>
                    <a:pt x="115" y="246"/>
                  </a:lnTo>
                  <a:lnTo>
                    <a:pt x="100" y="246"/>
                  </a:lnTo>
                  <a:lnTo>
                    <a:pt x="75" y="237"/>
                  </a:lnTo>
                  <a:lnTo>
                    <a:pt x="50" y="225"/>
                  </a:lnTo>
                  <a:lnTo>
                    <a:pt x="31" y="206"/>
                  </a:lnTo>
                  <a:lnTo>
                    <a:pt x="28" y="190"/>
                  </a:lnTo>
                  <a:lnTo>
                    <a:pt x="31" y="165"/>
                  </a:lnTo>
                  <a:lnTo>
                    <a:pt x="34" y="143"/>
                  </a:lnTo>
                  <a:lnTo>
                    <a:pt x="31" y="121"/>
                  </a:lnTo>
                  <a:lnTo>
                    <a:pt x="28" y="115"/>
                  </a:lnTo>
                  <a:lnTo>
                    <a:pt x="22" y="106"/>
                  </a:lnTo>
                  <a:lnTo>
                    <a:pt x="15" y="100"/>
                  </a:lnTo>
                  <a:lnTo>
                    <a:pt x="6" y="90"/>
                  </a:lnTo>
                  <a:lnTo>
                    <a:pt x="3" y="81"/>
                  </a:lnTo>
                  <a:lnTo>
                    <a:pt x="0" y="75"/>
                  </a:lnTo>
                  <a:lnTo>
                    <a:pt x="0" y="56"/>
                  </a:lnTo>
                  <a:lnTo>
                    <a:pt x="9" y="31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53" y="0"/>
                  </a:lnTo>
                  <a:lnTo>
                    <a:pt x="78" y="6"/>
                  </a:lnTo>
                  <a:lnTo>
                    <a:pt x="103" y="18"/>
                  </a:lnTo>
                  <a:lnTo>
                    <a:pt x="125" y="34"/>
                  </a:lnTo>
                  <a:lnTo>
                    <a:pt x="140" y="50"/>
                  </a:lnTo>
                  <a:lnTo>
                    <a:pt x="147" y="65"/>
                  </a:lnTo>
                  <a:lnTo>
                    <a:pt x="150" y="87"/>
                  </a:lnTo>
                  <a:lnTo>
                    <a:pt x="153" y="109"/>
                  </a:lnTo>
                  <a:lnTo>
                    <a:pt x="159" y="125"/>
                  </a:lnTo>
                  <a:lnTo>
                    <a:pt x="172" y="128"/>
                  </a:lnTo>
                  <a:lnTo>
                    <a:pt x="187" y="125"/>
                  </a:lnTo>
                  <a:lnTo>
                    <a:pt x="203" y="125"/>
                  </a:lnTo>
                  <a:lnTo>
                    <a:pt x="212" y="125"/>
                  </a:lnTo>
                  <a:lnTo>
                    <a:pt x="225" y="140"/>
                  </a:lnTo>
                  <a:lnTo>
                    <a:pt x="234" y="162"/>
                  </a:lnTo>
                  <a:lnTo>
                    <a:pt x="243" y="178"/>
                  </a:lnTo>
                  <a:lnTo>
                    <a:pt x="259" y="181"/>
                  </a:lnTo>
                  <a:lnTo>
                    <a:pt x="278" y="184"/>
                  </a:lnTo>
                  <a:lnTo>
                    <a:pt x="293" y="187"/>
                  </a:lnTo>
                  <a:lnTo>
                    <a:pt x="306" y="193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114676" y="-9998075"/>
              <a:ext cx="9299575" cy="5497513"/>
            </a:xfrm>
            <a:custGeom>
              <a:avLst/>
              <a:gdLst>
                <a:gd name="T0" fmla="*/ 5777 w 5858"/>
                <a:gd name="T1" fmla="*/ 2051 h 3463"/>
                <a:gd name="T2" fmla="*/ 5556 w 5858"/>
                <a:gd name="T3" fmla="*/ 2498 h 3463"/>
                <a:gd name="T4" fmla="*/ 5131 w 5858"/>
                <a:gd name="T5" fmla="*/ 2691 h 3463"/>
                <a:gd name="T6" fmla="*/ 4625 w 5858"/>
                <a:gd name="T7" fmla="*/ 2960 h 3463"/>
                <a:gd name="T8" fmla="*/ 4132 w 5858"/>
                <a:gd name="T9" fmla="*/ 3132 h 3463"/>
                <a:gd name="T10" fmla="*/ 3897 w 5858"/>
                <a:gd name="T11" fmla="*/ 3350 h 3463"/>
                <a:gd name="T12" fmla="*/ 3485 w 5858"/>
                <a:gd name="T13" fmla="*/ 3353 h 3463"/>
                <a:gd name="T14" fmla="*/ 3510 w 5858"/>
                <a:gd name="T15" fmla="*/ 3266 h 3463"/>
                <a:gd name="T16" fmla="*/ 3117 w 5858"/>
                <a:gd name="T17" fmla="*/ 3282 h 3463"/>
                <a:gd name="T18" fmla="*/ 2845 w 5858"/>
                <a:gd name="T19" fmla="*/ 3144 h 3463"/>
                <a:gd name="T20" fmla="*/ 3157 w 5858"/>
                <a:gd name="T21" fmla="*/ 3100 h 3463"/>
                <a:gd name="T22" fmla="*/ 2979 w 5858"/>
                <a:gd name="T23" fmla="*/ 2985 h 3463"/>
                <a:gd name="T24" fmla="*/ 2729 w 5858"/>
                <a:gd name="T25" fmla="*/ 2947 h 3463"/>
                <a:gd name="T26" fmla="*/ 2645 w 5858"/>
                <a:gd name="T27" fmla="*/ 3019 h 3463"/>
                <a:gd name="T28" fmla="*/ 2520 w 5858"/>
                <a:gd name="T29" fmla="*/ 3269 h 3463"/>
                <a:gd name="T30" fmla="*/ 2467 w 5858"/>
                <a:gd name="T31" fmla="*/ 3079 h 3463"/>
                <a:gd name="T32" fmla="*/ 2489 w 5858"/>
                <a:gd name="T33" fmla="*/ 2823 h 3463"/>
                <a:gd name="T34" fmla="*/ 2383 w 5858"/>
                <a:gd name="T35" fmla="*/ 2823 h 3463"/>
                <a:gd name="T36" fmla="*/ 2224 w 5858"/>
                <a:gd name="T37" fmla="*/ 2657 h 3463"/>
                <a:gd name="T38" fmla="*/ 2058 w 5858"/>
                <a:gd name="T39" fmla="*/ 2732 h 3463"/>
                <a:gd name="T40" fmla="*/ 1515 w 5858"/>
                <a:gd name="T41" fmla="*/ 2476 h 3463"/>
                <a:gd name="T42" fmla="*/ 1262 w 5858"/>
                <a:gd name="T43" fmla="*/ 2261 h 3463"/>
                <a:gd name="T44" fmla="*/ 959 w 5858"/>
                <a:gd name="T45" fmla="*/ 2207 h 3463"/>
                <a:gd name="T46" fmla="*/ 850 w 5858"/>
                <a:gd name="T47" fmla="*/ 2295 h 3463"/>
                <a:gd name="T48" fmla="*/ 559 w 5858"/>
                <a:gd name="T49" fmla="*/ 2382 h 3463"/>
                <a:gd name="T50" fmla="*/ 412 w 5858"/>
                <a:gd name="T51" fmla="*/ 2058 h 3463"/>
                <a:gd name="T52" fmla="*/ 72 w 5858"/>
                <a:gd name="T53" fmla="*/ 1745 h 3463"/>
                <a:gd name="T54" fmla="*/ 753 w 5858"/>
                <a:gd name="T55" fmla="*/ 1648 h 3463"/>
                <a:gd name="T56" fmla="*/ 447 w 5858"/>
                <a:gd name="T57" fmla="*/ 1389 h 3463"/>
                <a:gd name="T58" fmla="*/ 337 w 5858"/>
                <a:gd name="T59" fmla="*/ 1302 h 3463"/>
                <a:gd name="T60" fmla="*/ 350 w 5858"/>
                <a:gd name="T61" fmla="*/ 1105 h 3463"/>
                <a:gd name="T62" fmla="*/ 569 w 5858"/>
                <a:gd name="T63" fmla="*/ 1252 h 3463"/>
                <a:gd name="T64" fmla="*/ 803 w 5858"/>
                <a:gd name="T65" fmla="*/ 1193 h 3463"/>
                <a:gd name="T66" fmla="*/ 544 w 5858"/>
                <a:gd name="T67" fmla="*/ 1068 h 3463"/>
                <a:gd name="T68" fmla="*/ 715 w 5858"/>
                <a:gd name="T69" fmla="*/ 962 h 3463"/>
                <a:gd name="T70" fmla="*/ 250 w 5858"/>
                <a:gd name="T71" fmla="*/ 1071 h 3463"/>
                <a:gd name="T72" fmla="*/ 3 w 5858"/>
                <a:gd name="T73" fmla="*/ 921 h 3463"/>
                <a:gd name="T74" fmla="*/ 200 w 5858"/>
                <a:gd name="T75" fmla="*/ 571 h 3463"/>
                <a:gd name="T76" fmla="*/ 431 w 5858"/>
                <a:gd name="T77" fmla="*/ 443 h 3463"/>
                <a:gd name="T78" fmla="*/ 797 w 5858"/>
                <a:gd name="T79" fmla="*/ 374 h 3463"/>
                <a:gd name="T80" fmla="*/ 996 w 5858"/>
                <a:gd name="T81" fmla="*/ 349 h 3463"/>
                <a:gd name="T82" fmla="*/ 1352 w 5858"/>
                <a:gd name="T83" fmla="*/ 359 h 3463"/>
                <a:gd name="T84" fmla="*/ 1502 w 5858"/>
                <a:gd name="T85" fmla="*/ 543 h 3463"/>
                <a:gd name="T86" fmla="*/ 1730 w 5858"/>
                <a:gd name="T87" fmla="*/ 346 h 3463"/>
                <a:gd name="T88" fmla="*/ 2024 w 5858"/>
                <a:gd name="T89" fmla="*/ 281 h 3463"/>
                <a:gd name="T90" fmla="*/ 2183 w 5858"/>
                <a:gd name="T91" fmla="*/ 59 h 3463"/>
                <a:gd name="T92" fmla="*/ 2548 w 5858"/>
                <a:gd name="T93" fmla="*/ 78 h 3463"/>
                <a:gd name="T94" fmla="*/ 2589 w 5858"/>
                <a:gd name="T95" fmla="*/ 128 h 3463"/>
                <a:gd name="T96" fmla="*/ 2742 w 5858"/>
                <a:gd name="T97" fmla="*/ 97 h 3463"/>
                <a:gd name="T98" fmla="*/ 2895 w 5858"/>
                <a:gd name="T99" fmla="*/ 178 h 3463"/>
                <a:gd name="T100" fmla="*/ 2976 w 5858"/>
                <a:gd name="T101" fmla="*/ 340 h 3463"/>
                <a:gd name="T102" fmla="*/ 3173 w 5858"/>
                <a:gd name="T103" fmla="*/ 730 h 3463"/>
                <a:gd name="T104" fmla="*/ 3520 w 5858"/>
                <a:gd name="T105" fmla="*/ 765 h 3463"/>
                <a:gd name="T106" fmla="*/ 3854 w 5858"/>
                <a:gd name="T107" fmla="*/ 615 h 3463"/>
                <a:gd name="T108" fmla="*/ 3910 w 5858"/>
                <a:gd name="T109" fmla="*/ 652 h 3463"/>
                <a:gd name="T110" fmla="*/ 4107 w 5858"/>
                <a:gd name="T111" fmla="*/ 759 h 3463"/>
                <a:gd name="T112" fmla="*/ 4422 w 5858"/>
                <a:gd name="T113" fmla="*/ 590 h 3463"/>
                <a:gd name="T114" fmla="*/ 4672 w 5858"/>
                <a:gd name="T115" fmla="*/ 581 h 3463"/>
                <a:gd name="T116" fmla="*/ 5037 w 5858"/>
                <a:gd name="T117" fmla="*/ 724 h 3463"/>
                <a:gd name="T118" fmla="*/ 5390 w 5858"/>
                <a:gd name="T119" fmla="*/ 1139 h 3463"/>
                <a:gd name="T120" fmla="*/ 5630 w 5858"/>
                <a:gd name="T121" fmla="*/ 1015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58" h="3463">
                  <a:moveTo>
                    <a:pt x="5846" y="1411"/>
                  </a:moveTo>
                  <a:lnTo>
                    <a:pt x="5852" y="1433"/>
                  </a:lnTo>
                  <a:lnTo>
                    <a:pt x="5855" y="1461"/>
                  </a:lnTo>
                  <a:lnTo>
                    <a:pt x="5858" y="1489"/>
                  </a:lnTo>
                  <a:lnTo>
                    <a:pt x="5855" y="1511"/>
                  </a:lnTo>
                  <a:lnTo>
                    <a:pt x="5843" y="1530"/>
                  </a:lnTo>
                  <a:lnTo>
                    <a:pt x="5824" y="1549"/>
                  </a:lnTo>
                  <a:lnTo>
                    <a:pt x="5805" y="1567"/>
                  </a:lnTo>
                  <a:lnTo>
                    <a:pt x="5790" y="1583"/>
                  </a:lnTo>
                  <a:lnTo>
                    <a:pt x="5780" y="1605"/>
                  </a:lnTo>
                  <a:lnTo>
                    <a:pt x="5771" y="1630"/>
                  </a:lnTo>
                  <a:lnTo>
                    <a:pt x="5765" y="1652"/>
                  </a:lnTo>
                  <a:lnTo>
                    <a:pt x="5771" y="1670"/>
                  </a:lnTo>
                  <a:lnTo>
                    <a:pt x="5783" y="1695"/>
                  </a:lnTo>
                  <a:lnTo>
                    <a:pt x="5790" y="1717"/>
                  </a:lnTo>
                  <a:lnTo>
                    <a:pt x="5796" y="1752"/>
                  </a:lnTo>
                  <a:lnTo>
                    <a:pt x="5796" y="1792"/>
                  </a:lnTo>
                  <a:lnTo>
                    <a:pt x="5796" y="1833"/>
                  </a:lnTo>
                  <a:lnTo>
                    <a:pt x="5790" y="1864"/>
                  </a:lnTo>
                  <a:lnTo>
                    <a:pt x="5783" y="1880"/>
                  </a:lnTo>
                  <a:lnTo>
                    <a:pt x="5771" y="1898"/>
                  </a:lnTo>
                  <a:lnTo>
                    <a:pt x="5759" y="1914"/>
                  </a:lnTo>
                  <a:lnTo>
                    <a:pt x="5749" y="1930"/>
                  </a:lnTo>
                  <a:lnTo>
                    <a:pt x="5749" y="1958"/>
                  </a:lnTo>
                  <a:lnTo>
                    <a:pt x="5755" y="1992"/>
                  </a:lnTo>
                  <a:lnTo>
                    <a:pt x="5768" y="2023"/>
                  </a:lnTo>
                  <a:lnTo>
                    <a:pt x="5777" y="2051"/>
                  </a:lnTo>
                  <a:lnTo>
                    <a:pt x="5793" y="2073"/>
                  </a:lnTo>
                  <a:lnTo>
                    <a:pt x="5818" y="2095"/>
                  </a:lnTo>
                  <a:lnTo>
                    <a:pt x="5843" y="2120"/>
                  </a:lnTo>
                  <a:lnTo>
                    <a:pt x="5855" y="2142"/>
                  </a:lnTo>
                  <a:lnTo>
                    <a:pt x="5855" y="2164"/>
                  </a:lnTo>
                  <a:lnTo>
                    <a:pt x="5849" y="2192"/>
                  </a:lnTo>
                  <a:lnTo>
                    <a:pt x="5840" y="2217"/>
                  </a:lnTo>
                  <a:lnTo>
                    <a:pt x="5833" y="2242"/>
                  </a:lnTo>
                  <a:lnTo>
                    <a:pt x="5830" y="2257"/>
                  </a:lnTo>
                  <a:lnTo>
                    <a:pt x="5827" y="2276"/>
                  </a:lnTo>
                  <a:lnTo>
                    <a:pt x="5821" y="2295"/>
                  </a:lnTo>
                  <a:lnTo>
                    <a:pt x="5815" y="2307"/>
                  </a:lnTo>
                  <a:lnTo>
                    <a:pt x="5793" y="2314"/>
                  </a:lnTo>
                  <a:lnTo>
                    <a:pt x="5765" y="2314"/>
                  </a:lnTo>
                  <a:lnTo>
                    <a:pt x="5737" y="2310"/>
                  </a:lnTo>
                  <a:lnTo>
                    <a:pt x="5709" y="2307"/>
                  </a:lnTo>
                  <a:lnTo>
                    <a:pt x="5687" y="2307"/>
                  </a:lnTo>
                  <a:lnTo>
                    <a:pt x="5665" y="2317"/>
                  </a:lnTo>
                  <a:lnTo>
                    <a:pt x="5646" y="2329"/>
                  </a:lnTo>
                  <a:lnTo>
                    <a:pt x="5630" y="2342"/>
                  </a:lnTo>
                  <a:lnTo>
                    <a:pt x="5627" y="2360"/>
                  </a:lnTo>
                  <a:lnTo>
                    <a:pt x="5630" y="2389"/>
                  </a:lnTo>
                  <a:lnTo>
                    <a:pt x="5634" y="2414"/>
                  </a:lnTo>
                  <a:lnTo>
                    <a:pt x="5630" y="2432"/>
                  </a:lnTo>
                  <a:lnTo>
                    <a:pt x="5618" y="2448"/>
                  </a:lnTo>
                  <a:lnTo>
                    <a:pt x="5571" y="2482"/>
                  </a:lnTo>
                  <a:lnTo>
                    <a:pt x="5556" y="2498"/>
                  </a:lnTo>
                  <a:lnTo>
                    <a:pt x="5552" y="2520"/>
                  </a:lnTo>
                  <a:lnTo>
                    <a:pt x="5552" y="2545"/>
                  </a:lnTo>
                  <a:lnTo>
                    <a:pt x="5556" y="2573"/>
                  </a:lnTo>
                  <a:lnTo>
                    <a:pt x="5556" y="2595"/>
                  </a:lnTo>
                  <a:lnTo>
                    <a:pt x="5549" y="2626"/>
                  </a:lnTo>
                  <a:lnTo>
                    <a:pt x="5540" y="2663"/>
                  </a:lnTo>
                  <a:lnTo>
                    <a:pt x="5531" y="2691"/>
                  </a:lnTo>
                  <a:lnTo>
                    <a:pt x="5515" y="2716"/>
                  </a:lnTo>
                  <a:lnTo>
                    <a:pt x="5490" y="2738"/>
                  </a:lnTo>
                  <a:lnTo>
                    <a:pt x="5465" y="2760"/>
                  </a:lnTo>
                  <a:lnTo>
                    <a:pt x="5443" y="2773"/>
                  </a:lnTo>
                  <a:lnTo>
                    <a:pt x="5421" y="2776"/>
                  </a:lnTo>
                  <a:lnTo>
                    <a:pt x="5396" y="2773"/>
                  </a:lnTo>
                  <a:lnTo>
                    <a:pt x="5371" y="2769"/>
                  </a:lnTo>
                  <a:lnTo>
                    <a:pt x="5353" y="2760"/>
                  </a:lnTo>
                  <a:lnTo>
                    <a:pt x="5340" y="2748"/>
                  </a:lnTo>
                  <a:lnTo>
                    <a:pt x="5331" y="2729"/>
                  </a:lnTo>
                  <a:lnTo>
                    <a:pt x="5321" y="2710"/>
                  </a:lnTo>
                  <a:lnTo>
                    <a:pt x="5309" y="2695"/>
                  </a:lnTo>
                  <a:lnTo>
                    <a:pt x="5290" y="2685"/>
                  </a:lnTo>
                  <a:lnTo>
                    <a:pt x="5268" y="2676"/>
                  </a:lnTo>
                  <a:lnTo>
                    <a:pt x="5250" y="2673"/>
                  </a:lnTo>
                  <a:lnTo>
                    <a:pt x="5221" y="2666"/>
                  </a:lnTo>
                  <a:lnTo>
                    <a:pt x="5190" y="2663"/>
                  </a:lnTo>
                  <a:lnTo>
                    <a:pt x="5165" y="2666"/>
                  </a:lnTo>
                  <a:lnTo>
                    <a:pt x="5150" y="2676"/>
                  </a:lnTo>
                  <a:lnTo>
                    <a:pt x="5131" y="2691"/>
                  </a:lnTo>
                  <a:lnTo>
                    <a:pt x="5112" y="2707"/>
                  </a:lnTo>
                  <a:lnTo>
                    <a:pt x="5093" y="2716"/>
                  </a:lnTo>
                  <a:lnTo>
                    <a:pt x="5075" y="2720"/>
                  </a:lnTo>
                  <a:lnTo>
                    <a:pt x="5053" y="2720"/>
                  </a:lnTo>
                  <a:lnTo>
                    <a:pt x="5031" y="2723"/>
                  </a:lnTo>
                  <a:lnTo>
                    <a:pt x="5009" y="2738"/>
                  </a:lnTo>
                  <a:lnTo>
                    <a:pt x="4984" y="2757"/>
                  </a:lnTo>
                  <a:lnTo>
                    <a:pt x="4965" y="2773"/>
                  </a:lnTo>
                  <a:lnTo>
                    <a:pt x="4947" y="2782"/>
                  </a:lnTo>
                  <a:lnTo>
                    <a:pt x="4922" y="2794"/>
                  </a:lnTo>
                  <a:lnTo>
                    <a:pt x="4900" y="2804"/>
                  </a:lnTo>
                  <a:lnTo>
                    <a:pt x="4884" y="2816"/>
                  </a:lnTo>
                  <a:lnTo>
                    <a:pt x="4878" y="2838"/>
                  </a:lnTo>
                  <a:lnTo>
                    <a:pt x="4878" y="2863"/>
                  </a:lnTo>
                  <a:lnTo>
                    <a:pt x="4881" y="2891"/>
                  </a:lnTo>
                  <a:lnTo>
                    <a:pt x="4875" y="2910"/>
                  </a:lnTo>
                  <a:lnTo>
                    <a:pt x="4856" y="2929"/>
                  </a:lnTo>
                  <a:lnTo>
                    <a:pt x="4828" y="2944"/>
                  </a:lnTo>
                  <a:lnTo>
                    <a:pt x="4797" y="2957"/>
                  </a:lnTo>
                  <a:lnTo>
                    <a:pt x="4772" y="2963"/>
                  </a:lnTo>
                  <a:lnTo>
                    <a:pt x="4756" y="2960"/>
                  </a:lnTo>
                  <a:lnTo>
                    <a:pt x="4737" y="2951"/>
                  </a:lnTo>
                  <a:lnTo>
                    <a:pt x="4719" y="2941"/>
                  </a:lnTo>
                  <a:lnTo>
                    <a:pt x="4703" y="2935"/>
                  </a:lnTo>
                  <a:lnTo>
                    <a:pt x="4681" y="2941"/>
                  </a:lnTo>
                  <a:lnTo>
                    <a:pt x="4653" y="2951"/>
                  </a:lnTo>
                  <a:lnTo>
                    <a:pt x="4625" y="2960"/>
                  </a:lnTo>
                  <a:lnTo>
                    <a:pt x="4603" y="2963"/>
                  </a:lnTo>
                  <a:lnTo>
                    <a:pt x="4581" y="2957"/>
                  </a:lnTo>
                  <a:lnTo>
                    <a:pt x="4559" y="2944"/>
                  </a:lnTo>
                  <a:lnTo>
                    <a:pt x="4538" y="2932"/>
                  </a:lnTo>
                  <a:lnTo>
                    <a:pt x="4516" y="2926"/>
                  </a:lnTo>
                  <a:lnTo>
                    <a:pt x="4500" y="2926"/>
                  </a:lnTo>
                  <a:lnTo>
                    <a:pt x="4478" y="2929"/>
                  </a:lnTo>
                  <a:lnTo>
                    <a:pt x="4463" y="2935"/>
                  </a:lnTo>
                  <a:lnTo>
                    <a:pt x="4441" y="2947"/>
                  </a:lnTo>
                  <a:lnTo>
                    <a:pt x="4419" y="2966"/>
                  </a:lnTo>
                  <a:lnTo>
                    <a:pt x="4397" y="2979"/>
                  </a:lnTo>
                  <a:lnTo>
                    <a:pt x="4372" y="2979"/>
                  </a:lnTo>
                  <a:lnTo>
                    <a:pt x="4344" y="2972"/>
                  </a:lnTo>
                  <a:lnTo>
                    <a:pt x="4322" y="2969"/>
                  </a:lnTo>
                  <a:lnTo>
                    <a:pt x="4294" y="2966"/>
                  </a:lnTo>
                  <a:lnTo>
                    <a:pt x="4266" y="2966"/>
                  </a:lnTo>
                  <a:lnTo>
                    <a:pt x="4241" y="2969"/>
                  </a:lnTo>
                  <a:lnTo>
                    <a:pt x="4232" y="2972"/>
                  </a:lnTo>
                  <a:lnTo>
                    <a:pt x="4222" y="2982"/>
                  </a:lnTo>
                  <a:lnTo>
                    <a:pt x="4213" y="2988"/>
                  </a:lnTo>
                  <a:lnTo>
                    <a:pt x="4203" y="2997"/>
                  </a:lnTo>
                  <a:lnTo>
                    <a:pt x="4197" y="3007"/>
                  </a:lnTo>
                  <a:lnTo>
                    <a:pt x="4191" y="3016"/>
                  </a:lnTo>
                  <a:lnTo>
                    <a:pt x="4175" y="3044"/>
                  </a:lnTo>
                  <a:lnTo>
                    <a:pt x="4163" y="3085"/>
                  </a:lnTo>
                  <a:lnTo>
                    <a:pt x="4147" y="3116"/>
                  </a:lnTo>
                  <a:lnTo>
                    <a:pt x="4132" y="3132"/>
                  </a:lnTo>
                  <a:lnTo>
                    <a:pt x="4113" y="3154"/>
                  </a:lnTo>
                  <a:lnTo>
                    <a:pt x="4097" y="3172"/>
                  </a:lnTo>
                  <a:lnTo>
                    <a:pt x="4097" y="3191"/>
                  </a:lnTo>
                  <a:lnTo>
                    <a:pt x="4097" y="3216"/>
                  </a:lnTo>
                  <a:lnTo>
                    <a:pt x="4097" y="3235"/>
                  </a:lnTo>
                  <a:lnTo>
                    <a:pt x="4100" y="3253"/>
                  </a:lnTo>
                  <a:lnTo>
                    <a:pt x="4103" y="3275"/>
                  </a:lnTo>
                  <a:lnTo>
                    <a:pt x="4103" y="3297"/>
                  </a:lnTo>
                  <a:lnTo>
                    <a:pt x="4097" y="3313"/>
                  </a:lnTo>
                  <a:lnTo>
                    <a:pt x="4085" y="3319"/>
                  </a:lnTo>
                  <a:lnTo>
                    <a:pt x="4066" y="3322"/>
                  </a:lnTo>
                  <a:lnTo>
                    <a:pt x="4047" y="3325"/>
                  </a:lnTo>
                  <a:lnTo>
                    <a:pt x="4032" y="3328"/>
                  </a:lnTo>
                  <a:lnTo>
                    <a:pt x="4025" y="3344"/>
                  </a:lnTo>
                  <a:lnTo>
                    <a:pt x="4022" y="3363"/>
                  </a:lnTo>
                  <a:lnTo>
                    <a:pt x="4019" y="3382"/>
                  </a:lnTo>
                  <a:lnTo>
                    <a:pt x="4013" y="3397"/>
                  </a:lnTo>
                  <a:lnTo>
                    <a:pt x="4000" y="3410"/>
                  </a:lnTo>
                  <a:lnTo>
                    <a:pt x="3979" y="3422"/>
                  </a:lnTo>
                  <a:lnTo>
                    <a:pt x="3957" y="3428"/>
                  </a:lnTo>
                  <a:lnTo>
                    <a:pt x="3941" y="3428"/>
                  </a:lnTo>
                  <a:lnTo>
                    <a:pt x="3935" y="3416"/>
                  </a:lnTo>
                  <a:lnTo>
                    <a:pt x="3935" y="3400"/>
                  </a:lnTo>
                  <a:lnTo>
                    <a:pt x="3935" y="3382"/>
                  </a:lnTo>
                  <a:lnTo>
                    <a:pt x="3932" y="3369"/>
                  </a:lnTo>
                  <a:lnTo>
                    <a:pt x="3916" y="3360"/>
                  </a:lnTo>
                  <a:lnTo>
                    <a:pt x="3897" y="3350"/>
                  </a:lnTo>
                  <a:lnTo>
                    <a:pt x="3879" y="3347"/>
                  </a:lnTo>
                  <a:lnTo>
                    <a:pt x="3854" y="3344"/>
                  </a:lnTo>
                  <a:lnTo>
                    <a:pt x="3822" y="3341"/>
                  </a:lnTo>
                  <a:lnTo>
                    <a:pt x="3801" y="3347"/>
                  </a:lnTo>
                  <a:lnTo>
                    <a:pt x="3785" y="3360"/>
                  </a:lnTo>
                  <a:lnTo>
                    <a:pt x="3769" y="3382"/>
                  </a:lnTo>
                  <a:lnTo>
                    <a:pt x="3757" y="3400"/>
                  </a:lnTo>
                  <a:lnTo>
                    <a:pt x="3744" y="3422"/>
                  </a:lnTo>
                  <a:lnTo>
                    <a:pt x="3729" y="3444"/>
                  </a:lnTo>
                  <a:lnTo>
                    <a:pt x="3713" y="3460"/>
                  </a:lnTo>
                  <a:lnTo>
                    <a:pt x="3698" y="3460"/>
                  </a:lnTo>
                  <a:lnTo>
                    <a:pt x="3682" y="3450"/>
                  </a:lnTo>
                  <a:lnTo>
                    <a:pt x="3663" y="3444"/>
                  </a:lnTo>
                  <a:lnTo>
                    <a:pt x="3651" y="3441"/>
                  </a:lnTo>
                  <a:lnTo>
                    <a:pt x="3641" y="3444"/>
                  </a:lnTo>
                  <a:lnTo>
                    <a:pt x="3635" y="3447"/>
                  </a:lnTo>
                  <a:lnTo>
                    <a:pt x="3626" y="3453"/>
                  </a:lnTo>
                  <a:lnTo>
                    <a:pt x="3616" y="3460"/>
                  </a:lnTo>
                  <a:lnTo>
                    <a:pt x="3598" y="3460"/>
                  </a:lnTo>
                  <a:lnTo>
                    <a:pt x="3579" y="3463"/>
                  </a:lnTo>
                  <a:lnTo>
                    <a:pt x="3560" y="3463"/>
                  </a:lnTo>
                  <a:lnTo>
                    <a:pt x="3538" y="3450"/>
                  </a:lnTo>
                  <a:lnTo>
                    <a:pt x="3513" y="3431"/>
                  </a:lnTo>
                  <a:lnTo>
                    <a:pt x="3498" y="3413"/>
                  </a:lnTo>
                  <a:lnTo>
                    <a:pt x="3488" y="3394"/>
                  </a:lnTo>
                  <a:lnTo>
                    <a:pt x="3485" y="3372"/>
                  </a:lnTo>
                  <a:lnTo>
                    <a:pt x="3485" y="3353"/>
                  </a:lnTo>
                  <a:lnTo>
                    <a:pt x="3491" y="3347"/>
                  </a:lnTo>
                  <a:lnTo>
                    <a:pt x="3498" y="3344"/>
                  </a:lnTo>
                  <a:lnTo>
                    <a:pt x="3504" y="3338"/>
                  </a:lnTo>
                  <a:lnTo>
                    <a:pt x="3513" y="3338"/>
                  </a:lnTo>
                  <a:lnTo>
                    <a:pt x="3520" y="3335"/>
                  </a:lnTo>
                  <a:lnTo>
                    <a:pt x="3535" y="3338"/>
                  </a:lnTo>
                  <a:lnTo>
                    <a:pt x="3554" y="3344"/>
                  </a:lnTo>
                  <a:lnTo>
                    <a:pt x="3569" y="3353"/>
                  </a:lnTo>
                  <a:lnTo>
                    <a:pt x="3585" y="3357"/>
                  </a:lnTo>
                  <a:lnTo>
                    <a:pt x="3607" y="3353"/>
                  </a:lnTo>
                  <a:lnTo>
                    <a:pt x="3629" y="3347"/>
                  </a:lnTo>
                  <a:lnTo>
                    <a:pt x="3644" y="3335"/>
                  </a:lnTo>
                  <a:lnTo>
                    <a:pt x="3648" y="3328"/>
                  </a:lnTo>
                  <a:lnTo>
                    <a:pt x="3648" y="3322"/>
                  </a:lnTo>
                  <a:lnTo>
                    <a:pt x="3644" y="3313"/>
                  </a:lnTo>
                  <a:lnTo>
                    <a:pt x="3641" y="3303"/>
                  </a:lnTo>
                  <a:lnTo>
                    <a:pt x="3638" y="3300"/>
                  </a:lnTo>
                  <a:lnTo>
                    <a:pt x="3632" y="3294"/>
                  </a:lnTo>
                  <a:lnTo>
                    <a:pt x="3623" y="3288"/>
                  </a:lnTo>
                  <a:lnTo>
                    <a:pt x="3610" y="3285"/>
                  </a:lnTo>
                  <a:lnTo>
                    <a:pt x="3601" y="3282"/>
                  </a:lnTo>
                  <a:lnTo>
                    <a:pt x="3591" y="3278"/>
                  </a:lnTo>
                  <a:lnTo>
                    <a:pt x="3573" y="3278"/>
                  </a:lnTo>
                  <a:lnTo>
                    <a:pt x="3548" y="3278"/>
                  </a:lnTo>
                  <a:lnTo>
                    <a:pt x="3529" y="3278"/>
                  </a:lnTo>
                  <a:lnTo>
                    <a:pt x="3523" y="3275"/>
                  </a:lnTo>
                  <a:lnTo>
                    <a:pt x="3510" y="3266"/>
                  </a:lnTo>
                  <a:lnTo>
                    <a:pt x="3501" y="3260"/>
                  </a:lnTo>
                  <a:lnTo>
                    <a:pt x="3491" y="3253"/>
                  </a:lnTo>
                  <a:lnTo>
                    <a:pt x="3485" y="3247"/>
                  </a:lnTo>
                  <a:lnTo>
                    <a:pt x="3463" y="3247"/>
                  </a:lnTo>
                  <a:lnTo>
                    <a:pt x="3438" y="3247"/>
                  </a:lnTo>
                  <a:lnTo>
                    <a:pt x="3416" y="3247"/>
                  </a:lnTo>
                  <a:lnTo>
                    <a:pt x="3398" y="3241"/>
                  </a:lnTo>
                  <a:lnTo>
                    <a:pt x="3376" y="3232"/>
                  </a:lnTo>
                  <a:lnTo>
                    <a:pt x="3354" y="3219"/>
                  </a:lnTo>
                  <a:lnTo>
                    <a:pt x="3335" y="3213"/>
                  </a:lnTo>
                  <a:lnTo>
                    <a:pt x="3326" y="3210"/>
                  </a:lnTo>
                  <a:lnTo>
                    <a:pt x="3317" y="3210"/>
                  </a:lnTo>
                  <a:lnTo>
                    <a:pt x="3304" y="3210"/>
                  </a:lnTo>
                  <a:lnTo>
                    <a:pt x="3295" y="3210"/>
                  </a:lnTo>
                  <a:lnTo>
                    <a:pt x="3288" y="3213"/>
                  </a:lnTo>
                  <a:lnTo>
                    <a:pt x="3282" y="3216"/>
                  </a:lnTo>
                  <a:lnTo>
                    <a:pt x="3279" y="3222"/>
                  </a:lnTo>
                  <a:lnTo>
                    <a:pt x="3276" y="3229"/>
                  </a:lnTo>
                  <a:lnTo>
                    <a:pt x="3273" y="3235"/>
                  </a:lnTo>
                  <a:lnTo>
                    <a:pt x="3270" y="3241"/>
                  </a:lnTo>
                  <a:lnTo>
                    <a:pt x="3251" y="3253"/>
                  </a:lnTo>
                  <a:lnTo>
                    <a:pt x="3229" y="3266"/>
                  </a:lnTo>
                  <a:lnTo>
                    <a:pt x="3207" y="3278"/>
                  </a:lnTo>
                  <a:lnTo>
                    <a:pt x="3189" y="3288"/>
                  </a:lnTo>
                  <a:lnTo>
                    <a:pt x="3167" y="3288"/>
                  </a:lnTo>
                  <a:lnTo>
                    <a:pt x="3142" y="3285"/>
                  </a:lnTo>
                  <a:lnTo>
                    <a:pt x="3117" y="3282"/>
                  </a:lnTo>
                  <a:lnTo>
                    <a:pt x="3098" y="3285"/>
                  </a:lnTo>
                  <a:lnTo>
                    <a:pt x="3092" y="3288"/>
                  </a:lnTo>
                  <a:lnTo>
                    <a:pt x="3082" y="3291"/>
                  </a:lnTo>
                  <a:lnTo>
                    <a:pt x="3076" y="3297"/>
                  </a:lnTo>
                  <a:lnTo>
                    <a:pt x="3070" y="3300"/>
                  </a:lnTo>
                  <a:lnTo>
                    <a:pt x="3042" y="3303"/>
                  </a:lnTo>
                  <a:lnTo>
                    <a:pt x="3007" y="3307"/>
                  </a:lnTo>
                  <a:lnTo>
                    <a:pt x="2979" y="3307"/>
                  </a:lnTo>
                  <a:lnTo>
                    <a:pt x="2964" y="3307"/>
                  </a:lnTo>
                  <a:lnTo>
                    <a:pt x="2945" y="3310"/>
                  </a:lnTo>
                  <a:lnTo>
                    <a:pt x="2929" y="3310"/>
                  </a:lnTo>
                  <a:lnTo>
                    <a:pt x="2917" y="3303"/>
                  </a:lnTo>
                  <a:lnTo>
                    <a:pt x="2914" y="3300"/>
                  </a:lnTo>
                  <a:lnTo>
                    <a:pt x="2914" y="3291"/>
                  </a:lnTo>
                  <a:lnTo>
                    <a:pt x="2917" y="3285"/>
                  </a:lnTo>
                  <a:lnTo>
                    <a:pt x="2917" y="3275"/>
                  </a:lnTo>
                  <a:lnTo>
                    <a:pt x="2917" y="3269"/>
                  </a:lnTo>
                  <a:lnTo>
                    <a:pt x="2917" y="3263"/>
                  </a:lnTo>
                  <a:lnTo>
                    <a:pt x="2898" y="3244"/>
                  </a:lnTo>
                  <a:lnTo>
                    <a:pt x="2873" y="3229"/>
                  </a:lnTo>
                  <a:lnTo>
                    <a:pt x="2851" y="3213"/>
                  </a:lnTo>
                  <a:lnTo>
                    <a:pt x="2842" y="3197"/>
                  </a:lnTo>
                  <a:lnTo>
                    <a:pt x="2829" y="3175"/>
                  </a:lnTo>
                  <a:lnTo>
                    <a:pt x="2826" y="3160"/>
                  </a:lnTo>
                  <a:lnTo>
                    <a:pt x="2829" y="3154"/>
                  </a:lnTo>
                  <a:lnTo>
                    <a:pt x="2836" y="3147"/>
                  </a:lnTo>
                  <a:lnTo>
                    <a:pt x="2845" y="3144"/>
                  </a:lnTo>
                  <a:lnTo>
                    <a:pt x="2851" y="3141"/>
                  </a:lnTo>
                  <a:lnTo>
                    <a:pt x="2873" y="3135"/>
                  </a:lnTo>
                  <a:lnTo>
                    <a:pt x="2901" y="3132"/>
                  </a:lnTo>
                  <a:lnTo>
                    <a:pt x="2929" y="3132"/>
                  </a:lnTo>
                  <a:lnTo>
                    <a:pt x="2951" y="3141"/>
                  </a:lnTo>
                  <a:lnTo>
                    <a:pt x="2951" y="3144"/>
                  </a:lnTo>
                  <a:lnTo>
                    <a:pt x="2954" y="3150"/>
                  </a:lnTo>
                  <a:lnTo>
                    <a:pt x="2954" y="3160"/>
                  </a:lnTo>
                  <a:lnTo>
                    <a:pt x="2954" y="3169"/>
                  </a:lnTo>
                  <a:lnTo>
                    <a:pt x="2954" y="3175"/>
                  </a:lnTo>
                  <a:lnTo>
                    <a:pt x="2954" y="3182"/>
                  </a:lnTo>
                  <a:lnTo>
                    <a:pt x="2957" y="3188"/>
                  </a:lnTo>
                  <a:lnTo>
                    <a:pt x="2976" y="3194"/>
                  </a:lnTo>
                  <a:lnTo>
                    <a:pt x="2998" y="3194"/>
                  </a:lnTo>
                  <a:lnTo>
                    <a:pt x="3023" y="3191"/>
                  </a:lnTo>
                  <a:lnTo>
                    <a:pt x="3045" y="3188"/>
                  </a:lnTo>
                  <a:lnTo>
                    <a:pt x="3067" y="3185"/>
                  </a:lnTo>
                  <a:lnTo>
                    <a:pt x="3092" y="3179"/>
                  </a:lnTo>
                  <a:lnTo>
                    <a:pt x="3110" y="3166"/>
                  </a:lnTo>
                  <a:lnTo>
                    <a:pt x="3117" y="3154"/>
                  </a:lnTo>
                  <a:lnTo>
                    <a:pt x="3117" y="3138"/>
                  </a:lnTo>
                  <a:lnTo>
                    <a:pt x="3120" y="3119"/>
                  </a:lnTo>
                  <a:lnTo>
                    <a:pt x="3126" y="3107"/>
                  </a:lnTo>
                  <a:lnTo>
                    <a:pt x="3132" y="3104"/>
                  </a:lnTo>
                  <a:lnTo>
                    <a:pt x="3139" y="3104"/>
                  </a:lnTo>
                  <a:lnTo>
                    <a:pt x="3148" y="3100"/>
                  </a:lnTo>
                  <a:lnTo>
                    <a:pt x="3157" y="3100"/>
                  </a:lnTo>
                  <a:lnTo>
                    <a:pt x="3164" y="3097"/>
                  </a:lnTo>
                  <a:lnTo>
                    <a:pt x="3170" y="3094"/>
                  </a:lnTo>
                  <a:lnTo>
                    <a:pt x="3176" y="3088"/>
                  </a:lnTo>
                  <a:lnTo>
                    <a:pt x="3182" y="3082"/>
                  </a:lnTo>
                  <a:lnTo>
                    <a:pt x="3189" y="3072"/>
                  </a:lnTo>
                  <a:lnTo>
                    <a:pt x="3192" y="3063"/>
                  </a:lnTo>
                  <a:lnTo>
                    <a:pt x="3195" y="3047"/>
                  </a:lnTo>
                  <a:lnTo>
                    <a:pt x="3195" y="3029"/>
                  </a:lnTo>
                  <a:lnTo>
                    <a:pt x="3192" y="3013"/>
                  </a:lnTo>
                  <a:lnTo>
                    <a:pt x="3189" y="3007"/>
                  </a:lnTo>
                  <a:lnTo>
                    <a:pt x="3182" y="3001"/>
                  </a:lnTo>
                  <a:lnTo>
                    <a:pt x="3176" y="2994"/>
                  </a:lnTo>
                  <a:lnTo>
                    <a:pt x="3167" y="2988"/>
                  </a:lnTo>
                  <a:lnTo>
                    <a:pt x="3157" y="2985"/>
                  </a:lnTo>
                  <a:lnTo>
                    <a:pt x="3151" y="2985"/>
                  </a:lnTo>
                  <a:lnTo>
                    <a:pt x="3145" y="2988"/>
                  </a:lnTo>
                  <a:lnTo>
                    <a:pt x="3139" y="2991"/>
                  </a:lnTo>
                  <a:lnTo>
                    <a:pt x="3132" y="3001"/>
                  </a:lnTo>
                  <a:lnTo>
                    <a:pt x="3126" y="3004"/>
                  </a:lnTo>
                  <a:lnTo>
                    <a:pt x="3120" y="3007"/>
                  </a:lnTo>
                  <a:lnTo>
                    <a:pt x="3104" y="3007"/>
                  </a:lnTo>
                  <a:lnTo>
                    <a:pt x="3082" y="2997"/>
                  </a:lnTo>
                  <a:lnTo>
                    <a:pt x="3064" y="2991"/>
                  </a:lnTo>
                  <a:lnTo>
                    <a:pt x="3048" y="2985"/>
                  </a:lnTo>
                  <a:lnTo>
                    <a:pt x="3026" y="2982"/>
                  </a:lnTo>
                  <a:lnTo>
                    <a:pt x="2998" y="2982"/>
                  </a:lnTo>
                  <a:lnTo>
                    <a:pt x="2979" y="2985"/>
                  </a:lnTo>
                  <a:lnTo>
                    <a:pt x="2961" y="2997"/>
                  </a:lnTo>
                  <a:lnTo>
                    <a:pt x="2945" y="3019"/>
                  </a:lnTo>
                  <a:lnTo>
                    <a:pt x="2926" y="3035"/>
                  </a:lnTo>
                  <a:lnTo>
                    <a:pt x="2907" y="3038"/>
                  </a:lnTo>
                  <a:lnTo>
                    <a:pt x="2882" y="3038"/>
                  </a:lnTo>
                  <a:lnTo>
                    <a:pt x="2861" y="3035"/>
                  </a:lnTo>
                  <a:lnTo>
                    <a:pt x="2839" y="3035"/>
                  </a:lnTo>
                  <a:lnTo>
                    <a:pt x="2833" y="3032"/>
                  </a:lnTo>
                  <a:lnTo>
                    <a:pt x="2826" y="3032"/>
                  </a:lnTo>
                  <a:lnTo>
                    <a:pt x="2817" y="3032"/>
                  </a:lnTo>
                  <a:lnTo>
                    <a:pt x="2811" y="3029"/>
                  </a:lnTo>
                  <a:lnTo>
                    <a:pt x="2808" y="3026"/>
                  </a:lnTo>
                  <a:lnTo>
                    <a:pt x="2804" y="3019"/>
                  </a:lnTo>
                  <a:lnTo>
                    <a:pt x="2804" y="3013"/>
                  </a:lnTo>
                  <a:lnTo>
                    <a:pt x="2804" y="3007"/>
                  </a:lnTo>
                  <a:lnTo>
                    <a:pt x="2808" y="2997"/>
                  </a:lnTo>
                  <a:lnTo>
                    <a:pt x="2808" y="2991"/>
                  </a:lnTo>
                  <a:lnTo>
                    <a:pt x="2808" y="2985"/>
                  </a:lnTo>
                  <a:lnTo>
                    <a:pt x="2801" y="2960"/>
                  </a:lnTo>
                  <a:lnTo>
                    <a:pt x="2789" y="2932"/>
                  </a:lnTo>
                  <a:lnTo>
                    <a:pt x="2776" y="2913"/>
                  </a:lnTo>
                  <a:lnTo>
                    <a:pt x="2764" y="2910"/>
                  </a:lnTo>
                  <a:lnTo>
                    <a:pt x="2748" y="2907"/>
                  </a:lnTo>
                  <a:lnTo>
                    <a:pt x="2733" y="2907"/>
                  </a:lnTo>
                  <a:lnTo>
                    <a:pt x="2723" y="2913"/>
                  </a:lnTo>
                  <a:lnTo>
                    <a:pt x="2720" y="2929"/>
                  </a:lnTo>
                  <a:lnTo>
                    <a:pt x="2729" y="2947"/>
                  </a:lnTo>
                  <a:lnTo>
                    <a:pt x="2739" y="2969"/>
                  </a:lnTo>
                  <a:lnTo>
                    <a:pt x="2745" y="2985"/>
                  </a:lnTo>
                  <a:lnTo>
                    <a:pt x="2745" y="2994"/>
                  </a:lnTo>
                  <a:lnTo>
                    <a:pt x="2745" y="3007"/>
                  </a:lnTo>
                  <a:lnTo>
                    <a:pt x="2742" y="3016"/>
                  </a:lnTo>
                  <a:lnTo>
                    <a:pt x="2739" y="3026"/>
                  </a:lnTo>
                  <a:lnTo>
                    <a:pt x="2739" y="3032"/>
                  </a:lnTo>
                  <a:lnTo>
                    <a:pt x="2736" y="3041"/>
                  </a:lnTo>
                  <a:lnTo>
                    <a:pt x="2733" y="3047"/>
                  </a:lnTo>
                  <a:lnTo>
                    <a:pt x="2726" y="3057"/>
                  </a:lnTo>
                  <a:lnTo>
                    <a:pt x="2723" y="3060"/>
                  </a:lnTo>
                  <a:lnTo>
                    <a:pt x="2714" y="3057"/>
                  </a:lnTo>
                  <a:lnTo>
                    <a:pt x="2708" y="3054"/>
                  </a:lnTo>
                  <a:lnTo>
                    <a:pt x="2698" y="3047"/>
                  </a:lnTo>
                  <a:lnTo>
                    <a:pt x="2692" y="3041"/>
                  </a:lnTo>
                  <a:lnTo>
                    <a:pt x="2686" y="3035"/>
                  </a:lnTo>
                  <a:lnTo>
                    <a:pt x="2680" y="3029"/>
                  </a:lnTo>
                  <a:lnTo>
                    <a:pt x="2673" y="3022"/>
                  </a:lnTo>
                  <a:lnTo>
                    <a:pt x="2667" y="3016"/>
                  </a:lnTo>
                  <a:lnTo>
                    <a:pt x="2664" y="3010"/>
                  </a:lnTo>
                  <a:lnTo>
                    <a:pt x="2658" y="3004"/>
                  </a:lnTo>
                  <a:lnTo>
                    <a:pt x="2651" y="3001"/>
                  </a:lnTo>
                  <a:lnTo>
                    <a:pt x="2645" y="3001"/>
                  </a:lnTo>
                  <a:lnTo>
                    <a:pt x="2642" y="3004"/>
                  </a:lnTo>
                  <a:lnTo>
                    <a:pt x="2642" y="3007"/>
                  </a:lnTo>
                  <a:lnTo>
                    <a:pt x="2645" y="3013"/>
                  </a:lnTo>
                  <a:lnTo>
                    <a:pt x="2645" y="3019"/>
                  </a:lnTo>
                  <a:lnTo>
                    <a:pt x="2645" y="3026"/>
                  </a:lnTo>
                  <a:lnTo>
                    <a:pt x="2648" y="3032"/>
                  </a:lnTo>
                  <a:lnTo>
                    <a:pt x="2645" y="3035"/>
                  </a:lnTo>
                  <a:lnTo>
                    <a:pt x="2633" y="3041"/>
                  </a:lnTo>
                  <a:lnTo>
                    <a:pt x="2617" y="3044"/>
                  </a:lnTo>
                  <a:lnTo>
                    <a:pt x="2598" y="3044"/>
                  </a:lnTo>
                  <a:lnTo>
                    <a:pt x="2583" y="3047"/>
                  </a:lnTo>
                  <a:lnTo>
                    <a:pt x="2558" y="3054"/>
                  </a:lnTo>
                  <a:lnTo>
                    <a:pt x="2530" y="3063"/>
                  </a:lnTo>
                  <a:lnTo>
                    <a:pt x="2511" y="3075"/>
                  </a:lnTo>
                  <a:lnTo>
                    <a:pt x="2505" y="3082"/>
                  </a:lnTo>
                  <a:lnTo>
                    <a:pt x="2502" y="3091"/>
                  </a:lnTo>
                  <a:lnTo>
                    <a:pt x="2502" y="3100"/>
                  </a:lnTo>
                  <a:lnTo>
                    <a:pt x="2498" y="3113"/>
                  </a:lnTo>
                  <a:lnTo>
                    <a:pt x="2498" y="3119"/>
                  </a:lnTo>
                  <a:lnTo>
                    <a:pt x="2492" y="3141"/>
                  </a:lnTo>
                  <a:lnTo>
                    <a:pt x="2486" y="3163"/>
                  </a:lnTo>
                  <a:lnTo>
                    <a:pt x="2480" y="3188"/>
                  </a:lnTo>
                  <a:lnTo>
                    <a:pt x="2480" y="3207"/>
                  </a:lnTo>
                  <a:lnTo>
                    <a:pt x="2483" y="3216"/>
                  </a:lnTo>
                  <a:lnTo>
                    <a:pt x="2489" y="3222"/>
                  </a:lnTo>
                  <a:lnTo>
                    <a:pt x="2495" y="3232"/>
                  </a:lnTo>
                  <a:lnTo>
                    <a:pt x="2502" y="3238"/>
                  </a:lnTo>
                  <a:lnTo>
                    <a:pt x="2508" y="3247"/>
                  </a:lnTo>
                  <a:lnTo>
                    <a:pt x="2514" y="3253"/>
                  </a:lnTo>
                  <a:lnTo>
                    <a:pt x="2517" y="3260"/>
                  </a:lnTo>
                  <a:lnTo>
                    <a:pt x="2520" y="3269"/>
                  </a:lnTo>
                  <a:lnTo>
                    <a:pt x="2527" y="3275"/>
                  </a:lnTo>
                  <a:lnTo>
                    <a:pt x="2533" y="3285"/>
                  </a:lnTo>
                  <a:lnTo>
                    <a:pt x="2536" y="3294"/>
                  </a:lnTo>
                  <a:lnTo>
                    <a:pt x="2536" y="3300"/>
                  </a:lnTo>
                  <a:lnTo>
                    <a:pt x="2536" y="3307"/>
                  </a:lnTo>
                  <a:lnTo>
                    <a:pt x="2533" y="3316"/>
                  </a:lnTo>
                  <a:lnTo>
                    <a:pt x="2530" y="3322"/>
                  </a:lnTo>
                  <a:lnTo>
                    <a:pt x="2523" y="3328"/>
                  </a:lnTo>
                  <a:lnTo>
                    <a:pt x="2520" y="3332"/>
                  </a:lnTo>
                  <a:lnTo>
                    <a:pt x="2514" y="3335"/>
                  </a:lnTo>
                  <a:lnTo>
                    <a:pt x="2505" y="3335"/>
                  </a:lnTo>
                  <a:lnTo>
                    <a:pt x="2495" y="3335"/>
                  </a:lnTo>
                  <a:lnTo>
                    <a:pt x="2486" y="3335"/>
                  </a:lnTo>
                  <a:lnTo>
                    <a:pt x="2480" y="3332"/>
                  </a:lnTo>
                  <a:lnTo>
                    <a:pt x="2473" y="3328"/>
                  </a:lnTo>
                  <a:lnTo>
                    <a:pt x="2464" y="3322"/>
                  </a:lnTo>
                  <a:lnTo>
                    <a:pt x="2458" y="3313"/>
                  </a:lnTo>
                  <a:lnTo>
                    <a:pt x="2455" y="3307"/>
                  </a:lnTo>
                  <a:lnTo>
                    <a:pt x="2442" y="3285"/>
                  </a:lnTo>
                  <a:lnTo>
                    <a:pt x="2433" y="3257"/>
                  </a:lnTo>
                  <a:lnTo>
                    <a:pt x="2430" y="3232"/>
                  </a:lnTo>
                  <a:lnTo>
                    <a:pt x="2427" y="3207"/>
                  </a:lnTo>
                  <a:lnTo>
                    <a:pt x="2427" y="3179"/>
                  </a:lnTo>
                  <a:lnTo>
                    <a:pt x="2430" y="3157"/>
                  </a:lnTo>
                  <a:lnTo>
                    <a:pt x="2439" y="3132"/>
                  </a:lnTo>
                  <a:lnTo>
                    <a:pt x="2455" y="3104"/>
                  </a:lnTo>
                  <a:lnTo>
                    <a:pt x="2467" y="3079"/>
                  </a:lnTo>
                  <a:lnTo>
                    <a:pt x="2470" y="3060"/>
                  </a:lnTo>
                  <a:lnTo>
                    <a:pt x="2470" y="3038"/>
                  </a:lnTo>
                  <a:lnTo>
                    <a:pt x="2470" y="3019"/>
                  </a:lnTo>
                  <a:lnTo>
                    <a:pt x="2467" y="3010"/>
                  </a:lnTo>
                  <a:lnTo>
                    <a:pt x="2461" y="3001"/>
                  </a:lnTo>
                  <a:lnTo>
                    <a:pt x="2455" y="2991"/>
                  </a:lnTo>
                  <a:lnTo>
                    <a:pt x="2448" y="2985"/>
                  </a:lnTo>
                  <a:lnTo>
                    <a:pt x="2433" y="2976"/>
                  </a:lnTo>
                  <a:lnTo>
                    <a:pt x="2414" y="2966"/>
                  </a:lnTo>
                  <a:lnTo>
                    <a:pt x="2395" y="2957"/>
                  </a:lnTo>
                  <a:lnTo>
                    <a:pt x="2383" y="2944"/>
                  </a:lnTo>
                  <a:lnTo>
                    <a:pt x="2380" y="2935"/>
                  </a:lnTo>
                  <a:lnTo>
                    <a:pt x="2380" y="2926"/>
                  </a:lnTo>
                  <a:lnTo>
                    <a:pt x="2380" y="2916"/>
                  </a:lnTo>
                  <a:lnTo>
                    <a:pt x="2380" y="2907"/>
                  </a:lnTo>
                  <a:lnTo>
                    <a:pt x="2383" y="2898"/>
                  </a:lnTo>
                  <a:lnTo>
                    <a:pt x="2386" y="2891"/>
                  </a:lnTo>
                  <a:lnTo>
                    <a:pt x="2389" y="2882"/>
                  </a:lnTo>
                  <a:lnTo>
                    <a:pt x="2395" y="2876"/>
                  </a:lnTo>
                  <a:lnTo>
                    <a:pt x="2402" y="2866"/>
                  </a:lnTo>
                  <a:lnTo>
                    <a:pt x="2408" y="2863"/>
                  </a:lnTo>
                  <a:lnTo>
                    <a:pt x="2423" y="2857"/>
                  </a:lnTo>
                  <a:lnTo>
                    <a:pt x="2445" y="2851"/>
                  </a:lnTo>
                  <a:lnTo>
                    <a:pt x="2461" y="2844"/>
                  </a:lnTo>
                  <a:lnTo>
                    <a:pt x="2470" y="2838"/>
                  </a:lnTo>
                  <a:lnTo>
                    <a:pt x="2480" y="2832"/>
                  </a:lnTo>
                  <a:lnTo>
                    <a:pt x="2489" y="2823"/>
                  </a:lnTo>
                  <a:lnTo>
                    <a:pt x="2498" y="2816"/>
                  </a:lnTo>
                  <a:lnTo>
                    <a:pt x="2505" y="2810"/>
                  </a:lnTo>
                  <a:lnTo>
                    <a:pt x="2514" y="2791"/>
                  </a:lnTo>
                  <a:lnTo>
                    <a:pt x="2527" y="2769"/>
                  </a:lnTo>
                  <a:lnTo>
                    <a:pt x="2533" y="2748"/>
                  </a:lnTo>
                  <a:lnTo>
                    <a:pt x="2536" y="2729"/>
                  </a:lnTo>
                  <a:lnTo>
                    <a:pt x="2536" y="2723"/>
                  </a:lnTo>
                  <a:lnTo>
                    <a:pt x="2533" y="2710"/>
                  </a:lnTo>
                  <a:lnTo>
                    <a:pt x="2527" y="2701"/>
                  </a:lnTo>
                  <a:lnTo>
                    <a:pt x="2523" y="2691"/>
                  </a:lnTo>
                  <a:lnTo>
                    <a:pt x="2517" y="2685"/>
                  </a:lnTo>
                  <a:lnTo>
                    <a:pt x="2505" y="2676"/>
                  </a:lnTo>
                  <a:lnTo>
                    <a:pt x="2483" y="2666"/>
                  </a:lnTo>
                  <a:lnTo>
                    <a:pt x="2464" y="2660"/>
                  </a:lnTo>
                  <a:lnTo>
                    <a:pt x="2445" y="2660"/>
                  </a:lnTo>
                  <a:lnTo>
                    <a:pt x="2436" y="2673"/>
                  </a:lnTo>
                  <a:lnTo>
                    <a:pt x="2427" y="2695"/>
                  </a:lnTo>
                  <a:lnTo>
                    <a:pt x="2420" y="2716"/>
                  </a:lnTo>
                  <a:lnTo>
                    <a:pt x="2417" y="2738"/>
                  </a:lnTo>
                  <a:lnTo>
                    <a:pt x="2420" y="2754"/>
                  </a:lnTo>
                  <a:lnTo>
                    <a:pt x="2423" y="2776"/>
                  </a:lnTo>
                  <a:lnTo>
                    <a:pt x="2420" y="2791"/>
                  </a:lnTo>
                  <a:lnTo>
                    <a:pt x="2417" y="2798"/>
                  </a:lnTo>
                  <a:lnTo>
                    <a:pt x="2408" y="2804"/>
                  </a:lnTo>
                  <a:lnTo>
                    <a:pt x="2398" y="2813"/>
                  </a:lnTo>
                  <a:lnTo>
                    <a:pt x="2389" y="2819"/>
                  </a:lnTo>
                  <a:lnTo>
                    <a:pt x="2383" y="2823"/>
                  </a:lnTo>
                  <a:lnTo>
                    <a:pt x="2367" y="2835"/>
                  </a:lnTo>
                  <a:lnTo>
                    <a:pt x="2349" y="2851"/>
                  </a:lnTo>
                  <a:lnTo>
                    <a:pt x="2330" y="2857"/>
                  </a:lnTo>
                  <a:lnTo>
                    <a:pt x="2314" y="2857"/>
                  </a:lnTo>
                  <a:lnTo>
                    <a:pt x="2292" y="2851"/>
                  </a:lnTo>
                  <a:lnTo>
                    <a:pt x="2274" y="2841"/>
                  </a:lnTo>
                  <a:lnTo>
                    <a:pt x="2258" y="2832"/>
                  </a:lnTo>
                  <a:lnTo>
                    <a:pt x="2249" y="2819"/>
                  </a:lnTo>
                  <a:lnTo>
                    <a:pt x="2242" y="2801"/>
                  </a:lnTo>
                  <a:lnTo>
                    <a:pt x="2236" y="2782"/>
                  </a:lnTo>
                  <a:lnTo>
                    <a:pt x="2230" y="2766"/>
                  </a:lnTo>
                  <a:lnTo>
                    <a:pt x="2224" y="2763"/>
                  </a:lnTo>
                  <a:lnTo>
                    <a:pt x="2214" y="2763"/>
                  </a:lnTo>
                  <a:lnTo>
                    <a:pt x="2208" y="2763"/>
                  </a:lnTo>
                  <a:lnTo>
                    <a:pt x="2199" y="2760"/>
                  </a:lnTo>
                  <a:lnTo>
                    <a:pt x="2189" y="2757"/>
                  </a:lnTo>
                  <a:lnTo>
                    <a:pt x="2186" y="2754"/>
                  </a:lnTo>
                  <a:lnTo>
                    <a:pt x="2180" y="2738"/>
                  </a:lnTo>
                  <a:lnTo>
                    <a:pt x="2183" y="2716"/>
                  </a:lnTo>
                  <a:lnTo>
                    <a:pt x="2186" y="2698"/>
                  </a:lnTo>
                  <a:lnTo>
                    <a:pt x="2189" y="2691"/>
                  </a:lnTo>
                  <a:lnTo>
                    <a:pt x="2192" y="2682"/>
                  </a:lnTo>
                  <a:lnTo>
                    <a:pt x="2199" y="2673"/>
                  </a:lnTo>
                  <a:lnTo>
                    <a:pt x="2205" y="2666"/>
                  </a:lnTo>
                  <a:lnTo>
                    <a:pt x="2211" y="2660"/>
                  </a:lnTo>
                  <a:lnTo>
                    <a:pt x="2217" y="2657"/>
                  </a:lnTo>
                  <a:lnTo>
                    <a:pt x="2224" y="2657"/>
                  </a:lnTo>
                  <a:lnTo>
                    <a:pt x="2233" y="2654"/>
                  </a:lnTo>
                  <a:lnTo>
                    <a:pt x="2239" y="2651"/>
                  </a:lnTo>
                  <a:lnTo>
                    <a:pt x="2245" y="2648"/>
                  </a:lnTo>
                  <a:lnTo>
                    <a:pt x="2249" y="2641"/>
                  </a:lnTo>
                  <a:lnTo>
                    <a:pt x="2249" y="2632"/>
                  </a:lnTo>
                  <a:lnTo>
                    <a:pt x="2249" y="2623"/>
                  </a:lnTo>
                  <a:lnTo>
                    <a:pt x="2249" y="2616"/>
                  </a:lnTo>
                  <a:lnTo>
                    <a:pt x="2245" y="2610"/>
                  </a:lnTo>
                  <a:lnTo>
                    <a:pt x="2239" y="2607"/>
                  </a:lnTo>
                  <a:lnTo>
                    <a:pt x="2230" y="2604"/>
                  </a:lnTo>
                  <a:lnTo>
                    <a:pt x="2224" y="2604"/>
                  </a:lnTo>
                  <a:lnTo>
                    <a:pt x="2214" y="2607"/>
                  </a:lnTo>
                  <a:lnTo>
                    <a:pt x="2205" y="2607"/>
                  </a:lnTo>
                  <a:lnTo>
                    <a:pt x="2199" y="2610"/>
                  </a:lnTo>
                  <a:lnTo>
                    <a:pt x="2180" y="2613"/>
                  </a:lnTo>
                  <a:lnTo>
                    <a:pt x="2158" y="2620"/>
                  </a:lnTo>
                  <a:lnTo>
                    <a:pt x="2142" y="2629"/>
                  </a:lnTo>
                  <a:lnTo>
                    <a:pt x="2139" y="2635"/>
                  </a:lnTo>
                  <a:lnTo>
                    <a:pt x="2139" y="2641"/>
                  </a:lnTo>
                  <a:lnTo>
                    <a:pt x="2142" y="2651"/>
                  </a:lnTo>
                  <a:lnTo>
                    <a:pt x="2142" y="2657"/>
                  </a:lnTo>
                  <a:lnTo>
                    <a:pt x="2142" y="2666"/>
                  </a:lnTo>
                  <a:lnTo>
                    <a:pt x="2142" y="2670"/>
                  </a:lnTo>
                  <a:lnTo>
                    <a:pt x="2127" y="2691"/>
                  </a:lnTo>
                  <a:lnTo>
                    <a:pt x="2105" y="2713"/>
                  </a:lnTo>
                  <a:lnTo>
                    <a:pt x="2080" y="2726"/>
                  </a:lnTo>
                  <a:lnTo>
                    <a:pt x="2058" y="2732"/>
                  </a:lnTo>
                  <a:lnTo>
                    <a:pt x="2030" y="2732"/>
                  </a:lnTo>
                  <a:lnTo>
                    <a:pt x="2002" y="2732"/>
                  </a:lnTo>
                  <a:lnTo>
                    <a:pt x="1980" y="2726"/>
                  </a:lnTo>
                  <a:lnTo>
                    <a:pt x="1955" y="2716"/>
                  </a:lnTo>
                  <a:lnTo>
                    <a:pt x="1933" y="2701"/>
                  </a:lnTo>
                  <a:lnTo>
                    <a:pt x="1921" y="2679"/>
                  </a:lnTo>
                  <a:lnTo>
                    <a:pt x="1914" y="2654"/>
                  </a:lnTo>
                  <a:lnTo>
                    <a:pt x="1908" y="2626"/>
                  </a:lnTo>
                  <a:lnTo>
                    <a:pt x="1896" y="2598"/>
                  </a:lnTo>
                  <a:lnTo>
                    <a:pt x="1883" y="2576"/>
                  </a:lnTo>
                  <a:lnTo>
                    <a:pt x="1868" y="2560"/>
                  </a:lnTo>
                  <a:lnTo>
                    <a:pt x="1846" y="2548"/>
                  </a:lnTo>
                  <a:lnTo>
                    <a:pt x="1821" y="2535"/>
                  </a:lnTo>
                  <a:lnTo>
                    <a:pt x="1799" y="2526"/>
                  </a:lnTo>
                  <a:lnTo>
                    <a:pt x="1780" y="2526"/>
                  </a:lnTo>
                  <a:lnTo>
                    <a:pt x="1755" y="2526"/>
                  </a:lnTo>
                  <a:lnTo>
                    <a:pt x="1736" y="2526"/>
                  </a:lnTo>
                  <a:lnTo>
                    <a:pt x="1715" y="2529"/>
                  </a:lnTo>
                  <a:lnTo>
                    <a:pt x="1687" y="2529"/>
                  </a:lnTo>
                  <a:lnTo>
                    <a:pt x="1658" y="2529"/>
                  </a:lnTo>
                  <a:lnTo>
                    <a:pt x="1637" y="2526"/>
                  </a:lnTo>
                  <a:lnTo>
                    <a:pt x="1615" y="2513"/>
                  </a:lnTo>
                  <a:lnTo>
                    <a:pt x="1593" y="2495"/>
                  </a:lnTo>
                  <a:lnTo>
                    <a:pt x="1571" y="2482"/>
                  </a:lnTo>
                  <a:lnTo>
                    <a:pt x="1555" y="2479"/>
                  </a:lnTo>
                  <a:lnTo>
                    <a:pt x="1533" y="2476"/>
                  </a:lnTo>
                  <a:lnTo>
                    <a:pt x="1515" y="2476"/>
                  </a:lnTo>
                  <a:lnTo>
                    <a:pt x="1502" y="2482"/>
                  </a:lnTo>
                  <a:lnTo>
                    <a:pt x="1499" y="2485"/>
                  </a:lnTo>
                  <a:lnTo>
                    <a:pt x="1499" y="2492"/>
                  </a:lnTo>
                  <a:lnTo>
                    <a:pt x="1502" y="2498"/>
                  </a:lnTo>
                  <a:lnTo>
                    <a:pt x="1502" y="2504"/>
                  </a:lnTo>
                  <a:lnTo>
                    <a:pt x="1502" y="2507"/>
                  </a:lnTo>
                  <a:lnTo>
                    <a:pt x="1502" y="2513"/>
                  </a:lnTo>
                  <a:lnTo>
                    <a:pt x="1484" y="2520"/>
                  </a:lnTo>
                  <a:lnTo>
                    <a:pt x="1462" y="2520"/>
                  </a:lnTo>
                  <a:lnTo>
                    <a:pt x="1437" y="2513"/>
                  </a:lnTo>
                  <a:lnTo>
                    <a:pt x="1418" y="2507"/>
                  </a:lnTo>
                  <a:lnTo>
                    <a:pt x="1393" y="2492"/>
                  </a:lnTo>
                  <a:lnTo>
                    <a:pt x="1371" y="2470"/>
                  </a:lnTo>
                  <a:lnTo>
                    <a:pt x="1352" y="2448"/>
                  </a:lnTo>
                  <a:lnTo>
                    <a:pt x="1334" y="2432"/>
                  </a:lnTo>
                  <a:lnTo>
                    <a:pt x="1309" y="2410"/>
                  </a:lnTo>
                  <a:lnTo>
                    <a:pt x="1296" y="2389"/>
                  </a:lnTo>
                  <a:lnTo>
                    <a:pt x="1299" y="2373"/>
                  </a:lnTo>
                  <a:lnTo>
                    <a:pt x="1306" y="2354"/>
                  </a:lnTo>
                  <a:lnTo>
                    <a:pt x="1315" y="2335"/>
                  </a:lnTo>
                  <a:lnTo>
                    <a:pt x="1321" y="2317"/>
                  </a:lnTo>
                  <a:lnTo>
                    <a:pt x="1321" y="2301"/>
                  </a:lnTo>
                  <a:lnTo>
                    <a:pt x="1312" y="2289"/>
                  </a:lnTo>
                  <a:lnTo>
                    <a:pt x="1296" y="2282"/>
                  </a:lnTo>
                  <a:lnTo>
                    <a:pt x="1277" y="2276"/>
                  </a:lnTo>
                  <a:lnTo>
                    <a:pt x="1265" y="2267"/>
                  </a:lnTo>
                  <a:lnTo>
                    <a:pt x="1262" y="2261"/>
                  </a:lnTo>
                  <a:lnTo>
                    <a:pt x="1256" y="2251"/>
                  </a:lnTo>
                  <a:lnTo>
                    <a:pt x="1252" y="2242"/>
                  </a:lnTo>
                  <a:lnTo>
                    <a:pt x="1246" y="2232"/>
                  </a:lnTo>
                  <a:lnTo>
                    <a:pt x="1240" y="2223"/>
                  </a:lnTo>
                  <a:lnTo>
                    <a:pt x="1234" y="2217"/>
                  </a:lnTo>
                  <a:lnTo>
                    <a:pt x="1218" y="2214"/>
                  </a:lnTo>
                  <a:lnTo>
                    <a:pt x="1196" y="2217"/>
                  </a:lnTo>
                  <a:lnTo>
                    <a:pt x="1174" y="2223"/>
                  </a:lnTo>
                  <a:lnTo>
                    <a:pt x="1159" y="2232"/>
                  </a:lnTo>
                  <a:lnTo>
                    <a:pt x="1156" y="2245"/>
                  </a:lnTo>
                  <a:lnTo>
                    <a:pt x="1156" y="2264"/>
                  </a:lnTo>
                  <a:lnTo>
                    <a:pt x="1162" y="2285"/>
                  </a:lnTo>
                  <a:lnTo>
                    <a:pt x="1162" y="2304"/>
                  </a:lnTo>
                  <a:lnTo>
                    <a:pt x="1159" y="2317"/>
                  </a:lnTo>
                  <a:lnTo>
                    <a:pt x="1153" y="2320"/>
                  </a:lnTo>
                  <a:lnTo>
                    <a:pt x="1146" y="2323"/>
                  </a:lnTo>
                  <a:lnTo>
                    <a:pt x="1140" y="2323"/>
                  </a:lnTo>
                  <a:lnTo>
                    <a:pt x="1131" y="2320"/>
                  </a:lnTo>
                  <a:lnTo>
                    <a:pt x="1124" y="2320"/>
                  </a:lnTo>
                  <a:lnTo>
                    <a:pt x="1118" y="2317"/>
                  </a:lnTo>
                  <a:lnTo>
                    <a:pt x="1087" y="2307"/>
                  </a:lnTo>
                  <a:lnTo>
                    <a:pt x="1056" y="2295"/>
                  </a:lnTo>
                  <a:lnTo>
                    <a:pt x="1028" y="2279"/>
                  </a:lnTo>
                  <a:lnTo>
                    <a:pt x="1009" y="2267"/>
                  </a:lnTo>
                  <a:lnTo>
                    <a:pt x="990" y="2248"/>
                  </a:lnTo>
                  <a:lnTo>
                    <a:pt x="971" y="2226"/>
                  </a:lnTo>
                  <a:lnTo>
                    <a:pt x="959" y="2207"/>
                  </a:lnTo>
                  <a:lnTo>
                    <a:pt x="956" y="2195"/>
                  </a:lnTo>
                  <a:lnTo>
                    <a:pt x="959" y="2176"/>
                  </a:lnTo>
                  <a:lnTo>
                    <a:pt x="962" y="2157"/>
                  </a:lnTo>
                  <a:lnTo>
                    <a:pt x="959" y="2148"/>
                  </a:lnTo>
                  <a:lnTo>
                    <a:pt x="953" y="2142"/>
                  </a:lnTo>
                  <a:lnTo>
                    <a:pt x="943" y="2142"/>
                  </a:lnTo>
                  <a:lnTo>
                    <a:pt x="934" y="2142"/>
                  </a:lnTo>
                  <a:lnTo>
                    <a:pt x="925" y="2142"/>
                  </a:lnTo>
                  <a:lnTo>
                    <a:pt x="915" y="2145"/>
                  </a:lnTo>
                  <a:lnTo>
                    <a:pt x="909" y="2148"/>
                  </a:lnTo>
                  <a:lnTo>
                    <a:pt x="906" y="2157"/>
                  </a:lnTo>
                  <a:lnTo>
                    <a:pt x="903" y="2173"/>
                  </a:lnTo>
                  <a:lnTo>
                    <a:pt x="903" y="2192"/>
                  </a:lnTo>
                  <a:lnTo>
                    <a:pt x="900" y="2204"/>
                  </a:lnTo>
                  <a:lnTo>
                    <a:pt x="896" y="2207"/>
                  </a:lnTo>
                  <a:lnTo>
                    <a:pt x="887" y="2211"/>
                  </a:lnTo>
                  <a:lnTo>
                    <a:pt x="878" y="2211"/>
                  </a:lnTo>
                  <a:lnTo>
                    <a:pt x="871" y="2214"/>
                  </a:lnTo>
                  <a:lnTo>
                    <a:pt x="862" y="2217"/>
                  </a:lnTo>
                  <a:lnTo>
                    <a:pt x="856" y="2220"/>
                  </a:lnTo>
                  <a:lnTo>
                    <a:pt x="853" y="2226"/>
                  </a:lnTo>
                  <a:lnTo>
                    <a:pt x="846" y="2232"/>
                  </a:lnTo>
                  <a:lnTo>
                    <a:pt x="843" y="2239"/>
                  </a:lnTo>
                  <a:lnTo>
                    <a:pt x="840" y="2248"/>
                  </a:lnTo>
                  <a:lnTo>
                    <a:pt x="837" y="2254"/>
                  </a:lnTo>
                  <a:lnTo>
                    <a:pt x="840" y="2273"/>
                  </a:lnTo>
                  <a:lnTo>
                    <a:pt x="850" y="2295"/>
                  </a:lnTo>
                  <a:lnTo>
                    <a:pt x="856" y="2314"/>
                  </a:lnTo>
                  <a:lnTo>
                    <a:pt x="856" y="2335"/>
                  </a:lnTo>
                  <a:lnTo>
                    <a:pt x="853" y="2360"/>
                  </a:lnTo>
                  <a:lnTo>
                    <a:pt x="850" y="2382"/>
                  </a:lnTo>
                  <a:lnTo>
                    <a:pt x="846" y="2389"/>
                  </a:lnTo>
                  <a:lnTo>
                    <a:pt x="840" y="2398"/>
                  </a:lnTo>
                  <a:lnTo>
                    <a:pt x="834" y="2404"/>
                  </a:lnTo>
                  <a:lnTo>
                    <a:pt x="828" y="2410"/>
                  </a:lnTo>
                  <a:lnTo>
                    <a:pt x="822" y="2414"/>
                  </a:lnTo>
                  <a:lnTo>
                    <a:pt x="803" y="2417"/>
                  </a:lnTo>
                  <a:lnTo>
                    <a:pt x="778" y="2410"/>
                  </a:lnTo>
                  <a:lnTo>
                    <a:pt x="753" y="2407"/>
                  </a:lnTo>
                  <a:lnTo>
                    <a:pt x="731" y="2407"/>
                  </a:lnTo>
                  <a:lnTo>
                    <a:pt x="715" y="2417"/>
                  </a:lnTo>
                  <a:lnTo>
                    <a:pt x="700" y="2429"/>
                  </a:lnTo>
                  <a:lnTo>
                    <a:pt x="684" y="2442"/>
                  </a:lnTo>
                  <a:lnTo>
                    <a:pt x="669" y="2445"/>
                  </a:lnTo>
                  <a:lnTo>
                    <a:pt x="659" y="2442"/>
                  </a:lnTo>
                  <a:lnTo>
                    <a:pt x="650" y="2435"/>
                  </a:lnTo>
                  <a:lnTo>
                    <a:pt x="644" y="2426"/>
                  </a:lnTo>
                  <a:lnTo>
                    <a:pt x="634" y="2414"/>
                  </a:lnTo>
                  <a:lnTo>
                    <a:pt x="628" y="2407"/>
                  </a:lnTo>
                  <a:lnTo>
                    <a:pt x="619" y="2401"/>
                  </a:lnTo>
                  <a:lnTo>
                    <a:pt x="606" y="2395"/>
                  </a:lnTo>
                  <a:lnTo>
                    <a:pt x="587" y="2392"/>
                  </a:lnTo>
                  <a:lnTo>
                    <a:pt x="569" y="2389"/>
                  </a:lnTo>
                  <a:lnTo>
                    <a:pt x="559" y="2382"/>
                  </a:lnTo>
                  <a:lnTo>
                    <a:pt x="556" y="2364"/>
                  </a:lnTo>
                  <a:lnTo>
                    <a:pt x="559" y="2339"/>
                  </a:lnTo>
                  <a:lnTo>
                    <a:pt x="569" y="2317"/>
                  </a:lnTo>
                  <a:lnTo>
                    <a:pt x="578" y="2298"/>
                  </a:lnTo>
                  <a:lnTo>
                    <a:pt x="590" y="2289"/>
                  </a:lnTo>
                  <a:lnTo>
                    <a:pt x="609" y="2279"/>
                  </a:lnTo>
                  <a:lnTo>
                    <a:pt x="625" y="2270"/>
                  </a:lnTo>
                  <a:lnTo>
                    <a:pt x="634" y="2261"/>
                  </a:lnTo>
                  <a:lnTo>
                    <a:pt x="634" y="2239"/>
                  </a:lnTo>
                  <a:lnTo>
                    <a:pt x="628" y="2214"/>
                  </a:lnTo>
                  <a:lnTo>
                    <a:pt x="615" y="2189"/>
                  </a:lnTo>
                  <a:lnTo>
                    <a:pt x="603" y="2170"/>
                  </a:lnTo>
                  <a:lnTo>
                    <a:pt x="590" y="2154"/>
                  </a:lnTo>
                  <a:lnTo>
                    <a:pt x="572" y="2139"/>
                  </a:lnTo>
                  <a:lnTo>
                    <a:pt x="553" y="2126"/>
                  </a:lnTo>
                  <a:lnTo>
                    <a:pt x="534" y="2120"/>
                  </a:lnTo>
                  <a:lnTo>
                    <a:pt x="522" y="2120"/>
                  </a:lnTo>
                  <a:lnTo>
                    <a:pt x="503" y="2129"/>
                  </a:lnTo>
                  <a:lnTo>
                    <a:pt x="484" y="2139"/>
                  </a:lnTo>
                  <a:lnTo>
                    <a:pt x="472" y="2139"/>
                  </a:lnTo>
                  <a:lnTo>
                    <a:pt x="466" y="2136"/>
                  </a:lnTo>
                  <a:lnTo>
                    <a:pt x="462" y="2129"/>
                  </a:lnTo>
                  <a:lnTo>
                    <a:pt x="459" y="2123"/>
                  </a:lnTo>
                  <a:lnTo>
                    <a:pt x="456" y="2120"/>
                  </a:lnTo>
                  <a:lnTo>
                    <a:pt x="444" y="2101"/>
                  </a:lnTo>
                  <a:lnTo>
                    <a:pt x="425" y="2079"/>
                  </a:lnTo>
                  <a:lnTo>
                    <a:pt x="412" y="2058"/>
                  </a:lnTo>
                  <a:lnTo>
                    <a:pt x="403" y="2039"/>
                  </a:lnTo>
                  <a:lnTo>
                    <a:pt x="409" y="2020"/>
                  </a:lnTo>
                  <a:lnTo>
                    <a:pt x="416" y="1998"/>
                  </a:lnTo>
                  <a:lnTo>
                    <a:pt x="419" y="1979"/>
                  </a:lnTo>
                  <a:lnTo>
                    <a:pt x="412" y="1954"/>
                  </a:lnTo>
                  <a:lnTo>
                    <a:pt x="400" y="1926"/>
                  </a:lnTo>
                  <a:lnTo>
                    <a:pt x="387" y="1908"/>
                  </a:lnTo>
                  <a:lnTo>
                    <a:pt x="362" y="1892"/>
                  </a:lnTo>
                  <a:lnTo>
                    <a:pt x="331" y="1880"/>
                  </a:lnTo>
                  <a:lnTo>
                    <a:pt x="303" y="1873"/>
                  </a:lnTo>
                  <a:lnTo>
                    <a:pt x="281" y="1873"/>
                  </a:lnTo>
                  <a:lnTo>
                    <a:pt x="256" y="1873"/>
                  </a:lnTo>
                  <a:lnTo>
                    <a:pt x="234" y="1876"/>
                  </a:lnTo>
                  <a:lnTo>
                    <a:pt x="213" y="1873"/>
                  </a:lnTo>
                  <a:lnTo>
                    <a:pt x="197" y="1864"/>
                  </a:lnTo>
                  <a:lnTo>
                    <a:pt x="175" y="1848"/>
                  </a:lnTo>
                  <a:lnTo>
                    <a:pt x="160" y="1839"/>
                  </a:lnTo>
                  <a:lnTo>
                    <a:pt x="138" y="1839"/>
                  </a:lnTo>
                  <a:lnTo>
                    <a:pt x="110" y="1842"/>
                  </a:lnTo>
                  <a:lnTo>
                    <a:pt x="88" y="1839"/>
                  </a:lnTo>
                  <a:lnTo>
                    <a:pt x="72" y="1833"/>
                  </a:lnTo>
                  <a:lnTo>
                    <a:pt x="53" y="1823"/>
                  </a:lnTo>
                  <a:lnTo>
                    <a:pt x="38" y="1811"/>
                  </a:lnTo>
                  <a:lnTo>
                    <a:pt x="31" y="1798"/>
                  </a:lnTo>
                  <a:lnTo>
                    <a:pt x="38" y="1783"/>
                  </a:lnTo>
                  <a:lnTo>
                    <a:pt x="53" y="1764"/>
                  </a:lnTo>
                  <a:lnTo>
                    <a:pt x="72" y="1745"/>
                  </a:lnTo>
                  <a:lnTo>
                    <a:pt x="94" y="1730"/>
                  </a:lnTo>
                  <a:lnTo>
                    <a:pt x="113" y="1720"/>
                  </a:lnTo>
                  <a:lnTo>
                    <a:pt x="144" y="1711"/>
                  </a:lnTo>
                  <a:lnTo>
                    <a:pt x="184" y="1705"/>
                  </a:lnTo>
                  <a:lnTo>
                    <a:pt x="228" y="1702"/>
                  </a:lnTo>
                  <a:lnTo>
                    <a:pt x="272" y="1698"/>
                  </a:lnTo>
                  <a:lnTo>
                    <a:pt x="306" y="1698"/>
                  </a:lnTo>
                  <a:lnTo>
                    <a:pt x="328" y="1695"/>
                  </a:lnTo>
                  <a:lnTo>
                    <a:pt x="353" y="1695"/>
                  </a:lnTo>
                  <a:lnTo>
                    <a:pt x="375" y="1698"/>
                  </a:lnTo>
                  <a:lnTo>
                    <a:pt x="409" y="1698"/>
                  </a:lnTo>
                  <a:lnTo>
                    <a:pt x="450" y="1705"/>
                  </a:lnTo>
                  <a:lnTo>
                    <a:pt x="491" y="1708"/>
                  </a:lnTo>
                  <a:lnTo>
                    <a:pt x="525" y="1705"/>
                  </a:lnTo>
                  <a:lnTo>
                    <a:pt x="544" y="1698"/>
                  </a:lnTo>
                  <a:lnTo>
                    <a:pt x="565" y="1686"/>
                  </a:lnTo>
                  <a:lnTo>
                    <a:pt x="584" y="1673"/>
                  </a:lnTo>
                  <a:lnTo>
                    <a:pt x="603" y="1670"/>
                  </a:lnTo>
                  <a:lnTo>
                    <a:pt x="622" y="1673"/>
                  </a:lnTo>
                  <a:lnTo>
                    <a:pt x="644" y="1680"/>
                  </a:lnTo>
                  <a:lnTo>
                    <a:pt x="665" y="1689"/>
                  </a:lnTo>
                  <a:lnTo>
                    <a:pt x="687" y="1695"/>
                  </a:lnTo>
                  <a:lnTo>
                    <a:pt x="703" y="1695"/>
                  </a:lnTo>
                  <a:lnTo>
                    <a:pt x="725" y="1695"/>
                  </a:lnTo>
                  <a:lnTo>
                    <a:pt x="740" y="1689"/>
                  </a:lnTo>
                  <a:lnTo>
                    <a:pt x="750" y="1673"/>
                  </a:lnTo>
                  <a:lnTo>
                    <a:pt x="753" y="1648"/>
                  </a:lnTo>
                  <a:lnTo>
                    <a:pt x="753" y="1623"/>
                  </a:lnTo>
                  <a:lnTo>
                    <a:pt x="753" y="1599"/>
                  </a:lnTo>
                  <a:lnTo>
                    <a:pt x="750" y="1577"/>
                  </a:lnTo>
                  <a:lnTo>
                    <a:pt x="750" y="1549"/>
                  </a:lnTo>
                  <a:lnTo>
                    <a:pt x="747" y="1511"/>
                  </a:lnTo>
                  <a:lnTo>
                    <a:pt x="740" y="1480"/>
                  </a:lnTo>
                  <a:lnTo>
                    <a:pt x="728" y="1455"/>
                  </a:lnTo>
                  <a:lnTo>
                    <a:pt x="712" y="1446"/>
                  </a:lnTo>
                  <a:lnTo>
                    <a:pt x="690" y="1439"/>
                  </a:lnTo>
                  <a:lnTo>
                    <a:pt x="665" y="1436"/>
                  </a:lnTo>
                  <a:lnTo>
                    <a:pt x="644" y="1433"/>
                  </a:lnTo>
                  <a:lnTo>
                    <a:pt x="628" y="1427"/>
                  </a:lnTo>
                  <a:lnTo>
                    <a:pt x="606" y="1405"/>
                  </a:lnTo>
                  <a:lnTo>
                    <a:pt x="587" y="1380"/>
                  </a:lnTo>
                  <a:lnTo>
                    <a:pt x="569" y="1361"/>
                  </a:lnTo>
                  <a:lnTo>
                    <a:pt x="550" y="1352"/>
                  </a:lnTo>
                  <a:lnTo>
                    <a:pt x="528" y="1346"/>
                  </a:lnTo>
                  <a:lnTo>
                    <a:pt x="509" y="1346"/>
                  </a:lnTo>
                  <a:lnTo>
                    <a:pt x="494" y="1342"/>
                  </a:lnTo>
                  <a:lnTo>
                    <a:pt x="475" y="1346"/>
                  </a:lnTo>
                  <a:lnTo>
                    <a:pt x="456" y="1349"/>
                  </a:lnTo>
                  <a:lnTo>
                    <a:pt x="447" y="1355"/>
                  </a:lnTo>
                  <a:lnTo>
                    <a:pt x="444" y="1361"/>
                  </a:lnTo>
                  <a:lnTo>
                    <a:pt x="444" y="1367"/>
                  </a:lnTo>
                  <a:lnTo>
                    <a:pt x="444" y="1374"/>
                  </a:lnTo>
                  <a:lnTo>
                    <a:pt x="447" y="1383"/>
                  </a:lnTo>
                  <a:lnTo>
                    <a:pt x="447" y="1389"/>
                  </a:lnTo>
                  <a:lnTo>
                    <a:pt x="450" y="1399"/>
                  </a:lnTo>
                  <a:lnTo>
                    <a:pt x="447" y="1402"/>
                  </a:lnTo>
                  <a:lnTo>
                    <a:pt x="441" y="1427"/>
                  </a:lnTo>
                  <a:lnTo>
                    <a:pt x="425" y="1452"/>
                  </a:lnTo>
                  <a:lnTo>
                    <a:pt x="409" y="1474"/>
                  </a:lnTo>
                  <a:lnTo>
                    <a:pt x="397" y="1483"/>
                  </a:lnTo>
                  <a:lnTo>
                    <a:pt x="381" y="1492"/>
                  </a:lnTo>
                  <a:lnTo>
                    <a:pt x="362" y="1499"/>
                  </a:lnTo>
                  <a:lnTo>
                    <a:pt x="347" y="1502"/>
                  </a:lnTo>
                  <a:lnTo>
                    <a:pt x="337" y="1489"/>
                  </a:lnTo>
                  <a:lnTo>
                    <a:pt x="331" y="1474"/>
                  </a:lnTo>
                  <a:lnTo>
                    <a:pt x="325" y="1455"/>
                  </a:lnTo>
                  <a:lnTo>
                    <a:pt x="319" y="1439"/>
                  </a:lnTo>
                  <a:lnTo>
                    <a:pt x="319" y="1417"/>
                  </a:lnTo>
                  <a:lnTo>
                    <a:pt x="316" y="1392"/>
                  </a:lnTo>
                  <a:lnTo>
                    <a:pt x="319" y="1374"/>
                  </a:lnTo>
                  <a:lnTo>
                    <a:pt x="325" y="1367"/>
                  </a:lnTo>
                  <a:lnTo>
                    <a:pt x="334" y="1361"/>
                  </a:lnTo>
                  <a:lnTo>
                    <a:pt x="344" y="1355"/>
                  </a:lnTo>
                  <a:lnTo>
                    <a:pt x="350" y="1349"/>
                  </a:lnTo>
                  <a:lnTo>
                    <a:pt x="359" y="1342"/>
                  </a:lnTo>
                  <a:lnTo>
                    <a:pt x="362" y="1333"/>
                  </a:lnTo>
                  <a:lnTo>
                    <a:pt x="359" y="1327"/>
                  </a:lnTo>
                  <a:lnTo>
                    <a:pt x="356" y="1321"/>
                  </a:lnTo>
                  <a:lnTo>
                    <a:pt x="350" y="1311"/>
                  </a:lnTo>
                  <a:lnTo>
                    <a:pt x="344" y="1305"/>
                  </a:lnTo>
                  <a:lnTo>
                    <a:pt x="337" y="1302"/>
                  </a:lnTo>
                  <a:lnTo>
                    <a:pt x="331" y="1299"/>
                  </a:lnTo>
                  <a:lnTo>
                    <a:pt x="325" y="1299"/>
                  </a:lnTo>
                  <a:lnTo>
                    <a:pt x="316" y="1299"/>
                  </a:lnTo>
                  <a:lnTo>
                    <a:pt x="306" y="1302"/>
                  </a:lnTo>
                  <a:lnTo>
                    <a:pt x="297" y="1302"/>
                  </a:lnTo>
                  <a:lnTo>
                    <a:pt x="291" y="1299"/>
                  </a:lnTo>
                  <a:lnTo>
                    <a:pt x="288" y="1293"/>
                  </a:lnTo>
                  <a:lnTo>
                    <a:pt x="284" y="1286"/>
                  </a:lnTo>
                  <a:lnTo>
                    <a:pt x="281" y="1277"/>
                  </a:lnTo>
                  <a:lnTo>
                    <a:pt x="278" y="1268"/>
                  </a:lnTo>
                  <a:lnTo>
                    <a:pt x="278" y="1258"/>
                  </a:lnTo>
                  <a:lnTo>
                    <a:pt x="278" y="1252"/>
                  </a:lnTo>
                  <a:lnTo>
                    <a:pt x="284" y="1246"/>
                  </a:lnTo>
                  <a:lnTo>
                    <a:pt x="291" y="1239"/>
                  </a:lnTo>
                  <a:lnTo>
                    <a:pt x="303" y="1233"/>
                  </a:lnTo>
                  <a:lnTo>
                    <a:pt x="313" y="1227"/>
                  </a:lnTo>
                  <a:lnTo>
                    <a:pt x="319" y="1221"/>
                  </a:lnTo>
                  <a:lnTo>
                    <a:pt x="325" y="1214"/>
                  </a:lnTo>
                  <a:lnTo>
                    <a:pt x="328" y="1199"/>
                  </a:lnTo>
                  <a:lnTo>
                    <a:pt x="325" y="1180"/>
                  </a:lnTo>
                  <a:lnTo>
                    <a:pt x="322" y="1161"/>
                  </a:lnTo>
                  <a:lnTo>
                    <a:pt x="322" y="1149"/>
                  </a:lnTo>
                  <a:lnTo>
                    <a:pt x="325" y="1139"/>
                  </a:lnTo>
                  <a:lnTo>
                    <a:pt x="331" y="1127"/>
                  </a:lnTo>
                  <a:lnTo>
                    <a:pt x="337" y="1118"/>
                  </a:lnTo>
                  <a:lnTo>
                    <a:pt x="344" y="1108"/>
                  </a:lnTo>
                  <a:lnTo>
                    <a:pt x="350" y="1105"/>
                  </a:lnTo>
                  <a:lnTo>
                    <a:pt x="359" y="1105"/>
                  </a:lnTo>
                  <a:lnTo>
                    <a:pt x="366" y="1108"/>
                  </a:lnTo>
                  <a:lnTo>
                    <a:pt x="375" y="1111"/>
                  </a:lnTo>
                  <a:lnTo>
                    <a:pt x="384" y="1118"/>
                  </a:lnTo>
                  <a:lnTo>
                    <a:pt x="391" y="1127"/>
                  </a:lnTo>
                  <a:lnTo>
                    <a:pt x="397" y="1130"/>
                  </a:lnTo>
                  <a:lnTo>
                    <a:pt x="400" y="1136"/>
                  </a:lnTo>
                  <a:lnTo>
                    <a:pt x="406" y="1146"/>
                  </a:lnTo>
                  <a:lnTo>
                    <a:pt x="409" y="1155"/>
                  </a:lnTo>
                  <a:lnTo>
                    <a:pt x="412" y="1164"/>
                  </a:lnTo>
                  <a:lnTo>
                    <a:pt x="409" y="1171"/>
                  </a:lnTo>
                  <a:lnTo>
                    <a:pt x="409" y="1177"/>
                  </a:lnTo>
                  <a:lnTo>
                    <a:pt x="406" y="1186"/>
                  </a:lnTo>
                  <a:lnTo>
                    <a:pt x="403" y="1193"/>
                  </a:lnTo>
                  <a:lnTo>
                    <a:pt x="403" y="1199"/>
                  </a:lnTo>
                  <a:lnTo>
                    <a:pt x="406" y="1208"/>
                  </a:lnTo>
                  <a:lnTo>
                    <a:pt x="412" y="1218"/>
                  </a:lnTo>
                  <a:lnTo>
                    <a:pt x="419" y="1224"/>
                  </a:lnTo>
                  <a:lnTo>
                    <a:pt x="425" y="1233"/>
                  </a:lnTo>
                  <a:lnTo>
                    <a:pt x="431" y="1236"/>
                  </a:lnTo>
                  <a:lnTo>
                    <a:pt x="447" y="1236"/>
                  </a:lnTo>
                  <a:lnTo>
                    <a:pt x="462" y="1233"/>
                  </a:lnTo>
                  <a:lnTo>
                    <a:pt x="478" y="1230"/>
                  </a:lnTo>
                  <a:lnTo>
                    <a:pt x="494" y="1227"/>
                  </a:lnTo>
                  <a:lnTo>
                    <a:pt x="519" y="1233"/>
                  </a:lnTo>
                  <a:lnTo>
                    <a:pt x="547" y="1246"/>
                  </a:lnTo>
                  <a:lnTo>
                    <a:pt x="569" y="1252"/>
                  </a:lnTo>
                  <a:lnTo>
                    <a:pt x="590" y="1252"/>
                  </a:lnTo>
                  <a:lnTo>
                    <a:pt x="612" y="1252"/>
                  </a:lnTo>
                  <a:lnTo>
                    <a:pt x="631" y="1252"/>
                  </a:lnTo>
                  <a:lnTo>
                    <a:pt x="650" y="1255"/>
                  </a:lnTo>
                  <a:lnTo>
                    <a:pt x="669" y="1261"/>
                  </a:lnTo>
                  <a:lnTo>
                    <a:pt x="687" y="1268"/>
                  </a:lnTo>
                  <a:lnTo>
                    <a:pt x="715" y="1271"/>
                  </a:lnTo>
                  <a:lnTo>
                    <a:pt x="750" y="1271"/>
                  </a:lnTo>
                  <a:lnTo>
                    <a:pt x="787" y="1274"/>
                  </a:lnTo>
                  <a:lnTo>
                    <a:pt x="815" y="1274"/>
                  </a:lnTo>
                  <a:lnTo>
                    <a:pt x="837" y="1274"/>
                  </a:lnTo>
                  <a:lnTo>
                    <a:pt x="862" y="1280"/>
                  </a:lnTo>
                  <a:lnTo>
                    <a:pt x="887" y="1280"/>
                  </a:lnTo>
                  <a:lnTo>
                    <a:pt x="912" y="1280"/>
                  </a:lnTo>
                  <a:lnTo>
                    <a:pt x="928" y="1271"/>
                  </a:lnTo>
                  <a:lnTo>
                    <a:pt x="928" y="1264"/>
                  </a:lnTo>
                  <a:lnTo>
                    <a:pt x="928" y="1258"/>
                  </a:lnTo>
                  <a:lnTo>
                    <a:pt x="928" y="1249"/>
                  </a:lnTo>
                  <a:lnTo>
                    <a:pt x="921" y="1239"/>
                  </a:lnTo>
                  <a:lnTo>
                    <a:pt x="918" y="1230"/>
                  </a:lnTo>
                  <a:lnTo>
                    <a:pt x="915" y="1224"/>
                  </a:lnTo>
                  <a:lnTo>
                    <a:pt x="900" y="1214"/>
                  </a:lnTo>
                  <a:lnTo>
                    <a:pt x="881" y="1205"/>
                  </a:lnTo>
                  <a:lnTo>
                    <a:pt x="862" y="1199"/>
                  </a:lnTo>
                  <a:lnTo>
                    <a:pt x="843" y="1196"/>
                  </a:lnTo>
                  <a:lnTo>
                    <a:pt x="825" y="1193"/>
                  </a:lnTo>
                  <a:lnTo>
                    <a:pt x="803" y="1193"/>
                  </a:lnTo>
                  <a:lnTo>
                    <a:pt x="787" y="1186"/>
                  </a:lnTo>
                  <a:lnTo>
                    <a:pt x="784" y="1180"/>
                  </a:lnTo>
                  <a:lnTo>
                    <a:pt x="778" y="1174"/>
                  </a:lnTo>
                  <a:lnTo>
                    <a:pt x="772" y="1164"/>
                  </a:lnTo>
                  <a:lnTo>
                    <a:pt x="768" y="1155"/>
                  </a:lnTo>
                  <a:lnTo>
                    <a:pt x="762" y="1149"/>
                  </a:lnTo>
                  <a:lnTo>
                    <a:pt x="743" y="1136"/>
                  </a:lnTo>
                  <a:lnTo>
                    <a:pt x="725" y="1124"/>
                  </a:lnTo>
                  <a:lnTo>
                    <a:pt x="703" y="1121"/>
                  </a:lnTo>
                  <a:lnTo>
                    <a:pt x="697" y="1121"/>
                  </a:lnTo>
                  <a:lnTo>
                    <a:pt x="684" y="1124"/>
                  </a:lnTo>
                  <a:lnTo>
                    <a:pt x="675" y="1127"/>
                  </a:lnTo>
                  <a:lnTo>
                    <a:pt x="665" y="1133"/>
                  </a:lnTo>
                  <a:lnTo>
                    <a:pt x="656" y="1136"/>
                  </a:lnTo>
                  <a:lnTo>
                    <a:pt x="631" y="1139"/>
                  </a:lnTo>
                  <a:lnTo>
                    <a:pt x="600" y="1143"/>
                  </a:lnTo>
                  <a:lnTo>
                    <a:pt x="575" y="1143"/>
                  </a:lnTo>
                  <a:lnTo>
                    <a:pt x="556" y="1136"/>
                  </a:lnTo>
                  <a:lnTo>
                    <a:pt x="537" y="1127"/>
                  </a:lnTo>
                  <a:lnTo>
                    <a:pt x="525" y="1115"/>
                  </a:lnTo>
                  <a:lnTo>
                    <a:pt x="522" y="1108"/>
                  </a:lnTo>
                  <a:lnTo>
                    <a:pt x="525" y="1099"/>
                  </a:lnTo>
                  <a:lnTo>
                    <a:pt x="525" y="1090"/>
                  </a:lnTo>
                  <a:lnTo>
                    <a:pt x="528" y="1083"/>
                  </a:lnTo>
                  <a:lnTo>
                    <a:pt x="534" y="1074"/>
                  </a:lnTo>
                  <a:lnTo>
                    <a:pt x="537" y="1071"/>
                  </a:lnTo>
                  <a:lnTo>
                    <a:pt x="544" y="1068"/>
                  </a:lnTo>
                  <a:lnTo>
                    <a:pt x="550" y="1068"/>
                  </a:lnTo>
                  <a:lnTo>
                    <a:pt x="559" y="1068"/>
                  </a:lnTo>
                  <a:lnTo>
                    <a:pt x="565" y="1071"/>
                  </a:lnTo>
                  <a:lnTo>
                    <a:pt x="575" y="1071"/>
                  </a:lnTo>
                  <a:lnTo>
                    <a:pt x="581" y="1071"/>
                  </a:lnTo>
                  <a:lnTo>
                    <a:pt x="597" y="1061"/>
                  </a:lnTo>
                  <a:lnTo>
                    <a:pt x="640" y="1036"/>
                  </a:lnTo>
                  <a:lnTo>
                    <a:pt x="659" y="1030"/>
                  </a:lnTo>
                  <a:lnTo>
                    <a:pt x="678" y="1030"/>
                  </a:lnTo>
                  <a:lnTo>
                    <a:pt x="700" y="1030"/>
                  </a:lnTo>
                  <a:lnTo>
                    <a:pt x="718" y="1030"/>
                  </a:lnTo>
                  <a:lnTo>
                    <a:pt x="747" y="1021"/>
                  </a:lnTo>
                  <a:lnTo>
                    <a:pt x="778" y="1005"/>
                  </a:lnTo>
                  <a:lnTo>
                    <a:pt x="800" y="986"/>
                  </a:lnTo>
                  <a:lnTo>
                    <a:pt x="800" y="980"/>
                  </a:lnTo>
                  <a:lnTo>
                    <a:pt x="803" y="974"/>
                  </a:lnTo>
                  <a:lnTo>
                    <a:pt x="803" y="965"/>
                  </a:lnTo>
                  <a:lnTo>
                    <a:pt x="803" y="958"/>
                  </a:lnTo>
                  <a:lnTo>
                    <a:pt x="800" y="949"/>
                  </a:lnTo>
                  <a:lnTo>
                    <a:pt x="800" y="946"/>
                  </a:lnTo>
                  <a:lnTo>
                    <a:pt x="784" y="940"/>
                  </a:lnTo>
                  <a:lnTo>
                    <a:pt x="765" y="940"/>
                  </a:lnTo>
                  <a:lnTo>
                    <a:pt x="747" y="940"/>
                  </a:lnTo>
                  <a:lnTo>
                    <a:pt x="731" y="946"/>
                  </a:lnTo>
                  <a:lnTo>
                    <a:pt x="725" y="949"/>
                  </a:lnTo>
                  <a:lnTo>
                    <a:pt x="722" y="955"/>
                  </a:lnTo>
                  <a:lnTo>
                    <a:pt x="715" y="962"/>
                  </a:lnTo>
                  <a:lnTo>
                    <a:pt x="712" y="968"/>
                  </a:lnTo>
                  <a:lnTo>
                    <a:pt x="693" y="971"/>
                  </a:lnTo>
                  <a:lnTo>
                    <a:pt x="672" y="971"/>
                  </a:lnTo>
                  <a:lnTo>
                    <a:pt x="650" y="971"/>
                  </a:lnTo>
                  <a:lnTo>
                    <a:pt x="631" y="971"/>
                  </a:lnTo>
                  <a:lnTo>
                    <a:pt x="612" y="971"/>
                  </a:lnTo>
                  <a:lnTo>
                    <a:pt x="590" y="974"/>
                  </a:lnTo>
                  <a:lnTo>
                    <a:pt x="569" y="977"/>
                  </a:lnTo>
                  <a:lnTo>
                    <a:pt x="547" y="986"/>
                  </a:lnTo>
                  <a:lnTo>
                    <a:pt x="522" y="996"/>
                  </a:lnTo>
                  <a:lnTo>
                    <a:pt x="500" y="1005"/>
                  </a:lnTo>
                  <a:lnTo>
                    <a:pt x="494" y="1008"/>
                  </a:lnTo>
                  <a:lnTo>
                    <a:pt x="481" y="1011"/>
                  </a:lnTo>
                  <a:lnTo>
                    <a:pt x="472" y="1015"/>
                  </a:lnTo>
                  <a:lnTo>
                    <a:pt x="462" y="1021"/>
                  </a:lnTo>
                  <a:lnTo>
                    <a:pt x="453" y="1021"/>
                  </a:lnTo>
                  <a:lnTo>
                    <a:pt x="422" y="1024"/>
                  </a:lnTo>
                  <a:lnTo>
                    <a:pt x="387" y="1024"/>
                  </a:lnTo>
                  <a:lnTo>
                    <a:pt x="356" y="1027"/>
                  </a:lnTo>
                  <a:lnTo>
                    <a:pt x="350" y="1030"/>
                  </a:lnTo>
                  <a:lnTo>
                    <a:pt x="341" y="1033"/>
                  </a:lnTo>
                  <a:lnTo>
                    <a:pt x="331" y="1036"/>
                  </a:lnTo>
                  <a:lnTo>
                    <a:pt x="325" y="1043"/>
                  </a:lnTo>
                  <a:lnTo>
                    <a:pt x="316" y="1046"/>
                  </a:lnTo>
                  <a:lnTo>
                    <a:pt x="297" y="1055"/>
                  </a:lnTo>
                  <a:lnTo>
                    <a:pt x="272" y="1065"/>
                  </a:lnTo>
                  <a:lnTo>
                    <a:pt x="250" y="1071"/>
                  </a:lnTo>
                  <a:lnTo>
                    <a:pt x="228" y="1065"/>
                  </a:lnTo>
                  <a:lnTo>
                    <a:pt x="200" y="1055"/>
                  </a:lnTo>
                  <a:lnTo>
                    <a:pt x="178" y="1049"/>
                  </a:lnTo>
                  <a:lnTo>
                    <a:pt x="169" y="1049"/>
                  </a:lnTo>
                  <a:lnTo>
                    <a:pt x="160" y="1049"/>
                  </a:lnTo>
                  <a:lnTo>
                    <a:pt x="150" y="1049"/>
                  </a:lnTo>
                  <a:lnTo>
                    <a:pt x="141" y="1049"/>
                  </a:lnTo>
                  <a:lnTo>
                    <a:pt x="135" y="1049"/>
                  </a:lnTo>
                  <a:lnTo>
                    <a:pt x="128" y="1052"/>
                  </a:lnTo>
                  <a:lnTo>
                    <a:pt x="119" y="1065"/>
                  </a:lnTo>
                  <a:lnTo>
                    <a:pt x="116" y="1080"/>
                  </a:lnTo>
                  <a:lnTo>
                    <a:pt x="110" y="1096"/>
                  </a:lnTo>
                  <a:lnTo>
                    <a:pt x="103" y="1105"/>
                  </a:lnTo>
                  <a:lnTo>
                    <a:pt x="88" y="1111"/>
                  </a:lnTo>
                  <a:lnTo>
                    <a:pt x="66" y="1115"/>
                  </a:lnTo>
                  <a:lnTo>
                    <a:pt x="47" y="1115"/>
                  </a:lnTo>
                  <a:lnTo>
                    <a:pt x="31" y="1108"/>
                  </a:lnTo>
                  <a:lnTo>
                    <a:pt x="25" y="1102"/>
                  </a:lnTo>
                  <a:lnTo>
                    <a:pt x="22" y="1096"/>
                  </a:lnTo>
                  <a:lnTo>
                    <a:pt x="19" y="1086"/>
                  </a:lnTo>
                  <a:lnTo>
                    <a:pt x="16" y="1077"/>
                  </a:lnTo>
                  <a:lnTo>
                    <a:pt x="13" y="1068"/>
                  </a:lnTo>
                  <a:lnTo>
                    <a:pt x="13" y="1061"/>
                  </a:lnTo>
                  <a:lnTo>
                    <a:pt x="6" y="1024"/>
                  </a:lnTo>
                  <a:lnTo>
                    <a:pt x="0" y="980"/>
                  </a:lnTo>
                  <a:lnTo>
                    <a:pt x="0" y="946"/>
                  </a:lnTo>
                  <a:lnTo>
                    <a:pt x="3" y="921"/>
                  </a:lnTo>
                  <a:lnTo>
                    <a:pt x="10" y="890"/>
                  </a:lnTo>
                  <a:lnTo>
                    <a:pt x="19" y="868"/>
                  </a:lnTo>
                  <a:lnTo>
                    <a:pt x="25" y="862"/>
                  </a:lnTo>
                  <a:lnTo>
                    <a:pt x="35" y="855"/>
                  </a:lnTo>
                  <a:lnTo>
                    <a:pt x="44" y="849"/>
                  </a:lnTo>
                  <a:lnTo>
                    <a:pt x="53" y="843"/>
                  </a:lnTo>
                  <a:lnTo>
                    <a:pt x="63" y="840"/>
                  </a:lnTo>
                  <a:lnTo>
                    <a:pt x="69" y="833"/>
                  </a:lnTo>
                  <a:lnTo>
                    <a:pt x="69" y="824"/>
                  </a:lnTo>
                  <a:lnTo>
                    <a:pt x="72" y="815"/>
                  </a:lnTo>
                  <a:lnTo>
                    <a:pt x="72" y="805"/>
                  </a:lnTo>
                  <a:lnTo>
                    <a:pt x="72" y="796"/>
                  </a:lnTo>
                  <a:lnTo>
                    <a:pt x="69" y="787"/>
                  </a:lnTo>
                  <a:lnTo>
                    <a:pt x="63" y="768"/>
                  </a:lnTo>
                  <a:lnTo>
                    <a:pt x="53" y="746"/>
                  </a:lnTo>
                  <a:lnTo>
                    <a:pt x="47" y="727"/>
                  </a:lnTo>
                  <a:lnTo>
                    <a:pt x="53" y="705"/>
                  </a:lnTo>
                  <a:lnTo>
                    <a:pt x="66" y="677"/>
                  </a:lnTo>
                  <a:lnTo>
                    <a:pt x="81" y="649"/>
                  </a:lnTo>
                  <a:lnTo>
                    <a:pt x="91" y="627"/>
                  </a:lnTo>
                  <a:lnTo>
                    <a:pt x="97" y="609"/>
                  </a:lnTo>
                  <a:lnTo>
                    <a:pt x="100" y="587"/>
                  </a:lnTo>
                  <a:lnTo>
                    <a:pt x="110" y="571"/>
                  </a:lnTo>
                  <a:lnTo>
                    <a:pt x="128" y="568"/>
                  </a:lnTo>
                  <a:lnTo>
                    <a:pt x="153" y="568"/>
                  </a:lnTo>
                  <a:lnTo>
                    <a:pt x="178" y="571"/>
                  </a:lnTo>
                  <a:lnTo>
                    <a:pt x="200" y="571"/>
                  </a:lnTo>
                  <a:lnTo>
                    <a:pt x="206" y="568"/>
                  </a:lnTo>
                  <a:lnTo>
                    <a:pt x="216" y="562"/>
                  </a:lnTo>
                  <a:lnTo>
                    <a:pt x="222" y="556"/>
                  </a:lnTo>
                  <a:lnTo>
                    <a:pt x="231" y="552"/>
                  </a:lnTo>
                  <a:lnTo>
                    <a:pt x="238" y="549"/>
                  </a:lnTo>
                  <a:lnTo>
                    <a:pt x="256" y="549"/>
                  </a:lnTo>
                  <a:lnTo>
                    <a:pt x="278" y="552"/>
                  </a:lnTo>
                  <a:lnTo>
                    <a:pt x="300" y="552"/>
                  </a:lnTo>
                  <a:lnTo>
                    <a:pt x="316" y="549"/>
                  </a:lnTo>
                  <a:lnTo>
                    <a:pt x="319" y="543"/>
                  </a:lnTo>
                  <a:lnTo>
                    <a:pt x="319" y="537"/>
                  </a:lnTo>
                  <a:lnTo>
                    <a:pt x="319" y="527"/>
                  </a:lnTo>
                  <a:lnTo>
                    <a:pt x="319" y="518"/>
                  </a:lnTo>
                  <a:lnTo>
                    <a:pt x="319" y="512"/>
                  </a:lnTo>
                  <a:lnTo>
                    <a:pt x="319" y="502"/>
                  </a:lnTo>
                  <a:lnTo>
                    <a:pt x="322" y="499"/>
                  </a:lnTo>
                  <a:lnTo>
                    <a:pt x="331" y="496"/>
                  </a:lnTo>
                  <a:lnTo>
                    <a:pt x="347" y="496"/>
                  </a:lnTo>
                  <a:lnTo>
                    <a:pt x="362" y="499"/>
                  </a:lnTo>
                  <a:lnTo>
                    <a:pt x="375" y="499"/>
                  </a:lnTo>
                  <a:lnTo>
                    <a:pt x="381" y="493"/>
                  </a:lnTo>
                  <a:lnTo>
                    <a:pt x="387" y="484"/>
                  </a:lnTo>
                  <a:lnTo>
                    <a:pt x="394" y="474"/>
                  </a:lnTo>
                  <a:lnTo>
                    <a:pt x="403" y="465"/>
                  </a:lnTo>
                  <a:lnTo>
                    <a:pt x="409" y="456"/>
                  </a:lnTo>
                  <a:lnTo>
                    <a:pt x="416" y="449"/>
                  </a:lnTo>
                  <a:lnTo>
                    <a:pt x="431" y="443"/>
                  </a:lnTo>
                  <a:lnTo>
                    <a:pt x="453" y="437"/>
                  </a:lnTo>
                  <a:lnTo>
                    <a:pt x="472" y="437"/>
                  </a:lnTo>
                  <a:lnTo>
                    <a:pt x="481" y="437"/>
                  </a:lnTo>
                  <a:lnTo>
                    <a:pt x="491" y="440"/>
                  </a:lnTo>
                  <a:lnTo>
                    <a:pt x="503" y="443"/>
                  </a:lnTo>
                  <a:lnTo>
                    <a:pt x="512" y="446"/>
                  </a:lnTo>
                  <a:lnTo>
                    <a:pt x="522" y="446"/>
                  </a:lnTo>
                  <a:lnTo>
                    <a:pt x="544" y="440"/>
                  </a:lnTo>
                  <a:lnTo>
                    <a:pt x="572" y="431"/>
                  </a:lnTo>
                  <a:lnTo>
                    <a:pt x="594" y="424"/>
                  </a:lnTo>
                  <a:lnTo>
                    <a:pt x="612" y="424"/>
                  </a:lnTo>
                  <a:lnTo>
                    <a:pt x="637" y="428"/>
                  </a:lnTo>
                  <a:lnTo>
                    <a:pt x="659" y="428"/>
                  </a:lnTo>
                  <a:lnTo>
                    <a:pt x="678" y="424"/>
                  </a:lnTo>
                  <a:lnTo>
                    <a:pt x="684" y="412"/>
                  </a:lnTo>
                  <a:lnTo>
                    <a:pt x="684" y="396"/>
                  </a:lnTo>
                  <a:lnTo>
                    <a:pt x="687" y="378"/>
                  </a:lnTo>
                  <a:lnTo>
                    <a:pt x="687" y="359"/>
                  </a:lnTo>
                  <a:lnTo>
                    <a:pt x="693" y="349"/>
                  </a:lnTo>
                  <a:lnTo>
                    <a:pt x="709" y="343"/>
                  </a:lnTo>
                  <a:lnTo>
                    <a:pt x="728" y="343"/>
                  </a:lnTo>
                  <a:lnTo>
                    <a:pt x="747" y="346"/>
                  </a:lnTo>
                  <a:lnTo>
                    <a:pt x="762" y="349"/>
                  </a:lnTo>
                  <a:lnTo>
                    <a:pt x="768" y="353"/>
                  </a:lnTo>
                  <a:lnTo>
                    <a:pt x="778" y="359"/>
                  </a:lnTo>
                  <a:lnTo>
                    <a:pt x="787" y="368"/>
                  </a:lnTo>
                  <a:lnTo>
                    <a:pt x="797" y="374"/>
                  </a:lnTo>
                  <a:lnTo>
                    <a:pt x="800" y="384"/>
                  </a:lnTo>
                  <a:lnTo>
                    <a:pt x="803" y="390"/>
                  </a:lnTo>
                  <a:lnTo>
                    <a:pt x="800" y="396"/>
                  </a:lnTo>
                  <a:lnTo>
                    <a:pt x="800" y="406"/>
                  </a:lnTo>
                  <a:lnTo>
                    <a:pt x="800" y="415"/>
                  </a:lnTo>
                  <a:lnTo>
                    <a:pt x="800" y="421"/>
                  </a:lnTo>
                  <a:lnTo>
                    <a:pt x="803" y="428"/>
                  </a:lnTo>
                  <a:lnTo>
                    <a:pt x="809" y="434"/>
                  </a:lnTo>
                  <a:lnTo>
                    <a:pt x="818" y="437"/>
                  </a:lnTo>
                  <a:lnTo>
                    <a:pt x="828" y="437"/>
                  </a:lnTo>
                  <a:lnTo>
                    <a:pt x="840" y="440"/>
                  </a:lnTo>
                  <a:lnTo>
                    <a:pt x="846" y="437"/>
                  </a:lnTo>
                  <a:lnTo>
                    <a:pt x="853" y="434"/>
                  </a:lnTo>
                  <a:lnTo>
                    <a:pt x="856" y="428"/>
                  </a:lnTo>
                  <a:lnTo>
                    <a:pt x="859" y="421"/>
                  </a:lnTo>
                  <a:lnTo>
                    <a:pt x="862" y="415"/>
                  </a:lnTo>
                  <a:lnTo>
                    <a:pt x="868" y="412"/>
                  </a:lnTo>
                  <a:lnTo>
                    <a:pt x="884" y="409"/>
                  </a:lnTo>
                  <a:lnTo>
                    <a:pt x="906" y="409"/>
                  </a:lnTo>
                  <a:lnTo>
                    <a:pt x="925" y="412"/>
                  </a:lnTo>
                  <a:lnTo>
                    <a:pt x="943" y="412"/>
                  </a:lnTo>
                  <a:lnTo>
                    <a:pt x="965" y="412"/>
                  </a:lnTo>
                  <a:lnTo>
                    <a:pt x="984" y="409"/>
                  </a:lnTo>
                  <a:lnTo>
                    <a:pt x="1000" y="399"/>
                  </a:lnTo>
                  <a:lnTo>
                    <a:pt x="1003" y="387"/>
                  </a:lnTo>
                  <a:lnTo>
                    <a:pt x="1000" y="368"/>
                  </a:lnTo>
                  <a:lnTo>
                    <a:pt x="996" y="349"/>
                  </a:lnTo>
                  <a:lnTo>
                    <a:pt x="1003" y="337"/>
                  </a:lnTo>
                  <a:lnTo>
                    <a:pt x="1006" y="334"/>
                  </a:lnTo>
                  <a:lnTo>
                    <a:pt x="1015" y="334"/>
                  </a:lnTo>
                  <a:lnTo>
                    <a:pt x="1021" y="337"/>
                  </a:lnTo>
                  <a:lnTo>
                    <a:pt x="1031" y="337"/>
                  </a:lnTo>
                  <a:lnTo>
                    <a:pt x="1037" y="337"/>
                  </a:lnTo>
                  <a:lnTo>
                    <a:pt x="1068" y="337"/>
                  </a:lnTo>
                  <a:lnTo>
                    <a:pt x="1109" y="337"/>
                  </a:lnTo>
                  <a:lnTo>
                    <a:pt x="1143" y="337"/>
                  </a:lnTo>
                  <a:lnTo>
                    <a:pt x="1159" y="340"/>
                  </a:lnTo>
                  <a:lnTo>
                    <a:pt x="1181" y="346"/>
                  </a:lnTo>
                  <a:lnTo>
                    <a:pt x="1199" y="349"/>
                  </a:lnTo>
                  <a:lnTo>
                    <a:pt x="1215" y="346"/>
                  </a:lnTo>
                  <a:lnTo>
                    <a:pt x="1221" y="337"/>
                  </a:lnTo>
                  <a:lnTo>
                    <a:pt x="1227" y="321"/>
                  </a:lnTo>
                  <a:lnTo>
                    <a:pt x="1234" y="306"/>
                  </a:lnTo>
                  <a:lnTo>
                    <a:pt x="1243" y="293"/>
                  </a:lnTo>
                  <a:lnTo>
                    <a:pt x="1259" y="284"/>
                  </a:lnTo>
                  <a:lnTo>
                    <a:pt x="1281" y="275"/>
                  </a:lnTo>
                  <a:lnTo>
                    <a:pt x="1302" y="265"/>
                  </a:lnTo>
                  <a:lnTo>
                    <a:pt x="1324" y="262"/>
                  </a:lnTo>
                  <a:lnTo>
                    <a:pt x="1343" y="265"/>
                  </a:lnTo>
                  <a:lnTo>
                    <a:pt x="1352" y="281"/>
                  </a:lnTo>
                  <a:lnTo>
                    <a:pt x="1355" y="303"/>
                  </a:lnTo>
                  <a:lnTo>
                    <a:pt x="1355" y="328"/>
                  </a:lnTo>
                  <a:lnTo>
                    <a:pt x="1352" y="346"/>
                  </a:lnTo>
                  <a:lnTo>
                    <a:pt x="1352" y="359"/>
                  </a:lnTo>
                  <a:lnTo>
                    <a:pt x="1346" y="374"/>
                  </a:lnTo>
                  <a:lnTo>
                    <a:pt x="1343" y="390"/>
                  </a:lnTo>
                  <a:lnTo>
                    <a:pt x="1346" y="399"/>
                  </a:lnTo>
                  <a:lnTo>
                    <a:pt x="1359" y="406"/>
                  </a:lnTo>
                  <a:lnTo>
                    <a:pt x="1380" y="409"/>
                  </a:lnTo>
                  <a:lnTo>
                    <a:pt x="1402" y="406"/>
                  </a:lnTo>
                  <a:lnTo>
                    <a:pt x="1418" y="406"/>
                  </a:lnTo>
                  <a:lnTo>
                    <a:pt x="1440" y="409"/>
                  </a:lnTo>
                  <a:lnTo>
                    <a:pt x="1465" y="415"/>
                  </a:lnTo>
                  <a:lnTo>
                    <a:pt x="1487" y="424"/>
                  </a:lnTo>
                  <a:lnTo>
                    <a:pt x="1499" y="437"/>
                  </a:lnTo>
                  <a:lnTo>
                    <a:pt x="1499" y="440"/>
                  </a:lnTo>
                  <a:lnTo>
                    <a:pt x="1496" y="446"/>
                  </a:lnTo>
                  <a:lnTo>
                    <a:pt x="1490" y="456"/>
                  </a:lnTo>
                  <a:lnTo>
                    <a:pt x="1484" y="462"/>
                  </a:lnTo>
                  <a:lnTo>
                    <a:pt x="1480" y="468"/>
                  </a:lnTo>
                  <a:lnTo>
                    <a:pt x="1477" y="474"/>
                  </a:lnTo>
                  <a:lnTo>
                    <a:pt x="1474" y="481"/>
                  </a:lnTo>
                  <a:lnTo>
                    <a:pt x="1474" y="490"/>
                  </a:lnTo>
                  <a:lnTo>
                    <a:pt x="1474" y="499"/>
                  </a:lnTo>
                  <a:lnTo>
                    <a:pt x="1474" y="509"/>
                  </a:lnTo>
                  <a:lnTo>
                    <a:pt x="1477" y="515"/>
                  </a:lnTo>
                  <a:lnTo>
                    <a:pt x="1480" y="521"/>
                  </a:lnTo>
                  <a:lnTo>
                    <a:pt x="1484" y="527"/>
                  </a:lnTo>
                  <a:lnTo>
                    <a:pt x="1490" y="534"/>
                  </a:lnTo>
                  <a:lnTo>
                    <a:pt x="1496" y="540"/>
                  </a:lnTo>
                  <a:lnTo>
                    <a:pt x="1502" y="543"/>
                  </a:lnTo>
                  <a:lnTo>
                    <a:pt x="1515" y="543"/>
                  </a:lnTo>
                  <a:lnTo>
                    <a:pt x="1533" y="537"/>
                  </a:lnTo>
                  <a:lnTo>
                    <a:pt x="1549" y="527"/>
                  </a:lnTo>
                  <a:lnTo>
                    <a:pt x="1562" y="515"/>
                  </a:lnTo>
                  <a:lnTo>
                    <a:pt x="1565" y="496"/>
                  </a:lnTo>
                  <a:lnTo>
                    <a:pt x="1565" y="471"/>
                  </a:lnTo>
                  <a:lnTo>
                    <a:pt x="1558" y="453"/>
                  </a:lnTo>
                  <a:lnTo>
                    <a:pt x="1552" y="440"/>
                  </a:lnTo>
                  <a:lnTo>
                    <a:pt x="1540" y="424"/>
                  </a:lnTo>
                  <a:lnTo>
                    <a:pt x="1530" y="409"/>
                  </a:lnTo>
                  <a:lnTo>
                    <a:pt x="1527" y="393"/>
                  </a:lnTo>
                  <a:lnTo>
                    <a:pt x="1533" y="368"/>
                  </a:lnTo>
                  <a:lnTo>
                    <a:pt x="1546" y="343"/>
                  </a:lnTo>
                  <a:lnTo>
                    <a:pt x="1565" y="318"/>
                  </a:lnTo>
                  <a:lnTo>
                    <a:pt x="1583" y="303"/>
                  </a:lnTo>
                  <a:lnTo>
                    <a:pt x="1599" y="300"/>
                  </a:lnTo>
                  <a:lnTo>
                    <a:pt x="1621" y="300"/>
                  </a:lnTo>
                  <a:lnTo>
                    <a:pt x="1640" y="303"/>
                  </a:lnTo>
                  <a:lnTo>
                    <a:pt x="1655" y="303"/>
                  </a:lnTo>
                  <a:lnTo>
                    <a:pt x="1674" y="306"/>
                  </a:lnTo>
                  <a:lnTo>
                    <a:pt x="1693" y="309"/>
                  </a:lnTo>
                  <a:lnTo>
                    <a:pt x="1711" y="312"/>
                  </a:lnTo>
                  <a:lnTo>
                    <a:pt x="1718" y="318"/>
                  </a:lnTo>
                  <a:lnTo>
                    <a:pt x="1718" y="325"/>
                  </a:lnTo>
                  <a:lnTo>
                    <a:pt x="1721" y="331"/>
                  </a:lnTo>
                  <a:lnTo>
                    <a:pt x="1727" y="337"/>
                  </a:lnTo>
                  <a:lnTo>
                    <a:pt x="1730" y="346"/>
                  </a:lnTo>
                  <a:lnTo>
                    <a:pt x="1736" y="353"/>
                  </a:lnTo>
                  <a:lnTo>
                    <a:pt x="1740" y="356"/>
                  </a:lnTo>
                  <a:lnTo>
                    <a:pt x="1758" y="356"/>
                  </a:lnTo>
                  <a:lnTo>
                    <a:pt x="1777" y="356"/>
                  </a:lnTo>
                  <a:lnTo>
                    <a:pt x="1799" y="349"/>
                  </a:lnTo>
                  <a:lnTo>
                    <a:pt x="1821" y="346"/>
                  </a:lnTo>
                  <a:lnTo>
                    <a:pt x="1836" y="353"/>
                  </a:lnTo>
                  <a:lnTo>
                    <a:pt x="1846" y="362"/>
                  </a:lnTo>
                  <a:lnTo>
                    <a:pt x="1849" y="378"/>
                  </a:lnTo>
                  <a:lnTo>
                    <a:pt x="1855" y="393"/>
                  </a:lnTo>
                  <a:lnTo>
                    <a:pt x="1864" y="406"/>
                  </a:lnTo>
                  <a:lnTo>
                    <a:pt x="1883" y="412"/>
                  </a:lnTo>
                  <a:lnTo>
                    <a:pt x="1905" y="412"/>
                  </a:lnTo>
                  <a:lnTo>
                    <a:pt x="1924" y="406"/>
                  </a:lnTo>
                  <a:lnTo>
                    <a:pt x="1924" y="399"/>
                  </a:lnTo>
                  <a:lnTo>
                    <a:pt x="1924" y="393"/>
                  </a:lnTo>
                  <a:lnTo>
                    <a:pt x="1924" y="390"/>
                  </a:lnTo>
                  <a:lnTo>
                    <a:pt x="1924" y="384"/>
                  </a:lnTo>
                  <a:lnTo>
                    <a:pt x="1936" y="359"/>
                  </a:lnTo>
                  <a:lnTo>
                    <a:pt x="1952" y="331"/>
                  </a:lnTo>
                  <a:lnTo>
                    <a:pt x="1968" y="312"/>
                  </a:lnTo>
                  <a:lnTo>
                    <a:pt x="1983" y="306"/>
                  </a:lnTo>
                  <a:lnTo>
                    <a:pt x="2002" y="303"/>
                  </a:lnTo>
                  <a:lnTo>
                    <a:pt x="2018" y="296"/>
                  </a:lnTo>
                  <a:lnTo>
                    <a:pt x="2024" y="293"/>
                  </a:lnTo>
                  <a:lnTo>
                    <a:pt x="2024" y="290"/>
                  </a:lnTo>
                  <a:lnTo>
                    <a:pt x="2024" y="281"/>
                  </a:lnTo>
                  <a:lnTo>
                    <a:pt x="2027" y="271"/>
                  </a:lnTo>
                  <a:lnTo>
                    <a:pt x="2024" y="262"/>
                  </a:lnTo>
                  <a:lnTo>
                    <a:pt x="2024" y="253"/>
                  </a:lnTo>
                  <a:lnTo>
                    <a:pt x="2021" y="246"/>
                  </a:lnTo>
                  <a:lnTo>
                    <a:pt x="2014" y="240"/>
                  </a:lnTo>
                  <a:lnTo>
                    <a:pt x="2008" y="237"/>
                  </a:lnTo>
                  <a:lnTo>
                    <a:pt x="1999" y="234"/>
                  </a:lnTo>
                  <a:lnTo>
                    <a:pt x="1989" y="231"/>
                  </a:lnTo>
                  <a:lnTo>
                    <a:pt x="1980" y="228"/>
                  </a:lnTo>
                  <a:lnTo>
                    <a:pt x="1974" y="225"/>
                  </a:lnTo>
                  <a:lnTo>
                    <a:pt x="1968" y="209"/>
                  </a:lnTo>
                  <a:lnTo>
                    <a:pt x="1968" y="187"/>
                  </a:lnTo>
                  <a:lnTo>
                    <a:pt x="1968" y="168"/>
                  </a:lnTo>
                  <a:lnTo>
                    <a:pt x="1983" y="153"/>
                  </a:lnTo>
                  <a:lnTo>
                    <a:pt x="2005" y="140"/>
                  </a:lnTo>
                  <a:lnTo>
                    <a:pt x="2030" y="125"/>
                  </a:lnTo>
                  <a:lnTo>
                    <a:pt x="2046" y="109"/>
                  </a:lnTo>
                  <a:lnTo>
                    <a:pt x="2049" y="97"/>
                  </a:lnTo>
                  <a:lnTo>
                    <a:pt x="2049" y="78"/>
                  </a:lnTo>
                  <a:lnTo>
                    <a:pt x="2049" y="59"/>
                  </a:lnTo>
                  <a:lnTo>
                    <a:pt x="2055" y="47"/>
                  </a:lnTo>
                  <a:lnTo>
                    <a:pt x="2071" y="40"/>
                  </a:lnTo>
                  <a:lnTo>
                    <a:pt x="2092" y="40"/>
                  </a:lnTo>
                  <a:lnTo>
                    <a:pt x="2114" y="40"/>
                  </a:lnTo>
                  <a:lnTo>
                    <a:pt x="2133" y="43"/>
                  </a:lnTo>
                  <a:lnTo>
                    <a:pt x="2155" y="50"/>
                  </a:lnTo>
                  <a:lnTo>
                    <a:pt x="2183" y="59"/>
                  </a:lnTo>
                  <a:lnTo>
                    <a:pt x="2202" y="75"/>
                  </a:lnTo>
                  <a:lnTo>
                    <a:pt x="2205" y="87"/>
                  </a:lnTo>
                  <a:lnTo>
                    <a:pt x="2202" y="106"/>
                  </a:lnTo>
                  <a:lnTo>
                    <a:pt x="2202" y="125"/>
                  </a:lnTo>
                  <a:lnTo>
                    <a:pt x="2208" y="137"/>
                  </a:lnTo>
                  <a:lnTo>
                    <a:pt x="2224" y="147"/>
                  </a:lnTo>
                  <a:lnTo>
                    <a:pt x="2245" y="153"/>
                  </a:lnTo>
                  <a:lnTo>
                    <a:pt x="2270" y="153"/>
                  </a:lnTo>
                  <a:lnTo>
                    <a:pt x="2286" y="147"/>
                  </a:lnTo>
                  <a:lnTo>
                    <a:pt x="2292" y="134"/>
                  </a:lnTo>
                  <a:lnTo>
                    <a:pt x="2295" y="118"/>
                  </a:lnTo>
                  <a:lnTo>
                    <a:pt x="2302" y="103"/>
                  </a:lnTo>
                  <a:lnTo>
                    <a:pt x="2308" y="93"/>
                  </a:lnTo>
                  <a:lnTo>
                    <a:pt x="2320" y="90"/>
                  </a:lnTo>
                  <a:lnTo>
                    <a:pt x="2339" y="90"/>
                  </a:lnTo>
                  <a:lnTo>
                    <a:pt x="2358" y="93"/>
                  </a:lnTo>
                  <a:lnTo>
                    <a:pt x="2370" y="93"/>
                  </a:lnTo>
                  <a:lnTo>
                    <a:pt x="2389" y="84"/>
                  </a:lnTo>
                  <a:lnTo>
                    <a:pt x="2408" y="72"/>
                  </a:lnTo>
                  <a:lnTo>
                    <a:pt x="2427" y="62"/>
                  </a:lnTo>
                  <a:lnTo>
                    <a:pt x="2448" y="59"/>
                  </a:lnTo>
                  <a:lnTo>
                    <a:pt x="2477" y="59"/>
                  </a:lnTo>
                  <a:lnTo>
                    <a:pt x="2505" y="59"/>
                  </a:lnTo>
                  <a:lnTo>
                    <a:pt x="2530" y="62"/>
                  </a:lnTo>
                  <a:lnTo>
                    <a:pt x="2536" y="65"/>
                  </a:lnTo>
                  <a:lnTo>
                    <a:pt x="2542" y="72"/>
                  </a:lnTo>
                  <a:lnTo>
                    <a:pt x="2548" y="78"/>
                  </a:lnTo>
                  <a:lnTo>
                    <a:pt x="2555" y="84"/>
                  </a:lnTo>
                  <a:lnTo>
                    <a:pt x="2558" y="87"/>
                  </a:lnTo>
                  <a:lnTo>
                    <a:pt x="2555" y="103"/>
                  </a:lnTo>
                  <a:lnTo>
                    <a:pt x="2545" y="115"/>
                  </a:lnTo>
                  <a:lnTo>
                    <a:pt x="2536" y="131"/>
                  </a:lnTo>
                  <a:lnTo>
                    <a:pt x="2530" y="143"/>
                  </a:lnTo>
                  <a:lnTo>
                    <a:pt x="2530" y="153"/>
                  </a:lnTo>
                  <a:lnTo>
                    <a:pt x="2527" y="162"/>
                  </a:lnTo>
                  <a:lnTo>
                    <a:pt x="2527" y="172"/>
                  </a:lnTo>
                  <a:lnTo>
                    <a:pt x="2530" y="181"/>
                  </a:lnTo>
                  <a:lnTo>
                    <a:pt x="2530" y="187"/>
                  </a:lnTo>
                  <a:lnTo>
                    <a:pt x="2536" y="193"/>
                  </a:lnTo>
                  <a:lnTo>
                    <a:pt x="2542" y="196"/>
                  </a:lnTo>
                  <a:lnTo>
                    <a:pt x="2548" y="200"/>
                  </a:lnTo>
                  <a:lnTo>
                    <a:pt x="2555" y="203"/>
                  </a:lnTo>
                  <a:lnTo>
                    <a:pt x="2561" y="203"/>
                  </a:lnTo>
                  <a:lnTo>
                    <a:pt x="2567" y="200"/>
                  </a:lnTo>
                  <a:lnTo>
                    <a:pt x="2573" y="193"/>
                  </a:lnTo>
                  <a:lnTo>
                    <a:pt x="2580" y="187"/>
                  </a:lnTo>
                  <a:lnTo>
                    <a:pt x="2583" y="181"/>
                  </a:lnTo>
                  <a:lnTo>
                    <a:pt x="2586" y="175"/>
                  </a:lnTo>
                  <a:lnTo>
                    <a:pt x="2589" y="168"/>
                  </a:lnTo>
                  <a:lnTo>
                    <a:pt x="2589" y="159"/>
                  </a:lnTo>
                  <a:lnTo>
                    <a:pt x="2589" y="153"/>
                  </a:lnTo>
                  <a:lnTo>
                    <a:pt x="2589" y="143"/>
                  </a:lnTo>
                  <a:lnTo>
                    <a:pt x="2589" y="134"/>
                  </a:lnTo>
                  <a:lnTo>
                    <a:pt x="2589" y="128"/>
                  </a:lnTo>
                  <a:lnTo>
                    <a:pt x="2595" y="122"/>
                  </a:lnTo>
                  <a:lnTo>
                    <a:pt x="2605" y="115"/>
                  </a:lnTo>
                  <a:lnTo>
                    <a:pt x="2617" y="112"/>
                  </a:lnTo>
                  <a:lnTo>
                    <a:pt x="2626" y="106"/>
                  </a:lnTo>
                  <a:lnTo>
                    <a:pt x="2633" y="100"/>
                  </a:lnTo>
                  <a:lnTo>
                    <a:pt x="2636" y="93"/>
                  </a:lnTo>
                  <a:lnTo>
                    <a:pt x="2639" y="84"/>
                  </a:lnTo>
                  <a:lnTo>
                    <a:pt x="2645" y="75"/>
                  </a:lnTo>
                  <a:lnTo>
                    <a:pt x="2648" y="62"/>
                  </a:lnTo>
                  <a:lnTo>
                    <a:pt x="2651" y="56"/>
                  </a:lnTo>
                  <a:lnTo>
                    <a:pt x="2664" y="37"/>
                  </a:lnTo>
                  <a:lnTo>
                    <a:pt x="2676" y="18"/>
                  </a:lnTo>
                  <a:lnTo>
                    <a:pt x="2692" y="3"/>
                  </a:lnTo>
                  <a:lnTo>
                    <a:pt x="2708" y="0"/>
                  </a:lnTo>
                  <a:lnTo>
                    <a:pt x="2726" y="3"/>
                  </a:lnTo>
                  <a:lnTo>
                    <a:pt x="2745" y="6"/>
                  </a:lnTo>
                  <a:lnTo>
                    <a:pt x="2758" y="12"/>
                  </a:lnTo>
                  <a:lnTo>
                    <a:pt x="2761" y="18"/>
                  </a:lnTo>
                  <a:lnTo>
                    <a:pt x="2761" y="25"/>
                  </a:lnTo>
                  <a:lnTo>
                    <a:pt x="2761" y="37"/>
                  </a:lnTo>
                  <a:lnTo>
                    <a:pt x="2761" y="47"/>
                  </a:lnTo>
                  <a:lnTo>
                    <a:pt x="2758" y="53"/>
                  </a:lnTo>
                  <a:lnTo>
                    <a:pt x="2758" y="62"/>
                  </a:lnTo>
                  <a:lnTo>
                    <a:pt x="2754" y="68"/>
                  </a:lnTo>
                  <a:lnTo>
                    <a:pt x="2751" y="78"/>
                  </a:lnTo>
                  <a:lnTo>
                    <a:pt x="2745" y="87"/>
                  </a:lnTo>
                  <a:lnTo>
                    <a:pt x="2742" y="97"/>
                  </a:lnTo>
                  <a:lnTo>
                    <a:pt x="2739" y="106"/>
                  </a:lnTo>
                  <a:lnTo>
                    <a:pt x="2736" y="115"/>
                  </a:lnTo>
                  <a:lnTo>
                    <a:pt x="2733" y="125"/>
                  </a:lnTo>
                  <a:lnTo>
                    <a:pt x="2726" y="137"/>
                  </a:lnTo>
                  <a:lnTo>
                    <a:pt x="2726" y="147"/>
                  </a:lnTo>
                  <a:lnTo>
                    <a:pt x="2723" y="156"/>
                  </a:lnTo>
                  <a:lnTo>
                    <a:pt x="2723" y="162"/>
                  </a:lnTo>
                  <a:lnTo>
                    <a:pt x="2726" y="172"/>
                  </a:lnTo>
                  <a:lnTo>
                    <a:pt x="2726" y="181"/>
                  </a:lnTo>
                  <a:lnTo>
                    <a:pt x="2729" y="187"/>
                  </a:lnTo>
                  <a:lnTo>
                    <a:pt x="2733" y="196"/>
                  </a:lnTo>
                  <a:lnTo>
                    <a:pt x="2736" y="200"/>
                  </a:lnTo>
                  <a:lnTo>
                    <a:pt x="2742" y="203"/>
                  </a:lnTo>
                  <a:lnTo>
                    <a:pt x="2748" y="203"/>
                  </a:lnTo>
                  <a:lnTo>
                    <a:pt x="2754" y="200"/>
                  </a:lnTo>
                  <a:lnTo>
                    <a:pt x="2761" y="196"/>
                  </a:lnTo>
                  <a:lnTo>
                    <a:pt x="2767" y="196"/>
                  </a:lnTo>
                  <a:lnTo>
                    <a:pt x="2779" y="184"/>
                  </a:lnTo>
                  <a:lnTo>
                    <a:pt x="2792" y="165"/>
                  </a:lnTo>
                  <a:lnTo>
                    <a:pt x="2808" y="147"/>
                  </a:lnTo>
                  <a:lnTo>
                    <a:pt x="2820" y="137"/>
                  </a:lnTo>
                  <a:lnTo>
                    <a:pt x="2842" y="137"/>
                  </a:lnTo>
                  <a:lnTo>
                    <a:pt x="2870" y="143"/>
                  </a:lnTo>
                  <a:lnTo>
                    <a:pt x="2886" y="153"/>
                  </a:lnTo>
                  <a:lnTo>
                    <a:pt x="2892" y="159"/>
                  </a:lnTo>
                  <a:lnTo>
                    <a:pt x="2892" y="168"/>
                  </a:lnTo>
                  <a:lnTo>
                    <a:pt x="2895" y="178"/>
                  </a:lnTo>
                  <a:lnTo>
                    <a:pt x="2895" y="187"/>
                  </a:lnTo>
                  <a:lnTo>
                    <a:pt x="2892" y="196"/>
                  </a:lnTo>
                  <a:lnTo>
                    <a:pt x="2889" y="203"/>
                  </a:lnTo>
                  <a:lnTo>
                    <a:pt x="2879" y="209"/>
                  </a:lnTo>
                  <a:lnTo>
                    <a:pt x="2864" y="212"/>
                  </a:lnTo>
                  <a:lnTo>
                    <a:pt x="2848" y="212"/>
                  </a:lnTo>
                  <a:lnTo>
                    <a:pt x="2839" y="218"/>
                  </a:lnTo>
                  <a:lnTo>
                    <a:pt x="2836" y="225"/>
                  </a:lnTo>
                  <a:lnTo>
                    <a:pt x="2836" y="231"/>
                  </a:lnTo>
                  <a:lnTo>
                    <a:pt x="2839" y="237"/>
                  </a:lnTo>
                  <a:lnTo>
                    <a:pt x="2839" y="246"/>
                  </a:lnTo>
                  <a:lnTo>
                    <a:pt x="2842" y="253"/>
                  </a:lnTo>
                  <a:lnTo>
                    <a:pt x="2845" y="256"/>
                  </a:lnTo>
                  <a:lnTo>
                    <a:pt x="2848" y="262"/>
                  </a:lnTo>
                  <a:lnTo>
                    <a:pt x="2854" y="268"/>
                  </a:lnTo>
                  <a:lnTo>
                    <a:pt x="2861" y="271"/>
                  </a:lnTo>
                  <a:lnTo>
                    <a:pt x="2882" y="278"/>
                  </a:lnTo>
                  <a:lnTo>
                    <a:pt x="2907" y="281"/>
                  </a:lnTo>
                  <a:lnTo>
                    <a:pt x="2929" y="281"/>
                  </a:lnTo>
                  <a:lnTo>
                    <a:pt x="2936" y="281"/>
                  </a:lnTo>
                  <a:lnTo>
                    <a:pt x="2945" y="281"/>
                  </a:lnTo>
                  <a:lnTo>
                    <a:pt x="2954" y="281"/>
                  </a:lnTo>
                  <a:lnTo>
                    <a:pt x="2961" y="284"/>
                  </a:lnTo>
                  <a:lnTo>
                    <a:pt x="2967" y="287"/>
                  </a:lnTo>
                  <a:lnTo>
                    <a:pt x="2973" y="300"/>
                  </a:lnTo>
                  <a:lnTo>
                    <a:pt x="2976" y="321"/>
                  </a:lnTo>
                  <a:lnTo>
                    <a:pt x="2976" y="340"/>
                  </a:lnTo>
                  <a:lnTo>
                    <a:pt x="2976" y="356"/>
                  </a:lnTo>
                  <a:lnTo>
                    <a:pt x="2973" y="374"/>
                  </a:lnTo>
                  <a:lnTo>
                    <a:pt x="2976" y="390"/>
                  </a:lnTo>
                  <a:lnTo>
                    <a:pt x="2979" y="412"/>
                  </a:lnTo>
                  <a:lnTo>
                    <a:pt x="2986" y="437"/>
                  </a:lnTo>
                  <a:lnTo>
                    <a:pt x="2995" y="456"/>
                  </a:lnTo>
                  <a:lnTo>
                    <a:pt x="3014" y="468"/>
                  </a:lnTo>
                  <a:lnTo>
                    <a:pt x="3039" y="474"/>
                  </a:lnTo>
                  <a:lnTo>
                    <a:pt x="3064" y="481"/>
                  </a:lnTo>
                  <a:lnTo>
                    <a:pt x="3085" y="490"/>
                  </a:lnTo>
                  <a:lnTo>
                    <a:pt x="3101" y="499"/>
                  </a:lnTo>
                  <a:lnTo>
                    <a:pt x="3104" y="506"/>
                  </a:lnTo>
                  <a:lnTo>
                    <a:pt x="3104" y="512"/>
                  </a:lnTo>
                  <a:lnTo>
                    <a:pt x="3104" y="521"/>
                  </a:lnTo>
                  <a:lnTo>
                    <a:pt x="3101" y="531"/>
                  </a:lnTo>
                  <a:lnTo>
                    <a:pt x="3101" y="537"/>
                  </a:lnTo>
                  <a:lnTo>
                    <a:pt x="3101" y="543"/>
                  </a:lnTo>
                  <a:lnTo>
                    <a:pt x="3098" y="568"/>
                  </a:lnTo>
                  <a:lnTo>
                    <a:pt x="3098" y="599"/>
                  </a:lnTo>
                  <a:lnTo>
                    <a:pt x="3101" y="624"/>
                  </a:lnTo>
                  <a:lnTo>
                    <a:pt x="3101" y="643"/>
                  </a:lnTo>
                  <a:lnTo>
                    <a:pt x="3101" y="668"/>
                  </a:lnTo>
                  <a:lnTo>
                    <a:pt x="3101" y="690"/>
                  </a:lnTo>
                  <a:lnTo>
                    <a:pt x="3110" y="709"/>
                  </a:lnTo>
                  <a:lnTo>
                    <a:pt x="3126" y="718"/>
                  </a:lnTo>
                  <a:lnTo>
                    <a:pt x="3148" y="727"/>
                  </a:lnTo>
                  <a:lnTo>
                    <a:pt x="3173" y="730"/>
                  </a:lnTo>
                  <a:lnTo>
                    <a:pt x="3195" y="737"/>
                  </a:lnTo>
                  <a:lnTo>
                    <a:pt x="3214" y="743"/>
                  </a:lnTo>
                  <a:lnTo>
                    <a:pt x="3232" y="755"/>
                  </a:lnTo>
                  <a:lnTo>
                    <a:pt x="3254" y="771"/>
                  </a:lnTo>
                  <a:lnTo>
                    <a:pt x="3270" y="787"/>
                  </a:lnTo>
                  <a:lnTo>
                    <a:pt x="3276" y="809"/>
                  </a:lnTo>
                  <a:lnTo>
                    <a:pt x="3276" y="837"/>
                  </a:lnTo>
                  <a:lnTo>
                    <a:pt x="3279" y="862"/>
                  </a:lnTo>
                  <a:lnTo>
                    <a:pt x="3276" y="877"/>
                  </a:lnTo>
                  <a:lnTo>
                    <a:pt x="3273" y="896"/>
                  </a:lnTo>
                  <a:lnTo>
                    <a:pt x="3273" y="915"/>
                  </a:lnTo>
                  <a:lnTo>
                    <a:pt x="3276" y="927"/>
                  </a:lnTo>
                  <a:lnTo>
                    <a:pt x="3292" y="930"/>
                  </a:lnTo>
                  <a:lnTo>
                    <a:pt x="3310" y="930"/>
                  </a:lnTo>
                  <a:lnTo>
                    <a:pt x="3332" y="927"/>
                  </a:lnTo>
                  <a:lnTo>
                    <a:pt x="3348" y="921"/>
                  </a:lnTo>
                  <a:lnTo>
                    <a:pt x="3367" y="908"/>
                  </a:lnTo>
                  <a:lnTo>
                    <a:pt x="3382" y="890"/>
                  </a:lnTo>
                  <a:lnTo>
                    <a:pt x="3398" y="871"/>
                  </a:lnTo>
                  <a:lnTo>
                    <a:pt x="3413" y="855"/>
                  </a:lnTo>
                  <a:lnTo>
                    <a:pt x="3432" y="846"/>
                  </a:lnTo>
                  <a:lnTo>
                    <a:pt x="3457" y="840"/>
                  </a:lnTo>
                  <a:lnTo>
                    <a:pt x="3479" y="833"/>
                  </a:lnTo>
                  <a:lnTo>
                    <a:pt x="3498" y="824"/>
                  </a:lnTo>
                  <a:lnTo>
                    <a:pt x="3507" y="809"/>
                  </a:lnTo>
                  <a:lnTo>
                    <a:pt x="3513" y="787"/>
                  </a:lnTo>
                  <a:lnTo>
                    <a:pt x="3520" y="765"/>
                  </a:lnTo>
                  <a:lnTo>
                    <a:pt x="3526" y="749"/>
                  </a:lnTo>
                  <a:lnTo>
                    <a:pt x="3535" y="743"/>
                  </a:lnTo>
                  <a:lnTo>
                    <a:pt x="3545" y="740"/>
                  </a:lnTo>
                  <a:lnTo>
                    <a:pt x="3554" y="734"/>
                  </a:lnTo>
                  <a:lnTo>
                    <a:pt x="3566" y="730"/>
                  </a:lnTo>
                  <a:lnTo>
                    <a:pt x="3576" y="727"/>
                  </a:lnTo>
                  <a:lnTo>
                    <a:pt x="3594" y="724"/>
                  </a:lnTo>
                  <a:lnTo>
                    <a:pt x="3619" y="724"/>
                  </a:lnTo>
                  <a:lnTo>
                    <a:pt x="3641" y="721"/>
                  </a:lnTo>
                  <a:lnTo>
                    <a:pt x="3660" y="715"/>
                  </a:lnTo>
                  <a:lnTo>
                    <a:pt x="3666" y="699"/>
                  </a:lnTo>
                  <a:lnTo>
                    <a:pt x="3669" y="677"/>
                  </a:lnTo>
                  <a:lnTo>
                    <a:pt x="3669" y="652"/>
                  </a:lnTo>
                  <a:lnTo>
                    <a:pt x="3673" y="627"/>
                  </a:lnTo>
                  <a:lnTo>
                    <a:pt x="3682" y="615"/>
                  </a:lnTo>
                  <a:lnTo>
                    <a:pt x="3698" y="609"/>
                  </a:lnTo>
                  <a:lnTo>
                    <a:pt x="3719" y="609"/>
                  </a:lnTo>
                  <a:lnTo>
                    <a:pt x="3741" y="615"/>
                  </a:lnTo>
                  <a:lnTo>
                    <a:pt x="3760" y="618"/>
                  </a:lnTo>
                  <a:lnTo>
                    <a:pt x="3772" y="624"/>
                  </a:lnTo>
                  <a:lnTo>
                    <a:pt x="3791" y="631"/>
                  </a:lnTo>
                  <a:lnTo>
                    <a:pt x="3807" y="640"/>
                  </a:lnTo>
                  <a:lnTo>
                    <a:pt x="3822" y="640"/>
                  </a:lnTo>
                  <a:lnTo>
                    <a:pt x="3829" y="637"/>
                  </a:lnTo>
                  <a:lnTo>
                    <a:pt x="3838" y="631"/>
                  </a:lnTo>
                  <a:lnTo>
                    <a:pt x="3844" y="621"/>
                  </a:lnTo>
                  <a:lnTo>
                    <a:pt x="3854" y="615"/>
                  </a:lnTo>
                  <a:lnTo>
                    <a:pt x="3857" y="606"/>
                  </a:lnTo>
                  <a:lnTo>
                    <a:pt x="3860" y="590"/>
                  </a:lnTo>
                  <a:lnTo>
                    <a:pt x="3863" y="568"/>
                  </a:lnTo>
                  <a:lnTo>
                    <a:pt x="3869" y="549"/>
                  </a:lnTo>
                  <a:lnTo>
                    <a:pt x="3872" y="546"/>
                  </a:lnTo>
                  <a:lnTo>
                    <a:pt x="3882" y="540"/>
                  </a:lnTo>
                  <a:lnTo>
                    <a:pt x="3891" y="537"/>
                  </a:lnTo>
                  <a:lnTo>
                    <a:pt x="3900" y="531"/>
                  </a:lnTo>
                  <a:lnTo>
                    <a:pt x="3910" y="531"/>
                  </a:lnTo>
                  <a:lnTo>
                    <a:pt x="3916" y="531"/>
                  </a:lnTo>
                  <a:lnTo>
                    <a:pt x="3925" y="531"/>
                  </a:lnTo>
                  <a:lnTo>
                    <a:pt x="3935" y="534"/>
                  </a:lnTo>
                  <a:lnTo>
                    <a:pt x="3944" y="540"/>
                  </a:lnTo>
                  <a:lnTo>
                    <a:pt x="3950" y="546"/>
                  </a:lnTo>
                  <a:lnTo>
                    <a:pt x="3960" y="552"/>
                  </a:lnTo>
                  <a:lnTo>
                    <a:pt x="3963" y="559"/>
                  </a:lnTo>
                  <a:lnTo>
                    <a:pt x="3969" y="577"/>
                  </a:lnTo>
                  <a:lnTo>
                    <a:pt x="3969" y="599"/>
                  </a:lnTo>
                  <a:lnTo>
                    <a:pt x="3963" y="618"/>
                  </a:lnTo>
                  <a:lnTo>
                    <a:pt x="3957" y="621"/>
                  </a:lnTo>
                  <a:lnTo>
                    <a:pt x="3950" y="627"/>
                  </a:lnTo>
                  <a:lnTo>
                    <a:pt x="3941" y="631"/>
                  </a:lnTo>
                  <a:lnTo>
                    <a:pt x="3932" y="634"/>
                  </a:lnTo>
                  <a:lnTo>
                    <a:pt x="3922" y="637"/>
                  </a:lnTo>
                  <a:lnTo>
                    <a:pt x="3916" y="640"/>
                  </a:lnTo>
                  <a:lnTo>
                    <a:pt x="3913" y="646"/>
                  </a:lnTo>
                  <a:lnTo>
                    <a:pt x="3910" y="652"/>
                  </a:lnTo>
                  <a:lnTo>
                    <a:pt x="3913" y="662"/>
                  </a:lnTo>
                  <a:lnTo>
                    <a:pt x="3916" y="671"/>
                  </a:lnTo>
                  <a:lnTo>
                    <a:pt x="3919" y="680"/>
                  </a:lnTo>
                  <a:lnTo>
                    <a:pt x="3925" y="687"/>
                  </a:lnTo>
                  <a:lnTo>
                    <a:pt x="3944" y="696"/>
                  </a:lnTo>
                  <a:lnTo>
                    <a:pt x="3972" y="699"/>
                  </a:lnTo>
                  <a:lnTo>
                    <a:pt x="3994" y="696"/>
                  </a:lnTo>
                  <a:lnTo>
                    <a:pt x="4000" y="693"/>
                  </a:lnTo>
                  <a:lnTo>
                    <a:pt x="4007" y="687"/>
                  </a:lnTo>
                  <a:lnTo>
                    <a:pt x="4013" y="680"/>
                  </a:lnTo>
                  <a:lnTo>
                    <a:pt x="4019" y="671"/>
                  </a:lnTo>
                  <a:lnTo>
                    <a:pt x="4029" y="668"/>
                  </a:lnTo>
                  <a:lnTo>
                    <a:pt x="4032" y="668"/>
                  </a:lnTo>
                  <a:lnTo>
                    <a:pt x="4038" y="671"/>
                  </a:lnTo>
                  <a:lnTo>
                    <a:pt x="4041" y="677"/>
                  </a:lnTo>
                  <a:lnTo>
                    <a:pt x="4044" y="684"/>
                  </a:lnTo>
                  <a:lnTo>
                    <a:pt x="4044" y="693"/>
                  </a:lnTo>
                  <a:lnTo>
                    <a:pt x="4047" y="699"/>
                  </a:lnTo>
                  <a:lnTo>
                    <a:pt x="4047" y="705"/>
                  </a:lnTo>
                  <a:lnTo>
                    <a:pt x="4050" y="712"/>
                  </a:lnTo>
                  <a:lnTo>
                    <a:pt x="4054" y="721"/>
                  </a:lnTo>
                  <a:lnTo>
                    <a:pt x="4057" y="730"/>
                  </a:lnTo>
                  <a:lnTo>
                    <a:pt x="4060" y="740"/>
                  </a:lnTo>
                  <a:lnTo>
                    <a:pt x="4063" y="746"/>
                  </a:lnTo>
                  <a:lnTo>
                    <a:pt x="4066" y="752"/>
                  </a:lnTo>
                  <a:lnTo>
                    <a:pt x="4085" y="755"/>
                  </a:lnTo>
                  <a:lnTo>
                    <a:pt x="4107" y="759"/>
                  </a:lnTo>
                  <a:lnTo>
                    <a:pt x="4125" y="755"/>
                  </a:lnTo>
                  <a:lnTo>
                    <a:pt x="4135" y="749"/>
                  </a:lnTo>
                  <a:lnTo>
                    <a:pt x="4147" y="746"/>
                  </a:lnTo>
                  <a:lnTo>
                    <a:pt x="4157" y="740"/>
                  </a:lnTo>
                  <a:lnTo>
                    <a:pt x="4166" y="730"/>
                  </a:lnTo>
                  <a:lnTo>
                    <a:pt x="4172" y="724"/>
                  </a:lnTo>
                  <a:lnTo>
                    <a:pt x="4178" y="712"/>
                  </a:lnTo>
                  <a:lnTo>
                    <a:pt x="4178" y="693"/>
                  </a:lnTo>
                  <a:lnTo>
                    <a:pt x="4182" y="674"/>
                  </a:lnTo>
                  <a:lnTo>
                    <a:pt x="4185" y="662"/>
                  </a:lnTo>
                  <a:lnTo>
                    <a:pt x="4188" y="656"/>
                  </a:lnTo>
                  <a:lnTo>
                    <a:pt x="4194" y="652"/>
                  </a:lnTo>
                  <a:lnTo>
                    <a:pt x="4203" y="646"/>
                  </a:lnTo>
                  <a:lnTo>
                    <a:pt x="4210" y="643"/>
                  </a:lnTo>
                  <a:lnTo>
                    <a:pt x="4216" y="640"/>
                  </a:lnTo>
                  <a:lnTo>
                    <a:pt x="4241" y="637"/>
                  </a:lnTo>
                  <a:lnTo>
                    <a:pt x="4269" y="637"/>
                  </a:lnTo>
                  <a:lnTo>
                    <a:pt x="4291" y="640"/>
                  </a:lnTo>
                  <a:lnTo>
                    <a:pt x="4310" y="646"/>
                  </a:lnTo>
                  <a:lnTo>
                    <a:pt x="4328" y="656"/>
                  </a:lnTo>
                  <a:lnTo>
                    <a:pt x="4347" y="662"/>
                  </a:lnTo>
                  <a:lnTo>
                    <a:pt x="4366" y="665"/>
                  </a:lnTo>
                  <a:lnTo>
                    <a:pt x="4388" y="656"/>
                  </a:lnTo>
                  <a:lnTo>
                    <a:pt x="4406" y="637"/>
                  </a:lnTo>
                  <a:lnTo>
                    <a:pt x="4422" y="618"/>
                  </a:lnTo>
                  <a:lnTo>
                    <a:pt x="4422" y="606"/>
                  </a:lnTo>
                  <a:lnTo>
                    <a:pt x="4422" y="590"/>
                  </a:lnTo>
                  <a:lnTo>
                    <a:pt x="4419" y="574"/>
                  </a:lnTo>
                  <a:lnTo>
                    <a:pt x="4422" y="562"/>
                  </a:lnTo>
                  <a:lnTo>
                    <a:pt x="4438" y="549"/>
                  </a:lnTo>
                  <a:lnTo>
                    <a:pt x="4463" y="540"/>
                  </a:lnTo>
                  <a:lnTo>
                    <a:pt x="4488" y="534"/>
                  </a:lnTo>
                  <a:lnTo>
                    <a:pt x="4509" y="531"/>
                  </a:lnTo>
                  <a:lnTo>
                    <a:pt x="4528" y="534"/>
                  </a:lnTo>
                  <a:lnTo>
                    <a:pt x="4547" y="540"/>
                  </a:lnTo>
                  <a:lnTo>
                    <a:pt x="4569" y="546"/>
                  </a:lnTo>
                  <a:lnTo>
                    <a:pt x="4584" y="546"/>
                  </a:lnTo>
                  <a:lnTo>
                    <a:pt x="4591" y="543"/>
                  </a:lnTo>
                  <a:lnTo>
                    <a:pt x="4594" y="537"/>
                  </a:lnTo>
                  <a:lnTo>
                    <a:pt x="4597" y="527"/>
                  </a:lnTo>
                  <a:lnTo>
                    <a:pt x="4603" y="521"/>
                  </a:lnTo>
                  <a:lnTo>
                    <a:pt x="4606" y="512"/>
                  </a:lnTo>
                  <a:lnTo>
                    <a:pt x="4609" y="506"/>
                  </a:lnTo>
                  <a:lnTo>
                    <a:pt x="4616" y="502"/>
                  </a:lnTo>
                  <a:lnTo>
                    <a:pt x="4634" y="502"/>
                  </a:lnTo>
                  <a:lnTo>
                    <a:pt x="4653" y="509"/>
                  </a:lnTo>
                  <a:lnTo>
                    <a:pt x="4672" y="521"/>
                  </a:lnTo>
                  <a:lnTo>
                    <a:pt x="4684" y="534"/>
                  </a:lnTo>
                  <a:lnTo>
                    <a:pt x="4687" y="540"/>
                  </a:lnTo>
                  <a:lnTo>
                    <a:pt x="4684" y="549"/>
                  </a:lnTo>
                  <a:lnTo>
                    <a:pt x="4684" y="556"/>
                  </a:lnTo>
                  <a:lnTo>
                    <a:pt x="4681" y="565"/>
                  </a:lnTo>
                  <a:lnTo>
                    <a:pt x="4678" y="574"/>
                  </a:lnTo>
                  <a:lnTo>
                    <a:pt x="4672" y="581"/>
                  </a:lnTo>
                  <a:lnTo>
                    <a:pt x="4669" y="587"/>
                  </a:lnTo>
                  <a:lnTo>
                    <a:pt x="4659" y="596"/>
                  </a:lnTo>
                  <a:lnTo>
                    <a:pt x="4653" y="602"/>
                  </a:lnTo>
                  <a:lnTo>
                    <a:pt x="4647" y="612"/>
                  </a:lnTo>
                  <a:lnTo>
                    <a:pt x="4641" y="618"/>
                  </a:lnTo>
                  <a:lnTo>
                    <a:pt x="4634" y="640"/>
                  </a:lnTo>
                  <a:lnTo>
                    <a:pt x="4628" y="665"/>
                  </a:lnTo>
                  <a:lnTo>
                    <a:pt x="4631" y="690"/>
                  </a:lnTo>
                  <a:lnTo>
                    <a:pt x="4634" y="696"/>
                  </a:lnTo>
                  <a:lnTo>
                    <a:pt x="4641" y="702"/>
                  </a:lnTo>
                  <a:lnTo>
                    <a:pt x="4650" y="709"/>
                  </a:lnTo>
                  <a:lnTo>
                    <a:pt x="4656" y="712"/>
                  </a:lnTo>
                  <a:lnTo>
                    <a:pt x="4662" y="718"/>
                  </a:lnTo>
                  <a:lnTo>
                    <a:pt x="4694" y="730"/>
                  </a:lnTo>
                  <a:lnTo>
                    <a:pt x="4734" y="743"/>
                  </a:lnTo>
                  <a:lnTo>
                    <a:pt x="4769" y="749"/>
                  </a:lnTo>
                  <a:lnTo>
                    <a:pt x="4787" y="752"/>
                  </a:lnTo>
                  <a:lnTo>
                    <a:pt x="4812" y="752"/>
                  </a:lnTo>
                  <a:lnTo>
                    <a:pt x="4831" y="749"/>
                  </a:lnTo>
                  <a:lnTo>
                    <a:pt x="4865" y="743"/>
                  </a:lnTo>
                  <a:lnTo>
                    <a:pt x="4903" y="737"/>
                  </a:lnTo>
                  <a:lnTo>
                    <a:pt x="4937" y="730"/>
                  </a:lnTo>
                  <a:lnTo>
                    <a:pt x="4959" y="730"/>
                  </a:lnTo>
                  <a:lnTo>
                    <a:pt x="4984" y="734"/>
                  </a:lnTo>
                  <a:lnTo>
                    <a:pt x="5006" y="734"/>
                  </a:lnTo>
                  <a:lnTo>
                    <a:pt x="5022" y="730"/>
                  </a:lnTo>
                  <a:lnTo>
                    <a:pt x="5037" y="724"/>
                  </a:lnTo>
                  <a:lnTo>
                    <a:pt x="5056" y="715"/>
                  </a:lnTo>
                  <a:lnTo>
                    <a:pt x="5062" y="743"/>
                  </a:lnTo>
                  <a:lnTo>
                    <a:pt x="5075" y="774"/>
                  </a:lnTo>
                  <a:lnTo>
                    <a:pt x="5084" y="802"/>
                  </a:lnTo>
                  <a:lnTo>
                    <a:pt x="5090" y="827"/>
                  </a:lnTo>
                  <a:lnTo>
                    <a:pt x="5090" y="849"/>
                  </a:lnTo>
                  <a:lnTo>
                    <a:pt x="5090" y="880"/>
                  </a:lnTo>
                  <a:lnTo>
                    <a:pt x="5087" y="908"/>
                  </a:lnTo>
                  <a:lnTo>
                    <a:pt x="5090" y="930"/>
                  </a:lnTo>
                  <a:lnTo>
                    <a:pt x="5103" y="955"/>
                  </a:lnTo>
                  <a:lnTo>
                    <a:pt x="5125" y="983"/>
                  </a:lnTo>
                  <a:lnTo>
                    <a:pt x="5143" y="1011"/>
                  </a:lnTo>
                  <a:lnTo>
                    <a:pt x="5159" y="1036"/>
                  </a:lnTo>
                  <a:lnTo>
                    <a:pt x="5171" y="1058"/>
                  </a:lnTo>
                  <a:lnTo>
                    <a:pt x="5184" y="1086"/>
                  </a:lnTo>
                  <a:lnTo>
                    <a:pt x="5196" y="1105"/>
                  </a:lnTo>
                  <a:lnTo>
                    <a:pt x="5221" y="1121"/>
                  </a:lnTo>
                  <a:lnTo>
                    <a:pt x="5256" y="1133"/>
                  </a:lnTo>
                  <a:lnTo>
                    <a:pt x="5287" y="1139"/>
                  </a:lnTo>
                  <a:lnTo>
                    <a:pt x="5306" y="1146"/>
                  </a:lnTo>
                  <a:lnTo>
                    <a:pt x="5328" y="1152"/>
                  </a:lnTo>
                  <a:lnTo>
                    <a:pt x="5349" y="1155"/>
                  </a:lnTo>
                  <a:lnTo>
                    <a:pt x="5368" y="1155"/>
                  </a:lnTo>
                  <a:lnTo>
                    <a:pt x="5374" y="1152"/>
                  </a:lnTo>
                  <a:lnTo>
                    <a:pt x="5381" y="1149"/>
                  </a:lnTo>
                  <a:lnTo>
                    <a:pt x="5387" y="1143"/>
                  </a:lnTo>
                  <a:lnTo>
                    <a:pt x="5390" y="1139"/>
                  </a:lnTo>
                  <a:lnTo>
                    <a:pt x="5393" y="1133"/>
                  </a:lnTo>
                  <a:lnTo>
                    <a:pt x="5396" y="1124"/>
                  </a:lnTo>
                  <a:lnTo>
                    <a:pt x="5399" y="1115"/>
                  </a:lnTo>
                  <a:lnTo>
                    <a:pt x="5403" y="1105"/>
                  </a:lnTo>
                  <a:lnTo>
                    <a:pt x="5424" y="1086"/>
                  </a:lnTo>
                  <a:lnTo>
                    <a:pt x="5449" y="1068"/>
                  </a:lnTo>
                  <a:lnTo>
                    <a:pt x="5474" y="1055"/>
                  </a:lnTo>
                  <a:lnTo>
                    <a:pt x="5481" y="1052"/>
                  </a:lnTo>
                  <a:lnTo>
                    <a:pt x="5490" y="1052"/>
                  </a:lnTo>
                  <a:lnTo>
                    <a:pt x="5499" y="1052"/>
                  </a:lnTo>
                  <a:lnTo>
                    <a:pt x="5509" y="1052"/>
                  </a:lnTo>
                  <a:lnTo>
                    <a:pt x="5515" y="1052"/>
                  </a:lnTo>
                  <a:lnTo>
                    <a:pt x="5521" y="1052"/>
                  </a:lnTo>
                  <a:lnTo>
                    <a:pt x="5534" y="1036"/>
                  </a:lnTo>
                  <a:lnTo>
                    <a:pt x="5546" y="1015"/>
                  </a:lnTo>
                  <a:lnTo>
                    <a:pt x="5556" y="996"/>
                  </a:lnTo>
                  <a:lnTo>
                    <a:pt x="5562" y="993"/>
                  </a:lnTo>
                  <a:lnTo>
                    <a:pt x="5568" y="986"/>
                  </a:lnTo>
                  <a:lnTo>
                    <a:pt x="5574" y="983"/>
                  </a:lnTo>
                  <a:lnTo>
                    <a:pt x="5581" y="980"/>
                  </a:lnTo>
                  <a:lnTo>
                    <a:pt x="5587" y="980"/>
                  </a:lnTo>
                  <a:lnTo>
                    <a:pt x="5593" y="983"/>
                  </a:lnTo>
                  <a:lnTo>
                    <a:pt x="5602" y="990"/>
                  </a:lnTo>
                  <a:lnTo>
                    <a:pt x="5609" y="996"/>
                  </a:lnTo>
                  <a:lnTo>
                    <a:pt x="5615" y="1005"/>
                  </a:lnTo>
                  <a:lnTo>
                    <a:pt x="5624" y="1011"/>
                  </a:lnTo>
                  <a:lnTo>
                    <a:pt x="5630" y="1015"/>
                  </a:lnTo>
                  <a:lnTo>
                    <a:pt x="5652" y="1018"/>
                  </a:lnTo>
                  <a:lnTo>
                    <a:pt x="5677" y="1018"/>
                  </a:lnTo>
                  <a:lnTo>
                    <a:pt x="5705" y="1015"/>
                  </a:lnTo>
                  <a:lnTo>
                    <a:pt x="5727" y="1015"/>
                  </a:lnTo>
                  <a:lnTo>
                    <a:pt x="5752" y="1027"/>
                  </a:lnTo>
                  <a:lnTo>
                    <a:pt x="5780" y="1049"/>
                  </a:lnTo>
                  <a:lnTo>
                    <a:pt x="5808" y="1068"/>
                  </a:lnTo>
                  <a:lnTo>
                    <a:pt x="5830" y="1083"/>
                  </a:lnTo>
                  <a:lnTo>
                    <a:pt x="5840" y="1086"/>
                  </a:lnTo>
                  <a:lnTo>
                    <a:pt x="5852" y="1093"/>
                  </a:lnTo>
                  <a:lnTo>
                    <a:pt x="5840" y="1124"/>
                  </a:lnTo>
                  <a:lnTo>
                    <a:pt x="5824" y="1155"/>
                  </a:lnTo>
                  <a:lnTo>
                    <a:pt x="5815" y="1180"/>
                  </a:lnTo>
                  <a:lnTo>
                    <a:pt x="5812" y="1214"/>
                  </a:lnTo>
                  <a:lnTo>
                    <a:pt x="5812" y="1255"/>
                  </a:lnTo>
                  <a:lnTo>
                    <a:pt x="5812" y="1296"/>
                  </a:lnTo>
                  <a:lnTo>
                    <a:pt x="5815" y="1330"/>
                  </a:lnTo>
                  <a:lnTo>
                    <a:pt x="5824" y="1355"/>
                  </a:lnTo>
                  <a:lnTo>
                    <a:pt x="5837" y="1386"/>
                  </a:lnTo>
                  <a:lnTo>
                    <a:pt x="5846" y="1411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19037301" y="-17900650"/>
              <a:ext cx="6435725" cy="4268788"/>
            </a:xfrm>
            <a:custGeom>
              <a:avLst/>
              <a:gdLst>
                <a:gd name="T0" fmla="*/ 3951 w 4054"/>
                <a:gd name="T1" fmla="*/ 2068 h 2689"/>
                <a:gd name="T2" fmla="*/ 3913 w 4054"/>
                <a:gd name="T3" fmla="*/ 2239 h 2689"/>
                <a:gd name="T4" fmla="*/ 3979 w 4054"/>
                <a:gd name="T5" fmla="*/ 2320 h 2689"/>
                <a:gd name="T6" fmla="*/ 4032 w 4054"/>
                <a:gd name="T7" fmla="*/ 2417 h 2689"/>
                <a:gd name="T8" fmla="*/ 3935 w 4054"/>
                <a:gd name="T9" fmla="*/ 2511 h 2689"/>
                <a:gd name="T10" fmla="*/ 3957 w 4054"/>
                <a:gd name="T11" fmla="*/ 2680 h 2689"/>
                <a:gd name="T12" fmla="*/ 3729 w 4054"/>
                <a:gd name="T13" fmla="*/ 2580 h 2689"/>
                <a:gd name="T14" fmla="*/ 3541 w 4054"/>
                <a:gd name="T15" fmla="*/ 2558 h 2689"/>
                <a:gd name="T16" fmla="*/ 3354 w 4054"/>
                <a:gd name="T17" fmla="*/ 2483 h 2689"/>
                <a:gd name="T18" fmla="*/ 3051 w 4054"/>
                <a:gd name="T19" fmla="*/ 2520 h 2689"/>
                <a:gd name="T20" fmla="*/ 2920 w 4054"/>
                <a:gd name="T21" fmla="*/ 2617 h 2689"/>
                <a:gd name="T22" fmla="*/ 2745 w 4054"/>
                <a:gd name="T23" fmla="*/ 2598 h 2689"/>
                <a:gd name="T24" fmla="*/ 2533 w 4054"/>
                <a:gd name="T25" fmla="*/ 2561 h 2689"/>
                <a:gd name="T26" fmla="*/ 2274 w 4054"/>
                <a:gd name="T27" fmla="*/ 2473 h 2689"/>
                <a:gd name="T28" fmla="*/ 2136 w 4054"/>
                <a:gd name="T29" fmla="*/ 2558 h 2689"/>
                <a:gd name="T30" fmla="*/ 1993 w 4054"/>
                <a:gd name="T31" fmla="*/ 2605 h 2689"/>
                <a:gd name="T32" fmla="*/ 1936 w 4054"/>
                <a:gd name="T33" fmla="*/ 2467 h 2689"/>
                <a:gd name="T34" fmla="*/ 1846 w 4054"/>
                <a:gd name="T35" fmla="*/ 2533 h 2689"/>
                <a:gd name="T36" fmla="*/ 1824 w 4054"/>
                <a:gd name="T37" fmla="*/ 2445 h 2689"/>
                <a:gd name="T38" fmla="*/ 1727 w 4054"/>
                <a:gd name="T39" fmla="*/ 2361 h 2689"/>
                <a:gd name="T40" fmla="*/ 1637 w 4054"/>
                <a:gd name="T41" fmla="*/ 2408 h 2689"/>
                <a:gd name="T42" fmla="*/ 1452 w 4054"/>
                <a:gd name="T43" fmla="*/ 2339 h 2689"/>
                <a:gd name="T44" fmla="*/ 1296 w 4054"/>
                <a:gd name="T45" fmla="*/ 2433 h 2689"/>
                <a:gd name="T46" fmla="*/ 1296 w 4054"/>
                <a:gd name="T47" fmla="*/ 2258 h 2689"/>
                <a:gd name="T48" fmla="*/ 1374 w 4054"/>
                <a:gd name="T49" fmla="*/ 2189 h 2689"/>
                <a:gd name="T50" fmla="*/ 1203 w 4054"/>
                <a:gd name="T51" fmla="*/ 2102 h 2689"/>
                <a:gd name="T52" fmla="*/ 937 w 4054"/>
                <a:gd name="T53" fmla="*/ 2133 h 2689"/>
                <a:gd name="T54" fmla="*/ 747 w 4054"/>
                <a:gd name="T55" fmla="*/ 2071 h 2689"/>
                <a:gd name="T56" fmla="*/ 650 w 4054"/>
                <a:gd name="T57" fmla="*/ 1918 h 2689"/>
                <a:gd name="T58" fmla="*/ 553 w 4054"/>
                <a:gd name="T59" fmla="*/ 1939 h 2689"/>
                <a:gd name="T60" fmla="*/ 425 w 4054"/>
                <a:gd name="T61" fmla="*/ 1780 h 2689"/>
                <a:gd name="T62" fmla="*/ 222 w 4054"/>
                <a:gd name="T63" fmla="*/ 1827 h 2689"/>
                <a:gd name="T64" fmla="*/ 44 w 4054"/>
                <a:gd name="T65" fmla="*/ 1733 h 2689"/>
                <a:gd name="T66" fmla="*/ 32 w 4054"/>
                <a:gd name="T67" fmla="*/ 1499 h 2689"/>
                <a:gd name="T68" fmla="*/ 41 w 4054"/>
                <a:gd name="T69" fmla="*/ 1231 h 2689"/>
                <a:gd name="T70" fmla="*/ 32 w 4054"/>
                <a:gd name="T71" fmla="*/ 853 h 2689"/>
                <a:gd name="T72" fmla="*/ 66 w 4054"/>
                <a:gd name="T73" fmla="*/ 556 h 2689"/>
                <a:gd name="T74" fmla="*/ 281 w 4054"/>
                <a:gd name="T75" fmla="*/ 372 h 2689"/>
                <a:gd name="T76" fmla="*/ 665 w 4054"/>
                <a:gd name="T77" fmla="*/ 244 h 2689"/>
                <a:gd name="T78" fmla="*/ 1143 w 4054"/>
                <a:gd name="T79" fmla="*/ 125 h 2689"/>
                <a:gd name="T80" fmla="*/ 1474 w 4054"/>
                <a:gd name="T81" fmla="*/ 0 h 2689"/>
                <a:gd name="T82" fmla="*/ 1555 w 4054"/>
                <a:gd name="T83" fmla="*/ 228 h 2689"/>
                <a:gd name="T84" fmla="*/ 1587 w 4054"/>
                <a:gd name="T85" fmla="*/ 525 h 2689"/>
                <a:gd name="T86" fmla="*/ 1740 w 4054"/>
                <a:gd name="T87" fmla="*/ 712 h 2689"/>
                <a:gd name="T88" fmla="*/ 1852 w 4054"/>
                <a:gd name="T89" fmla="*/ 843 h 2689"/>
                <a:gd name="T90" fmla="*/ 2036 w 4054"/>
                <a:gd name="T91" fmla="*/ 903 h 2689"/>
                <a:gd name="T92" fmla="*/ 2296 w 4054"/>
                <a:gd name="T93" fmla="*/ 731 h 2689"/>
                <a:gd name="T94" fmla="*/ 2480 w 4054"/>
                <a:gd name="T95" fmla="*/ 900 h 2689"/>
                <a:gd name="T96" fmla="*/ 2552 w 4054"/>
                <a:gd name="T97" fmla="*/ 1031 h 2689"/>
                <a:gd name="T98" fmla="*/ 2614 w 4054"/>
                <a:gd name="T99" fmla="*/ 1331 h 2689"/>
                <a:gd name="T100" fmla="*/ 2833 w 4054"/>
                <a:gd name="T101" fmla="*/ 1384 h 2689"/>
                <a:gd name="T102" fmla="*/ 2995 w 4054"/>
                <a:gd name="T103" fmla="*/ 1406 h 2689"/>
                <a:gd name="T104" fmla="*/ 3201 w 4054"/>
                <a:gd name="T105" fmla="*/ 1559 h 2689"/>
                <a:gd name="T106" fmla="*/ 3182 w 4054"/>
                <a:gd name="T107" fmla="*/ 1849 h 2689"/>
                <a:gd name="T108" fmla="*/ 3298 w 4054"/>
                <a:gd name="T109" fmla="*/ 1746 h 2689"/>
                <a:gd name="T110" fmla="*/ 3457 w 4054"/>
                <a:gd name="T111" fmla="*/ 1771 h 2689"/>
                <a:gd name="T112" fmla="*/ 3601 w 4054"/>
                <a:gd name="T113" fmla="*/ 1827 h 2689"/>
                <a:gd name="T114" fmla="*/ 3779 w 4054"/>
                <a:gd name="T115" fmla="*/ 1771 h 2689"/>
                <a:gd name="T116" fmla="*/ 3891 w 4054"/>
                <a:gd name="T117" fmla="*/ 1921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54" h="2689">
                  <a:moveTo>
                    <a:pt x="4047" y="1943"/>
                  </a:moveTo>
                  <a:lnTo>
                    <a:pt x="4054" y="1961"/>
                  </a:lnTo>
                  <a:lnTo>
                    <a:pt x="4054" y="1986"/>
                  </a:lnTo>
                  <a:lnTo>
                    <a:pt x="4050" y="2008"/>
                  </a:lnTo>
                  <a:lnTo>
                    <a:pt x="4044" y="2018"/>
                  </a:lnTo>
                  <a:lnTo>
                    <a:pt x="4035" y="2027"/>
                  </a:lnTo>
                  <a:lnTo>
                    <a:pt x="4026" y="2036"/>
                  </a:lnTo>
                  <a:lnTo>
                    <a:pt x="4013" y="2043"/>
                  </a:lnTo>
                  <a:lnTo>
                    <a:pt x="4007" y="2049"/>
                  </a:lnTo>
                  <a:lnTo>
                    <a:pt x="3988" y="2055"/>
                  </a:lnTo>
                  <a:lnTo>
                    <a:pt x="3966" y="2058"/>
                  </a:lnTo>
                  <a:lnTo>
                    <a:pt x="3951" y="2068"/>
                  </a:lnTo>
                  <a:lnTo>
                    <a:pt x="3947" y="2083"/>
                  </a:lnTo>
                  <a:lnTo>
                    <a:pt x="3947" y="2102"/>
                  </a:lnTo>
                  <a:lnTo>
                    <a:pt x="3951" y="2124"/>
                  </a:lnTo>
                  <a:lnTo>
                    <a:pt x="3951" y="2139"/>
                  </a:lnTo>
                  <a:lnTo>
                    <a:pt x="3947" y="2149"/>
                  </a:lnTo>
                  <a:lnTo>
                    <a:pt x="3941" y="2155"/>
                  </a:lnTo>
                  <a:lnTo>
                    <a:pt x="3932" y="2164"/>
                  </a:lnTo>
                  <a:lnTo>
                    <a:pt x="3926" y="2174"/>
                  </a:lnTo>
                  <a:lnTo>
                    <a:pt x="3919" y="2183"/>
                  </a:lnTo>
                  <a:lnTo>
                    <a:pt x="3916" y="2189"/>
                  </a:lnTo>
                  <a:lnTo>
                    <a:pt x="3913" y="2211"/>
                  </a:lnTo>
                  <a:lnTo>
                    <a:pt x="3913" y="2239"/>
                  </a:lnTo>
                  <a:lnTo>
                    <a:pt x="3916" y="2267"/>
                  </a:lnTo>
                  <a:lnTo>
                    <a:pt x="3922" y="2289"/>
                  </a:lnTo>
                  <a:lnTo>
                    <a:pt x="3929" y="2292"/>
                  </a:lnTo>
                  <a:lnTo>
                    <a:pt x="3935" y="2292"/>
                  </a:lnTo>
                  <a:lnTo>
                    <a:pt x="3944" y="2295"/>
                  </a:lnTo>
                  <a:lnTo>
                    <a:pt x="3951" y="2295"/>
                  </a:lnTo>
                  <a:lnTo>
                    <a:pt x="3960" y="2295"/>
                  </a:lnTo>
                  <a:lnTo>
                    <a:pt x="3966" y="2299"/>
                  </a:lnTo>
                  <a:lnTo>
                    <a:pt x="3972" y="2302"/>
                  </a:lnTo>
                  <a:lnTo>
                    <a:pt x="3976" y="2305"/>
                  </a:lnTo>
                  <a:lnTo>
                    <a:pt x="3979" y="2314"/>
                  </a:lnTo>
                  <a:lnTo>
                    <a:pt x="3979" y="2320"/>
                  </a:lnTo>
                  <a:lnTo>
                    <a:pt x="3979" y="2330"/>
                  </a:lnTo>
                  <a:lnTo>
                    <a:pt x="3982" y="2336"/>
                  </a:lnTo>
                  <a:lnTo>
                    <a:pt x="3985" y="2342"/>
                  </a:lnTo>
                  <a:lnTo>
                    <a:pt x="3997" y="2352"/>
                  </a:lnTo>
                  <a:lnTo>
                    <a:pt x="4016" y="2361"/>
                  </a:lnTo>
                  <a:lnTo>
                    <a:pt x="4032" y="2370"/>
                  </a:lnTo>
                  <a:lnTo>
                    <a:pt x="4041" y="2383"/>
                  </a:lnTo>
                  <a:lnTo>
                    <a:pt x="4041" y="2389"/>
                  </a:lnTo>
                  <a:lnTo>
                    <a:pt x="4041" y="2395"/>
                  </a:lnTo>
                  <a:lnTo>
                    <a:pt x="4038" y="2405"/>
                  </a:lnTo>
                  <a:lnTo>
                    <a:pt x="4035" y="2411"/>
                  </a:lnTo>
                  <a:lnTo>
                    <a:pt x="4032" y="2417"/>
                  </a:lnTo>
                  <a:lnTo>
                    <a:pt x="4026" y="2423"/>
                  </a:lnTo>
                  <a:lnTo>
                    <a:pt x="4013" y="2433"/>
                  </a:lnTo>
                  <a:lnTo>
                    <a:pt x="3991" y="2439"/>
                  </a:lnTo>
                  <a:lnTo>
                    <a:pt x="3969" y="2445"/>
                  </a:lnTo>
                  <a:lnTo>
                    <a:pt x="3947" y="2452"/>
                  </a:lnTo>
                  <a:lnTo>
                    <a:pt x="3935" y="2461"/>
                  </a:lnTo>
                  <a:lnTo>
                    <a:pt x="3932" y="2467"/>
                  </a:lnTo>
                  <a:lnTo>
                    <a:pt x="3932" y="2477"/>
                  </a:lnTo>
                  <a:lnTo>
                    <a:pt x="3932" y="2486"/>
                  </a:lnTo>
                  <a:lnTo>
                    <a:pt x="3932" y="2495"/>
                  </a:lnTo>
                  <a:lnTo>
                    <a:pt x="3935" y="2505"/>
                  </a:lnTo>
                  <a:lnTo>
                    <a:pt x="3935" y="2511"/>
                  </a:lnTo>
                  <a:lnTo>
                    <a:pt x="3938" y="2536"/>
                  </a:lnTo>
                  <a:lnTo>
                    <a:pt x="3941" y="2561"/>
                  </a:lnTo>
                  <a:lnTo>
                    <a:pt x="3947" y="2586"/>
                  </a:lnTo>
                  <a:lnTo>
                    <a:pt x="3947" y="2601"/>
                  </a:lnTo>
                  <a:lnTo>
                    <a:pt x="3951" y="2623"/>
                  </a:lnTo>
                  <a:lnTo>
                    <a:pt x="3957" y="2639"/>
                  </a:lnTo>
                  <a:lnTo>
                    <a:pt x="3963" y="2645"/>
                  </a:lnTo>
                  <a:lnTo>
                    <a:pt x="3972" y="2651"/>
                  </a:lnTo>
                  <a:lnTo>
                    <a:pt x="3982" y="2655"/>
                  </a:lnTo>
                  <a:lnTo>
                    <a:pt x="3976" y="2664"/>
                  </a:lnTo>
                  <a:lnTo>
                    <a:pt x="3966" y="2673"/>
                  </a:lnTo>
                  <a:lnTo>
                    <a:pt x="3957" y="2680"/>
                  </a:lnTo>
                  <a:lnTo>
                    <a:pt x="3947" y="2686"/>
                  </a:lnTo>
                  <a:lnTo>
                    <a:pt x="3926" y="2689"/>
                  </a:lnTo>
                  <a:lnTo>
                    <a:pt x="3894" y="2686"/>
                  </a:lnTo>
                  <a:lnTo>
                    <a:pt x="3873" y="2686"/>
                  </a:lnTo>
                  <a:lnTo>
                    <a:pt x="3844" y="2683"/>
                  </a:lnTo>
                  <a:lnTo>
                    <a:pt x="3810" y="2680"/>
                  </a:lnTo>
                  <a:lnTo>
                    <a:pt x="3779" y="2670"/>
                  </a:lnTo>
                  <a:lnTo>
                    <a:pt x="3757" y="2661"/>
                  </a:lnTo>
                  <a:lnTo>
                    <a:pt x="3748" y="2642"/>
                  </a:lnTo>
                  <a:lnTo>
                    <a:pt x="3741" y="2620"/>
                  </a:lnTo>
                  <a:lnTo>
                    <a:pt x="3735" y="2598"/>
                  </a:lnTo>
                  <a:lnTo>
                    <a:pt x="3729" y="2580"/>
                  </a:lnTo>
                  <a:lnTo>
                    <a:pt x="3716" y="2558"/>
                  </a:lnTo>
                  <a:lnTo>
                    <a:pt x="3698" y="2536"/>
                  </a:lnTo>
                  <a:lnTo>
                    <a:pt x="3679" y="2520"/>
                  </a:lnTo>
                  <a:lnTo>
                    <a:pt x="3660" y="2517"/>
                  </a:lnTo>
                  <a:lnTo>
                    <a:pt x="3638" y="2517"/>
                  </a:lnTo>
                  <a:lnTo>
                    <a:pt x="3620" y="2520"/>
                  </a:lnTo>
                  <a:lnTo>
                    <a:pt x="3604" y="2530"/>
                  </a:lnTo>
                  <a:lnTo>
                    <a:pt x="3585" y="2548"/>
                  </a:lnTo>
                  <a:lnTo>
                    <a:pt x="3566" y="2558"/>
                  </a:lnTo>
                  <a:lnTo>
                    <a:pt x="3560" y="2558"/>
                  </a:lnTo>
                  <a:lnTo>
                    <a:pt x="3551" y="2558"/>
                  </a:lnTo>
                  <a:lnTo>
                    <a:pt x="3541" y="2558"/>
                  </a:lnTo>
                  <a:lnTo>
                    <a:pt x="3535" y="2555"/>
                  </a:lnTo>
                  <a:lnTo>
                    <a:pt x="3529" y="2552"/>
                  </a:lnTo>
                  <a:lnTo>
                    <a:pt x="3520" y="2548"/>
                  </a:lnTo>
                  <a:lnTo>
                    <a:pt x="3510" y="2539"/>
                  </a:lnTo>
                  <a:lnTo>
                    <a:pt x="3501" y="2533"/>
                  </a:lnTo>
                  <a:lnTo>
                    <a:pt x="3492" y="2523"/>
                  </a:lnTo>
                  <a:lnTo>
                    <a:pt x="3485" y="2520"/>
                  </a:lnTo>
                  <a:lnTo>
                    <a:pt x="3460" y="2511"/>
                  </a:lnTo>
                  <a:lnTo>
                    <a:pt x="3432" y="2498"/>
                  </a:lnTo>
                  <a:lnTo>
                    <a:pt x="3404" y="2489"/>
                  </a:lnTo>
                  <a:lnTo>
                    <a:pt x="3379" y="2486"/>
                  </a:lnTo>
                  <a:lnTo>
                    <a:pt x="3354" y="2483"/>
                  </a:lnTo>
                  <a:lnTo>
                    <a:pt x="3326" y="2480"/>
                  </a:lnTo>
                  <a:lnTo>
                    <a:pt x="3295" y="2480"/>
                  </a:lnTo>
                  <a:lnTo>
                    <a:pt x="3270" y="2486"/>
                  </a:lnTo>
                  <a:lnTo>
                    <a:pt x="3251" y="2495"/>
                  </a:lnTo>
                  <a:lnTo>
                    <a:pt x="3232" y="2508"/>
                  </a:lnTo>
                  <a:lnTo>
                    <a:pt x="3217" y="2520"/>
                  </a:lnTo>
                  <a:lnTo>
                    <a:pt x="3189" y="2530"/>
                  </a:lnTo>
                  <a:lnTo>
                    <a:pt x="3154" y="2536"/>
                  </a:lnTo>
                  <a:lnTo>
                    <a:pt x="3126" y="2542"/>
                  </a:lnTo>
                  <a:lnTo>
                    <a:pt x="3104" y="2536"/>
                  </a:lnTo>
                  <a:lnTo>
                    <a:pt x="3076" y="2530"/>
                  </a:lnTo>
                  <a:lnTo>
                    <a:pt x="3051" y="2520"/>
                  </a:lnTo>
                  <a:lnTo>
                    <a:pt x="3029" y="2517"/>
                  </a:lnTo>
                  <a:lnTo>
                    <a:pt x="3011" y="2514"/>
                  </a:lnTo>
                  <a:lnTo>
                    <a:pt x="2989" y="2514"/>
                  </a:lnTo>
                  <a:lnTo>
                    <a:pt x="2967" y="2514"/>
                  </a:lnTo>
                  <a:lnTo>
                    <a:pt x="2951" y="2520"/>
                  </a:lnTo>
                  <a:lnTo>
                    <a:pt x="2948" y="2536"/>
                  </a:lnTo>
                  <a:lnTo>
                    <a:pt x="2948" y="2555"/>
                  </a:lnTo>
                  <a:lnTo>
                    <a:pt x="2954" y="2576"/>
                  </a:lnTo>
                  <a:lnTo>
                    <a:pt x="2954" y="2595"/>
                  </a:lnTo>
                  <a:lnTo>
                    <a:pt x="2951" y="2611"/>
                  </a:lnTo>
                  <a:lnTo>
                    <a:pt x="2939" y="2614"/>
                  </a:lnTo>
                  <a:lnTo>
                    <a:pt x="2920" y="2617"/>
                  </a:lnTo>
                  <a:lnTo>
                    <a:pt x="2898" y="2614"/>
                  </a:lnTo>
                  <a:lnTo>
                    <a:pt x="2886" y="2611"/>
                  </a:lnTo>
                  <a:lnTo>
                    <a:pt x="2864" y="2595"/>
                  </a:lnTo>
                  <a:lnTo>
                    <a:pt x="2842" y="2576"/>
                  </a:lnTo>
                  <a:lnTo>
                    <a:pt x="2823" y="2561"/>
                  </a:lnTo>
                  <a:lnTo>
                    <a:pt x="2811" y="2555"/>
                  </a:lnTo>
                  <a:lnTo>
                    <a:pt x="2795" y="2548"/>
                  </a:lnTo>
                  <a:lnTo>
                    <a:pt x="2780" y="2545"/>
                  </a:lnTo>
                  <a:lnTo>
                    <a:pt x="2764" y="2545"/>
                  </a:lnTo>
                  <a:lnTo>
                    <a:pt x="2758" y="2558"/>
                  </a:lnTo>
                  <a:lnTo>
                    <a:pt x="2751" y="2576"/>
                  </a:lnTo>
                  <a:lnTo>
                    <a:pt x="2745" y="2598"/>
                  </a:lnTo>
                  <a:lnTo>
                    <a:pt x="2739" y="2611"/>
                  </a:lnTo>
                  <a:lnTo>
                    <a:pt x="2720" y="2614"/>
                  </a:lnTo>
                  <a:lnTo>
                    <a:pt x="2698" y="2614"/>
                  </a:lnTo>
                  <a:lnTo>
                    <a:pt x="2677" y="2611"/>
                  </a:lnTo>
                  <a:lnTo>
                    <a:pt x="2658" y="2608"/>
                  </a:lnTo>
                  <a:lnTo>
                    <a:pt x="2642" y="2598"/>
                  </a:lnTo>
                  <a:lnTo>
                    <a:pt x="2620" y="2586"/>
                  </a:lnTo>
                  <a:lnTo>
                    <a:pt x="2602" y="2570"/>
                  </a:lnTo>
                  <a:lnTo>
                    <a:pt x="2586" y="2561"/>
                  </a:lnTo>
                  <a:lnTo>
                    <a:pt x="2570" y="2558"/>
                  </a:lnTo>
                  <a:lnTo>
                    <a:pt x="2548" y="2558"/>
                  </a:lnTo>
                  <a:lnTo>
                    <a:pt x="2533" y="2561"/>
                  </a:lnTo>
                  <a:lnTo>
                    <a:pt x="2514" y="2564"/>
                  </a:lnTo>
                  <a:lnTo>
                    <a:pt x="2489" y="2573"/>
                  </a:lnTo>
                  <a:lnTo>
                    <a:pt x="2467" y="2580"/>
                  </a:lnTo>
                  <a:lnTo>
                    <a:pt x="2449" y="2586"/>
                  </a:lnTo>
                  <a:lnTo>
                    <a:pt x="2427" y="2583"/>
                  </a:lnTo>
                  <a:lnTo>
                    <a:pt x="2402" y="2576"/>
                  </a:lnTo>
                  <a:lnTo>
                    <a:pt x="2380" y="2570"/>
                  </a:lnTo>
                  <a:lnTo>
                    <a:pt x="2358" y="2552"/>
                  </a:lnTo>
                  <a:lnTo>
                    <a:pt x="2336" y="2530"/>
                  </a:lnTo>
                  <a:lnTo>
                    <a:pt x="2311" y="2505"/>
                  </a:lnTo>
                  <a:lnTo>
                    <a:pt x="2292" y="2486"/>
                  </a:lnTo>
                  <a:lnTo>
                    <a:pt x="2274" y="2473"/>
                  </a:lnTo>
                  <a:lnTo>
                    <a:pt x="2252" y="2461"/>
                  </a:lnTo>
                  <a:lnTo>
                    <a:pt x="2230" y="2452"/>
                  </a:lnTo>
                  <a:lnTo>
                    <a:pt x="2208" y="2445"/>
                  </a:lnTo>
                  <a:lnTo>
                    <a:pt x="2189" y="2448"/>
                  </a:lnTo>
                  <a:lnTo>
                    <a:pt x="2164" y="2452"/>
                  </a:lnTo>
                  <a:lnTo>
                    <a:pt x="2149" y="2461"/>
                  </a:lnTo>
                  <a:lnTo>
                    <a:pt x="2146" y="2480"/>
                  </a:lnTo>
                  <a:lnTo>
                    <a:pt x="2146" y="2502"/>
                  </a:lnTo>
                  <a:lnTo>
                    <a:pt x="2149" y="2523"/>
                  </a:lnTo>
                  <a:lnTo>
                    <a:pt x="2149" y="2542"/>
                  </a:lnTo>
                  <a:lnTo>
                    <a:pt x="2143" y="2548"/>
                  </a:lnTo>
                  <a:lnTo>
                    <a:pt x="2136" y="2558"/>
                  </a:lnTo>
                  <a:lnTo>
                    <a:pt x="2124" y="2567"/>
                  </a:lnTo>
                  <a:lnTo>
                    <a:pt x="2114" y="2573"/>
                  </a:lnTo>
                  <a:lnTo>
                    <a:pt x="2105" y="2580"/>
                  </a:lnTo>
                  <a:lnTo>
                    <a:pt x="2089" y="2583"/>
                  </a:lnTo>
                  <a:lnTo>
                    <a:pt x="2068" y="2580"/>
                  </a:lnTo>
                  <a:lnTo>
                    <a:pt x="2046" y="2576"/>
                  </a:lnTo>
                  <a:lnTo>
                    <a:pt x="2027" y="2580"/>
                  </a:lnTo>
                  <a:lnTo>
                    <a:pt x="2021" y="2583"/>
                  </a:lnTo>
                  <a:lnTo>
                    <a:pt x="2014" y="2586"/>
                  </a:lnTo>
                  <a:lnTo>
                    <a:pt x="2008" y="2592"/>
                  </a:lnTo>
                  <a:lnTo>
                    <a:pt x="1999" y="2598"/>
                  </a:lnTo>
                  <a:lnTo>
                    <a:pt x="1993" y="2605"/>
                  </a:lnTo>
                  <a:lnTo>
                    <a:pt x="1986" y="2608"/>
                  </a:lnTo>
                  <a:lnTo>
                    <a:pt x="1980" y="2605"/>
                  </a:lnTo>
                  <a:lnTo>
                    <a:pt x="1971" y="2595"/>
                  </a:lnTo>
                  <a:lnTo>
                    <a:pt x="1968" y="2580"/>
                  </a:lnTo>
                  <a:lnTo>
                    <a:pt x="1968" y="2561"/>
                  </a:lnTo>
                  <a:lnTo>
                    <a:pt x="1968" y="2545"/>
                  </a:lnTo>
                  <a:lnTo>
                    <a:pt x="1965" y="2527"/>
                  </a:lnTo>
                  <a:lnTo>
                    <a:pt x="1965" y="2508"/>
                  </a:lnTo>
                  <a:lnTo>
                    <a:pt x="1961" y="2486"/>
                  </a:lnTo>
                  <a:lnTo>
                    <a:pt x="1952" y="2473"/>
                  </a:lnTo>
                  <a:lnTo>
                    <a:pt x="1946" y="2470"/>
                  </a:lnTo>
                  <a:lnTo>
                    <a:pt x="1936" y="2467"/>
                  </a:lnTo>
                  <a:lnTo>
                    <a:pt x="1927" y="2470"/>
                  </a:lnTo>
                  <a:lnTo>
                    <a:pt x="1915" y="2470"/>
                  </a:lnTo>
                  <a:lnTo>
                    <a:pt x="1908" y="2473"/>
                  </a:lnTo>
                  <a:lnTo>
                    <a:pt x="1905" y="2480"/>
                  </a:lnTo>
                  <a:lnTo>
                    <a:pt x="1902" y="2486"/>
                  </a:lnTo>
                  <a:lnTo>
                    <a:pt x="1902" y="2495"/>
                  </a:lnTo>
                  <a:lnTo>
                    <a:pt x="1899" y="2502"/>
                  </a:lnTo>
                  <a:lnTo>
                    <a:pt x="1896" y="2511"/>
                  </a:lnTo>
                  <a:lnTo>
                    <a:pt x="1893" y="2517"/>
                  </a:lnTo>
                  <a:lnTo>
                    <a:pt x="1880" y="2523"/>
                  </a:lnTo>
                  <a:lnTo>
                    <a:pt x="1865" y="2530"/>
                  </a:lnTo>
                  <a:lnTo>
                    <a:pt x="1846" y="2533"/>
                  </a:lnTo>
                  <a:lnTo>
                    <a:pt x="1833" y="2530"/>
                  </a:lnTo>
                  <a:lnTo>
                    <a:pt x="1827" y="2527"/>
                  </a:lnTo>
                  <a:lnTo>
                    <a:pt x="1824" y="2520"/>
                  </a:lnTo>
                  <a:lnTo>
                    <a:pt x="1821" y="2511"/>
                  </a:lnTo>
                  <a:lnTo>
                    <a:pt x="1818" y="2502"/>
                  </a:lnTo>
                  <a:lnTo>
                    <a:pt x="1815" y="2492"/>
                  </a:lnTo>
                  <a:lnTo>
                    <a:pt x="1815" y="2486"/>
                  </a:lnTo>
                  <a:lnTo>
                    <a:pt x="1815" y="2480"/>
                  </a:lnTo>
                  <a:lnTo>
                    <a:pt x="1818" y="2470"/>
                  </a:lnTo>
                  <a:lnTo>
                    <a:pt x="1821" y="2461"/>
                  </a:lnTo>
                  <a:lnTo>
                    <a:pt x="1821" y="2455"/>
                  </a:lnTo>
                  <a:lnTo>
                    <a:pt x="1824" y="2445"/>
                  </a:lnTo>
                  <a:lnTo>
                    <a:pt x="1824" y="2423"/>
                  </a:lnTo>
                  <a:lnTo>
                    <a:pt x="1821" y="2395"/>
                  </a:lnTo>
                  <a:lnTo>
                    <a:pt x="1815" y="2374"/>
                  </a:lnTo>
                  <a:lnTo>
                    <a:pt x="1805" y="2361"/>
                  </a:lnTo>
                  <a:lnTo>
                    <a:pt x="1790" y="2349"/>
                  </a:lnTo>
                  <a:lnTo>
                    <a:pt x="1774" y="2336"/>
                  </a:lnTo>
                  <a:lnTo>
                    <a:pt x="1758" y="2333"/>
                  </a:lnTo>
                  <a:lnTo>
                    <a:pt x="1752" y="2336"/>
                  </a:lnTo>
                  <a:lnTo>
                    <a:pt x="1746" y="2342"/>
                  </a:lnTo>
                  <a:lnTo>
                    <a:pt x="1740" y="2349"/>
                  </a:lnTo>
                  <a:lnTo>
                    <a:pt x="1733" y="2355"/>
                  </a:lnTo>
                  <a:lnTo>
                    <a:pt x="1727" y="2361"/>
                  </a:lnTo>
                  <a:lnTo>
                    <a:pt x="1727" y="2380"/>
                  </a:lnTo>
                  <a:lnTo>
                    <a:pt x="1730" y="2402"/>
                  </a:lnTo>
                  <a:lnTo>
                    <a:pt x="1733" y="2423"/>
                  </a:lnTo>
                  <a:lnTo>
                    <a:pt x="1733" y="2445"/>
                  </a:lnTo>
                  <a:lnTo>
                    <a:pt x="1727" y="2461"/>
                  </a:lnTo>
                  <a:lnTo>
                    <a:pt x="1715" y="2464"/>
                  </a:lnTo>
                  <a:lnTo>
                    <a:pt x="1699" y="2464"/>
                  </a:lnTo>
                  <a:lnTo>
                    <a:pt x="1680" y="2461"/>
                  </a:lnTo>
                  <a:lnTo>
                    <a:pt x="1668" y="2458"/>
                  </a:lnTo>
                  <a:lnTo>
                    <a:pt x="1655" y="2445"/>
                  </a:lnTo>
                  <a:lnTo>
                    <a:pt x="1646" y="2427"/>
                  </a:lnTo>
                  <a:lnTo>
                    <a:pt x="1637" y="2408"/>
                  </a:lnTo>
                  <a:lnTo>
                    <a:pt x="1624" y="2392"/>
                  </a:lnTo>
                  <a:lnTo>
                    <a:pt x="1618" y="2389"/>
                  </a:lnTo>
                  <a:lnTo>
                    <a:pt x="1609" y="2386"/>
                  </a:lnTo>
                  <a:lnTo>
                    <a:pt x="1599" y="2386"/>
                  </a:lnTo>
                  <a:lnTo>
                    <a:pt x="1590" y="2383"/>
                  </a:lnTo>
                  <a:lnTo>
                    <a:pt x="1580" y="2380"/>
                  </a:lnTo>
                  <a:lnTo>
                    <a:pt x="1565" y="2361"/>
                  </a:lnTo>
                  <a:lnTo>
                    <a:pt x="1549" y="2336"/>
                  </a:lnTo>
                  <a:lnTo>
                    <a:pt x="1530" y="2324"/>
                  </a:lnTo>
                  <a:lnTo>
                    <a:pt x="1509" y="2320"/>
                  </a:lnTo>
                  <a:lnTo>
                    <a:pt x="1481" y="2330"/>
                  </a:lnTo>
                  <a:lnTo>
                    <a:pt x="1452" y="2339"/>
                  </a:lnTo>
                  <a:lnTo>
                    <a:pt x="1427" y="2342"/>
                  </a:lnTo>
                  <a:lnTo>
                    <a:pt x="1409" y="2339"/>
                  </a:lnTo>
                  <a:lnTo>
                    <a:pt x="1387" y="2333"/>
                  </a:lnTo>
                  <a:lnTo>
                    <a:pt x="1365" y="2330"/>
                  </a:lnTo>
                  <a:lnTo>
                    <a:pt x="1349" y="2333"/>
                  </a:lnTo>
                  <a:lnTo>
                    <a:pt x="1343" y="2345"/>
                  </a:lnTo>
                  <a:lnTo>
                    <a:pt x="1340" y="2367"/>
                  </a:lnTo>
                  <a:lnTo>
                    <a:pt x="1340" y="2392"/>
                  </a:lnTo>
                  <a:lnTo>
                    <a:pt x="1340" y="2414"/>
                  </a:lnTo>
                  <a:lnTo>
                    <a:pt x="1334" y="2427"/>
                  </a:lnTo>
                  <a:lnTo>
                    <a:pt x="1318" y="2433"/>
                  </a:lnTo>
                  <a:lnTo>
                    <a:pt x="1296" y="2433"/>
                  </a:lnTo>
                  <a:lnTo>
                    <a:pt x="1278" y="2427"/>
                  </a:lnTo>
                  <a:lnTo>
                    <a:pt x="1259" y="2408"/>
                  </a:lnTo>
                  <a:lnTo>
                    <a:pt x="1246" y="2380"/>
                  </a:lnTo>
                  <a:lnTo>
                    <a:pt x="1237" y="2352"/>
                  </a:lnTo>
                  <a:lnTo>
                    <a:pt x="1234" y="2336"/>
                  </a:lnTo>
                  <a:lnTo>
                    <a:pt x="1231" y="2314"/>
                  </a:lnTo>
                  <a:lnTo>
                    <a:pt x="1231" y="2295"/>
                  </a:lnTo>
                  <a:lnTo>
                    <a:pt x="1237" y="2280"/>
                  </a:lnTo>
                  <a:lnTo>
                    <a:pt x="1249" y="2274"/>
                  </a:lnTo>
                  <a:lnTo>
                    <a:pt x="1265" y="2267"/>
                  </a:lnTo>
                  <a:lnTo>
                    <a:pt x="1284" y="2264"/>
                  </a:lnTo>
                  <a:lnTo>
                    <a:pt x="1296" y="2258"/>
                  </a:lnTo>
                  <a:lnTo>
                    <a:pt x="1303" y="2242"/>
                  </a:lnTo>
                  <a:lnTo>
                    <a:pt x="1309" y="2224"/>
                  </a:lnTo>
                  <a:lnTo>
                    <a:pt x="1312" y="2205"/>
                  </a:lnTo>
                  <a:lnTo>
                    <a:pt x="1321" y="2192"/>
                  </a:lnTo>
                  <a:lnTo>
                    <a:pt x="1324" y="2192"/>
                  </a:lnTo>
                  <a:lnTo>
                    <a:pt x="1334" y="2192"/>
                  </a:lnTo>
                  <a:lnTo>
                    <a:pt x="1340" y="2192"/>
                  </a:lnTo>
                  <a:lnTo>
                    <a:pt x="1349" y="2196"/>
                  </a:lnTo>
                  <a:lnTo>
                    <a:pt x="1359" y="2196"/>
                  </a:lnTo>
                  <a:lnTo>
                    <a:pt x="1365" y="2196"/>
                  </a:lnTo>
                  <a:lnTo>
                    <a:pt x="1371" y="2192"/>
                  </a:lnTo>
                  <a:lnTo>
                    <a:pt x="1374" y="2189"/>
                  </a:lnTo>
                  <a:lnTo>
                    <a:pt x="1374" y="2180"/>
                  </a:lnTo>
                  <a:lnTo>
                    <a:pt x="1377" y="2174"/>
                  </a:lnTo>
                  <a:lnTo>
                    <a:pt x="1374" y="2164"/>
                  </a:lnTo>
                  <a:lnTo>
                    <a:pt x="1374" y="2155"/>
                  </a:lnTo>
                  <a:lnTo>
                    <a:pt x="1371" y="2149"/>
                  </a:lnTo>
                  <a:lnTo>
                    <a:pt x="1359" y="2133"/>
                  </a:lnTo>
                  <a:lnTo>
                    <a:pt x="1337" y="2121"/>
                  </a:lnTo>
                  <a:lnTo>
                    <a:pt x="1312" y="2108"/>
                  </a:lnTo>
                  <a:lnTo>
                    <a:pt x="1293" y="2102"/>
                  </a:lnTo>
                  <a:lnTo>
                    <a:pt x="1265" y="2099"/>
                  </a:lnTo>
                  <a:lnTo>
                    <a:pt x="1231" y="2099"/>
                  </a:lnTo>
                  <a:lnTo>
                    <a:pt x="1203" y="2102"/>
                  </a:lnTo>
                  <a:lnTo>
                    <a:pt x="1184" y="2111"/>
                  </a:lnTo>
                  <a:lnTo>
                    <a:pt x="1162" y="2130"/>
                  </a:lnTo>
                  <a:lnTo>
                    <a:pt x="1143" y="2139"/>
                  </a:lnTo>
                  <a:lnTo>
                    <a:pt x="1121" y="2142"/>
                  </a:lnTo>
                  <a:lnTo>
                    <a:pt x="1100" y="2142"/>
                  </a:lnTo>
                  <a:lnTo>
                    <a:pt x="1078" y="2142"/>
                  </a:lnTo>
                  <a:lnTo>
                    <a:pt x="1056" y="2139"/>
                  </a:lnTo>
                  <a:lnTo>
                    <a:pt x="1028" y="2133"/>
                  </a:lnTo>
                  <a:lnTo>
                    <a:pt x="996" y="2127"/>
                  </a:lnTo>
                  <a:lnTo>
                    <a:pt x="975" y="2124"/>
                  </a:lnTo>
                  <a:lnTo>
                    <a:pt x="956" y="2127"/>
                  </a:lnTo>
                  <a:lnTo>
                    <a:pt x="937" y="2133"/>
                  </a:lnTo>
                  <a:lnTo>
                    <a:pt x="918" y="2139"/>
                  </a:lnTo>
                  <a:lnTo>
                    <a:pt x="900" y="2146"/>
                  </a:lnTo>
                  <a:lnTo>
                    <a:pt x="872" y="2155"/>
                  </a:lnTo>
                  <a:lnTo>
                    <a:pt x="847" y="2164"/>
                  </a:lnTo>
                  <a:lnTo>
                    <a:pt x="825" y="2171"/>
                  </a:lnTo>
                  <a:lnTo>
                    <a:pt x="812" y="2171"/>
                  </a:lnTo>
                  <a:lnTo>
                    <a:pt x="803" y="2164"/>
                  </a:lnTo>
                  <a:lnTo>
                    <a:pt x="790" y="2146"/>
                  </a:lnTo>
                  <a:lnTo>
                    <a:pt x="775" y="2127"/>
                  </a:lnTo>
                  <a:lnTo>
                    <a:pt x="762" y="2105"/>
                  </a:lnTo>
                  <a:lnTo>
                    <a:pt x="750" y="2089"/>
                  </a:lnTo>
                  <a:lnTo>
                    <a:pt x="747" y="2071"/>
                  </a:lnTo>
                  <a:lnTo>
                    <a:pt x="744" y="2046"/>
                  </a:lnTo>
                  <a:lnTo>
                    <a:pt x="740" y="2024"/>
                  </a:lnTo>
                  <a:lnTo>
                    <a:pt x="731" y="2008"/>
                  </a:lnTo>
                  <a:lnTo>
                    <a:pt x="719" y="2002"/>
                  </a:lnTo>
                  <a:lnTo>
                    <a:pt x="703" y="1996"/>
                  </a:lnTo>
                  <a:lnTo>
                    <a:pt x="684" y="1993"/>
                  </a:lnTo>
                  <a:lnTo>
                    <a:pt x="672" y="1986"/>
                  </a:lnTo>
                  <a:lnTo>
                    <a:pt x="665" y="1971"/>
                  </a:lnTo>
                  <a:lnTo>
                    <a:pt x="662" y="1955"/>
                  </a:lnTo>
                  <a:lnTo>
                    <a:pt x="659" y="1936"/>
                  </a:lnTo>
                  <a:lnTo>
                    <a:pt x="653" y="1924"/>
                  </a:lnTo>
                  <a:lnTo>
                    <a:pt x="650" y="1918"/>
                  </a:lnTo>
                  <a:lnTo>
                    <a:pt x="641" y="1911"/>
                  </a:lnTo>
                  <a:lnTo>
                    <a:pt x="634" y="1905"/>
                  </a:lnTo>
                  <a:lnTo>
                    <a:pt x="625" y="1899"/>
                  </a:lnTo>
                  <a:lnTo>
                    <a:pt x="619" y="1896"/>
                  </a:lnTo>
                  <a:lnTo>
                    <a:pt x="612" y="1896"/>
                  </a:lnTo>
                  <a:lnTo>
                    <a:pt x="606" y="1905"/>
                  </a:lnTo>
                  <a:lnTo>
                    <a:pt x="603" y="1924"/>
                  </a:lnTo>
                  <a:lnTo>
                    <a:pt x="603" y="1939"/>
                  </a:lnTo>
                  <a:lnTo>
                    <a:pt x="597" y="1949"/>
                  </a:lnTo>
                  <a:lnTo>
                    <a:pt x="584" y="1952"/>
                  </a:lnTo>
                  <a:lnTo>
                    <a:pt x="569" y="1946"/>
                  </a:lnTo>
                  <a:lnTo>
                    <a:pt x="553" y="1939"/>
                  </a:lnTo>
                  <a:lnTo>
                    <a:pt x="541" y="1930"/>
                  </a:lnTo>
                  <a:lnTo>
                    <a:pt x="531" y="1915"/>
                  </a:lnTo>
                  <a:lnTo>
                    <a:pt x="525" y="1890"/>
                  </a:lnTo>
                  <a:lnTo>
                    <a:pt x="519" y="1865"/>
                  </a:lnTo>
                  <a:lnTo>
                    <a:pt x="506" y="1846"/>
                  </a:lnTo>
                  <a:lnTo>
                    <a:pt x="494" y="1843"/>
                  </a:lnTo>
                  <a:lnTo>
                    <a:pt x="472" y="1843"/>
                  </a:lnTo>
                  <a:lnTo>
                    <a:pt x="453" y="1840"/>
                  </a:lnTo>
                  <a:lnTo>
                    <a:pt x="438" y="1836"/>
                  </a:lnTo>
                  <a:lnTo>
                    <a:pt x="431" y="1821"/>
                  </a:lnTo>
                  <a:lnTo>
                    <a:pt x="428" y="1799"/>
                  </a:lnTo>
                  <a:lnTo>
                    <a:pt x="425" y="1780"/>
                  </a:lnTo>
                  <a:lnTo>
                    <a:pt x="419" y="1765"/>
                  </a:lnTo>
                  <a:lnTo>
                    <a:pt x="403" y="1758"/>
                  </a:lnTo>
                  <a:lnTo>
                    <a:pt x="384" y="1752"/>
                  </a:lnTo>
                  <a:lnTo>
                    <a:pt x="363" y="1752"/>
                  </a:lnTo>
                  <a:lnTo>
                    <a:pt x="344" y="1752"/>
                  </a:lnTo>
                  <a:lnTo>
                    <a:pt x="319" y="1752"/>
                  </a:lnTo>
                  <a:lnTo>
                    <a:pt x="291" y="1758"/>
                  </a:lnTo>
                  <a:lnTo>
                    <a:pt x="269" y="1768"/>
                  </a:lnTo>
                  <a:lnTo>
                    <a:pt x="256" y="1780"/>
                  </a:lnTo>
                  <a:lnTo>
                    <a:pt x="247" y="1799"/>
                  </a:lnTo>
                  <a:lnTo>
                    <a:pt x="235" y="1818"/>
                  </a:lnTo>
                  <a:lnTo>
                    <a:pt x="222" y="1827"/>
                  </a:lnTo>
                  <a:lnTo>
                    <a:pt x="203" y="1833"/>
                  </a:lnTo>
                  <a:lnTo>
                    <a:pt x="181" y="1830"/>
                  </a:lnTo>
                  <a:lnTo>
                    <a:pt x="160" y="1827"/>
                  </a:lnTo>
                  <a:lnTo>
                    <a:pt x="141" y="1821"/>
                  </a:lnTo>
                  <a:lnTo>
                    <a:pt x="128" y="1808"/>
                  </a:lnTo>
                  <a:lnTo>
                    <a:pt x="116" y="1786"/>
                  </a:lnTo>
                  <a:lnTo>
                    <a:pt x="103" y="1768"/>
                  </a:lnTo>
                  <a:lnTo>
                    <a:pt x="91" y="1752"/>
                  </a:lnTo>
                  <a:lnTo>
                    <a:pt x="85" y="1746"/>
                  </a:lnTo>
                  <a:lnTo>
                    <a:pt x="72" y="1743"/>
                  </a:lnTo>
                  <a:lnTo>
                    <a:pt x="57" y="1737"/>
                  </a:lnTo>
                  <a:lnTo>
                    <a:pt x="44" y="1733"/>
                  </a:lnTo>
                  <a:lnTo>
                    <a:pt x="41" y="1721"/>
                  </a:lnTo>
                  <a:lnTo>
                    <a:pt x="41" y="1705"/>
                  </a:lnTo>
                  <a:lnTo>
                    <a:pt x="38" y="1693"/>
                  </a:lnTo>
                  <a:lnTo>
                    <a:pt x="35" y="1683"/>
                  </a:lnTo>
                  <a:lnTo>
                    <a:pt x="22" y="1665"/>
                  </a:lnTo>
                  <a:lnTo>
                    <a:pt x="10" y="1643"/>
                  </a:lnTo>
                  <a:lnTo>
                    <a:pt x="0" y="1624"/>
                  </a:lnTo>
                  <a:lnTo>
                    <a:pt x="3" y="1602"/>
                  </a:lnTo>
                  <a:lnTo>
                    <a:pt x="10" y="1580"/>
                  </a:lnTo>
                  <a:lnTo>
                    <a:pt x="16" y="1562"/>
                  </a:lnTo>
                  <a:lnTo>
                    <a:pt x="22" y="1534"/>
                  </a:lnTo>
                  <a:lnTo>
                    <a:pt x="32" y="1499"/>
                  </a:lnTo>
                  <a:lnTo>
                    <a:pt x="38" y="1468"/>
                  </a:lnTo>
                  <a:lnTo>
                    <a:pt x="41" y="1440"/>
                  </a:lnTo>
                  <a:lnTo>
                    <a:pt x="41" y="1409"/>
                  </a:lnTo>
                  <a:lnTo>
                    <a:pt x="38" y="1374"/>
                  </a:lnTo>
                  <a:lnTo>
                    <a:pt x="41" y="1346"/>
                  </a:lnTo>
                  <a:lnTo>
                    <a:pt x="47" y="1331"/>
                  </a:lnTo>
                  <a:lnTo>
                    <a:pt x="60" y="1312"/>
                  </a:lnTo>
                  <a:lnTo>
                    <a:pt x="69" y="1293"/>
                  </a:lnTo>
                  <a:lnTo>
                    <a:pt x="72" y="1274"/>
                  </a:lnTo>
                  <a:lnTo>
                    <a:pt x="66" y="1262"/>
                  </a:lnTo>
                  <a:lnTo>
                    <a:pt x="53" y="1246"/>
                  </a:lnTo>
                  <a:lnTo>
                    <a:pt x="41" y="1231"/>
                  </a:lnTo>
                  <a:lnTo>
                    <a:pt x="32" y="1215"/>
                  </a:lnTo>
                  <a:lnTo>
                    <a:pt x="25" y="1187"/>
                  </a:lnTo>
                  <a:lnTo>
                    <a:pt x="22" y="1149"/>
                  </a:lnTo>
                  <a:lnTo>
                    <a:pt x="22" y="1118"/>
                  </a:lnTo>
                  <a:lnTo>
                    <a:pt x="25" y="1084"/>
                  </a:lnTo>
                  <a:lnTo>
                    <a:pt x="28" y="1046"/>
                  </a:lnTo>
                  <a:lnTo>
                    <a:pt x="32" y="1006"/>
                  </a:lnTo>
                  <a:lnTo>
                    <a:pt x="32" y="971"/>
                  </a:lnTo>
                  <a:lnTo>
                    <a:pt x="32" y="947"/>
                  </a:lnTo>
                  <a:lnTo>
                    <a:pt x="28" y="912"/>
                  </a:lnTo>
                  <a:lnTo>
                    <a:pt x="28" y="878"/>
                  </a:lnTo>
                  <a:lnTo>
                    <a:pt x="32" y="853"/>
                  </a:lnTo>
                  <a:lnTo>
                    <a:pt x="44" y="834"/>
                  </a:lnTo>
                  <a:lnTo>
                    <a:pt x="60" y="812"/>
                  </a:lnTo>
                  <a:lnTo>
                    <a:pt x="72" y="794"/>
                  </a:lnTo>
                  <a:lnTo>
                    <a:pt x="75" y="772"/>
                  </a:lnTo>
                  <a:lnTo>
                    <a:pt x="75" y="740"/>
                  </a:lnTo>
                  <a:lnTo>
                    <a:pt x="72" y="715"/>
                  </a:lnTo>
                  <a:lnTo>
                    <a:pt x="69" y="694"/>
                  </a:lnTo>
                  <a:lnTo>
                    <a:pt x="60" y="665"/>
                  </a:lnTo>
                  <a:lnTo>
                    <a:pt x="53" y="640"/>
                  </a:lnTo>
                  <a:lnTo>
                    <a:pt x="50" y="616"/>
                  </a:lnTo>
                  <a:lnTo>
                    <a:pt x="57" y="587"/>
                  </a:lnTo>
                  <a:lnTo>
                    <a:pt x="66" y="556"/>
                  </a:lnTo>
                  <a:lnTo>
                    <a:pt x="82" y="534"/>
                  </a:lnTo>
                  <a:lnTo>
                    <a:pt x="94" y="528"/>
                  </a:lnTo>
                  <a:lnTo>
                    <a:pt x="113" y="525"/>
                  </a:lnTo>
                  <a:lnTo>
                    <a:pt x="132" y="522"/>
                  </a:lnTo>
                  <a:lnTo>
                    <a:pt x="147" y="516"/>
                  </a:lnTo>
                  <a:lnTo>
                    <a:pt x="166" y="503"/>
                  </a:lnTo>
                  <a:lnTo>
                    <a:pt x="185" y="484"/>
                  </a:lnTo>
                  <a:lnTo>
                    <a:pt x="203" y="466"/>
                  </a:lnTo>
                  <a:lnTo>
                    <a:pt x="219" y="447"/>
                  </a:lnTo>
                  <a:lnTo>
                    <a:pt x="238" y="425"/>
                  </a:lnTo>
                  <a:lnTo>
                    <a:pt x="260" y="397"/>
                  </a:lnTo>
                  <a:lnTo>
                    <a:pt x="281" y="372"/>
                  </a:lnTo>
                  <a:lnTo>
                    <a:pt x="300" y="350"/>
                  </a:lnTo>
                  <a:lnTo>
                    <a:pt x="325" y="331"/>
                  </a:lnTo>
                  <a:lnTo>
                    <a:pt x="353" y="310"/>
                  </a:lnTo>
                  <a:lnTo>
                    <a:pt x="384" y="291"/>
                  </a:lnTo>
                  <a:lnTo>
                    <a:pt x="416" y="272"/>
                  </a:lnTo>
                  <a:lnTo>
                    <a:pt x="444" y="263"/>
                  </a:lnTo>
                  <a:lnTo>
                    <a:pt x="475" y="256"/>
                  </a:lnTo>
                  <a:lnTo>
                    <a:pt x="512" y="256"/>
                  </a:lnTo>
                  <a:lnTo>
                    <a:pt x="553" y="260"/>
                  </a:lnTo>
                  <a:lnTo>
                    <a:pt x="584" y="260"/>
                  </a:lnTo>
                  <a:lnTo>
                    <a:pt x="622" y="253"/>
                  </a:lnTo>
                  <a:lnTo>
                    <a:pt x="665" y="244"/>
                  </a:lnTo>
                  <a:lnTo>
                    <a:pt x="712" y="231"/>
                  </a:lnTo>
                  <a:lnTo>
                    <a:pt x="756" y="222"/>
                  </a:lnTo>
                  <a:lnTo>
                    <a:pt x="794" y="210"/>
                  </a:lnTo>
                  <a:lnTo>
                    <a:pt x="825" y="197"/>
                  </a:lnTo>
                  <a:lnTo>
                    <a:pt x="862" y="181"/>
                  </a:lnTo>
                  <a:lnTo>
                    <a:pt x="900" y="163"/>
                  </a:lnTo>
                  <a:lnTo>
                    <a:pt x="934" y="153"/>
                  </a:lnTo>
                  <a:lnTo>
                    <a:pt x="975" y="147"/>
                  </a:lnTo>
                  <a:lnTo>
                    <a:pt x="1025" y="141"/>
                  </a:lnTo>
                  <a:lnTo>
                    <a:pt x="1075" y="138"/>
                  </a:lnTo>
                  <a:lnTo>
                    <a:pt x="1115" y="135"/>
                  </a:lnTo>
                  <a:lnTo>
                    <a:pt x="1143" y="125"/>
                  </a:lnTo>
                  <a:lnTo>
                    <a:pt x="1181" y="116"/>
                  </a:lnTo>
                  <a:lnTo>
                    <a:pt x="1215" y="107"/>
                  </a:lnTo>
                  <a:lnTo>
                    <a:pt x="1243" y="97"/>
                  </a:lnTo>
                  <a:lnTo>
                    <a:pt x="1271" y="91"/>
                  </a:lnTo>
                  <a:lnTo>
                    <a:pt x="1306" y="85"/>
                  </a:lnTo>
                  <a:lnTo>
                    <a:pt x="1340" y="78"/>
                  </a:lnTo>
                  <a:lnTo>
                    <a:pt x="1368" y="69"/>
                  </a:lnTo>
                  <a:lnTo>
                    <a:pt x="1387" y="57"/>
                  </a:lnTo>
                  <a:lnTo>
                    <a:pt x="1409" y="35"/>
                  </a:lnTo>
                  <a:lnTo>
                    <a:pt x="1434" y="16"/>
                  </a:lnTo>
                  <a:lnTo>
                    <a:pt x="1456" y="0"/>
                  </a:lnTo>
                  <a:lnTo>
                    <a:pt x="1474" y="0"/>
                  </a:lnTo>
                  <a:lnTo>
                    <a:pt x="1484" y="10"/>
                  </a:lnTo>
                  <a:lnTo>
                    <a:pt x="1487" y="28"/>
                  </a:lnTo>
                  <a:lnTo>
                    <a:pt x="1487" y="50"/>
                  </a:lnTo>
                  <a:lnTo>
                    <a:pt x="1487" y="72"/>
                  </a:lnTo>
                  <a:lnTo>
                    <a:pt x="1484" y="91"/>
                  </a:lnTo>
                  <a:lnTo>
                    <a:pt x="1484" y="107"/>
                  </a:lnTo>
                  <a:lnTo>
                    <a:pt x="1484" y="125"/>
                  </a:lnTo>
                  <a:lnTo>
                    <a:pt x="1487" y="141"/>
                  </a:lnTo>
                  <a:lnTo>
                    <a:pt x="1499" y="163"/>
                  </a:lnTo>
                  <a:lnTo>
                    <a:pt x="1518" y="185"/>
                  </a:lnTo>
                  <a:lnTo>
                    <a:pt x="1540" y="210"/>
                  </a:lnTo>
                  <a:lnTo>
                    <a:pt x="1555" y="228"/>
                  </a:lnTo>
                  <a:lnTo>
                    <a:pt x="1568" y="247"/>
                  </a:lnTo>
                  <a:lnTo>
                    <a:pt x="1584" y="272"/>
                  </a:lnTo>
                  <a:lnTo>
                    <a:pt x="1593" y="294"/>
                  </a:lnTo>
                  <a:lnTo>
                    <a:pt x="1596" y="325"/>
                  </a:lnTo>
                  <a:lnTo>
                    <a:pt x="1596" y="359"/>
                  </a:lnTo>
                  <a:lnTo>
                    <a:pt x="1593" y="394"/>
                  </a:lnTo>
                  <a:lnTo>
                    <a:pt x="1584" y="413"/>
                  </a:lnTo>
                  <a:lnTo>
                    <a:pt x="1574" y="434"/>
                  </a:lnTo>
                  <a:lnTo>
                    <a:pt x="1568" y="453"/>
                  </a:lnTo>
                  <a:lnTo>
                    <a:pt x="1571" y="475"/>
                  </a:lnTo>
                  <a:lnTo>
                    <a:pt x="1580" y="503"/>
                  </a:lnTo>
                  <a:lnTo>
                    <a:pt x="1587" y="525"/>
                  </a:lnTo>
                  <a:lnTo>
                    <a:pt x="1587" y="547"/>
                  </a:lnTo>
                  <a:lnTo>
                    <a:pt x="1584" y="575"/>
                  </a:lnTo>
                  <a:lnTo>
                    <a:pt x="1587" y="597"/>
                  </a:lnTo>
                  <a:lnTo>
                    <a:pt x="1593" y="616"/>
                  </a:lnTo>
                  <a:lnTo>
                    <a:pt x="1605" y="634"/>
                  </a:lnTo>
                  <a:lnTo>
                    <a:pt x="1618" y="650"/>
                  </a:lnTo>
                  <a:lnTo>
                    <a:pt x="1640" y="656"/>
                  </a:lnTo>
                  <a:lnTo>
                    <a:pt x="1665" y="656"/>
                  </a:lnTo>
                  <a:lnTo>
                    <a:pt x="1693" y="659"/>
                  </a:lnTo>
                  <a:lnTo>
                    <a:pt x="1712" y="665"/>
                  </a:lnTo>
                  <a:lnTo>
                    <a:pt x="1727" y="684"/>
                  </a:lnTo>
                  <a:lnTo>
                    <a:pt x="1740" y="712"/>
                  </a:lnTo>
                  <a:lnTo>
                    <a:pt x="1749" y="734"/>
                  </a:lnTo>
                  <a:lnTo>
                    <a:pt x="1765" y="759"/>
                  </a:lnTo>
                  <a:lnTo>
                    <a:pt x="1783" y="787"/>
                  </a:lnTo>
                  <a:lnTo>
                    <a:pt x="1802" y="809"/>
                  </a:lnTo>
                  <a:lnTo>
                    <a:pt x="1808" y="812"/>
                  </a:lnTo>
                  <a:lnTo>
                    <a:pt x="1818" y="812"/>
                  </a:lnTo>
                  <a:lnTo>
                    <a:pt x="1827" y="815"/>
                  </a:lnTo>
                  <a:lnTo>
                    <a:pt x="1837" y="818"/>
                  </a:lnTo>
                  <a:lnTo>
                    <a:pt x="1843" y="822"/>
                  </a:lnTo>
                  <a:lnTo>
                    <a:pt x="1846" y="828"/>
                  </a:lnTo>
                  <a:lnTo>
                    <a:pt x="1849" y="834"/>
                  </a:lnTo>
                  <a:lnTo>
                    <a:pt x="1852" y="843"/>
                  </a:lnTo>
                  <a:lnTo>
                    <a:pt x="1855" y="850"/>
                  </a:lnTo>
                  <a:lnTo>
                    <a:pt x="1858" y="856"/>
                  </a:lnTo>
                  <a:lnTo>
                    <a:pt x="1874" y="881"/>
                  </a:lnTo>
                  <a:lnTo>
                    <a:pt x="1896" y="906"/>
                  </a:lnTo>
                  <a:lnTo>
                    <a:pt x="1918" y="925"/>
                  </a:lnTo>
                  <a:lnTo>
                    <a:pt x="1933" y="937"/>
                  </a:lnTo>
                  <a:lnTo>
                    <a:pt x="1958" y="950"/>
                  </a:lnTo>
                  <a:lnTo>
                    <a:pt x="1980" y="956"/>
                  </a:lnTo>
                  <a:lnTo>
                    <a:pt x="2002" y="959"/>
                  </a:lnTo>
                  <a:lnTo>
                    <a:pt x="2014" y="943"/>
                  </a:lnTo>
                  <a:lnTo>
                    <a:pt x="2027" y="922"/>
                  </a:lnTo>
                  <a:lnTo>
                    <a:pt x="2036" y="903"/>
                  </a:lnTo>
                  <a:lnTo>
                    <a:pt x="2049" y="878"/>
                  </a:lnTo>
                  <a:lnTo>
                    <a:pt x="2061" y="847"/>
                  </a:lnTo>
                  <a:lnTo>
                    <a:pt x="2077" y="825"/>
                  </a:lnTo>
                  <a:lnTo>
                    <a:pt x="2096" y="815"/>
                  </a:lnTo>
                  <a:lnTo>
                    <a:pt x="2118" y="806"/>
                  </a:lnTo>
                  <a:lnTo>
                    <a:pt x="2143" y="800"/>
                  </a:lnTo>
                  <a:lnTo>
                    <a:pt x="2161" y="794"/>
                  </a:lnTo>
                  <a:lnTo>
                    <a:pt x="2186" y="781"/>
                  </a:lnTo>
                  <a:lnTo>
                    <a:pt x="2217" y="765"/>
                  </a:lnTo>
                  <a:lnTo>
                    <a:pt x="2249" y="750"/>
                  </a:lnTo>
                  <a:lnTo>
                    <a:pt x="2274" y="737"/>
                  </a:lnTo>
                  <a:lnTo>
                    <a:pt x="2296" y="731"/>
                  </a:lnTo>
                  <a:lnTo>
                    <a:pt x="2321" y="725"/>
                  </a:lnTo>
                  <a:lnTo>
                    <a:pt x="2349" y="722"/>
                  </a:lnTo>
                  <a:lnTo>
                    <a:pt x="2367" y="722"/>
                  </a:lnTo>
                  <a:lnTo>
                    <a:pt x="2389" y="734"/>
                  </a:lnTo>
                  <a:lnTo>
                    <a:pt x="2411" y="753"/>
                  </a:lnTo>
                  <a:lnTo>
                    <a:pt x="2433" y="775"/>
                  </a:lnTo>
                  <a:lnTo>
                    <a:pt x="2445" y="794"/>
                  </a:lnTo>
                  <a:lnTo>
                    <a:pt x="2452" y="815"/>
                  </a:lnTo>
                  <a:lnTo>
                    <a:pt x="2452" y="843"/>
                  </a:lnTo>
                  <a:lnTo>
                    <a:pt x="2455" y="872"/>
                  </a:lnTo>
                  <a:lnTo>
                    <a:pt x="2461" y="890"/>
                  </a:lnTo>
                  <a:lnTo>
                    <a:pt x="2480" y="900"/>
                  </a:lnTo>
                  <a:lnTo>
                    <a:pt x="2505" y="909"/>
                  </a:lnTo>
                  <a:lnTo>
                    <a:pt x="2533" y="912"/>
                  </a:lnTo>
                  <a:lnTo>
                    <a:pt x="2558" y="918"/>
                  </a:lnTo>
                  <a:lnTo>
                    <a:pt x="2577" y="931"/>
                  </a:lnTo>
                  <a:lnTo>
                    <a:pt x="2580" y="947"/>
                  </a:lnTo>
                  <a:lnTo>
                    <a:pt x="2583" y="965"/>
                  </a:lnTo>
                  <a:lnTo>
                    <a:pt x="2580" y="987"/>
                  </a:lnTo>
                  <a:lnTo>
                    <a:pt x="2577" y="1003"/>
                  </a:lnTo>
                  <a:lnTo>
                    <a:pt x="2570" y="1009"/>
                  </a:lnTo>
                  <a:lnTo>
                    <a:pt x="2567" y="1015"/>
                  </a:lnTo>
                  <a:lnTo>
                    <a:pt x="2558" y="1025"/>
                  </a:lnTo>
                  <a:lnTo>
                    <a:pt x="2552" y="1031"/>
                  </a:lnTo>
                  <a:lnTo>
                    <a:pt x="2548" y="1037"/>
                  </a:lnTo>
                  <a:lnTo>
                    <a:pt x="2545" y="1059"/>
                  </a:lnTo>
                  <a:lnTo>
                    <a:pt x="2545" y="1087"/>
                  </a:lnTo>
                  <a:lnTo>
                    <a:pt x="2545" y="1112"/>
                  </a:lnTo>
                  <a:lnTo>
                    <a:pt x="2548" y="1137"/>
                  </a:lnTo>
                  <a:lnTo>
                    <a:pt x="2555" y="1162"/>
                  </a:lnTo>
                  <a:lnTo>
                    <a:pt x="2567" y="1193"/>
                  </a:lnTo>
                  <a:lnTo>
                    <a:pt x="2577" y="1221"/>
                  </a:lnTo>
                  <a:lnTo>
                    <a:pt x="2586" y="1246"/>
                  </a:lnTo>
                  <a:lnTo>
                    <a:pt x="2595" y="1271"/>
                  </a:lnTo>
                  <a:lnTo>
                    <a:pt x="2605" y="1302"/>
                  </a:lnTo>
                  <a:lnTo>
                    <a:pt x="2614" y="1331"/>
                  </a:lnTo>
                  <a:lnTo>
                    <a:pt x="2627" y="1352"/>
                  </a:lnTo>
                  <a:lnTo>
                    <a:pt x="2642" y="1371"/>
                  </a:lnTo>
                  <a:lnTo>
                    <a:pt x="2667" y="1396"/>
                  </a:lnTo>
                  <a:lnTo>
                    <a:pt x="2692" y="1415"/>
                  </a:lnTo>
                  <a:lnTo>
                    <a:pt x="2720" y="1431"/>
                  </a:lnTo>
                  <a:lnTo>
                    <a:pt x="2745" y="1434"/>
                  </a:lnTo>
                  <a:lnTo>
                    <a:pt x="2758" y="1424"/>
                  </a:lnTo>
                  <a:lnTo>
                    <a:pt x="2773" y="1406"/>
                  </a:lnTo>
                  <a:lnTo>
                    <a:pt x="2786" y="1387"/>
                  </a:lnTo>
                  <a:lnTo>
                    <a:pt x="2801" y="1374"/>
                  </a:lnTo>
                  <a:lnTo>
                    <a:pt x="2814" y="1377"/>
                  </a:lnTo>
                  <a:lnTo>
                    <a:pt x="2833" y="1384"/>
                  </a:lnTo>
                  <a:lnTo>
                    <a:pt x="2848" y="1390"/>
                  </a:lnTo>
                  <a:lnTo>
                    <a:pt x="2861" y="1396"/>
                  </a:lnTo>
                  <a:lnTo>
                    <a:pt x="2876" y="1390"/>
                  </a:lnTo>
                  <a:lnTo>
                    <a:pt x="2895" y="1381"/>
                  </a:lnTo>
                  <a:lnTo>
                    <a:pt x="2914" y="1371"/>
                  </a:lnTo>
                  <a:lnTo>
                    <a:pt x="2929" y="1368"/>
                  </a:lnTo>
                  <a:lnTo>
                    <a:pt x="2939" y="1371"/>
                  </a:lnTo>
                  <a:lnTo>
                    <a:pt x="2945" y="1377"/>
                  </a:lnTo>
                  <a:lnTo>
                    <a:pt x="2954" y="1384"/>
                  </a:lnTo>
                  <a:lnTo>
                    <a:pt x="2964" y="1390"/>
                  </a:lnTo>
                  <a:lnTo>
                    <a:pt x="2970" y="1396"/>
                  </a:lnTo>
                  <a:lnTo>
                    <a:pt x="2995" y="1406"/>
                  </a:lnTo>
                  <a:lnTo>
                    <a:pt x="3029" y="1415"/>
                  </a:lnTo>
                  <a:lnTo>
                    <a:pt x="3061" y="1424"/>
                  </a:lnTo>
                  <a:lnTo>
                    <a:pt x="3089" y="1431"/>
                  </a:lnTo>
                  <a:lnTo>
                    <a:pt x="3107" y="1434"/>
                  </a:lnTo>
                  <a:lnTo>
                    <a:pt x="3132" y="1434"/>
                  </a:lnTo>
                  <a:lnTo>
                    <a:pt x="3154" y="1437"/>
                  </a:lnTo>
                  <a:lnTo>
                    <a:pt x="3173" y="1443"/>
                  </a:lnTo>
                  <a:lnTo>
                    <a:pt x="3182" y="1459"/>
                  </a:lnTo>
                  <a:lnTo>
                    <a:pt x="3192" y="1484"/>
                  </a:lnTo>
                  <a:lnTo>
                    <a:pt x="3198" y="1509"/>
                  </a:lnTo>
                  <a:lnTo>
                    <a:pt x="3201" y="1530"/>
                  </a:lnTo>
                  <a:lnTo>
                    <a:pt x="3201" y="1559"/>
                  </a:lnTo>
                  <a:lnTo>
                    <a:pt x="3198" y="1593"/>
                  </a:lnTo>
                  <a:lnTo>
                    <a:pt x="3192" y="1621"/>
                  </a:lnTo>
                  <a:lnTo>
                    <a:pt x="3182" y="1643"/>
                  </a:lnTo>
                  <a:lnTo>
                    <a:pt x="3170" y="1671"/>
                  </a:lnTo>
                  <a:lnTo>
                    <a:pt x="3164" y="1693"/>
                  </a:lnTo>
                  <a:lnTo>
                    <a:pt x="3167" y="1718"/>
                  </a:lnTo>
                  <a:lnTo>
                    <a:pt x="3176" y="1743"/>
                  </a:lnTo>
                  <a:lnTo>
                    <a:pt x="3182" y="1768"/>
                  </a:lnTo>
                  <a:lnTo>
                    <a:pt x="3182" y="1786"/>
                  </a:lnTo>
                  <a:lnTo>
                    <a:pt x="3179" y="1808"/>
                  </a:lnTo>
                  <a:lnTo>
                    <a:pt x="3176" y="1830"/>
                  </a:lnTo>
                  <a:lnTo>
                    <a:pt x="3182" y="1849"/>
                  </a:lnTo>
                  <a:lnTo>
                    <a:pt x="3195" y="1865"/>
                  </a:lnTo>
                  <a:lnTo>
                    <a:pt x="3220" y="1880"/>
                  </a:lnTo>
                  <a:lnTo>
                    <a:pt x="3245" y="1890"/>
                  </a:lnTo>
                  <a:lnTo>
                    <a:pt x="3264" y="1890"/>
                  </a:lnTo>
                  <a:lnTo>
                    <a:pt x="3273" y="1880"/>
                  </a:lnTo>
                  <a:lnTo>
                    <a:pt x="3279" y="1865"/>
                  </a:lnTo>
                  <a:lnTo>
                    <a:pt x="3285" y="1846"/>
                  </a:lnTo>
                  <a:lnTo>
                    <a:pt x="3289" y="1830"/>
                  </a:lnTo>
                  <a:lnTo>
                    <a:pt x="3292" y="1811"/>
                  </a:lnTo>
                  <a:lnTo>
                    <a:pt x="3292" y="1790"/>
                  </a:lnTo>
                  <a:lnTo>
                    <a:pt x="3295" y="1768"/>
                  </a:lnTo>
                  <a:lnTo>
                    <a:pt x="3298" y="1746"/>
                  </a:lnTo>
                  <a:lnTo>
                    <a:pt x="3307" y="1733"/>
                  </a:lnTo>
                  <a:lnTo>
                    <a:pt x="3320" y="1724"/>
                  </a:lnTo>
                  <a:lnTo>
                    <a:pt x="3342" y="1721"/>
                  </a:lnTo>
                  <a:lnTo>
                    <a:pt x="3360" y="1724"/>
                  </a:lnTo>
                  <a:lnTo>
                    <a:pt x="3379" y="1727"/>
                  </a:lnTo>
                  <a:lnTo>
                    <a:pt x="3388" y="1730"/>
                  </a:lnTo>
                  <a:lnTo>
                    <a:pt x="3398" y="1740"/>
                  </a:lnTo>
                  <a:lnTo>
                    <a:pt x="3404" y="1749"/>
                  </a:lnTo>
                  <a:lnTo>
                    <a:pt x="3413" y="1758"/>
                  </a:lnTo>
                  <a:lnTo>
                    <a:pt x="3423" y="1765"/>
                  </a:lnTo>
                  <a:lnTo>
                    <a:pt x="3438" y="1768"/>
                  </a:lnTo>
                  <a:lnTo>
                    <a:pt x="3457" y="1771"/>
                  </a:lnTo>
                  <a:lnTo>
                    <a:pt x="3476" y="1774"/>
                  </a:lnTo>
                  <a:lnTo>
                    <a:pt x="3488" y="1780"/>
                  </a:lnTo>
                  <a:lnTo>
                    <a:pt x="3492" y="1786"/>
                  </a:lnTo>
                  <a:lnTo>
                    <a:pt x="3495" y="1793"/>
                  </a:lnTo>
                  <a:lnTo>
                    <a:pt x="3498" y="1802"/>
                  </a:lnTo>
                  <a:lnTo>
                    <a:pt x="3498" y="1811"/>
                  </a:lnTo>
                  <a:lnTo>
                    <a:pt x="3501" y="1821"/>
                  </a:lnTo>
                  <a:lnTo>
                    <a:pt x="3504" y="1827"/>
                  </a:lnTo>
                  <a:lnTo>
                    <a:pt x="3526" y="1833"/>
                  </a:lnTo>
                  <a:lnTo>
                    <a:pt x="3554" y="1836"/>
                  </a:lnTo>
                  <a:lnTo>
                    <a:pt x="3582" y="1833"/>
                  </a:lnTo>
                  <a:lnTo>
                    <a:pt x="3601" y="1827"/>
                  </a:lnTo>
                  <a:lnTo>
                    <a:pt x="3607" y="1815"/>
                  </a:lnTo>
                  <a:lnTo>
                    <a:pt x="3607" y="1799"/>
                  </a:lnTo>
                  <a:lnTo>
                    <a:pt x="3610" y="1780"/>
                  </a:lnTo>
                  <a:lnTo>
                    <a:pt x="3613" y="1768"/>
                  </a:lnTo>
                  <a:lnTo>
                    <a:pt x="3629" y="1755"/>
                  </a:lnTo>
                  <a:lnTo>
                    <a:pt x="3648" y="1740"/>
                  </a:lnTo>
                  <a:lnTo>
                    <a:pt x="3670" y="1733"/>
                  </a:lnTo>
                  <a:lnTo>
                    <a:pt x="3688" y="1733"/>
                  </a:lnTo>
                  <a:lnTo>
                    <a:pt x="3713" y="1740"/>
                  </a:lnTo>
                  <a:lnTo>
                    <a:pt x="3738" y="1746"/>
                  </a:lnTo>
                  <a:lnTo>
                    <a:pt x="3757" y="1755"/>
                  </a:lnTo>
                  <a:lnTo>
                    <a:pt x="3779" y="1771"/>
                  </a:lnTo>
                  <a:lnTo>
                    <a:pt x="3807" y="1790"/>
                  </a:lnTo>
                  <a:lnTo>
                    <a:pt x="3823" y="1811"/>
                  </a:lnTo>
                  <a:lnTo>
                    <a:pt x="3826" y="1830"/>
                  </a:lnTo>
                  <a:lnTo>
                    <a:pt x="3826" y="1852"/>
                  </a:lnTo>
                  <a:lnTo>
                    <a:pt x="3826" y="1871"/>
                  </a:lnTo>
                  <a:lnTo>
                    <a:pt x="3832" y="1877"/>
                  </a:lnTo>
                  <a:lnTo>
                    <a:pt x="3838" y="1890"/>
                  </a:lnTo>
                  <a:lnTo>
                    <a:pt x="3848" y="1899"/>
                  </a:lnTo>
                  <a:lnTo>
                    <a:pt x="3857" y="1908"/>
                  </a:lnTo>
                  <a:lnTo>
                    <a:pt x="3866" y="1915"/>
                  </a:lnTo>
                  <a:lnTo>
                    <a:pt x="3873" y="1921"/>
                  </a:lnTo>
                  <a:lnTo>
                    <a:pt x="3891" y="1921"/>
                  </a:lnTo>
                  <a:lnTo>
                    <a:pt x="3913" y="1918"/>
                  </a:lnTo>
                  <a:lnTo>
                    <a:pt x="3932" y="1915"/>
                  </a:lnTo>
                  <a:lnTo>
                    <a:pt x="3954" y="1918"/>
                  </a:lnTo>
                  <a:lnTo>
                    <a:pt x="3982" y="1921"/>
                  </a:lnTo>
                  <a:lnTo>
                    <a:pt x="4007" y="1924"/>
                  </a:lnTo>
                  <a:lnTo>
                    <a:pt x="4032" y="1930"/>
                  </a:lnTo>
                  <a:lnTo>
                    <a:pt x="4047" y="1943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809288" y="34925"/>
              <a:ext cx="757238" cy="471488"/>
            </a:xfrm>
            <a:custGeom>
              <a:avLst/>
              <a:gdLst>
                <a:gd name="T0" fmla="*/ 477 w 477"/>
                <a:gd name="T1" fmla="*/ 237 h 297"/>
                <a:gd name="T2" fmla="*/ 474 w 477"/>
                <a:gd name="T3" fmla="*/ 275 h 297"/>
                <a:gd name="T4" fmla="*/ 434 w 477"/>
                <a:gd name="T5" fmla="*/ 297 h 297"/>
                <a:gd name="T6" fmla="*/ 390 w 477"/>
                <a:gd name="T7" fmla="*/ 290 h 297"/>
                <a:gd name="T8" fmla="*/ 349 w 477"/>
                <a:gd name="T9" fmla="*/ 262 h 297"/>
                <a:gd name="T10" fmla="*/ 303 w 477"/>
                <a:gd name="T11" fmla="*/ 256 h 297"/>
                <a:gd name="T12" fmla="*/ 271 w 477"/>
                <a:gd name="T13" fmla="*/ 247 h 297"/>
                <a:gd name="T14" fmla="*/ 256 w 477"/>
                <a:gd name="T15" fmla="*/ 228 h 297"/>
                <a:gd name="T16" fmla="*/ 237 w 477"/>
                <a:gd name="T17" fmla="*/ 212 h 297"/>
                <a:gd name="T18" fmla="*/ 193 w 477"/>
                <a:gd name="T19" fmla="*/ 187 h 297"/>
                <a:gd name="T20" fmla="*/ 153 w 477"/>
                <a:gd name="T21" fmla="*/ 178 h 297"/>
                <a:gd name="T22" fmla="*/ 115 w 477"/>
                <a:gd name="T23" fmla="*/ 178 h 297"/>
                <a:gd name="T24" fmla="*/ 59 w 477"/>
                <a:gd name="T25" fmla="*/ 162 h 297"/>
                <a:gd name="T26" fmla="*/ 25 w 477"/>
                <a:gd name="T27" fmla="*/ 134 h 297"/>
                <a:gd name="T28" fmla="*/ 6 w 477"/>
                <a:gd name="T29" fmla="*/ 94 h 297"/>
                <a:gd name="T30" fmla="*/ 0 w 477"/>
                <a:gd name="T31" fmla="*/ 56 h 297"/>
                <a:gd name="T32" fmla="*/ 6 w 477"/>
                <a:gd name="T33" fmla="*/ 19 h 297"/>
                <a:gd name="T34" fmla="*/ 37 w 477"/>
                <a:gd name="T35" fmla="*/ 6 h 297"/>
                <a:gd name="T36" fmla="*/ 78 w 477"/>
                <a:gd name="T37" fmla="*/ 3 h 297"/>
                <a:gd name="T38" fmla="*/ 112 w 477"/>
                <a:gd name="T39" fmla="*/ 0 h 297"/>
                <a:gd name="T40" fmla="*/ 143 w 477"/>
                <a:gd name="T41" fmla="*/ 3 h 297"/>
                <a:gd name="T42" fmla="*/ 156 w 477"/>
                <a:gd name="T43" fmla="*/ 37 h 297"/>
                <a:gd name="T44" fmla="*/ 165 w 477"/>
                <a:gd name="T45" fmla="*/ 72 h 297"/>
                <a:gd name="T46" fmla="*/ 203 w 477"/>
                <a:gd name="T47" fmla="*/ 81 h 297"/>
                <a:gd name="T48" fmla="*/ 240 w 477"/>
                <a:gd name="T49" fmla="*/ 84 h 297"/>
                <a:gd name="T50" fmla="*/ 287 w 477"/>
                <a:gd name="T51" fmla="*/ 97 h 297"/>
                <a:gd name="T52" fmla="*/ 318 w 477"/>
                <a:gd name="T53" fmla="*/ 112 h 297"/>
                <a:gd name="T54" fmla="*/ 334 w 477"/>
                <a:gd name="T55" fmla="*/ 134 h 297"/>
                <a:gd name="T56" fmla="*/ 353 w 477"/>
                <a:gd name="T57" fmla="*/ 150 h 297"/>
                <a:gd name="T58" fmla="*/ 387 w 477"/>
                <a:gd name="T59" fmla="*/ 150 h 297"/>
                <a:gd name="T60" fmla="*/ 421 w 477"/>
                <a:gd name="T61" fmla="*/ 150 h 297"/>
                <a:gd name="T62" fmla="*/ 440 w 477"/>
                <a:gd name="T63" fmla="*/ 159 h 297"/>
                <a:gd name="T64" fmla="*/ 459 w 477"/>
                <a:gd name="T65" fmla="*/ 175 h 297"/>
                <a:gd name="T66" fmla="*/ 468 w 477"/>
                <a:gd name="T67" fmla="*/ 190 h 297"/>
                <a:gd name="T68" fmla="*/ 474 w 477"/>
                <a:gd name="T69" fmla="*/ 21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97">
                  <a:moveTo>
                    <a:pt x="474" y="222"/>
                  </a:moveTo>
                  <a:lnTo>
                    <a:pt x="477" y="237"/>
                  </a:lnTo>
                  <a:lnTo>
                    <a:pt x="477" y="259"/>
                  </a:lnTo>
                  <a:lnTo>
                    <a:pt x="474" y="275"/>
                  </a:lnTo>
                  <a:lnTo>
                    <a:pt x="456" y="287"/>
                  </a:lnTo>
                  <a:lnTo>
                    <a:pt x="434" y="297"/>
                  </a:lnTo>
                  <a:lnTo>
                    <a:pt x="412" y="297"/>
                  </a:lnTo>
                  <a:lnTo>
                    <a:pt x="390" y="290"/>
                  </a:lnTo>
                  <a:lnTo>
                    <a:pt x="368" y="275"/>
                  </a:lnTo>
                  <a:lnTo>
                    <a:pt x="349" y="262"/>
                  </a:lnTo>
                  <a:lnTo>
                    <a:pt x="328" y="259"/>
                  </a:lnTo>
                  <a:lnTo>
                    <a:pt x="303" y="256"/>
                  </a:lnTo>
                  <a:lnTo>
                    <a:pt x="281" y="253"/>
                  </a:lnTo>
                  <a:lnTo>
                    <a:pt x="271" y="247"/>
                  </a:lnTo>
                  <a:lnTo>
                    <a:pt x="262" y="237"/>
                  </a:lnTo>
                  <a:lnTo>
                    <a:pt x="256" y="228"/>
                  </a:lnTo>
                  <a:lnTo>
                    <a:pt x="246" y="218"/>
                  </a:lnTo>
                  <a:lnTo>
                    <a:pt x="237" y="212"/>
                  </a:lnTo>
                  <a:lnTo>
                    <a:pt x="218" y="200"/>
                  </a:lnTo>
                  <a:lnTo>
                    <a:pt x="193" y="187"/>
                  </a:lnTo>
                  <a:lnTo>
                    <a:pt x="171" y="178"/>
                  </a:lnTo>
                  <a:lnTo>
                    <a:pt x="153" y="178"/>
                  </a:lnTo>
                  <a:lnTo>
                    <a:pt x="134" y="178"/>
                  </a:lnTo>
                  <a:lnTo>
                    <a:pt x="115" y="178"/>
                  </a:lnTo>
                  <a:lnTo>
                    <a:pt x="90" y="172"/>
                  </a:lnTo>
                  <a:lnTo>
                    <a:pt x="59" y="162"/>
                  </a:lnTo>
                  <a:lnTo>
                    <a:pt x="37" y="150"/>
                  </a:lnTo>
                  <a:lnTo>
                    <a:pt x="25" y="134"/>
                  </a:lnTo>
                  <a:lnTo>
                    <a:pt x="12" y="112"/>
                  </a:lnTo>
                  <a:lnTo>
                    <a:pt x="6" y="94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6" y="19"/>
                  </a:lnTo>
                  <a:lnTo>
                    <a:pt x="18" y="12"/>
                  </a:lnTo>
                  <a:lnTo>
                    <a:pt x="37" y="6"/>
                  </a:lnTo>
                  <a:lnTo>
                    <a:pt x="59" y="3"/>
                  </a:lnTo>
                  <a:lnTo>
                    <a:pt x="78" y="3"/>
                  </a:lnTo>
                  <a:lnTo>
                    <a:pt x="93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43" y="3"/>
                  </a:lnTo>
                  <a:lnTo>
                    <a:pt x="150" y="15"/>
                  </a:lnTo>
                  <a:lnTo>
                    <a:pt x="156" y="37"/>
                  </a:lnTo>
                  <a:lnTo>
                    <a:pt x="159" y="56"/>
                  </a:lnTo>
                  <a:lnTo>
                    <a:pt x="165" y="72"/>
                  </a:lnTo>
                  <a:lnTo>
                    <a:pt x="181" y="78"/>
                  </a:lnTo>
                  <a:lnTo>
                    <a:pt x="203" y="81"/>
                  </a:lnTo>
                  <a:lnTo>
                    <a:pt x="221" y="81"/>
                  </a:lnTo>
                  <a:lnTo>
                    <a:pt x="240" y="84"/>
                  </a:lnTo>
                  <a:lnTo>
                    <a:pt x="262" y="87"/>
                  </a:lnTo>
                  <a:lnTo>
                    <a:pt x="287" y="97"/>
                  </a:lnTo>
                  <a:lnTo>
                    <a:pt x="309" y="106"/>
                  </a:lnTo>
                  <a:lnTo>
                    <a:pt x="318" y="112"/>
                  </a:lnTo>
                  <a:lnTo>
                    <a:pt x="324" y="125"/>
                  </a:lnTo>
                  <a:lnTo>
                    <a:pt x="334" y="134"/>
                  </a:lnTo>
                  <a:lnTo>
                    <a:pt x="343" y="143"/>
                  </a:lnTo>
                  <a:lnTo>
                    <a:pt x="353" y="150"/>
                  </a:lnTo>
                  <a:lnTo>
                    <a:pt x="365" y="153"/>
                  </a:lnTo>
                  <a:lnTo>
                    <a:pt x="387" y="150"/>
                  </a:lnTo>
                  <a:lnTo>
                    <a:pt x="406" y="150"/>
                  </a:lnTo>
                  <a:lnTo>
                    <a:pt x="421" y="150"/>
                  </a:lnTo>
                  <a:lnTo>
                    <a:pt x="431" y="153"/>
                  </a:lnTo>
                  <a:lnTo>
                    <a:pt x="440" y="159"/>
                  </a:lnTo>
                  <a:lnTo>
                    <a:pt x="449" y="168"/>
                  </a:lnTo>
                  <a:lnTo>
                    <a:pt x="459" y="175"/>
                  </a:lnTo>
                  <a:lnTo>
                    <a:pt x="465" y="184"/>
                  </a:lnTo>
                  <a:lnTo>
                    <a:pt x="468" y="190"/>
                  </a:lnTo>
                  <a:lnTo>
                    <a:pt x="471" y="203"/>
                  </a:lnTo>
                  <a:lnTo>
                    <a:pt x="474" y="212"/>
                  </a:lnTo>
                  <a:lnTo>
                    <a:pt x="474" y="222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1141076" y="838200"/>
              <a:ext cx="539750" cy="876300"/>
            </a:xfrm>
            <a:custGeom>
              <a:avLst/>
              <a:gdLst>
                <a:gd name="T0" fmla="*/ 340 w 340"/>
                <a:gd name="T1" fmla="*/ 353 h 552"/>
                <a:gd name="T2" fmla="*/ 340 w 340"/>
                <a:gd name="T3" fmla="*/ 390 h 552"/>
                <a:gd name="T4" fmla="*/ 334 w 340"/>
                <a:gd name="T5" fmla="*/ 409 h 552"/>
                <a:gd name="T6" fmla="*/ 331 w 340"/>
                <a:gd name="T7" fmla="*/ 428 h 552"/>
                <a:gd name="T8" fmla="*/ 328 w 340"/>
                <a:gd name="T9" fmla="*/ 446 h 552"/>
                <a:gd name="T10" fmla="*/ 328 w 340"/>
                <a:gd name="T11" fmla="*/ 471 h 552"/>
                <a:gd name="T12" fmla="*/ 328 w 340"/>
                <a:gd name="T13" fmla="*/ 490 h 552"/>
                <a:gd name="T14" fmla="*/ 322 w 340"/>
                <a:gd name="T15" fmla="*/ 512 h 552"/>
                <a:gd name="T16" fmla="*/ 318 w 340"/>
                <a:gd name="T17" fmla="*/ 527 h 552"/>
                <a:gd name="T18" fmla="*/ 309 w 340"/>
                <a:gd name="T19" fmla="*/ 546 h 552"/>
                <a:gd name="T20" fmla="*/ 300 w 340"/>
                <a:gd name="T21" fmla="*/ 552 h 552"/>
                <a:gd name="T22" fmla="*/ 284 w 340"/>
                <a:gd name="T23" fmla="*/ 552 h 552"/>
                <a:gd name="T24" fmla="*/ 262 w 340"/>
                <a:gd name="T25" fmla="*/ 537 h 552"/>
                <a:gd name="T26" fmla="*/ 240 w 340"/>
                <a:gd name="T27" fmla="*/ 496 h 552"/>
                <a:gd name="T28" fmla="*/ 240 w 340"/>
                <a:gd name="T29" fmla="*/ 462 h 552"/>
                <a:gd name="T30" fmla="*/ 240 w 340"/>
                <a:gd name="T31" fmla="*/ 431 h 552"/>
                <a:gd name="T32" fmla="*/ 228 w 340"/>
                <a:gd name="T33" fmla="*/ 424 h 552"/>
                <a:gd name="T34" fmla="*/ 206 w 340"/>
                <a:gd name="T35" fmla="*/ 418 h 552"/>
                <a:gd name="T36" fmla="*/ 194 w 340"/>
                <a:gd name="T37" fmla="*/ 412 h 552"/>
                <a:gd name="T38" fmla="*/ 178 w 340"/>
                <a:gd name="T39" fmla="*/ 371 h 552"/>
                <a:gd name="T40" fmla="*/ 153 w 340"/>
                <a:gd name="T41" fmla="*/ 331 h 552"/>
                <a:gd name="T42" fmla="*/ 109 w 340"/>
                <a:gd name="T43" fmla="*/ 287 h 552"/>
                <a:gd name="T44" fmla="*/ 78 w 340"/>
                <a:gd name="T45" fmla="*/ 281 h 552"/>
                <a:gd name="T46" fmla="*/ 47 w 340"/>
                <a:gd name="T47" fmla="*/ 268 h 552"/>
                <a:gd name="T48" fmla="*/ 31 w 340"/>
                <a:gd name="T49" fmla="*/ 221 h 552"/>
                <a:gd name="T50" fmla="*/ 31 w 340"/>
                <a:gd name="T51" fmla="*/ 187 h 552"/>
                <a:gd name="T52" fmla="*/ 47 w 340"/>
                <a:gd name="T53" fmla="*/ 156 h 552"/>
                <a:gd name="T54" fmla="*/ 50 w 340"/>
                <a:gd name="T55" fmla="*/ 137 h 552"/>
                <a:gd name="T56" fmla="*/ 28 w 340"/>
                <a:gd name="T57" fmla="*/ 125 h 552"/>
                <a:gd name="T58" fmla="*/ 3 w 340"/>
                <a:gd name="T59" fmla="*/ 93 h 552"/>
                <a:gd name="T60" fmla="*/ 0 w 340"/>
                <a:gd name="T61" fmla="*/ 62 h 552"/>
                <a:gd name="T62" fmla="*/ 19 w 340"/>
                <a:gd name="T63" fmla="*/ 18 h 552"/>
                <a:gd name="T64" fmla="*/ 47 w 340"/>
                <a:gd name="T65" fmla="*/ 0 h 552"/>
                <a:gd name="T66" fmla="*/ 84 w 340"/>
                <a:gd name="T67" fmla="*/ 6 h 552"/>
                <a:gd name="T68" fmla="*/ 109 w 340"/>
                <a:gd name="T69" fmla="*/ 40 h 552"/>
                <a:gd name="T70" fmla="*/ 122 w 340"/>
                <a:gd name="T71" fmla="*/ 68 h 552"/>
                <a:gd name="T72" fmla="*/ 137 w 340"/>
                <a:gd name="T73" fmla="*/ 90 h 552"/>
                <a:gd name="T74" fmla="*/ 150 w 340"/>
                <a:gd name="T75" fmla="*/ 106 h 552"/>
                <a:gd name="T76" fmla="*/ 190 w 340"/>
                <a:gd name="T77" fmla="*/ 118 h 552"/>
                <a:gd name="T78" fmla="*/ 231 w 340"/>
                <a:gd name="T79" fmla="*/ 137 h 552"/>
                <a:gd name="T80" fmla="*/ 268 w 340"/>
                <a:gd name="T81" fmla="*/ 178 h 552"/>
                <a:gd name="T82" fmla="*/ 268 w 340"/>
                <a:gd name="T83" fmla="*/ 212 h 552"/>
                <a:gd name="T84" fmla="*/ 268 w 340"/>
                <a:gd name="T85" fmla="*/ 246 h 552"/>
                <a:gd name="T86" fmla="*/ 284 w 340"/>
                <a:gd name="T87" fmla="*/ 262 h 552"/>
                <a:gd name="T88" fmla="*/ 303 w 340"/>
                <a:gd name="T89" fmla="*/ 271 h 552"/>
                <a:gd name="T90" fmla="*/ 322 w 340"/>
                <a:gd name="T91" fmla="*/ 296 h 552"/>
                <a:gd name="T92" fmla="*/ 340 w 340"/>
                <a:gd name="T93" fmla="*/ 33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52">
                  <a:moveTo>
                    <a:pt x="340" y="337"/>
                  </a:moveTo>
                  <a:lnTo>
                    <a:pt x="340" y="353"/>
                  </a:lnTo>
                  <a:lnTo>
                    <a:pt x="340" y="374"/>
                  </a:lnTo>
                  <a:lnTo>
                    <a:pt x="340" y="390"/>
                  </a:lnTo>
                  <a:lnTo>
                    <a:pt x="337" y="399"/>
                  </a:lnTo>
                  <a:lnTo>
                    <a:pt x="334" y="409"/>
                  </a:lnTo>
                  <a:lnTo>
                    <a:pt x="334" y="418"/>
                  </a:lnTo>
                  <a:lnTo>
                    <a:pt x="331" y="428"/>
                  </a:lnTo>
                  <a:lnTo>
                    <a:pt x="328" y="437"/>
                  </a:lnTo>
                  <a:lnTo>
                    <a:pt x="328" y="446"/>
                  </a:lnTo>
                  <a:lnTo>
                    <a:pt x="328" y="459"/>
                  </a:lnTo>
                  <a:lnTo>
                    <a:pt x="328" y="471"/>
                  </a:lnTo>
                  <a:lnTo>
                    <a:pt x="328" y="481"/>
                  </a:lnTo>
                  <a:lnTo>
                    <a:pt x="328" y="490"/>
                  </a:lnTo>
                  <a:lnTo>
                    <a:pt x="325" y="502"/>
                  </a:lnTo>
                  <a:lnTo>
                    <a:pt x="322" y="512"/>
                  </a:lnTo>
                  <a:lnTo>
                    <a:pt x="322" y="521"/>
                  </a:lnTo>
                  <a:lnTo>
                    <a:pt x="318" y="527"/>
                  </a:lnTo>
                  <a:lnTo>
                    <a:pt x="315" y="537"/>
                  </a:lnTo>
                  <a:lnTo>
                    <a:pt x="309" y="546"/>
                  </a:lnTo>
                  <a:lnTo>
                    <a:pt x="306" y="552"/>
                  </a:lnTo>
                  <a:lnTo>
                    <a:pt x="300" y="552"/>
                  </a:lnTo>
                  <a:lnTo>
                    <a:pt x="290" y="552"/>
                  </a:lnTo>
                  <a:lnTo>
                    <a:pt x="284" y="552"/>
                  </a:lnTo>
                  <a:lnTo>
                    <a:pt x="278" y="552"/>
                  </a:lnTo>
                  <a:lnTo>
                    <a:pt x="262" y="537"/>
                  </a:lnTo>
                  <a:lnTo>
                    <a:pt x="250" y="515"/>
                  </a:lnTo>
                  <a:lnTo>
                    <a:pt x="240" y="496"/>
                  </a:lnTo>
                  <a:lnTo>
                    <a:pt x="240" y="481"/>
                  </a:lnTo>
                  <a:lnTo>
                    <a:pt x="240" y="462"/>
                  </a:lnTo>
                  <a:lnTo>
                    <a:pt x="243" y="446"/>
                  </a:lnTo>
                  <a:lnTo>
                    <a:pt x="240" y="431"/>
                  </a:lnTo>
                  <a:lnTo>
                    <a:pt x="234" y="428"/>
                  </a:lnTo>
                  <a:lnTo>
                    <a:pt x="228" y="424"/>
                  </a:lnTo>
                  <a:lnTo>
                    <a:pt x="215" y="421"/>
                  </a:lnTo>
                  <a:lnTo>
                    <a:pt x="206" y="418"/>
                  </a:lnTo>
                  <a:lnTo>
                    <a:pt x="200" y="415"/>
                  </a:lnTo>
                  <a:lnTo>
                    <a:pt x="194" y="412"/>
                  </a:lnTo>
                  <a:lnTo>
                    <a:pt x="184" y="393"/>
                  </a:lnTo>
                  <a:lnTo>
                    <a:pt x="178" y="371"/>
                  </a:lnTo>
                  <a:lnTo>
                    <a:pt x="169" y="353"/>
                  </a:lnTo>
                  <a:lnTo>
                    <a:pt x="153" y="331"/>
                  </a:lnTo>
                  <a:lnTo>
                    <a:pt x="131" y="306"/>
                  </a:lnTo>
                  <a:lnTo>
                    <a:pt x="109" y="287"/>
                  </a:lnTo>
                  <a:lnTo>
                    <a:pt x="97" y="284"/>
                  </a:lnTo>
                  <a:lnTo>
                    <a:pt x="78" y="281"/>
                  </a:lnTo>
                  <a:lnTo>
                    <a:pt x="59" y="275"/>
                  </a:lnTo>
                  <a:lnTo>
                    <a:pt x="47" y="268"/>
                  </a:lnTo>
                  <a:lnTo>
                    <a:pt x="37" y="250"/>
                  </a:lnTo>
                  <a:lnTo>
                    <a:pt x="31" y="221"/>
                  </a:lnTo>
                  <a:lnTo>
                    <a:pt x="28" y="200"/>
                  </a:lnTo>
                  <a:lnTo>
                    <a:pt x="31" y="187"/>
                  </a:lnTo>
                  <a:lnTo>
                    <a:pt x="37" y="171"/>
                  </a:lnTo>
                  <a:lnTo>
                    <a:pt x="47" y="156"/>
                  </a:lnTo>
                  <a:lnTo>
                    <a:pt x="50" y="143"/>
                  </a:lnTo>
                  <a:lnTo>
                    <a:pt x="50" y="137"/>
                  </a:lnTo>
                  <a:lnTo>
                    <a:pt x="40" y="134"/>
                  </a:lnTo>
                  <a:lnTo>
                    <a:pt x="28" y="125"/>
                  </a:lnTo>
                  <a:lnTo>
                    <a:pt x="16" y="109"/>
                  </a:lnTo>
                  <a:lnTo>
                    <a:pt x="3" y="93"/>
                  </a:lnTo>
                  <a:lnTo>
                    <a:pt x="0" y="78"/>
                  </a:lnTo>
                  <a:lnTo>
                    <a:pt x="0" y="62"/>
                  </a:lnTo>
                  <a:lnTo>
                    <a:pt x="6" y="37"/>
                  </a:lnTo>
                  <a:lnTo>
                    <a:pt x="19" y="18"/>
                  </a:lnTo>
                  <a:lnTo>
                    <a:pt x="28" y="6"/>
                  </a:lnTo>
                  <a:lnTo>
                    <a:pt x="47" y="0"/>
                  </a:lnTo>
                  <a:lnTo>
                    <a:pt x="65" y="0"/>
                  </a:lnTo>
                  <a:lnTo>
                    <a:pt x="84" y="6"/>
                  </a:lnTo>
                  <a:lnTo>
                    <a:pt x="97" y="18"/>
                  </a:lnTo>
                  <a:lnTo>
                    <a:pt x="109" y="40"/>
                  </a:lnTo>
                  <a:lnTo>
                    <a:pt x="119" y="59"/>
                  </a:lnTo>
                  <a:lnTo>
                    <a:pt x="122" y="68"/>
                  </a:lnTo>
                  <a:lnTo>
                    <a:pt x="128" y="78"/>
                  </a:lnTo>
                  <a:lnTo>
                    <a:pt x="137" y="90"/>
                  </a:lnTo>
                  <a:lnTo>
                    <a:pt x="144" y="100"/>
                  </a:lnTo>
                  <a:lnTo>
                    <a:pt x="150" y="106"/>
                  </a:lnTo>
                  <a:lnTo>
                    <a:pt x="169" y="112"/>
                  </a:lnTo>
                  <a:lnTo>
                    <a:pt x="190" y="118"/>
                  </a:lnTo>
                  <a:lnTo>
                    <a:pt x="209" y="125"/>
                  </a:lnTo>
                  <a:lnTo>
                    <a:pt x="231" y="137"/>
                  </a:lnTo>
                  <a:lnTo>
                    <a:pt x="253" y="156"/>
                  </a:lnTo>
                  <a:lnTo>
                    <a:pt x="268" y="178"/>
                  </a:lnTo>
                  <a:lnTo>
                    <a:pt x="272" y="193"/>
                  </a:lnTo>
                  <a:lnTo>
                    <a:pt x="268" y="212"/>
                  </a:lnTo>
                  <a:lnTo>
                    <a:pt x="265" y="234"/>
                  </a:lnTo>
                  <a:lnTo>
                    <a:pt x="268" y="246"/>
                  </a:lnTo>
                  <a:lnTo>
                    <a:pt x="275" y="256"/>
                  </a:lnTo>
                  <a:lnTo>
                    <a:pt x="284" y="262"/>
                  </a:lnTo>
                  <a:lnTo>
                    <a:pt x="293" y="265"/>
                  </a:lnTo>
                  <a:lnTo>
                    <a:pt x="303" y="271"/>
                  </a:lnTo>
                  <a:lnTo>
                    <a:pt x="309" y="278"/>
                  </a:lnTo>
                  <a:lnTo>
                    <a:pt x="322" y="296"/>
                  </a:lnTo>
                  <a:lnTo>
                    <a:pt x="334" y="318"/>
                  </a:lnTo>
                  <a:lnTo>
                    <a:pt x="340" y="337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1503026" y="-3157538"/>
              <a:ext cx="6454775" cy="7683500"/>
            </a:xfrm>
            <a:custGeom>
              <a:avLst/>
              <a:gdLst>
                <a:gd name="T0" fmla="*/ 2913 w 4066"/>
                <a:gd name="T1" fmla="*/ 3619 h 4840"/>
                <a:gd name="T2" fmla="*/ 2776 w 4066"/>
                <a:gd name="T3" fmla="*/ 3897 h 4840"/>
                <a:gd name="T4" fmla="*/ 2504 w 4066"/>
                <a:gd name="T5" fmla="*/ 4084 h 4840"/>
                <a:gd name="T6" fmla="*/ 2448 w 4066"/>
                <a:gd name="T7" fmla="*/ 4397 h 4840"/>
                <a:gd name="T8" fmla="*/ 2223 w 4066"/>
                <a:gd name="T9" fmla="*/ 4574 h 4840"/>
                <a:gd name="T10" fmla="*/ 2051 w 4066"/>
                <a:gd name="T11" fmla="*/ 4631 h 4840"/>
                <a:gd name="T12" fmla="*/ 1948 w 4066"/>
                <a:gd name="T13" fmla="*/ 4802 h 4840"/>
                <a:gd name="T14" fmla="*/ 1702 w 4066"/>
                <a:gd name="T15" fmla="*/ 4837 h 4840"/>
                <a:gd name="T16" fmla="*/ 1461 w 4066"/>
                <a:gd name="T17" fmla="*/ 4684 h 4840"/>
                <a:gd name="T18" fmla="*/ 1290 w 4066"/>
                <a:gd name="T19" fmla="*/ 4550 h 4840"/>
                <a:gd name="T20" fmla="*/ 1137 w 4066"/>
                <a:gd name="T21" fmla="*/ 4381 h 4840"/>
                <a:gd name="T22" fmla="*/ 999 w 4066"/>
                <a:gd name="T23" fmla="*/ 4300 h 4840"/>
                <a:gd name="T24" fmla="*/ 796 w 4066"/>
                <a:gd name="T25" fmla="*/ 4047 h 4840"/>
                <a:gd name="T26" fmla="*/ 456 w 4066"/>
                <a:gd name="T27" fmla="*/ 3706 h 4840"/>
                <a:gd name="T28" fmla="*/ 143 w 4066"/>
                <a:gd name="T29" fmla="*/ 3416 h 4840"/>
                <a:gd name="T30" fmla="*/ 47 w 4066"/>
                <a:gd name="T31" fmla="*/ 3144 h 4840"/>
                <a:gd name="T32" fmla="*/ 209 w 4066"/>
                <a:gd name="T33" fmla="*/ 2957 h 4840"/>
                <a:gd name="T34" fmla="*/ 268 w 4066"/>
                <a:gd name="T35" fmla="*/ 2738 h 4840"/>
                <a:gd name="T36" fmla="*/ 312 w 4066"/>
                <a:gd name="T37" fmla="*/ 2667 h 4840"/>
                <a:gd name="T38" fmla="*/ 306 w 4066"/>
                <a:gd name="T39" fmla="*/ 2510 h 4840"/>
                <a:gd name="T40" fmla="*/ 206 w 4066"/>
                <a:gd name="T41" fmla="*/ 2364 h 4840"/>
                <a:gd name="T42" fmla="*/ 184 w 4066"/>
                <a:gd name="T43" fmla="*/ 2123 h 4840"/>
                <a:gd name="T44" fmla="*/ 272 w 4066"/>
                <a:gd name="T45" fmla="*/ 1945 h 4840"/>
                <a:gd name="T46" fmla="*/ 543 w 4066"/>
                <a:gd name="T47" fmla="*/ 1955 h 4840"/>
                <a:gd name="T48" fmla="*/ 715 w 4066"/>
                <a:gd name="T49" fmla="*/ 1936 h 4840"/>
                <a:gd name="T50" fmla="*/ 949 w 4066"/>
                <a:gd name="T51" fmla="*/ 1945 h 4840"/>
                <a:gd name="T52" fmla="*/ 1190 w 4066"/>
                <a:gd name="T53" fmla="*/ 1852 h 4840"/>
                <a:gd name="T54" fmla="*/ 1074 w 4066"/>
                <a:gd name="T55" fmla="*/ 1786 h 4840"/>
                <a:gd name="T56" fmla="*/ 1087 w 4066"/>
                <a:gd name="T57" fmla="*/ 1592 h 4840"/>
                <a:gd name="T58" fmla="*/ 1055 w 4066"/>
                <a:gd name="T59" fmla="*/ 1271 h 4840"/>
                <a:gd name="T60" fmla="*/ 984 w 4066"/>
                <a:gd name="T61" fmla="*/ 968 h 4840"/>
                <a:gd name="T62" fmla="*/ 968 w 4066"/>
                <a:gd name="T63" fmla="*/ 852 h 4840"/>
                <a:gd name="T64" fmla="*/ 812 w 4066"/>
                <a:gd name="T65" fmla="*/ 696 h 4840"/>
                <a:gd name="T66" fmla="*/ 668 w 4066"/>
                <a:gd name="T67" fmla="*/ 384 h 4840"/>
                <a:gd name="T68" fmla="*/ 696 w 4066"/>
                <a:gd name="T69" fmla="*/ 290 h 4840"/>
                <a:gd name="T70" fmla="*/ 868 w 4066"/>
                <a:gd name="T71" fmla="*/ 375 h 4840"/>
                <a:gd name="T72" fmla="*/ 1161 w 4066"/>
                <a:gd name="T73" fmla="*/ 340 h 4840"/>
                <a:gd name="T74" fmla="*/ 1258 w 4066"/>
                <a:gd name="T75" fmla="*/ 187 h 4840"/>
                <a:gd name="T76" fmla="*/ 1558 w 4066"/>
                <a:gd name="T77" fmla="*/ 140 h 4840"/>
                <a:gd name="T78" fmla="*/ 1867 w 4066"/>
                <a:gd name="T79" fmla="*/ 140 h 4840"/>
                <a:gd name="T80" fmla="*/ 1973 w 4066"/>
                <a:gd name="T81" fmla="*/ 265 h 4840"/>
                <a:gd name="T82" fmla="*/ 2092 w 4066"/>
                <a:gd name="T83" fmla="*/ 56 h 4840"/>
                <a:gd name="T84" fmla="*/ 2283 w 4066"/>
                <a:gd name="T85" fmla="*/ 28 h 4840"/>
                <a:gd name="T86" fmla="*/ 2479 w 4066"/>
                <a:gd name="T87" fmla="*/ 250 h 4840"/>
                <a:gd name="T88" fmla="*/ 2604 w 4066"/>
                <a:gd name="T89" fmla="*/ 453 h 4840"/>
                <a:gd name="T90" fmla="*/ 2860 w 4066"/>
                <a:gd name="T91" fmla="*/ 578 h 4840"/>
                <a:gd name="T92" fmla="*/ 3023 w 4066"/>
                <a:gd name="T93" fmla="*/ 515 h 4840"/>
                <a:gd name="T94" fmla="*/ 3169 w 4066"/>
                <a:gd name="T95" fmla="*/ 475 h 4840"/>
                <a:gd name="T96" fmla="*/ 3419 w 4066"/>
                <a:gd name="T97" fmla="*/ 831 h 4840"/>
                <a:gd name="T98" fmla="*/ 3575 w 4066"/>
                <a:gd name="T99" fmla="*/ 1199 h 4840"/>
                <a:gd name="T100" fmla="*/ 3778 w 4066"/>
                <a:gd name="T101" fmla="*/ 1546 h 4840"/>
                <a:gd name="T102" fmla="*/ 3984 w 4066"/>
                <a:gd name="T103" fmla="*/ 1627 h 4840"/>
                <a:gd name="T104" fmla="*/ 4041 w 4066"/>
                <a:gd name="T105" fmla="*/ 1824 h 4840"/>
                <a:gd name="T106" fmla="*/ 3944 w 4066"/>
                <a:gd name="T107" fmla="*/ 1942 h 4840"/>
                <a:gd name="T108" fmla="*/ 3722 w 4066"/>
                <a:gd name="T109" fmla="*/ 2070 h 4840"/>
                <a:gd name="T110" fmla="*/ 3429 w 4066"/>
                <a:gd name="T111" fmla="*/ 2220 h 4840"/>
                <a:gd name="T112" fmla="*/ 3379 w 4066"/>
                <a:gd name="T113" fmla="*/ 2514 h 4840"/>
                <a:gd name="T114" fmla="*/ 3541 w 4066"/>
                <a:gd name="T115" fmla="*/ 2754 h 4840"/>
                <a:gd name="T116" fmla="*/ 3388 w 4066"/>
                <a:gd name="T117" fmla="*/ 2957 h 4840"/>
                <a:gd name="T118" fmla="*/ 3294 w 4066"/>
                <a:gd name="T119" fmla="*/ 3269 h 4840"/>
                <a:gd name="T120" fmla="*/ 3110 w 4066"/>
                <a:gd name="T121" fmla="*/ 3438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66" h="4840">
                  <a:moveTo>
                    <a:pt x="3079" y="3472"/>
                  </a:moveTo>
                  <a:lnTo>
                    <a:pt x="3069" y="3482"/>
                  </a:lnTo>
                  <a:lnTo>
                    <a:pt x="3060" y="3491"/>
                  </a:lnTo>
                  <a:lnTo>
                    <a:pt x="3051" y="3494"/>
                  </a:lnTo>
                  <a:lnTo>
                    <a:pt x="3032" y="3500"/>
                  </a:lnTo>
                  <a:lnTo>
                    <a:pt x="3013" y="3500"/>
                  </a:lnTo>
                  <a:lnTo>
                    <a:pt x="2998" y="3507"/>
                  </a:lnTo>
                  <a:lnTo>
                    <a:pt x="2991" y="3522"/>
                  </a:lnTo>
                  <a:lnTo>
                    <a:pt x="2991" y="3544"/>
                  </a:lnTo>
                  <a:lnTo>
                    <a:pt x="2991" y="3566"/>
                  </a:lnTo>
                  <a:lnTo>
                    <a:pt x="2985" y="3582"/>
                  </a:lnTo>
                  <a:lnTo>
                    <a:pt x="2966" y="3594"/>
                  </a:lnTo>
                  <a:lnTo>
                    <a:pt x="2941" y="3606"/>
                  </a:lnTo>
                  <a:lnTo>
                    <a:pt x="2920" y="3616"/>
                  </a:lnTo>
                  <a:lnTo>
                    <a:pt x="2913" y="3619"/>
                  </a:lnTo>
                  <a:lnTo>
                    <a:pt x="2904" y="3625"/>
                  </a:lnTo>
                  <a:lnTo>
                    <a:pt x="2895" y="3635"/>
                  </a:lnTo>
                  <a:lnTo>
                    <a:pt x="2888" y="3641"/>
                  </a:lnTo>
                  <a:lnTo>
                    <a:pt x="2885" y="3647"/>
                  </a:lnTo>
                  <a:lnTo>
                    <a:pt x="2882" y="3669"/>
                  </a:lnTo>
                  <a:lnTo>
                    <a:pt x="2888" y="3694"/>
                  </a:lnTo>
                  <a:lnTo>
                    <a:pt x="2895" y="3722"/>
                  </a:lnTo>
                  <a:lnTo>
                    <a:pt x="2898" y="3744"/>
                  </a:lnTo>
                  <a:lnTo>
                    <a:pt x="2891" y="3772"/>
                  </a:lnTo>
                  <a:lnTo>
                    <a:pt x="2879" y="3806"/>
                  </a:lnTo>
                  <a:lnTo>
                    <a:pt x="2866" y="3831"/>
                  </a:lnTo>
                  <a:lnTo>
                    <a:pt x="2848" y="3850"/>
                  </a:lnTo>
                  <a:lnTo>
                    <a:pt x="2823" y="3866"/>
                  </a:lnTo>
                  <a:lnTo>
                    <a:pt x="2798" y="3881"/>
                  </a:lnTo>
                  <a:lnTo>
                    <a:pt x="2776" y="3897"/>
                  </a:lnTo>
                  <a:lnTo>
                    <a:pt x="2757" y="3919"/>
                  </a:lnTo>
                  <a:lnTo>
                    <a:pt x="2735" y="3950"/>
                  </a:lnTo>
                  <a:lnTo>
                    <a:pt x="2717" y="3972"/>
                  </a:lnTo>
                  <a:lnTo>
                    <a:pt x="2695" y="3978"/>
                  </a:lnTo>
                  <a:lnTo>
                    <a:pt x="2670" y="3984"/>
                  </a:lnTo>
                  <a:lnTo>
                    <a:pt x="2648" y="3991"/>
                  </a:lnTo>
                  <a:lnTo>
                    <a:pt x="2626" y="4006"/>
                  </a:lnTo>
                  <a:lnTo>
                    <a:pt x="2601" y="4025"/>
                  </a:lnTo>
                  <a:lnTo>
                    <a:pt x="2573" y="4047"/>
                  </a:lnTo>
                  <a:lnTo>
                    <a:pt x="2551" y="4062"/>
                  </a:lnTo>
                  <a:lnTo>
                    <a:pt x="2542" y="4066"/>
                  </a:lnTo>
                  <a:lnTo>
                    <a:pt x="2532" y="4072"/>
                  </a:lnTo>
                  <a:lnTo>
                    <a:pt x="2523" y="4075"/>
                  </a:lnTo>
                  <a:lnTo>
                    <a:pt x="2514" y="4081"/>
                  </a:lnTo>
                  <a:lnTo>
                    <a:pt x="2504" y="4084"/>
                  </a:lnTo>
                  <a:lnTo>
                    <a:pt x="2498" y="4106"/>
                  </a:lnTo>
                  <a:lnTo>
                    <a:pt x="2495" y="4131"/>
                  </a:lnTo>
                  <a:lnTo>
                    <a:pt x="2492" y="4156"/>
                  </a:lnTo>
                  <a:lnTo>
                    <a:pt x="2489" y="4178"/>
                  </a:lnTo>
                  <a:lnTo>
                    <a:pt x="2476" y="4194"/>
                  </a:lnTo>
                  <a:lnTo>
                    <a:pt x="2461" y="4209"/>
                  </a:lnTo>
                  <a:lnTo>
                    <a:pt x="2442" y="4225"/>
                  </a:lnTo>
                  <a:lnTo>
                    <a:pt x="2432" y="4240"/>
                  </a:lnTo>
                  <a:lnTo>
                    <a:pt x="2436" y="4259"/>
                  </a:lnTo>
                  <a:lnTo>
                    <a:pt x="2442" y="4278"/>
                  </a:lnTo>
                  <a:lnTo>
                    <a:pt x="2448" y="4300"/>
                  </a:lnTo>
                  <a:lnTo>
                    <a:pt x="2451" y="4318"/>
                  </a:lnTo>
                  <a:lnTo>
                    <a:pt x="2451" y="4340"/>
                  </a:lnTo>
                  <a:lnTo>
                    <a:pt x="2451" y="4368"/>
                  </a:lnTo>
                  <a:lnTo>
                    <a:pt x="2448" y="4397"/>
                  </a:lnTo>
                  <a:lnTo>
                    <a:pt x="2439" y="4415"/>
                  </a:lnTo>
                  <a:lnTo>
                    <a:pt x="2436" y="4418"/>
                  </a:lnTo>
                  <a:lnTo>
                    <a:pt x="2426" y="4418"/>
                  </a:lnTo>
                  <a:lnTo>
                    <a:pt x="2420" y="4418"/>
                  </a:lnTo>
                  <a:lnTo>
                    <a:pt x="2411" y="4421"/>
                  </a:lnTo>
                  <a:lnTo>
                    <a:pt x="2404" y="4421"/>
                  </a:lnTo>
                  <a:lnTo>
                    <a:pt x="2398" y="4421"/>
                  </a:lnTo>
                  <a:lnTo>
                    <a:pt x="2376" y="4437"/>
                  </a:lnTo>
                  <a:lnTo>
                    <a:pt x="2354" y="4459"/>
                  </a:lnTo>
                  <a:lnTo>
                    <a:pt x="2336" y="4478"/>
                  </a:lnTo>
                  <a:lnTo>
                    <a:pt x="2317" y="4503"/>
                  </a:lnTo>
                  <a:lnTo>
                    <a:pt x="2292" y="4531"/>
                  </a:lnTo>
                  <a:lnTo>
                    <a:pt x="2270" y="4553"/>
                  </a:lnTo>
                  <a:lnTo>
                    <a:pt x="2248" y="4565"/>
                  </a:lnTo>
                  <a:lnTo>
                    <a:pt x="2223" y="4574"/>
                  </a:lnTo>
                  <a:lnTo>
                    <a:pt x="2198" y="4581"/>
                  </a:lnTo>
                  <a:lnTo>
                    <a:pt x="2183" y="4581"/>
                  </a:lnTo>
                  <a:lnTo>
                    <a:pt x="2164" y="4578"/>
                  </a:lnTo>
                  <a:lnTo>
                    <a:pt x="2142" y="4574"/>
                  </a:lnTo>
                  <a:lnTo>
                    <a:pt x="2123" y="4574"/>
                  </a:lnTo>
                  <a:lnTo>
                    <a:pt x="2111" y="4581"/>
                  </a:lnTo>
                  <a:lnTo>
                    <a:pt x="2108" y="4584"/>
                  </a:lnTo>
                  <a:lnTo>
                    <a:pt x="2108" y="4590"/>
                  </a:lnTo>
                  <a:lnTo>
                    <a:pt x="2111" y="4596"/>
                  </a:lnTo>
                  <a:lnTo>
                    <a:pt x="2111" y="4603"/>
                  </a:lnTo>
                  <a:lnTo>
                    <a:pt x="2111" y="4606"/>
                  </a:lnTo>
                  <a:lnTo>
                    <a:pt x="2098" y="4615"/>
                  </a:lnTo>
                  <a:lnTo>
                    <a:pt x="2083" y="4621"/>
                  </a:lnTo>
                  <a:lnTo>
                    <a:pt x="2064" y="4628"/>
                  </a:lnTo>
                  <a:lnTo>
                    <a:pt x="2051" y="4631"/>
                  </a:lnTo>
                  <a:lnTo>
                    <a:pt x="2042" y="4640"/>
                  </a:lnTo>
                  <a:lnTo>
                    <a:pt x="2030" y="4646"/>
                  </a:lnTo>
                  <a:lnTo>
                    <a:pt x="2020" y="4656"/>
                  </a:lnTo>
                  <a:lnTo>
                    <a:pt x="2011" y="4665"/>
                  </a:lnTo>
                  <a:lnTo>
                    <a:pt x="2005" y="4674"/>
                  </a:lnTo>
                  <a:lnTo>
                    <a:pt x="2002" y="4693"/>
                  </a:lnTo>
                  <a:lnTo>
                    <a:pt x="2005" y="4715"/>
                  </a:lnTo>
                  <a:lnTo>
                    <a:pt x="2008" y="4737"/>
                  </a:lnTo>
                  <a:lnTo>
                    <a:pt x="2005" y="4756"/>
                  </a:lnTo>
                  <a:lnTo>
                    <a:pt x="1998" y="4762"/>
                  </a:lnTo>
                  <a:lnTo>
                    <a:pt x="1989" y="4768"/>
                  </a:lnTo>
                  <a:lnTo>
                    <a:pt x="1980" y="4777"/>
                  </a:lnTo>
                  <a:lnTo>
                    <a:pt x="1970" y="4784"/>
                  </a:lnTo>
                  <a:lnTo>
                    <a:pt x="1961" y="4787"/>
                  </a:lnTo>
                  <a:lnTo>
                    <a:pt x="1948" y="4802"/>
                  </a:lnTo>
                  <a:lnTo>
                    <a:pt x="1933" y="4818"/>
                  </a:lnTo>
                  <a:lnTo>
                    <a:pt x="1914" y="4831"/>
                  </a:lnTo>
                  <a:lnTo>
                    <a:pt x="1898" y="4837"/>
                  </a:lnTo>
                  <a:lnTo>
                    <a:pt x="1889" y="4827"/>
                  </a:lnTo>
                  <a:lnTo>
                    <a:pt x="1880" y="4809"/>
                  </a:lnTo>
                  <a:lnTo>
                    <a:pt x="1873" y="4787"/>
                  </a:lnTo>
                  <a:lnTo>
                    <a:pt x="1861" y="4777"/>
                  </a:lnTo>
                  <a:lnTo>
                    <a:pt x="1845" y="4781"/>
                  </a:lnTo>
                  <a:lnTo>
                    <a:pt x="1827" y="4793"/>
                  </a:lnTo>
                  <a:lnTo>
                    <a:pt x="1808" y="4812"/>
                  </a:lnTo>
                  <a:lnTo>
                    <a:pt x="1792" y="4827"/>
                  </a:lnTo>
                  <a:lnTo>
                    <a:pt x="1774" y="4837"/>
                  </a:lnTo>
                  <a:lnTo>
                    <a:pt x="1755" y="4840"/>
                  </a:lnTo>
                  <a:lnTo>
                    <a:pt x="1727" y="4840"/>
                  </a:lnTo>
                  <a:lnTo>
                    <a:pt x="1702" y="4837"/>
                  </a:lnTo>
                  <a:lnTo>
                    <a:pt x="1680" y="4837"/>
                  </a:lnTo>
                  <a:lnTo>
                    <a:pt x="1664" y="4837"/>
                  </a:lnTo>
                  <a:lnTo>
                    <a:pt x="1642" y="4840"/>
                  </a:lnTo>
                  <a:lnTo>
                    <a:pt x="1627" y="4837"/>
                  </a:lnTo>
                  <a:lnTo>
                    <a:pt x="1614" y="4821"/>
                  </a:lnTo>
                  <a:lnTo>
                    <a:pt x="1605" y="4799"/>
                  </a:lnTo>
                  <a:lnTo>
                    <a:pt x="1592" y="4784"/>
                  </a:lnTo>
                  <a:lnTo>
                    <a:pt x="1577" y="4774"/>
                  </a:lnTo>
                  <a:lnTo>
                    <a:pt x="1555" y="4768"/>
                  </a:lnTo>
                  <a:lnTo>
                    <a:pt x="1536" y="4759"/>
                  </a:lnTo>
                  <a:lnTo>
                    <a:pt x="1530" y="4740"/>
                  </a:lnTo>
                  <a:lnTo>
                    <a:pt x="1524" y="4718"/>
                  </a:lnTo>
                  <a:lnTo>
                    <a:pt x="1514" y="4703"/>
                  </a:lnTo>
                  <a:lnTo>
                    <a:pt x="1493" y="4693"/>
                  </a:lnTo>
                  <a:lnTo>
                    <a:pt x="1461" y="4684"/>
                  </a:lnTo>
                  <a:lnTo>
                    <a:pt x="1436" y="4681"/>
                  </a:lnTo>
                  <a:lnTo>
                    <a:pt x="1421" y="4684"/>
                  </a:lnTo>
                  <a:lnTo>
                    <a:pt x="1402" y="4693"/>
                  </a:lnTo>
                  <a:lnTo>
                    <a:pt x="1380" y="4699"/>
                  </a:lnTo>
                  <a:lnTo>
                    <a:pt x="1361" y="4706"/>
                  </a:lnTo>
                  <a:lnTo>
                    <a:pt x="1349" y="4703"/>
                  </a:lnTo>
                  <a:lnTo>
                    <a:pt x="1339" y="4690"/>
                  </a:lnTo>
                  <a:lnTo>
                    <a:pt x="1336" y="4668"/>
                  </a:lnTo>
                  <a:lnTo>
                    <a:pt x="1333" y="4643"/>
                  </a:lnTo>
                  <a:lnTo>
                    <a:pt x="1330" y="4624"/>
                  </a:lnTo>
                  <a:lnTo>
                    <a:pt x="1321" y="4609"/>
                  </a:lnTo>
                  <a:lnTo>
                    <a:pt x="1305" y="4593"/>
                  </a:lnTo>
                  <a:lnTo>
                    <a:pt x="1290" y="4578"/>
                  </a:lnTo>
                  <a:lnTo>
                    <a:pt x="1283" y="4562"/>
                  </a:lnTo>
                  <a:lnTo>
                    <a:pt x="1290" y="4550"/>
                  </a:lnTo>
                  <a:lnTo>
                    <a:pt x="1305" y="4534"/>
                  </a:lnTo>
                  <a:lnTo>
                    <a:pt x="1321" y="4518"/>
                  </a:lnTo>
                  <a:lnTo>
                    <a:pt x="1330" y="4506"/>
                  </a:lnTo>
                  <a:lnTo>
                    <a:pt x="1333" y="4484"/>
                  </a:lnTo>
                  <a:lnTo>
                    <a:pt x="1333" y="4459"/>
                  </a:lnTo>
                  <a:lnTo>
                    <a:pt x="1330" y="4437"/>
                  </a:lnTo>
                  <a:lnTo>
                    <a:pt x="1318" y="4421"/>
                  </a:lnTo>
                  <a:lnTo>
                    <a:pt x="1299" y="4406"/>
                  </a:lnTo>
                  <a:lnTo>
                    <a:pt x="1280" y="4393"/>
                  </a:lnTo>
                  <a:lnTo>
                    <a:pt x="1261" y="4384"/>
                  </a:lnTo>
                  <a:lnTo>
                    <a:pt x="1236" y="4381"/>
                  </a:lnTo>
                  <a:lnTo>
                    <a:pt x="1208" y="4381"/>
                  </a:lnTo>
                  <a:lnTo>
                    <a:pt x="1180" y="4384"/>
                  </a:lnTo>
                  <a:lnTo>
                    <a:pt x="1155" y="4384"/>
                  </a:lnTo>
                  <a:lnTo>
                    <a:pt x="1137" y="4381"/>
                  </a:lnTo>
                  <a:lnTo>
                    <a:pt x="1112" y="4378"/>
                  </a:lnTo>
                  <a:lnTo>
                    <a:pt x="1090" y="4372"/>
                  </a:lnTo>
                  <a:lnTo>
                    <a:pt x="1074" y="4362"/>
                  </a:lnTo>
                  <a:lnTo>
                    <a:pt x="1071" y="4347"/>
                  </a:lnTo>
                  <a:lnTo>
                    <a:pt x="1074" y="4331"/>
                  </a:lnTo>
                  <a:lnTo>
                    <a:pt x="1077" y="4312"/>
                  </a:lnTo>
                  <a:lnTo>
                    <a:pt x="1074" y="4297"/>
                  </a:lnTo>
                  <a:lnTo>
                    <a:pt x="1071" y="4290"/>
                  </a:lnTo>
                  <a:lnTo>
                    <a:pt x="1065" y="4284"/>
                  </a:lnTo>
                  <a:lnTo>
                    <a:pt x="1055" y="4278"/>
                  </a:lnTo>
                  <a:lnTo>
                    <a:pt x="1049" y="4275"/>
                  </a:lnTo>
                  <a:lnTo>
                    <a:pt x="1043" y="4272"/>
                  </a:lnTo>
                  <a:lnTo>
                    <a:pt x="1027" y="4278"/>
                  </a:lnTo>
                  <a:lnTo>
                    <a:pt x="1015" y="4287"/>
                  </a:lnTo>
                  <a:lnTo>
                    <a:pt x="999" y="4300"/>
                  </a:lnTo>
                  <a:lnTo>
                    <a:pt x="987" y="4309"/>
                  </a:lnTo>
                  <a:lnTo>
                    <a:pt x="971" y="4306"/>
                  </a:lnTo>
                  <a:lnTo>
                    <a:pt x="949" y="4300"/>
                  </a:lnTo>
                  <a:lnTo>
                    <a:pt x="927" y="4293"/>
                  </a:lnTo>
                  <a:lnTo>
                    <a:pt x="912" y="4293"/>
                  </a:lnTo>
                  <a:lnTo>
                    <a:pt x="890" y="4297"/>
                  </a:lnTo>
                  <a:lnTo>
                    <a:pt x="862" y="4306"/>
                  </a:lnTo>
                  <a:lnTo>
                    <a:pt x="840" y="4318"/>
                  </a:lnTo>
                  <a:lnTo>
                    <a:pt x="827" y="4275"/>
                  </a:lnTo>
                  <a:lnTo>
                    <a:pt x="818" y="4231"/>
                  </a:lnTo>
                  <a:lnTo>
                    <a:pt x="812" y="4197"/>
                  </a:lnTo>
                  <a:lnTo>
                    <a:pt x="809" y="4162"/>
                  </a:lnTo>
                  <a:lnTo>
                    <a:pt x="806" y="4122"/>
                  </a:lnTo>
                  <a:lnTo>
                    <a:pt x="802" y="4081"/>
                  </a:lnTo>
                  <a:lnTo>
                    <a:pt x="796" y="4047"/>
                  </a:lnTo>
                  <a:lnTo>
                    <a:pt x="784" y="4019"/>
                  </a:lnTo>
                  <a:lnTo>
                    <a:pt x="768" y="3981"/>
                  </a:lnTo>
                  <a:lnTo>
                    <a:pt x="749" y="3947"/>
                  </a:lnTo>
                  <a:lnTo>
                    <a:pt x="734" y="3922"/>
                  </a:lnTo>
                  <a:lnTo>
                    <a:pt x="718" y="3891"/>
                  </a:lnTo>
                  <a:lnTo>
                    <a:pt x="699" y="3859"/>
                  </a:lnTo>
                  <a:lnTo>
                    <a:pt x="674" y="3825"/>
                  </a:lnTo>
                  <a:lnTo>
                    <a:pt x="656" y="3803"/>
                  </a:lnTo>
                  <a:lnTo>
                    <a:pt x="624" y="3784"/>
                  </a:lnTo>
                  <a:lnTo>
                    <a:pt x="590" y="3772"/>
                  </a:lnTo>
                  <a:lnTo>
                    <a:pt x="559" y="3760"/>
                  </a:lnTo>
                  <a:lnTo>
                    <a:pt x="534" y="3750"/>
                  </a:lnTo>
                  <a:lnTo>
                    <a:pt x="506" y="3735"/>
                  </a:lnTo>
                  <a:lnTo>
                    <a:pt x="478" y="3722"/>
                  </a:lnTo>
                  <a:lnTo>
                    <a:pt x="456" y="3706"/>
                  </a:lnTo>
                  <a:lnTo>
                    <a:pt x="437" y="3681"/>
                  </a:lnTo>
                  <a:lnTo>
                    <a:pt x="421" y="3650"/>
                  </a:lnTo>
                  <a:lnTo>
                    <a:pt x="406" y="3619"/>
                  </a:lnTo>
                  <a:lnTo>
                    <a:pt x="390" y="3594"/>
                  </a:lnTo>
                  <a:lnTo>
                    <a:pt x="368" y="3575"/>
                  </a:lnTo>
                  <a:lnTo>
                    <a:pt x="340" y="3557"/>
                  </a:lnTo>
                  <a:lnTo>
                    <a:pt x="318" y="3541"/>
                  </a:lnTo>
                  <a:lnTo>
                    <a:pt x="287" y="3525"/>
                  </a:lnTo>
                  <a:lnTo>
                    <a:pt x="250" y="3513"/>
                  </a:lnTo>
                  <a:lnTo>
                    <a:pt x="222" y="3494"/>
                  </a:lnTo>
                  <a:lnTo>
                    <a:pt x="206" y="3478"/>
                  </a:lnTo>
                  <a:lnTo>
                    <a:pt x="193" y="3453"/>
                  </a:lnTo>
                  <a:lnTo>
                    <a:pt x="178" y="3432"/>
                  </a:lnTo>
                  <a:lnTo>
                    <a:pt x="162" y="3419"/>
                  </a:lnTo>
                  <a:lnTo>
                    <a:pt x="143" y="3416"/>
                  </a:lnTo>
                  <a:lnTo>
                    <a:pt x="119" y="3419"/>
                  </a:lnTo>
                  <a:lnTo>
                    <a:pt x="94" y="3422"/>
                  </a:lnTo>
                  <a:lnTo>
                    <a:pt x="75" y="3419"/>
                  </a:lnTo>
                  <a:lnTo>
                    <a:pt x="53" y="3400"/>
                  </a:lnTo>
                  <a:lnTo>
                    <a:pt x="34" y="3375"/>
                  </a:lnTo>
                  <a:lnTo>
                    <a:pt x="19" y="3354"/>
                  </a:lnTo>
                  <a:lnTo>
                    <a:pt x="12" y="3335"/>
                  </a:lnTo>
                  <a:lnTo>
                    <a:pt x="9" y="3313"/>
                  </a:lnTo>
                  <a:lnTo>
                    <a:pt x="6" y="3294"/>
                  </a:lnTo>
                  <a:lnTo>
                    <a:pt x="3" y="3269"/>
                  </a:lnTo>
                  <a:lnTo>
                    <a:pt x="0" y="3238"/>
                  </a:lnTo>
                  <a:lnTo>
                    <a:pt x="0" y="3207"/>
                  </a:lnTo>
                  <a:lnTo>
                    <a:pt x="6" y="3182"/>
                  </a:lnTo>
                  <a:lnTo>
                    <a:pt x="22" y="3163"/>
                  </a:lnTo>
                  <a:lnTo>
                    <a:pt x="47" y="3144"/>
                  </a:lnTo>
                  <a:lnTo>
                    <a:pt x="72" y="3129"/>
                  </a:lnTo>
                  <a:lnTo>
                    <a:pt x="90" y="3113"/>
                  </a:lnTo>
                  <a:lnTo>
                    <a:pt x="97" y="3104"/>
                  </a:lnTo>
                  <a:lnTo>
                    <a:pt x="100" y="3091"/>
                  </a:lnTo>
                  <a:lnTo>
                    <a:pt x="103" y="3082"/>
                  </a:lnTo>
                  <a:lnTo>
                    <a:pt x="109" y="3069"/>
                  </a:lnTo>
                  <a:lnTo>
                    <a:pt x="112" y="3063"/>
                  </a:lnTo>
                  <a:lnTo>
                    <a:pt x="122" y="3054"/>
                  </a:lnTo>
                  <a:lnTo>
                    <a:pt x="131" y="3048"/>
                  </a:lnTo>
                  <a:lnTo>
                    <a:pt x="143" y="3041"/>
                  </a:lnTo>
                  <a:lnTo>
                    <a:pt x="150" y="3032"/>
                  </a:lnTo>
                  <a:lnTo>
                    <a:pt x="168" y="3013"/>
                  </a:lnTo>
                  <a:lnTo>
                    <a:pt x="187" y="2985"/>
                  </a:lnTo>
                  <a:lnTo>
                    <a:pt x="203" y="2963"/>
                  </a:lnTo>
                  <a:lnTo>
                    <a:pt x="209" y="2957"/>
                  </a:lnTo>
                  <a:lnTo>
                    <a:pt x="215" y="2948"/>
                  </a:lnTo>
                  <a:lnTo>
                    <a:pt x="225" y="2935"/>
                  </a:lnTo>
                  <a:lnTo>
                    <a:pt x="231" y="2926"/>
                  </a:lnTo>
                  <a:lnTo>
                    <a:pt x="237" y="2920"/>
                  </a:lnTo>
                  <a:lnTo>
                    <a:pt x="247" y="2916"/>
                  </a:lnTo>
                  <a:lnTo>
                    <a:pt x="256" y="2913"/>
                  </a:lnTo>
                  <a:lnTo>
                    <a:pt x="265" y="2907"/>
                  </a:lnTo>
                  <a:lnTo>
                    <a:pt x="272" y="2904"/>
                  </a:lnTo>
                  <a:lnTo>
                    <a:pt x="278" y="2898"/>
                  </a:lnTo>
                  <a:lnTo>
                    <a:pt x="284" y="2879"/>
                  </a:lnTo>
                  <a:lnTo>
                    <a:pt x="284" y="2851"/>
                  </a:lnTo>
                  <a:lnTo>
                    <a:pt x="284" y="2829"/>
                  </a:lnTo>
                  <a:lnTo>
                    <a:pt x="281" y="2801"/>
                  </a:lnTo>
                  <a:lnTo>
                    <a:pt x="275" y="2767"/>
                  </a:lnTo>
                  <a:lnTo>
                    <a:pt x="268" y="2738"/>
                  </a:lnTo>
                  <a:lnTo>
                    <a:pt x="265" y="2732"/>
                  </a:lnTo>
                  <a:lnTo>
                    <a:pt x="262" y="2723"/>
                  </a:lnTo>
                  <a:lnTo>
                    <a:pt x="259" y="2713"/>
                  </a:lnTo>
                  <a:lnTo>
                    <a:pt x="259" y="2704"/>
                  </a:lnTo>
                  <a:lnTo>
                    <a:pt x="256" y="2698"/>
                  </a:lnTo>
                  <a:lnTo>
                    <a:pt x="259" y="2692"/>
                  </a:lnTo>
                  <a:lnTo>
                    <a:pt x="262" y="2685"/>
                  </a:lnTo>
                  <a:lnTo>
                    <a:pt x="265" y="2676"/>
                  </a:lnTo>
                  <a:lnTo>
                    <a:pt x="272" y="2670"/>
                  </a:lnTo>
                  <a:lnTo>
                    <a:pt x="278" y="2667"/>
                  </a:lnTo>
                  <a:lnTo>
                    <a:pt x="281" y="2667"/>
                  </a:lnTo>
                  <a:lnTo>
                    <a:pt x="290" y="2667"/>
                  </a:lnTo>
                  <a:lnTo>
                    <a:pt x="297" y="2667"/>
                  </a:lnTo>
                  <a:lnTo>
                    <a:pt x="306" y="2670"/>
                  </a:lnTo>
                  <a:lnTo>
                    <a:pt x="312" y="2667"/>
                  </a:lnTo>
                  <a:lnTo>
                    <a:pt x="318" y="2663"/>
                  </a:lnTo>
                  <a:lnTo>
                    <a:pt x="325" y="2657"/>
                  </a:lnTo>
                  <a:lnTo>
                    <a:pt x="331" y="2648"/>
                  </a:lnTo>
                  <a:lnTo>
                    <a:pt x="334" y="2638"/>
                  </a:lnTo>
                  <a:lnTo>
                    <a:pt x="337" y="2632"/>
                  </a:lnTo>
                  <a:lnTo>
                    <a:pt x="343" y="2614"/>
                  </a:lnTo>
                  <a:lnTo>
                    <a:pt x="343" y="2589"/>
                  </a:lnTo>
                  <a:lnTo>
                    <a:pt x="340" y="2564"/>
                  </a:lnTo>
                  <a:lnTo>
                    <a:pt x="337" y="2548"/>
                  </a:lnTo>
                  <a:lnTo>
                    <a:pt x="331" y="2542"/>
                  </a:lnTo>
                  <a:lnTo>
                    <a:pt x="325" y="2539"/>
                  </a:lnTo>
                  <a:lnTo>
                    <a:pt x="318" y="2535"/>
                  </a:lnTo>
                  <a:lnTo>
                    <a:pt x="312" y="2529"/>
                  </a:lnTo>
                  <a:lnTo>
                    <a:pt x="306" y="2526"/>
                  </a:lnTo>
                  <a:lnTo>
                    <a:pt x="306" y="2510"/>
                  </a:lnTo>
                  <a:lnTo>
                    <a:pt x="309" y="2495"/>
                  </a:lnTo>
                  <a:lnTo>
                    <a:pt x="309" y="2476"/>
                  </a:lnTo>
                  <a:lnTo>
                    <a:pt x="306" y="2464"/>
                  </a:lnTo>
                  <a:lnTo>
                    <a:pt x="293" y="2451"/>
                  </a:lnTo>
                  <a:lnTo>
                    <a:pt x="247" y="2436"/>
                  </a:lnTo>
                  <a:lnTo>
                    <a:pt x="231" y="2426"/>
                  </a:lnTo>
                  <a:lnTo>
                    <a:pt x="228" y="2414"/>
                  </a:lnTo>
                  <a:lnTo>
                    <a:pt x="231" y="2395"/>
                  </a:lnTo>
                  <a:lnTo>
                    <a:pt x="234" y="2379"/>
                  </a:lnTo>
                  <a:lnTo>
                    <a:pt x="231" y="2367"/>
                  </a:lnTo>
                  <a:lnTo>
                    <a:pt x="228" y="2364"/>
                  </a:lnTo>
                  <a:lnTo>
                    <a:pt x="222" y="2364"/>
                  </a:lnTo>
                  <a:lnTo>
                    <a:pt x="215" y="2364"/>
                  </a:lnTo>
                  <a:lnTo>
                    <a:pt x="209" y="2364"/>
                  </a:lnTo>
                  <a:lnTo>
                    <a:pt x="206" y="2364"/>
                  </a:lnTo>
                  <a:lnTo>
                    <a:pt x="184" y="2357"/>
                  </a:lnTo>
                  <a:lnTo>
                    <a:pt x="156" y="2351"/>
                  </a:lnTo>
                  <a:lnTo>
                    <a:pt x="131" y="2342"/>
                  </a:lnTo>
                  <a:lnTo>
                    <a:pt x="112" y="2329"/>
                  </a:lnTo>
                  <a:lnTo>
                    <a:pt x="109" y="2317"/>
                  </a:lnTo>
                  <a:lnTo>
                    <a:pt x="106" y="2295"/>
                  </a:lnTo>
                  <a:lnTo>
                    <a:pt x="106" y="2276"/>
                  </a:lnTo>
                  <a:lnTo>
                    <a:pt x="106" y="2258"/>
                  </a:lnTo>
                  <a:lnTo>
                    <a:pt x="106" y="2236"/>
                  </a:lnTo>
                  <a:lnTo>
                    <a:pt x="109" y="2208"/>
                  </a:lnTo>
                  <a:lnTo>
                    <a:pt x="115" y="2179"/>
                  </a:lnTo>
                  <a:lnTo>
                    <a:pt x="125" y="2161"/>
                  </a:lnTo>
                  <a:lnTo>
                    <a:pt x="140" y="2145"/>
                  </a:lnTo>
                  <a:lnTo>
                    <a:pt x="162" y="2136"/>
                  </a:lnTo>
                  <a:lnTo>
                    <a:pt x="184" y="2123"/>
                  </a:lnTo>
                  <a:lnTo>
                    <a:pt x="200" y="2111"/>
                  </a:lnTo>
                  <a:lnTo>
                    <a:pt x="209" y="2095"/>
                  </a:lnTo>
                  <a:lnTo>
                    <a:pt x="218" y="2073"/>
                  </a:lnTo>
                  <a:lnTo>
                    <a:pt x="228" y="2058"/>
                  </a:lnTo>
                  <a:lnTo>
                    <a:pt x="234" y="2055"/>
                  </a:lnTo>
                  <a:lnTo>
                    <a:pt x="243" y="2051"/>
                  </a:lnTo>
                  <a:lnTo>
                    <a:pt x="253" y="2048"/>
                  </a:lnTo>
                  <a:lnTo>
                    <a:pt x="262" y="2045"/>
                  </a:lnTo>
                  <a:lnTo>
                    <a:pt x="268" y="2039"/>
                  </a:lnTo>
                  <a:lnTo>
                    <a:pt x="272" y="2033"/>
                  </a:lnTo>
                  <a:lnTo>
                    <a:pt x="275" y="2023"/>
                  </a:lnTo>
                  <a:lnTo>
                    <a:pt x="278" y="2011"/>
                  </a:lnTo>
                  <a:lnTo>
                    <a:pt x="278" y="2001"/>
                  </a:lnTo>
                  <a:lnTo>
                    <a:pt x="278" y="1977"/>
                  </a:lnTo>
                  <a:lnTo>
                    <a:pt x="272" y="1945"/>
                  </a:lnTo>
                  <a:lnTo>
                    <a:pt x="278" y="1933"/>
                  </a:lnTo>
                  <a:lnTo>
                    <a:pt x="287" y="1920"/>
                  </a:lnTo>
                  <a:lnTo>
                    <a:pt x="293" y="1914"/>
                  </a:lnTo>
                  <a:lnTo>
                    <a:pt x="309" y="1898"/>
                  </a:lnTo>
                  <a:lnTo>
                    <a:pt x="331" y="1883"/>
                  </a:lnTo>
                  <a:lnTo>
                    <a:pt x="350" y="1870"/>
                  </a:lnTo>
                  <a:lnTo>
                    <a:pt x="378" y="1864"/>
                  </a:lnTo>
                  <a:lnTo>
                    <a:pt x="412" y="1861"/>
                  </a:lnTo>
                  <a:lnTo>
                    <a:pt x="440" y="1864"/>
                  </a:lnTo>
                  <a:lnTo>
                    <a:pt x="459" y="1873"/>
                  </a:lnTo>
                  <a:lnTo>
                    <a:pt x="481" y="1886"/>
                  </a:lnTo>
                  <a:lnTo>
                    <a:pt x="496" y="1902"/>
                  </a:lnTo>
                  <a:lnTo>
                    <a:pt x="509" y="1917"/>
                  </a:lnTo>
                  <a:lnTo>
                    <a:pt x="528" y="1942"/>
                  </a:lnTo>
                  <a:lnTo>
                    <a:pt x="543" y="1955"/>
                  </a:lnTo>
                  <a:lnTo>
                    <a:pt x="549" y="1955"/>
                  </a:lnTo>
                  <a:lnTo>
                    <a:pt x="556" y="1952"/>
                  </a:lnTo>
                  <a:lnTo>
                    <a:pt x="562" y="1948"/>
                  </a:lnTo>
                  <a:lnTo>
                    <a:pt x="568" y="1945"/>
                  </a:lnTo>
                  <a:lnTo>
                    <a:pt x="574" y="1942"/>
                  </a:lnTo>
                  <a:lnTo>
                    <a:pt x="581" y="1939"/>
                  </a:lnTo>
                  <a:lnTo>
                    <a:pt x="587" y="1933"/>
                  </a:lnTo>
                  <a:lnTo>
                    <a:pt x="596" y="1927"/>
                  </a:lnTo>
                  <a:lnTo>
                    <a:pt x="603" y="1923"/>
                  </a:lnTo>
                  <a:lnTo>
                    <a:pt x="618" y="1920"/>
                  </a:lnTo>
                  <a:lnTo>
                    <a:pt x="637" y="1920"/>
                  </a:lnTo>
                  <a:lnTo>
                    <a:pt x="656" y="1920"/>
                  </a:lnTo>
                  <a:lnTo>
                    <a:pt x="674" y="1927"/>
                  </a:lnTo>
                  <a:lnTo>
                    <a:pt x="696" y="1933"/>
                  </a:lnTo>
                  <a:lnTo>
                    <a:pt x="715" y="1936"/>
                  </a:lnTo>
                  <a:lnTo>
                    <a:pt x="731" y="1936"/>
                  </a:lnTo>
                  <a:lnTo>
                    <a:pt x="752" y="1933"/>
                  </a:lnTo>
                  <a:lnTo>
                    <a:pt x="768" y="1936"/>
                  </a:lnTo>
                  <a:lnTo>
                    <a:pt x="774" y="1939"/>
                  </a:lnTo>
                  <a:lnTo>
                    <a:pt x="781" y="1948"/>
                  </a:lnTo>
                  <a:lnTo>
                    <a:pt x="787" y="1958"/>
                  </a:lnTo>
                  <a:lnTo>
                    <a:pt x="793" y="1967"/>
                  </a:lnTo>
                  <a:lnTo>
                    <a:pt x="802" y="1973"/>
                  </a:lnTo>
                  <a:lnTo>
                    <a:pt x="821" y="1977"/>
                  </a:lnTo>
                  <a:lnTo>
                    <a:pt x="849" y="1977"/>
                  </a:lnTo>
                  <a:lnTo>
                    <a:pt x="871" y="1973"/>
                  </a:lnTo>
                  <a:lnTo>
                    <a:pt x="887" y="1967"/>
                  </a:lnTo>
                  <a:lnTo>
                    <a:pt x="909" y="1955"/>
                  </a:lnTo>
                  <a:lnTo>
                    <a:pt x="924" y="1945"/>
                  </a:lnTo>
                  <a:lnTo>
                    <a:pt x="949" y="1945"/>
                  </a:lnTo>
                  <a:lnTo>
                    <a:pt x="974" y="1948"/>
                  </a:lnTo>
                  <a:lnTo>
                    <a:pt x="1002" y="1948"/>
                  </a:lnTo>
                  <a:lnTo>
                    <a:pt x="1024" y="1945"/>
                  </a:lnTo>
                  <a:lnTo>
                    <a:pt x="1033" y="1942"/>
                  </a:lnTo>
                  <a:lnTo>
                    <a:pt x="1040" y="1933"/>
                  </a:lnTo>
                  <a:lnTo>
                    <a:pt x="1049" y="1923"/>
                  </a:lnTo>
                  <a:lnTo>
                    <a:pt x="1055" y="1911"/>
                  </a:lnTo>
                  <a:lnTo>
                    <a:pt x="1065" y="1905"/>
                  </a:lnTo>
                  <a:lnTo>
                    <a:pt x="1071" y="1898"/>
                  </a:lnTo>
                  <a:lnTo>
                    <a:pt x="1090" y="1895"/>
                  </a:lnTo>
                  <a:lnTo>
                    <a:pt x="1112" y="1892"/>
                  </a:lnTo>
                  <a:lnTo>
                    <a:pt x="1133" y="1889"/>
                  </a:lnTo>
                  <a:lnTo>
                    <a:pt x="1152" y="1880"/>
                  </a:lnTo>
                  <a:lnTo>
                    <a:pt x="1174" y="1867"/>
                  </a:lnTo>
                  <a:lnTo>
                    <a:pt x="1190" y="1852"/>
                  </a:lnTo>
                  <a:lnTo>
                    <a:pt x="1186" y="1833"/>
                  </a:lnTo>
                  <a:lnTo>
                    <a:pt x="1180" y="1814"/>
                  </a:lnTo>
                  <a:lnTo>
                    <a:pt x="1171" y="1799"/>
                  </a:lnTo>
                  <a:lnTo>
                    <a:pt x="1165" y="1792"/>
                  </a:lnTo>
                  <a:lnTo>
                    <a:pt x="1155" y="1786"/>
                  </a:lnTo>
                  <a:lnTo>
                    <a:pt x="1146" y="1780"/>
                  </a:lnTo>
                  <a:lnTo>
                    <a:pt x="1137" y="1777"/>
                  </a:lnTo>
                  <a:lnTo>
                    <a:pt x="1130" y="1774"/>
                  </a:lnTo>
                  <a:lnTo>
                    <a:pt x="1121" y="1774"/>
                  </a:lnTo>
                  <a:lnTo>
                    <a:pt x="1115" y="1777"/>
                  </a:lnTo>
                  <a:lnTo>
                    <a:pt x="1105" y="1783"/>
                  </a:lnTo>
                  <a:lnTo>
                    <a:pt x="1096" y="1786"/>
                  </a:lnTo>
                  <a:lnTo>
                    <a:pt x="1087" y="1789"/>
                  </a:lnTo>
                  <a:lnTo>
                    <a:pt x="1080" y="1789"/>
                  </a:lnTo>
                  <a:lnTo>
                    <a:pt x="1074" y="1786"/>
                  </a:lnTo>
                  <a:lnTo>
                    <a:pt x="1065" y="1780"/>
                  </a:lnTo>
                  <a:lnTo>
                    <a:pt x="1055" y="1774"/>
                  </a:lnTo>
                  <a:lnTo>
                    <a:pt x="1049" y="1764"/>
                  </a:lnTo>
                  <a:lnTo>
                    <a:pt x="1043" y="1758"/>
                  </a:lnTo>
                  <a:lnTo>
                    <a:pt x="1037" y="1742"/>
                  </a:lnTo>
                  <a:lnTo>
                    <a:pt x="1030" y="1724"/>
                  </a:lnTo>
                  <a:lnTo>
                    <a:pt x="1030" y="1705"/>
                  </a:lnTo>
                  <a:lnTo>
                    <a:pt x="1033" y="1692"/>
                  </a:lnTo>
                  <a:lnTo>
                    <a:pt x="1043" y="1683"/>
                  </a:lnTo>
                  <a:lnTo>
                    <a:pt x="1058" y="1674"/>
                  </a:lnTo>
                  <a:lnTo>
                    <a:pt x="1077" y="1667"/>
                  </a:lnTo>
                  <a:lnTo>
                    <a:pt x="1087" y="1658"/>
                  </a:lnTo>
                  <a:lnTo>
                    <a:pt x="1093" y="1639"/>
                  </a:lnTo>
                  <a:lnTo>
                    <a:pt x="1090" y="1614"/>
                  </a:lnTo>
                  <a:lnTo>
                    <a:pt x="1087" y="1592"/>
                  </a:lnTo>
                  <a:lnTo>
                    <a:pt x="1074" y="1571"/>
                  </a:lnTo>
                  <a:lnTo>
                    <a:pt x="1058" y="1546"/>
                  </a:lnTo>
                  <a:lnTo>
                    <a:pt x="1046" y="1524"/>
                  </a:lnTo>
                  <a:lnTo>
                    <a:pt x="1043" y="1505"/>
                  </a:lnTo>
                  <a:lnTo>
                    <a:pt x="1043" y="1486"/>
                  </a:lnTo>
                  <a:lnTo>
                    <a:pt x="1046" y="1471"/>
                  </a:lnTo>
                  <a:lnTo>
                    <a:pt x="1062" y="1449"/>
                  </a:lnTo>
                  <a:lnTo>
                    <a:pt x="1083" y="1430"/>
                  </a:lnTo>
                  <a:lnTo>
                    <a:pt x="1099" y="1408"/>
                  </a:lnTo>
                  <a:lnTo>
                    <a:pt x="1102" y="1383"/>
                  </a:lnTo>
                  <a:lnTo>
                    <a:pt x="1102" y="1352"/>
                  </a:lnTo>
                  <a:lnTo>
                    <a:pt x="1099" y="1327"/>
                  </a:lnTo>
                  <a:lnTo>
                    <a:pt x="1087" y="1308"/>
                  </a:lnTo>
                  <a:lnTo>
                    <a:pt x="1068" y="1290"/>
                  </a:lnTo>
                  <a:lnTo>
                    <a:pt x="1055" y="1271"/>
                  </a:lnTo>
                  <a:lnTo>
                    <a:pt x="1049" y="1246"/>
                  </a:lnTo>
                  <a:lnTo>
                    <a:pt x="1052" y="1218"/>
                  </a:lnTo>
                  <a:lnTo>
                    <a:pt x="1052" y="1190"/>
                  </a:lnTo>
                  <a:lnTo>
                    <a:pt x="1055" y="1165"/>
                  </a:lnTo>
                  <a:lnTo>
                    <a:pt x="1058" y="1133"/>
                  </a:lnTo>
                  <a:lnTo>
                    <a:pt x="1055" y="1108"/>
                  </a:lnTo>
                  <a:lnTo>
                    <a:pt x="1046" y="1090"/>
                  </a:lnTo>
                  <a:lnTo>
                    <a:pt x="1030" y="1068"/>
                  </a:lnTo>
                  <a:lnTo>
                    <a:pt x="1021" y="1049"/>
                  </a:lnTo>
                  <a:lnTo>
                    <a:pt x="1015" y="1030"/>
                  </a:lnTo>
                  <a:lnTo>
                    <a:pt x="1008" y="1009"/>
                  </a:lnTo>
                  <a:lnTo>
                    <a:pt x="1002" y="990"/>
                  </a:lnTo>
                  <a:lnTo>
                    <a:pt x="993" y="974"/>
                  </a:lnTo>
                  <a:lnTo>
                    <a:pt x="990" y="971"/>
                  </a:lnTo>
                  <a:lnTo>
                    <a:pt x="984" y="968"/>
                  </a:lnTo>
                  <a:lnTo>
                    <a:pt x="974" y="965"/>
                  </a:lnTo>
                  <a:lnTo>
                    <a:pt x="968" y="962"/>
                  </a:lnTo>
                  <a:lnTo>
                    <a:pt x="959" y="959"/>
                  </a:lnTo>
                  <a:lnTo>
                    <a:pt x="955" y="955"/>
                  </a:lnTo>
                  <a:lnTo>
                    <a:pt x="952" y="952"/>
                  </a:lnTo>
                  <a:lnTo>
                    <a:pt x="949" y="946"/>
                  </a:lnTo>
                  <a:lnTo>
                    <a:pt x="940" y="927"/>
                  </a:lnTo>
                  <a:lnTo>
                    <a:pt x="934" y="905"/>
                  </a:lnTo>
                  <a:lnTo>
                    <a:pt x="930" y="890"/>
                  </a:lnTo>
                  <a:lnTo>
                    <a:pt x="934" y="884"/>
                  </a:lnTo>
                  <a:lnTo>
                    <a:pt x="940" y="877"/>
                  </a:lnTo>
                  <a:lnTo>
                    <a:pt x="949" y="871"/>
                  </a:lnTo>
                  <a:lnTo>
                    <a:pt x="959" y="865"/>
                  </a:lnTo>
                  <a:lnTo>
                    <a:pt x="965" y="859"/>
                  </a:lnTo>
                  <a:lnTo>
                    <a:pt x="968" y="852"/>
                  </a:lnTo>
                  <a:lnTo>
                    <a:pt x="971" y="834"/>
                  </a:lnTo>
                  <a:lnTo>
                    <a:pt x="968" y="809"/>
                  </a:lnTo>
                  <a:lnTo>
                    <a:pt x="962" y="787"/>
                  </a:lnTo>
                  <a:lnTo>
                    <a:pt x="952" y="768"/>
                  </a:lnTo>
                  <a:lnTo>
                    <a:pt x="940" y="746"/>
                  </a:lnTo>
                  <a:lnTo>
                    <a:pt x="927" y="734"/>
                  </a:lnTo>
                  <a:lnTo>
                    <a:pt x="912" y="731"/>
                  </a:lnTo>
                  <a:lnTo>
                    <a:pt x="890" y="734"/>
                  </a:lnTo>
                  <a:lnTo>
                    <a:pt x="871" y="737"/>
                  </a:lnTo>
                  <a:lnTo>
                    <a:pt x="855" y="734"/>
                  </a:lnTo>
                  <a:lnTo>
                    <a:pt x="846" y="731"/>
                  </a:lnTo>
                  <a:lnTo>
                    <a:pt x="837" y="721"/>
                  </a:lnTo>
                  <a:lnTo>
                    <a:pt x="824" y="712"/>
                  </a:lnTo>
                  <a:lnTo>
                    <a:pt x="818" y="706"/>
                  </a:lnTo>
                  <a:lnTo>
                    <a:pt x="812" y="696"/>
                  </a:lnTo>
                  <a:lnTo>
                    <a:pt x="809" y="674"/>
                  </a:lnTo>
                  <a:lnTo>
                    <a:pt x="809" y="649"/>
                  </a:lnTo>
                  <a:lnTo>
                    <a:pt x="806" y="628"/>
                  </a:lnTo>
                  <a:lnTo>
                    <a:pt x="799" y="618"/>
                  </a:lnTo>
                  <a:lnTo>
                    <a:pt x="793" y="609"/>
                  </a:lnTo>
                  <a:lnTo>
                    <a:pt x="787" y="599"/>
                  </a:lnTo>
                  <a:lnTo>
                    <a:pt x="781" y="590"/>
                  </a:lnTo>
                  <a:lnTo>
                    <a:pt x="774" y="581"/>
                  </a:lnTo>
                  <a:lnTo>
                    <a:pt x="759" y="546"/>
                  </a:lnTo>
                  <a:lnTo>
                    <a:pt x="743" y="503"/>
                  </a:lnTo>
                  <a:lnTo>
                    <a:pt x="727" y="465"/>
                  </a:lnTo>
                  <a:lnTo>
                    <a:pt x="715" y="443"/>
                  </a:lnTo>
                  <a:lnTo>
                    <a:pt x="699" y="418"/>
                  </a:lnTo>
                  <a:lnTo>
                    <a:pt x="687" y="400"/>
                  </a:lnTo>
                  <a:lnTo>
                    <a:pt x="668" y="384"/>
                  </a:lnTo>
                  <a:lnTo>
                    <a:pt x="649" y="365"/>
                  </a:lnTo>
                  <a:lnTo>
                    <a:pt x="634" y="350"/>
                  </a:lnTo>
                  <a:lnTo>
                    <a:pt x="628" y="337"/>
                  </a:lnTo>
                  <a:lnTo>
                    <a:pt x="624" y="322"/>
                  </a:lnTo>
                  <a:lnTo>
                    <a:pt x="621" y="303"/>
                  </a:lnTo>
                  <a:lnTo>
                    <a:pt x="624" y="293"/>
                  </a:lnTo>
                  <a:lnTo>
                    <a:pt x="628" y="287"/>
                  </a:lnTo>
                  <a:lnTo>
                    <a:pt x="637" y="284"/>
                  </a:lnTo>
                  <a:lnTo>
                    <a:pt x="646" y="281"/>
                  </a:lnTo>
                  <a:lnTo>
                    <a:pt x="656" y="278"/>
                  </a:lnTo>
                  <a:lnTo>
                    <a:pt x="665" y="278"/>
                  </a:lnTo>
                  <a:lnTo>
                    <a:pt x="671" y="278"/>
                  </a:lnTo>
                  <a:lnTo>
                    <a:pt x="681" y="281"/>
                  </a:lnTo>
                  <a:lnTo>
                    <a:pt x="687" y="284"/>
                  </a:lnTo>
                  <a:lnTo>
                    <a:pt x="696" y="290"/>
                  </a:lnTo>
                  <a:lnTo>
                    <a:pt x="702" y="297"/>
                  </a:lnTo>
                  <a:lnTo>
                    <a:pt x="709" y="300"/>
                  </a:lnTo>
                  <a:lnTo>
                    <a:pt x="727" y="312"/>
                  </a:lnTo>
                  <a:lnTo>
                    <a:pt x="749" y="325"/>
                  </a:lnTo>
                  <a:lnTo>
                    <a:pt x="765" y="340"/>
                  </a:lnTo>
                  <a:lnTo>
                    <a:pt x="768" y="347"/>
                  </a:lnTo>
                  <a:lnTo>
                    <a:pt x="774" y="356"/>
                  </a:lnTo>
                  <a:lnTo>
                    <a:pt x="777" y="365"/>
                  </a:lnTo>
                  <a:lnTo>
                    <a:pt x="784" y="375"/>
                  </a:lnTo>
                  <a:lnTo>
                    <a:pt x="790" y="381"/>
                  </a:lnTo>
                  <a:lnTo>
                    <a:pt x="809" y="384"/>
                  </a:lnTo>
                  <a:lnTo>
                    <a:pt x="830" y="384"/>
                  </a:lnTo>
                  <a:lnTo>
                    <a:pt x="849" y="381"/>
                  </a:lnTo>
                  <a:lnTo>
                    <a:pt x="859" y="378"/>
                  </a:lnTo>
                  <a:lnTo>
                    <a:pt x="868" y="375"/>
                  </a:lnTo>
                  <a:lnTo>
                    <a:pt x="880" y="368"/>
                  </a:lnTo>
                  <a:lnTo>
                    <a:pt x="890" y="365"/>
                  </a:lnTo>
                  <a:lnTo>
                    <a:pt x="899" y="365"/>
                  </a:lnTo>
                  <a:lnTo>
                    <a:pt x="918" y="368"/>
                  </a:lnTo>
                  <a:lnTo>
                    <a:pt x="940" y="375"/>
                  </a:lnTo>
                  <a:lnTo>
                    <a:pt x="965" y="384"/>
                  </a:lnTo>
                  <a:lnTo>
                    <a:pt x="984" y="387"/>
                  </a:lnTo>
                  <a:lnTo>
                    <a:pt x="1005" y="390"/>
                  </a:lnTo>
                  <a:lnTo>
                    <a:pt x="1033" y="390"/>
                  </a:lnTo>
                  <a:lnTo>
                    <a:pt x="1062" y="390"/>
                  </a:lnTo>
                  <a:lnTo>
                    <a:pt x="1083" y="387"/>
                  </a:lnTo>
                  <a:lnTo>
                    <a:pt x="1102" y="378"/>
                  </a:lnTo>
                  <a:lnTo>
                    <a:pt x="1124" y="365"/>
                  </a:lnTo>
                  <a:lnTo>
                    <a:pt x="1143" y="350"/>
                  </a:lnTo>
                  <a:lnTo>
                    <a:pt x="1161" y="340"/>
                  </a:lnTo>
                  <a:lnTo>
                    <a:pt x="1177" y="334"/>
                  </a:lnTo>
                  <a:lnTo>
                    <a:pt x="1199" y="334"/>
                  </a:lnTo>
                  <a:lnTo>
                    <a:pt x="1221" y="331"/>
                  </a:lnTo>
                  <a:lnTo>
                    <a:pt x="1240" y="325"/>
                  </a:lnTo>
                  <a:lnTo>
                    <a:pt x="1252" y="315"/>
                  </a:lnTo>
                  <a:lnTo>
                    <a:pt x="1255" y="300"/>
                  </a:lnTo>
                  <a:lnTo>
                    <a:pt x="1252" y="281"/>
                  </a:lnTo>
                  <a:lnTo>
                    <a:pt x="1246" y="259"/>
                  </a:lnTo>
                  <a:lnTo>
                    <a:pt x="1240" y="240"/>
                  </a:lnTo>
                  <a:lnTo>
                    <a:pt x="1240" y="234"/>
                  </a:lnTo>
                  <a:lnTo>
                    <a:pt x="1240" y="225"/>
                  </a:lnTo>
                  <a:lnTo>
                    <a:pt x="1240" y="215"/>
                  </a:lnTo>
                  <a:lnTo>
                    <a:pt x="1240" y="209"/>
                  </a:lnTo>
                  <a:lnTo>
                    <a:pt x="1240" y="203"/>
                  </a:lnTo>
                  <a:lnTo>
                    <a:pt x="1258" y="187"/>
                  </a:lnTo>
                  <a:lnTo>
                    <a:pt x="1283" y="175"/>
                  </a:lnTo>
                  <a:lnTo>
                    <a:pt x="1311" y="169"/>
                  </a:lnTo>
                  <a:lnTo>
                    <a:pt x="1333" y="169"/>
                  </a:lnTo>
                  <a:lnTo>
                    <a:pt x="1352" y="181"/>
                  </a:lnTo>
                  <a:lnTo>
                    <a:pt x="1368" y="203"/>
                  </a:lnTo>
                  <a:lnTo>
                    <a:pt x="1386" y="215"/>
                  </a:lnTo>
                  <a:lnTo>
                    <a:pt x="1408" y="218"/>
                  </a:lnTo>
                  <a:lnTo>
                    <a:pt x="1436" y="218"/>
                  </a:lnTo>
                  <a:lnTo>
                    <a:pt x="1464" y="215"/>
                  </a:lnTo>
                  <a:lnTo>
                    <a:pt x="1483" y="209"/>
                  </a:lnTo>
                  <a:lnTo>
                    <a:pt x="1496" y="194"/>
                  </a:lnTo>
                  <a:lnTo>
                    <a:pt x="1505" y="172"/>
                  </a:lnTo>
                  <a:lnTo>
                    <a:pt x="1514" y="153"/>
                  </a:lnTo>
                  <a:lnTo>
                    <a:pt x="1533" y="147"/>
                  </a:lnTo>
                  <a:lnTo>
                    <a:pt x="1558" y="140"/>
                  </a:lnTo>
                  <a:lnTo>
                    <a:pt x="1577" y="140"/>
                  </a:lnTo>
                  <a:lnTo>
                    <a:pt x="1596" y="147"/>
                  </a:lnTo>
                  <a:lnTo>
                    <a:pt x="1621" y="159"/>
                  </a:lnTo>
                  <a:lnTo>
                    <a:pt x="1639" y="165"/>
                  </a:lnTo>
                  <a:lnTo>
                    <a:pt x="1658" y="165"/>
                  </a:lnTo>
                  <a:lnTo>
                    <a:pt x="1683" y="159"/>
                  </a:lnTo>
                  <a:lnTo>
                    <a:pt x="1708" y="156"/>
                  </a:lnTo>
                  <a:lnTo>
                    <a:pt x="1730" y="153"/>
                  </a:lnTo>
                  <a:lnTo>
                    <a:pt x="1745" y="156"/>
                  </a:lnTo>
                  <a:lnTo>
                    <a:pt x="1764" y="162"/>
                  </a:lnTo>
                  <a:lnTo>
                    <a:pt x="1780" y="165"/>
                  </a:lnTo>
                  <a:lnTo>
                    <a:pt x="1799" y="162"/>
                  </a:lnTo>
                  <a:lnTo>
                    <a:pt x="1820" y="153"/>
                  </a:lnTo>
                  <a:lnTo>
                    <a:pt x="1845" y="144"/>
                  </a:lnTo>
                  <a:lnTo>
                    <a:pt x="1867" y="140"/>
                  </a:lnTo>
                  <a:lnTo>
                    <a:pt x="1883" y="140"/>
                  </a:lnTo>
                  <a:lnTo>
                    <a:pt x="1898" y="156"/>
                  </a:lnTo>
                  <a:lnTo>
                    <a:pt x="1914" y="181"/>
                  </a:lnTo>
                  <a:lnTo>
                    <a:pt x="1920" y="203"/>
                  </a:lnTo>
                  <a:lnTo>
                    <a:pt x="1923" y="209"/>
                  </a:lnTo>
                  <a:lnTo>
                    <a:pt x="1920" y="218"/>
                  </a:lnTo>
                  <a:lnTo>
                    <a:pt x="1920" y="228"/>
                  </a:lnTo>
                  <a:lnTo>
                    <a:pt x="1920" y="234"/>
                  </a:lnTo>
                  <a:lnTo>
                    <a:pt x="1920" y="243"/>
                  </a:lnTo>
                  <a:lnTo>
                    <a:pt x="1927" y="247"/>
                  </a:lnTo>
                  <a:lnTo>
                    <a:pt x="1930" y="253"/>
                  </a:lnTo>
                  <a:lnTo>
                    <a:pt x="1939" y="259"/>
                  </a:lnTo>
                  <a:lnTo>
                    <a:pt x="1945" y="262"/>
                  </a:lnTo>
                  <a:lnTo>
                    <a:pt x="1952" y="265"/>
                  </a:lnTo>
                  <a:lnTo>
                    <a:pt x="1973" y="265"/>
                  </a:lnTo>
                  <a:lnTo>
                    <a:pt x="2002" y="256"/>
                  </a:lnTo>
                  <a:lnTo>
                    <a:pt x="2020" y="243"/>
                  </a:lnTo>
                  <a:lnTo>
                    <a:pt x="2023" y="231"/>
                  </a:lnTo>
                  <a:lnTo>
                    <a:pt x="2026" y="215"/>
                  </a:lnTo>
                  <a:lnTo>
                    <a:pt x="2026" y="197"/>
                  </a:lnTo>
                  <a:lnTo>
                    <a:pt x="2030" y="181"/>
                  </a:lnTo>
                  <a:lnTo>
                    <a:pt x="2042" y="172"/>
                  </a:lnTo>
                  <a:lnTo>
                    <a:pt x="2061" y="165"/>
                  </a:lnTo>
                  <a:lnTo>
                    <a:pt x="2080" y="156"/>
                  </a:lnTo>
                  <a:lnTo>
                    <a:pt x="2092" y="147"/>
                  </a:lnTo>
                  <a:lnTo>
                    <a:pt x="2092" y="131"/>
                  </a:lnTo>
                  <a:lnTo>
                    <a:pt x="2089" y="112"/>
                  </a:lnTo>
                  <a:lnTo>
                    <a:pt x="2083" y="90"/>
                  </a:lnTo>
                  <a:lnTo>
                    <a:pt x="2083" y="75"/>
                  </a:lnTo>
                  <a:lnTo>
                    <a:pt x="2092" y="56"/>
                  </a:lnTo>
                  <a:lnTo>
                    <a:pt x="2108" y="34"/>
                  </a:lnTo>
                  <a:lnTo>
                    <a:pt x="2126" y="16"/>
                  </a:lnTo>
                  <a:lnTo>
                    <a:pt x="2145" y="3"/>
                  </a:lnTo>
                  <a:lnTo>
                    <a:pt x="2161" y="0"/>
                  </a:lnTo>
                  <a:lnTo>
                    <a:pt x="2179" y="0"/>
                  </a:lnTo>
                  <a:lnTo>
                    <a:pt x="2195" y="3"/>
                  </a:lnTo>
                  <a:lnTo>
                    <a:pt x="2201" y="6"/>
                  </a:lnTo>
                  <a:lnTo>
                    <a:pt x="2204" y="16"/>
                  </a:lnTo>
                  <a:lnTo>
                    <a:pt x="2211" y="25"/>
                  </a:lnTo>
                  <a:lnTo>
                    <a:pt x="2217" y="31"/>
                  </a:lnTo>
                  <a:lnTo>
                    <a:pt x="2220" y="41"/>
                  </a:lnTo>
                  <a:lnTo>
                    <a:pt x="2226" y="44"/>
                  </a:lnTo>
                  <a:lnTo>
                    <a:pt x="2242" y="44"/>
                  </a:lnTo>
                  <a:lnTo>
                    <a:pt x="2261" y="37"/>
                  </a:lnTo>
                  <a:lnTo>
                    <a:pt x="2283" y="28"/>
                  </a:lnTo>
                  <a:lnTo>
                    <a:pt x="2289" y="34"/>
                  </a:lnTo>
                  <a:lnTo>
                    <a:pt x="2295" y="41"/>
                  </a:lnTo>
                  <a:lnTo>
                    <a:pt x="2301" y="47"/>
                  </a:lnTo>
                  <a:lnTo>
                    <a:pt x="2308" y="53"/>
                  </a:lnTo>
                  <a:lnTo>
                    <a:pt x="2320" y="78"/>
                  </a:lnTo>
                  <a:lnTo>
                    <a:pt x="2336" y="109"/>
                  </a:lnTo>
                  <a:lnTo>
                    <a:pt x="2351" y="137"/>
                  </a:lnTo>
                  <a:lnTo>
                    <a:pt x="2370" y="159"/>
                  </a:lnTo>
                  <a:lnTo>
                    <a:pt x="2389" y="169"/>
                  </a:lnTo>
                  <a:lnTo>
                    <a:pt x="2411" y="175"/>
                  </a:lnTo>
                  <a:lnTo>
                    <a:pt x="2436" y="181"/>
                  </a:lnTo>
                  <a:lnTo>
                    <a:pt x="2454" y="190"/>
                  </a:lnTo>
                  <a:lnTo>
                    <a:pt x="2464" y="206"/>
                  </a:lnTo>
                  <a:lnTo>
                    <a:pt x="2473" y="228"/>
                  </a:lnTo>
                  <a:lnTo>
                    <a:pt x="2479" y="250"/>
                  </a:lnTo>
                  <a:lnTo>
                    <a:pt x="2492" y="265"/>
                  </a:lnTo>
                  <a:lnTo>
                    <a:pt x="2504" y="265"/>
                  </a:lnTo>
                  <a:lnTo>
                    <a:pt x="2520" y="259"/>
                  </a:lnTo>
                  <a:lnTo>
                    <a:pt x="2535" y="256"/>
                  </a:lnTo>
                  <a:lnTo>
                    <a:pt x="2548" y="253"/>
                  </a:lnTo>
                  <a:lnTo>
                    <a:pt x="2567" y="262"/>
                  </a:lnTo>
                  <a:lnTo>
                    <a:pt x="2589" y="275"/>
                  </a:lnTo>
                  <a:lnTo>
                    <a:pt x="2604" y="287"/>
                  </a:lnTo>
                  <a:lnTo>
                    <a:pt x="2610" y="306"/>
                  </a:lnTo>
                  <a:lnTo>
                    <a:pt x="2617" y="334"/>
                  </a:lnTo>
                  <a:lnTo>
                    <a:pt x="2620" y="359"/>
                  </a:lnTo>
                  <a:lnTo>
                    <a:pt x="2620" y="384"/>
                  </a:lnTo>
                  <a:lnTo>
                    <a:pt x="2617" y="403"/>
                  </a:lnTo>
                  <a:lnTo>
                    <a:pt x="2610" y="428"/>
                  </a:lnTo>
                  <a:lnTo>
                    <a:pt x="2604" y="453"/>
                  </a:lnTo>
                  <a:lnTo>
                    <a:pt x="2604" y="471"/>
                  </a:lnTo>
                  <a:lnTo>
                    <a:pt x="2614" y="496"/>
                  </a:lnTo>
                  <a:lnTo>
                    <a:pt x="2629" y="525"/>
                  </a:lnTo>
                  <a:lnTo>
                    <a:pt x="2651" y="549"/>
                  </a:lnTo>
                  <a:lnTo>
                    <a:pt x="2670" y="562"/>
                  </a:lnTo>
                  <a:lnTo>
                    <a:pt x="2682" y="562"/>
                  </a:lnTo>
                  <a:lnTo>
                    <a:pt x="2698" y="556"/>
                  </a:lnTo>
                  <a:lnTo>
                    <a:pt x="2713" y="549"/>
                  </a:lnTo>
                  <a:lnTo>
                    <a:pt x="2726" y="546"/>
                  </a:lnTo>
                  <a:lnTo>
                    <a:pt x="2754" y="553"/>
                  </a:lnTo>
                  <a:lnTo>
                    <a:pt x="2785" y="562"/>
                  </a:lnTo>
                  <a:lnTo>
                    <a:pt x="2817" y="571"/>
                  </a:lnTo>
                  <a:lnTo>
                    <a:pt x="2842" y="578"/>
                  </a:lnTo>
                  <a:lnTo>
                    <a:pt x="2851" y="578"/>
                  </a:lnTo>
                  <a:lnTo>
                    <a:pt x="2860" y="578"/>
                  </a:lnTo>
                  <a:lnTo>
                    <a:pt x="2870" y="578"/>
                  </a:lnTo>
                  <a:lnTo>
                    <a:pt x="2879" y="578"/>
                  </a:lnTo>
                  <a:lnTo>
                    <a:pt x="2888" y="578"/>
                  </a:lnTo>
                  <a:lnTo>
                    <a:pt x="2891" y="571"/>
                  </a:lnTo>
                  <a:lnTo>
                    <a:pt x="2898" y="562"/>
                  </a:lnTo>
                  <a:lnTo>
                    <a:pt x="2904" y="553"/>
                  </a:lnTo>
                  <a:lnTo>
                    <a:pt x="2907" y="543"/>
                  </a:lnTo>
                  <a:lnTo>
                    <a:pt x="2913" y="537"/>
                  </a:lnTo>
                  <a:lnTo>
                    <a:pt x="2920" y="531"/>
                  </a:lnTo>
                  <a:lnTo>
                    <a:pt x="2938" y="528"/>
                  </a:lnTo>
                  <a:lnTo>
                    <a:pt x="2963" y="528"/>
                  </a:lnTo>
                  <a:lnTo>
                    <a:pt x="2988" y="531"/>
                  </a:lnTo>
                  <a:lnTo>
                    <a:pt x="3010" y="528"/>
                  </a:lnTo>
                  <a:lnTo>
                    <a:pt x="3016" y="521"/>
                  </a:lnTo>
                  <a:lnTo>
                    <a:pt x="3023" y="515"/>
                  </a:lnTo>
                  <a:lnTo>
                    <a:pt x="3029" y="506"/>
                  </a:lnTo>
                  <a:lnTo>
                    <a:pt x="3035" y="496"/>
                  </a:lnTo>
                  <a:lnTo>
                    <a:pt x="3035" y="484"/>
                  </a:lnTo>
                  <a:lnTo>
                    <a:pt x="3035" y="462"/>
                  </a:lnTo>
                  <a:lnTo>
                    <a:pt x="3032" y="443"/>
                  </a:lnTo>
                  <a:lnTo>
                    <a:pt x="3029" y="425"/>
                  </a:lnTo>
                  <a:lnTo>
                    <a:pt x="3035" y="412"/>
                  </a:lnTo>
                  <a:lnTo>
                    <a:pt x="3051" y="403"/>
                  </a:lnTo>
                  <a:lnTo>
                    <a:pt x="3069" y="400"/>
                  </a:lnTo>
                  <a:lnTo>
                    <a:pt x="3088" y="400"/>
                  </a:lnTo>
                  <a:lnTo>
                    <a:pt x="3104" y="412"/>
                  </a:lnTo>
                  <a:lnTo>
                    <a:pt x="3119" y="431"/>
                  </a:lnTo>
                  <a:lnTo>
                    <a:pt x="3135" y="450"/>
                  </a:lnTo>
                  <a:lnTo>
                    <a:pt x="3151" y="465"/>
                  </a:lnTo>
                  <a:lnTo>
                    <a:pt x="3169" y="475"/>
                  </a:lnTo>
                  <a:lnTo>
                    <a:pt x="3197" y="481"/>
                  </a:lnTo>
                  <a:lnTo>
                    <a:pt x="3216" y="490"/>
                  </a:lnTo>
                  <a:lnTo>
                    <a:pt x="3235" y="518"/>
                  </a:lnTo>
                  <a:lnTo>
                    <a:pt x="3251" y="553"/>
                  </a:lnTo>
                  <a:lnTo>
                    <a:pt x="3263" y="593"/>
                  </a:lnTo>
                  <a:lnTo>
                    <a:pt x="3276" y="624"/>
                  </a:lnTo>
                  <a:lnTo>
                    <a:pt x="3285" y="653"/>
                  </a:lnTo>
                  <a:lnTo>
                    <a:pt x="3294" y="684"/>
                  </a:lnTo>
                  <a:lnTo>
                    <a:pt x="3310" y="709"/>
                  </a:lnTo>
                  <a:lnTo>
                    <a:pt x="3329" y="724"/>
                  </a:lnTo>
                  <a:lnTo>
                    <a:pt x="3357" y="743"/>
                  </a:lnTo>
                  <a:lnTo>
                    <a:pt x="3388" y="759"/>
                  </a:lnTo>
                  <a:lnTo>
                    <a:pt x="3407" y="777"/>
                  </a:lnTo>
                  <a:lnTo>
                    <a:pt x="3416" y="799"/>
                  </a:lnTo>
                  <a:lnTo>
                    <a:pt x="3419" y="831"/>
                  </a:lnTo>
                  <a:lnTo>
                    <a:pt x="3422" y="862"/>
                  </a:lnTo>
                  <a:lnTo>
                    <a:pt x="3425" y="890"/>
                  </a:lnTo>
                  <a:lnTo>
                    <a:pt x="3435" y="915"/>
                  </a:lnTo>
                  <a:lnTo>
                    <a:pt x="3454" y="934"/>
                  </a:lnTo>
                  <a:lnTo>
                    <a:pt x="3479" y="952"/>
                  </a:lnTo>
                  <a:lnTo>
                    <a:pt x="3504" y="971"/>
                  </a:lnTo>
                  <a:lnTo>
                    <a:pt x="3522" y="987"/>
                  </a:lnTo>
                  <a:lnTo>
                    <a:pt x="3538" y="1005"/>
                  </a:lnTo>
                  <a:lnTo>
                    <a:pt x="3557" y="1030"/>
                  </a:lnTo>
                  <a:lnTo>
                    <a:pt x="3572" y="1058"/>
                  </a:lnTo>
                  <a:lnTo>
                    <a:pt x="3582" y="1080"/>
                  </a:lnTo>
                  <a:lnTo>
                    <a:pt x="3588" y="1112"/>
                  </a:lnTo>
                  <a:lnTo>
                    <a:pt x="3585" y="1146"/>
                  </a:lnTo>
                  <a:lnTo>
                    <a:pt x="3582" y="1177"/>
                  </a:lnTo>
                  <a:lnTo>
                    <a:pt x="3575" y="1199"/>
                  </a:lnTo>
                  <a:lnTo>
                    <a:pt x="3566" y="1224"/>
                  </a:lnTo>
                  <a:lnTo>
                    <a:pt x="3557" y="1249"/>
                  </a:lnTo>
                  <a:lnTo>
                    <a:pt x="3553" y="1271"/>
                  </a:lnTo>
                  <a:lnTo>
                    <a:pt x="3563" y="1302"/>
                  </a:lnTo>
                  <a:lnTo>
                    <a:pt x="3582" y="1336"/>
                  </a:lnTo>
                  <a:lnTo>
                    <a:pt x="3603" y="1368"/>
                  </a:lnTo>
                  <a:lnTo>
                    <a:pt x="3625" y="1389"/>
                  </a:lnTo>
                  <a:lnTo>
                    <a:pt x="3650" y="1405"/>
                  </a:lnTo>
                  <a:lnTo>
                    <a:pt x="3682" y="1414"/>
                  </a:lnTo>
                  <a:lnTo>
                    <a:pt x="3713" y="1427"/>
                  </a:lnTo>
                  <a:lnTo>
                    <a:pt x="3735" y="1439"/>
                  </a:lnTo>
                  <a:lnTo>
                    <a:pt x="3747" y="1461"/>
                  </a:lnTo>
                  <a:lnTo>
                    <a:pt x="3756" y="1489"/>
                  </a:lnTo>
                  <a:lnTo>
                    <a:pt x="3766" y="1517"/>
                  </a:lnTo>
                  <a:lnTo>
                    <a:pt x="3778" y="1546"/>
                  </a:lnTo>
                  <a:lnTo>
                    <a:pt x="3794" y="1558"/>
                  </a:lnTo>
                  <a:lnTo>
                    <a:pt x="3810" y="1561"/>
                  </a:lnTo>
                  <a:lnTo>
                    <a:pt x="3828" y="1555"/>
                  </a:lnTo>
                  <a:lnTo>
                    <a:pt x="3850" y="1542"/>
                  </a:lnTo>
                  <a:lnTo>
                    <a:pt x="3869" y="1533"/>
                  </a:lnTo>
                  <a:lnTo>
                    <a:pt x="3884" y="1530"/>
                  </a:lnTo>
                  <a:lnTo>
                    <a:pt x="3903" y="1527"/>
                  </a:lnTo>
                  <a:lnTo>
                    <a:pt x="3925" y="1524"/>
                  </a:lnTo>
                  <a:lnTo>
                    <a:pt x="3947" y="1524"/>
                  </a:lnTo>
                  <a:lnTo>
                    <a:pt x="3963" y="1530"/>
                  </a:lnTo>
                  <a:lnTo>
                    <a:pt x="3972" y="1542"/>
                  </a:lnTo>
                  <a:lnTo>
                    <a:pt x="3981" y="1564"/>
                  </a:lnTo>
                  <a:lnTo>
                    <a:pt x="3988" y="1589"/>
                  </a:lnTo>
                  <a:lnTo>
                    <a:pt x="3988" y="1608"/>
                  </a:lnTo>
                  <a:lnTo>
                    <a:pt x="3984" y="1627"/>
                  </a:lnTo>
                  <a:lnTo>
                    <a:pt x="3975" y="1652"/>
                  </a:lnTo>
                  <a:lnTo>
                    <a:pt x="3966" y="1674"/>
                  </a:lnTo>
                  <a:lnTo>
                    <a:pt x="3959" y="1695"/>
                  </a:lnTo>
                  <a:lnTo>
                    <a:pt x="3963" y="1714"/>
                  </a:lnTo>
                  <a:lnTo>
                    <a:pt x="3975" y="1724"/>
                  </a:lnTo>
                  <a:lnTo>
                    <a:pt x="3997" y="1733"/>
                  </a:lnTo>
                  <a:lnTo>
                    <a:pt x="4022" y="1739"/>
                  </a:lnTo>
                  <a:lnTo>
                    <a:pt x="4038" y="1749"/>
                  </a:lnTo>
                  <a:lnTo>
                    <a:pt x="4044" y="1752"/>
                  </a:lnTo>
                  <a:lnTo>
                    <a:pt x="4050" y="1761"/>
                  </a:lnTo>
                  <a:lnTo>
                    <a:pt x="4056" y="1770"/>
                  </a:lnTo>
                  <a:lnTo>
                    <a:pt x="4062" y="1777"/>
                  </a:lnTo>
                  <a:lnTo>
                    <a:pt x="4066" y="1786"/>
                  </a:lnTo>
                  <a:lnTo>
                    <a:pt x="4056" y="1805"/>
                  </a:lnTo>
                  <a:lnTo>
                    <a:pt x="4041" y="1824"/>
                  </a:lnTo>
                  <a:lnTo>
                    <a:pt x="4025" y="1845"/>
                  </a:lnTo>
                  <a:lnTo>
                    <a:pt x="4019" y="1864"/>
                  </a:lnTo>
                  <a:lnTo>
                    <a:pt x="4022" y="1870"/>
                  </a:lnTo>
                  <a:lnTo>
                    <a:pt x="4028" y="1877"/>
                  </a:lnTo>
                  <a:lnTo>
                    <a:pt x="4034" y="1883"/>
                  </a:lnTo>
                  <a:lnTo>
                    <a:pt x="4019" y="1883"/>
                  </a:lnTo>
                  <a:lnTo>
                    <a:pt x="4006" y="1886"/>
                  </a:lnTo>
                  <a:lnTo>
                    <a:pt x="3994" y="1889"/>
                  </a:lnTo>
                  <a:lnTo>
                    <a:pt x="3984" y="1892"/>
                  </a:lnTo>
                  <a:lnTo>
                    <a:pt x="3978" y="1898"/>
                  </a:lnTo>
                  <a:lnTo>
                    <a:pt x="3972" y="1908"/>
                  </a:lnTo>
                  <a:lnTo>
                    <a:pt x="3966" y="1917"/>
                  </a:lnTo>
                  <a:lnTo>
                    <a:pt x="3959" y="1927"/>
                  </a:lnTo>
                  <a:lnTo>
                    <a:pt x="3950" y="1936"/>
                  </a:lnTo>
                  <a:lnTo>
                    <a:pt x="3944" y="1942"/>
                  </a:lnTo>
                  <a:lnTo>
                    <a:pt x="3928" y="1945"/>
                  </a:lnTo>
                  <a:lnTo>
                    <a:pt x="3909" y="1942"/>
                  </a:lnTo>
                  <a:lnTo>
                    <a:pt x="3891" y="1942"/>
                  </a:lnTo>
                  <a:lnTo>
                    <a:pt x="3875" y="1942"/>
                  </a:lnTo>
                  <a:lnTo>
                    <a:pt x="3853" y="1945"/>
                  </a:lnTo>
                  <a:lnTo>
                    <a:pt x="3825" y="1948"/>
                  </a:lnTo>
                  <a:lnTo>
                    <a:pt x="3797" y="1958"/>
                  </a:lnTo>
                  <a:lnTo>
                    <a:pt x="3775" y="1967"/>
                  </a:lnTo>
                  <a:lnTo>
                    <a:pt x="3756" y="1980"/>
                  </a:lnTo>
                  <a:lnTo>
                    <a:pt x="3756" y="1992"/>
                  </a:lnTo>
                  <a:lnTo>
                    <a:pt x="3756" y="2008"/>
                  </a:lnTo>
                  <a:lnTo>
                    <a:pt x="3760" y="2023"/>
                  </a:lnTo>
                  <a:lnTo>
                    <a:pt x="3756" y="2036"/>
                  </a:lnTo>
                  <a:lnTo>
                    <a:pt x="3744" y="2055"/>
                  </a:lnTo>
                  <a:lnTo>
                    <a:pt x="3722" y="2070"/>
                  </a:lnTo>
                  <a:lnTo>
                    <a:pt x="3703" y="2086"/>
                  </a:lnTo>
                  <a:lnTo>
                    <a:pt x="3682" y="2101"/>
                  </a:lnTo>
                  <a:lnTo>
                    <a:pt x="3653" y="2120"/>
                  </a:lnTo>
                  <a:lnTo>
                    <a:pt x="3625" y="2139"/>
                  </a:lnTo>
                  <a:lnTo>
                    <a:pt x="3600" y="2151"/>
                  </a:lnTo>
                  <a:lnTo>
                    <a:pt x="3578" y="2151"/>
                  </a:lnTo>
                  <a:lnTo>
                    <a:pt x="3557" y="2148"/>
                  </a:lnTo>
                  <a:lnTo>
                    <a:pt x="3532" y="2148"/>
                  </a:lnTo>
                  <a:lnTo>
                    <a:pt x="3513" y="2151"/>
                  </a:lnTo>
                  <a:lnTo>
                    <a:pt x="3497" y="2164"/>
                  </a:lnTo>
                  <a:lnTo>
                    <a:pt x="3485" y="2186"/>
                  </a:lnTo>
                  <a:lnTo>
                    <a:pt x="3469" y="2208"/>
                  </a:lnTo>
                  <a:lnTo>
                    <a:pt x="3457" y="2220"/>
                  </a:lnTo>
                  <a:lnTo>
                    <a:pt x="3444" y="2220"/>
                  </a:lnTo>
                  <a:lnTo>
                    <a:pt x="3429" y="2220"/>
                  </a:lnTo>
                  <a:lnTo>
                    <a:pt x="3410" y="2217"/>
                  </a:lnTo>
                  <a:lnTo>
                    <a:pt x="3400" y="2220"/>
                  </a:lnTo>
                  <a:lnTo>
                    <a:pt x="3391" y="2239"/>
                  </a:lnTo>
                  <a:lnTo>
                    <a:pt x="3385" y="2267"/>
                  </a:lnTo>
                  <a:lnTo>
                    <a:pt x="3388" y="2298"/>
                  </a:lnTo>
                  <a:lnTo>
                    <a:pt x="3391" y="2323"/>
                  </a:lnTo>
                  <a:lnTo>
                    <a:pt x="3397" y="2339"/>
                  </a:lnTo>
                  <a:lnTo>
                    <a:pt x="3410" y="2361"/>
                  </a:lnTo>
                  <a:lnTo>
                    <a:pt x="3419" y="2382"/>
                  </a:lnTo>
                  <a:lnTo>
                    <a:pt x="3425" y="2398"/>
                  </a:lnTo>
                  <a:lnTo>
                    <a:pt x="3422" y="2420"/>
                  </a:lnTo>
                  <a:lnTo>
                    <a:pt x="3410" y="2445"/>
                  </a:lnTo>
                  <a:lnTo>
                    <a:pt x="3397" y="2470"/>
                  </a:lnTo>
                  <a:lnTo>
                    <a:pt x="3385" y="2492"/>
                  </a:lnTo>
                  <a:lnTo>
                    <a:pt x="3379" y="2514"/>
                  </a:lnTo>
                  <a:lnTo>
                    <a:pt x="3385" y="2539"/>
                  </a:lnTo>
                  <a:lnTo>
                    <a:pt x="3394" y="2567"/>
                  </a:lnTo>
                  <a:lnTo>
                    <a:pt x="3400" y="2592"/>
                  </a:lnTo>
                  <a:lnTo>
                    <a:pt x="3400" y="2614"/>
                  </a:lnTo>
                  <a:lnTo>
                    <a:pt x="3404" y="2642"/>
                  </a:lnTo>
                  <a:lnTo>
                    <a:pt x="3404" y="2670"/>
                  </a:lnTo>
                  <a:lnTo>
                    <a:pt x="3410" y="2692"/>
                  </a:lnTo>
                  <a:lnTo>
                    <a:pt x="3422" y="2713"/>
                  </a:lnTo>
                  <a:lnTo>
                    <a:pt x="3441" y="2735"/>
                  </a:lnTo>
                  <a:lnTo>
                    <a:pt x="3460" y="2748"/>
                  </a:lnTo>
                  <a:lnTo>
                    <a:pt x="3475" y="2748"/>
                  </a:lnTo>
                  <a:lnTo>
                    <a:pt x="3494" y="2742"/>
                  </a:lnTo>
                  <a:lnTo>
                    <a:pt x="3510" y="2735"/>
                  </a:lnTo>
                  <a:lnTo>
                    <a:pt x="3525" y="2735"/>
                  </a:lnTo>
                  <a:lnTo>
                    <a:pt x="3541" y="2754"/>
                  </a:lnTo>
                  <a:lnTo>
                    <a:pt x="3557" y="2782"/>
                  </a:lnTo>
                  <a:lnTo>
                    <a:pt x="3563" y="2813"/>
                  </a:lnTo>
                  <a:lnTo>
                    <a:pt x="3566" y="2841"/>
                  </a:lnTo>
                  <a:lnTo>
                    <a:pt x="3560" y="2863"/>
                  </a:lnTo>
                  <a:lnTo>
                    <a:pt x="3550" y="2885"/>
                  </a:lnTo>
                  <a:lnTo>
                    <a:pt x="3535" y="2910"/>
                  </a:lnTo>
                  <a:lnTo>
                    <a:pt x="3522" y="2929"/>
                  </a:lnTo>
                  <a:lnTo>
                    <a:pt x="3507" y="2941"/>
                  </a:lnTo>
                  <a:lnTo>
                    <a:pt x="3488" y="2957"/>
                  </a:lnTo>
                  <a:lnTo>
                    <a:pt x="3466" y="2966"/>
                  </a:lnTo>
                  <a:lnTo>
                    <a:pt x="3447" y="2973"/>
                  </a:lnTo>
                  <a:lnTo>
                    <a:pt x="3435" y="2973"/>
                  </a:lnTo>
                  <a:lnTo>
                    <a:pt x="3416" y="2963"/>
                  </a:lnTo>
                  <a:lnTo>
                    <a:pt x="3400" y="2957"/>
                  </a:lnTo>
                  <a:lnTo>
                    <a:pt x="3388" y="2957"/>
                  </a:lnTo>
                  <a:lnTo>
                    <a:pt x="3372" y="2976"/>
                  </a:lnTo>
                  <a:lnTo>
                    <a:pt x="3366" y="3004"/>
                  </a:lnTo>
                  <a:lnTo>
                    <a:pt x="3363" y="3035"/>
                  </a:lnTo>
                  <a:lnTo>
                    <a:pt x="3363" y="3063"/>
                  </a:lnTo>
                  <a:lnTo>
                    <a:pt x="3363" y="3088"/>
                  </a:lnTo>
                  <a:lnTo>
                    <a:pt x="3366" y="3110"/>
                  </a:lnTo>
                  <a:lnTo>
                    <a:pt x="3372" y="3138"/>
                  </a:lnTo>
                  <a:lnTo>
                    <a:pt x="3382" y="3166"/>
                  </a:lnTo>
                  <a:lnTo>
                    <a:pt x="3388" y="3194"/>
                  </a:lnTo>
                  <a:lnTo>
                    <a:pt x="3388" y="3216"/>
                  </a:lnTo>
                  <a:lnTo>
                    <a:pt x="3375" y="3238"/>
                  </a:lnTo>
                  <a:lnTo>
                    <a:pt x="3357" y="3257"/>
                  </a:lnTo>
                  <a:lnTo>
                    <a:pt x="3335" y="3269"/>
                  </a:lnTo>
                  <a:lnTo>
                    <a:pt x="3316" y="3272"/>
                  </a:lnTo>
                  <a:lnTo>
                    <a:pt x="3294" y="3269"/>
                  </a:lnTo>
                  <a:lnTo>
                    <a:pt x="3269" y="3263"/>
                  </a:lnTo>
                  <a:lnTo>
                    <a:pt x="3251" y="3260"/>
                  </a:lnTo>
                  <a:lnTo>
                    <a:pt x="3241" y="3260"/>
                  </a:lnTo>
                  <a:lnTo>
                    <a:pt x="3232" y="3260"/>
                  </a:lnTo>
                  <a:lnTo>
                    <a:pt x="3222" y="3260"/>
                  </a:lnTo>
                  <a:lnTo>
                    <a:pt x="3216" y="3260"/>
                  </a:lnTo>
                  <a:lnTo>
                    <a:pt x="3201" y="3276"/>
                  </a:lnTo>
                  <a:lnTo>
                    <a:pt x="3185" y="3294"/>
                  </a:lnTo>
                  <a:lnTo>
                    <a:pt x="3173" y="3313"/>
                  </a:lnTo>
                  <a:lnTo>
                    <a:pt x="3154" y="3335"/>
                  </a:lnTo>
                  <a:lnTo>
                    <a:pt x="3132" y="3360"/>
                  </a:lnTo>
                  <a:lnTo>
                    <a:pt x="3116" y="3385"/>
                  </a:lnTo>
                  <a:lnTo>
                    <a:pt x="3113" y="3400"/>
                  </a:lnTo>
                  <a:lnTo>
                    <a:pt x="3113" y="3422"/>
                  </a:lnTo>
                  <a:lnTo>
                    <a:pt x="3110" y="3438"/>
                  </a:lnTo>
                  <a:lnTo>
                    <a:pt x="3104" y="3447"/>
                  </a:lnTo>
                  <a:lnTo>
                    <a:pt x="3098" y="3457"/>
                  </a:lnTo>
                  <a:lnTo>
                    <a:pt x="3088" y="3466"/>
                  </a:lnTo>
                  <a:lnTo>
                    <a:pt x="3079" y="3472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8567401" y="-15149513"/>
              <a:ext cx="7053263" cy="5770563"/>
            </a:xfrm>
            <a:custGeom>
              <a:avLst/>
              <a:gdLst>
                <a:gd name="T0" fmla="*/ 4393 w 4443"/>
                <a:gd name="T1" fmla="*/ 1493 h 3635"/>
                <a:gd name="T2" fmla="*/ 4234 w 4443"/>
                <a:gd name="T3" fmla="*/ 1721 h 3635"/>
                <a:gd name="T4" fmla="*/ 4100 w 4443"/>
                <a:gd name="T5" fmla="*/ 1833 h 3635"/>
                <a:gd name="T6" fmla="*/ 4112 w 4443"/>
                <a:gd name="T7" fmla="*/ 2183 h 3635"/>
                <a:gd name="T8" fmla="*/ 4009 w 4443"/>
                <a:gd name="T9" fmla="*/ 2395 h 3635"/>
                <a:gd name="T10" fmla="*/ 3862 w 4443"/>
                <a:gd name="T11" fmla="*/ 2349 h 3635"/>
                <a:gd name="T12" fmla="*/ 3638 w 4443"/>
                <a:gd name="T13" fmla="*/ 2455 h 3635"/>
                <a:gd name="T14" fmla="*/ 3522 w 4443"/>
                <a:gd name="T15" fmla="*/ 2602 h 3635"/>
                <a:gd name="T16" fmla="*/ 3653 w 4443"/>
                <a:gd name="T17" fmla="*/ 2817 h 3635"/>
                <a:gd name="T18" fmla="*/ 3478 w 4443"/>
                <a:gd name="T19" fmla="*/ 2923 h 3635"/>
                <a:gd name="T20" fmla="*/ 3416 w 4443"/>
                <a:gd name="T21" fmla="*/ 3104 h 3635"/>
                <a:gd name="T22" fmla="*/ 3528 w 4443"/>
                <a:gd name="T23" fmla="*/ 3257 h 3635"/>
                <a:gd name="T24" fmla="*/ 3378 w 4443"/>
                <a:gd name="T25" fmla="*/ 3376 h 3635"/>
                <a:gd name="T26" fmla="*/ 3247 w 4443"/>
                <a:gd name="T27" fmla="*/ 3623 h 3635"/>
                <a:gd name="T28" fmla="*/ 3010 w 4443"/>
                <a:gd name="T29" fmla="*/ 3451 h 3635"/>
                <a:gd name="T30" fmla="*/ 2770 w 4443"/>
                <a:gd name="T31" fmla="*/ 3192 h 3635"/>
                <a:gd name="T32" fmla="*/ 2554 w 4443"/>
                <a:gd name="T33" fmla="*/ 3023 h 3635"/>
                <a:gd name="T34" fmla="*/ 2339 w 4443"/>
                <a:gd name="T35" fmla="*/ 3120 h 3635"/>
                <a:gd name="T36" fmla="*/ 2095 w 4443"/>
                <a:gd name="T37" fmla="*/ 3148 h 3635"/>
                <a:gd name="T38" fmla="*/ 1755 w 4443"/>
                <a:gd name="T39" fmla="*/ 3057 h 3635"/>
                <a:gd name="T40" fmla="*/ 1439 w 4443"/>
                <a:gd name="T41" fmla="*/ 2829 h 3635"/>
                <a:gd name="T42" fmla="*/ 1183 w 4443"/>
                <a:gd name="T43" fmla="*/ 2826 h 3635"/>
                <a:gd name="T44" fmla="*/ 818 w 4443"/>
                <a:gd name="T45" fmla="*/ 2895 h 3635"/>
                <a:gd name="T46" fmla="*/ 531 w 4443"/>
                <a:gd name="T47" fmla="*/ 2804 h 3635"/>
                <a:gd name="T48" fmla="*/ 521 w 4443"/>
                <a:gd name="T49" fmla="*/ 2626 h 3635"/>
                <a:gd name="T50" fmla="*/ 640 w 4443"/>
                <a:gd name="T51" fmla="*/ 2617 h 3635"/>
                <a:gd name="T52" fmla="*/ 521 w 4443"/>
                <a:gd name="T53" fmla="*/ 2364 h 3635"/>
                <a:gd name="T54" fmla="*/ 577 w 4443"/>
                <a:gd name="T55" fmla="*/ 2030 h 3635"/>
                <a:gd name="T56" fmla="*/ 477 w 4443"/>
                <a:gd name="T57" fmla="*/ 1808 h 3635"/>
                <a:gd name="T58" fmla="*/ 556 w 4443"/>
                <a:gd name="T59" fmla="*/ 1605 h 3635"/>
                <a:gd name="T60" fmla="*/ 512 w 4443"/>
                <a:gd name="T61" fmla="*/ 1530 h 3635"/>
                <a:gd name="T62" fmla="*/ 484 w 4443"/>
                <a:gd name="T63" fmla="*/ 1259 h 3635"/>
                <a:gd name="T64" fmla="*/ 306 w 4443"/>
                <a:gd name="T65" fmla="*/ 931 h 3635"/>
                <a:gd name="T66" fmla="*/ 65 w 4443"/>
                <a:gd name="T67" fmla="*/ 678 h 3635"/>
                <a:gd name="T68" fmla="*/ 268 w 4443"/>
                <a:gd name="T69" fmla="*/ 347 h 3635"/>
                <a:gd name="T70" fmla="*/ 403 w 4443"/>
                <a:gd name="T71" fmla="*/ 444 h 3635"/>
                <a:gd name="T72" fmla="*/ 387 w 4443"/>
                <a:gd name="T73" fmla="*/ 313 h 3635"/>
                <a:gd name="T74" fmla="*/ 259 w 4443"/>
                <a:gd name="T75" fmla="*/ 160 h 3635"/>
                <a:gd name="T76" fmla="*/ 412 w 4443"/>
                <a:gd name="T77" fmla="*/ 53 h 3635"/>
                <a:gd name="T78" fmla="*/ 680 w 4443"/>
                <a:gd name="T79" fmla="*/ 19 h 3635"/>
                <a:gd name="T80" fmla="*/ 849 w 4443"/>
                <a:gd name="T81" fmla="*/ 206 h 3635"/>
                <a:gd name="T82" fmla="*/ 958 w 4443"/>
                <a:gd name="T83" fmla="*/ 222 h 3635"/>
                <a:gd name="T84" fmla="*/ 1108 w 4443"/>
                <a:gd name="T85" fmla="*/ 438 h 3635"/>
                <a:gd name="T86" fmla="*/ 1439 w 4443"/>
                <a:gd name="T87" fmla="*/ 406 h 3635"/>
                <a:gd name="T88" fmla="*/ 1670 w 4443"/>
                <a:gd name="T89" fmla="*/ 456 h 3635"/>
                <a:gd name="T90" fmla="*/ 1545 w 4443"/>
                <a:gd name="T91" fmla="*/ 541 h 3635"/>
                <a:gd name="T92" fmla="*/ 1639 w 4443"/>
                <a:gd name="T93" fmla="*/ 612 h 3635"/>
                <a:gd name="T94" fmla="*/ 1905 w 4443"/>
                <a:gd name="T95" fmla="*/ 653 h 3635"/>
                <a:gd name="T96" fmla="*/ 2023 w 4443"/>
                <a:gd name="T97" fmla="*/ 628 h 3635"/>
                <a:gd name="T98" fmla="*/ 2114 w 4443"/>
                <a:gd name="T99" fmla="*/ 737 h 3635"/>
                <a:gd name="T100" fmla="*/ 2198 w 4443"/>
                <a:gd name="T101" fmla="*/ 762 h 3635"/>
                <a:gd name="T102" fmla="*/ 2267 w 4443"/>
                <a:gd name="T103" fmla="*/ 862 h 3635"/>
                <a:gd name="T104" fmla="*/ 2432 w 4443"/>
                <a:gd name="T105" fmla="*/ 825 h 3635"/>
                <a:gd name="T106" fmla="*/ 2632 w 4443"/>
                <a:gd name="T107" fmla="*/ 797 h 3635"/>
                <a:gd name="T108" fmla="*/ 2938 w 4443"/>
                <a:gd name="T109" fmla="*/ 865 h 3635"/>
                <a:gd name="T110" fmla="*/ 3160 w 4443"/>
                <a:gd name="T111" fmla="*/ 862 h 3635"/>
                <a:gd name="T112" fmla="*/ 3347 w 4443"/>
                <a:gd name="T113" fmla="*/ 787 h 3635"/>
                <a:gd name="T114" fmla="*/ 3728 w 4443"/>
                <a:gd name="T115" fmla="*/ 765 h 3635"/>
                <a:gd name="T116" fmla="*/ 3916 w 4443"/>
                <a:gd name="T117" fmla="*/ 787 h 3635"/>
                <a:gd name="T118" fmla="*/ 4190 w 4443"/>
                <a:gd name="T119" fmla="*/ 953 h 3635"/>
                <a:gd name="T120" fmla="*/ 4325 w 4443"/>
                <a:gd name="T121" fmla="*/ 981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3" h="3635">
                  <a:moveTo>
                    <a:pt x="4440" y="1165"/>
                  </a:moveTo>
                  <a:lnTo>
                    <a:pt x="4443" y="1193"/>
                  </a:lnTo>
                  <a:lnTo>
                    <a:pt x="4440" y="1228"/>
                  </a:lnTo>
                  <a:lnTo>
                    <a:pt x="4434" y="1253"/>
                  </a:lnTo>
                  <a:lnTo>
                    <a:pt x="4415" y="1268"/>
                  </a:lnTo>
                  <a:lnTo>
                    <a:pt x="4393" y="1281"/>
                  </a:lnTo>
                  <a:lnTo>
                    <a:pt x="4375" y="1296"/>
                  </a:lnTo>
                  <a:lnTo>
                    <a:pt x="4365" y="1324"/>
                  </a:lnTo>
                  <a:lnTo>
                    <a:pt x="4359" y="1359"/>
                  </a:lnTo>
                  <a:lnTo>
                    <a:pt x="4362" y="1387"/>
                  </a:lnTo>
                  <a:lnTo>
                    <a:pt x="4368" y="1406"/>
                  </a:lnTo>
                  <a:lnTo>
                    <a:pt x="4381" y="1424"/>
                  </a:lnTo>
                  <a:lnTo>
                    <a:pt x="4387" y="1443"/>
                  </a:lnTo>
                  <a:lnTo>
                    <a:pt x="4393" y="1465"/>
                  </a:lnTo>
                  <a:lnTo>
                    <a:pt x="4393" y="1493"/>
                  </a:lnTo>
                  <a:lnTo>
                    <a:pt x="4390" y="1512"/>
                  </a:lnTo>
                  <a:lnTo>
                    <a:pt x="4378" y="1534"/>
                  </a:lnTo>
                  <a:lnTo>
                    <a:pt x="4353" y="1555"/>
                  </a:lnTo>
                  <a:lnTo>
                    <a:pt x="4334" y="1574"/>
                  </a:lnTo>
                  <a:lnTo>
                    <a:pt x="4325" y="1580"/>
                  </a:lnTo>
                  <a:lnTo>
                    <a:pt x="4315" y="1590"/>
                  </a:lnTo>
                  <a:lnTo>
                    <a:pt x="4306" y="1599"/>
                  </a:lnTo>
                  <a:lnTo>
                    <a:pt x="4297" y="1609"/>
                  </a:lnTo>
                  <a:lnTo>
                    <a:pt x="4287" y="1618"/>
                  </a:lnTo>
                  <a:lnTo>
                    <a:pt x="4275" y="1640"/>
                  </a:lnTo>
                  <a:lnTo>
                    <a:pt x="4259" y="1668"/>
                  </a:lnTo>
                  <a:lnTo>
                    <a:pt x="4247" y="1693"/>
                  </a:lnTo>
                  <a:lnTo>
                    <a:pt x="4243" y="1699"/>
                  </a:lnTo>
                  <a:lnTo>
                    <a:pt x="4240" y="1712"/>
                  </a:lnTo>
                  <a:lnTo>
                    <a:pt x="4234" y="1721"/>
                  </a:lnTo>
                  <a:lnTo>
                    <a:pt x="4231" y="1730"/>
                  </a:lnTo>
                  <a:lnTo>
                    <a:pt x="4228" y="1737"/>
                  </a:lnTo>
                  <a:lnTo>
                    <a:pt x="4222" y="1743"/>
                  </a:lnTo>
                  <a:lnTo>
                    <a:pt x="4215" y="1743"/>
                  </a:lnTo>
                  <a:lnTo>
                    <a:pt x="4206" y="1743"/>
                  </a:lnTo>
                  <a:lnTo>
                    <a:pt x="4197" y="1740"/>
                  </a:lnTo>
                  <a:lnTo>
                    <a:pt x="4187" y="1737"/>
                  </a:lnTo>
                  <a:lnTo>
                    <a:pt x="4181" y="1733"/>
                  </a:lnTo>
                  <a:lnTo>
                    <a:pt x="4172" y="1733"/>
                  </a:lnTo>
                  <a:lnTo>
                    <a:pt x="4156" y="1740"/>
                  </a:lnTo>
                  <a:lnTo>
                    <a:pt x="4134" y="1752"/>
                  </a:lnTo>
                  <a:lnTo>
                    <a:pt x="4122" y="1765"/>
                  </a:lnTo>
                  <a:lnTo>
                    <a:pt x="4109" y="1787"/>
                  </a:lnTo>
                  <a:lnTo>
                    <a:pt x="4103" y="1811"/>
                  </a:lnTo>
                  <a:lnTo>
                    <a:pt x="4100" y="1833"/>
                  </a:lnTo>
                  <a:lnTo>
                    <a:pt x="4106" y="1852"/>
                  </a:lnTo>
                  <a:lnTo>
                    <a:pt x="4122" y="1871"/>
                  </a:lnTo>
                  <a:lnTo>
                    <a:pt x="4134" y="1893"/>
                  </a:lnTo>
                  <a:lnTo>
                    <a:pt x="4144" y="1908"/>
                  </a:lnTo>
                  <a:lnTo>
                    <a:pt x="4144" y="1933"/>
                  </a:lnTo>
                  <a:lnTo>
                    <a:pt x="4137" y="1961"/>
                  </a:lnTo>
                  <a:lnTo>
                    <a:pt x="4131" y="1989"/>
                  </a:lnTo>
                  <a:lnTo>
                    <a:pt x="4125" y="2014"/>
                  </a:lnTo>
                  <a:lnTo>
                    <a:pt x="4119" y="2030"/>
                  </a:lnTo>
                  <a:lnTo>
                    <a:pt x="4109" y="2052"/>
                  </a:lnTo>
                  <a:lnTo>
                    <a:pt x="4103" y="2071"/>
                  </a:lnTo>
                  <a:lnTo>
                    <a:pt x="4103" y="2096"/>
                  </a:lnTo>
                  <a:lnTo>
                    <a:pt x="4106" y="2127"/>
                  </a:lnTo>
                  <a:lnTo>
                    <a:pt x="4109" y="2158"/>
                  </a:lnTo>
                  <a:lnTo>
                    <a:pt x="4112" y="2183"/>
                  </a:lnTo>
                  <a:lnTo>
                    <a:pt x="4122" y="2208"/>
                  </a:lnTo>
                  <a:lnTo>
                    <a:pt x="4134" y="2239"/>
                  </a:lnTo>
                  <a:lnTo>
                    <a:pt x="4150" y="2271"/>
                  </a:lnTo>
                  <a:lnTo>
                    <a:pt x="4156" y="2295"/>
                  </a:lnTo>
                  <a:lnTo>
                    <a:pt x="4156" y="2317"/>
                  </a:lnTo>
                  <a:lnTo>
                    <a:pt x="4156" y="2345"/>
                  </a:lnTo>
                  <a:lnTo>
                    <a:pt x="4147" y="2364"/>
                  </a:lnTo>
                  <a:lnTo>
                    <a:pt x="4128" y="2380"/>
                  </a:lnTo>
                  <a:lnTo>
                    <a:pt x="4103" y="2392"/>
                  </a:lnTo>
                  <a:lnTo>
                    <a:pt x="4078" y="2395"/>
                  </a:lnTo>
                  <a:lnTo>
                    <a:pt x="4062" y="2392"/>
                  </a:lnTo>
                  <a:lnTo>
                    <a:pt x="4040" y="2386"/>
                  </a:lnTo>
                  <a:lnTo>
                    <a:pt x="4022" y="2383"/>
                  </a:lnTo>
                  <a:lnTo>
                    <a:pt x="4015" y="2386"/>
                  </a:lnTo>
                  <a:lnTo>
                    <a:pt x="4009" y="2395"/>
                  </a:lnTo>
                  <a:lnTo>
                    <a:pt x="4003" y="2402"/>
                  </a:lnTo>
                  <a:lnTo>
                    <a:pt x="3997" y="2405"/>
                  </a:lnTo>
                  <a:lnTo>
                    <a:pt x="3987" y="2408"/>
                  </a:lnTo>
                  <a:lnTo>
                    <a:pt x="3978" y="2408"/>
                  </a:lnTo>
                  <a:lnTo>
                    <a:pt x="3966" y="2408"/>
                  </a:lnTo>
                  <a:lnTo>
                    <a:pt x="3956" y="2405"/>
                  </a:lnTo>
                  <a:lnTo>
                    <a:pt x="3947" y="2402"/>
                  </a:lnTo>
                  <a:lnTo>
                    <a:pt x="3944" y="2399"/>
                  </a:lnTo>
                  <a:lnTo>
                    <a:pt x="3937" y="2389"/>
                  </a:lnTo>
                  <a:lnTo>
                    <a:pt x="3934" y="2383"/>
                  </a:lnTo>
                  <a:lnTo>
                    <a:pt x="3931" y="2374"/>
                  </a:lnTo>
                  <a:lnTo>
                    <a:pt x="3925" y="2370"/>
                  </a:lnTo>
                  <a:lnTo>
                    <a:pt x="3909" y="2361"/>
                  </a:lnTo>
                  <a:lnTo>
                    <a:pt x="3887" y="2352"/>
                  </a:lnTo>
                  <a:lnTo>
                    <a:pt x="3862" y="2349"/>
                  </a:lnTo>
                  <a:lnTo>
                    <a:pt x="3844" y="2349"/>
                  </a:lnTo>
                  <a:lnTo>
                    <a:pt x="3837" y="2352"/>
                  </a:lnTo>
                  <a:lnTo>
                    <a:pt x="3828" y="2361"/>
                  </a:lnTo>
                  <a:lnTo>
                    <a:pt x="3819" y="2370"/>
                  </a:lnTo>
                  <a:lnTo>
                    <a:pt x="3813" y="2380"/>
                  </a:lnTo>
                  <a:lnTo>
                    <a:pt x="3806" y="2389"/>
                  </a:lnTo>
                  <a:lnTo>
                    <a:pt x="3797" y="2405"/>
                  </a:lnTo>
                  <a:lnTo>
                    <a:pt x="3784" y="2427"/>
                  </a:lnTo>
                  <a:lnTo>
                    <a:pt x="3772" y="2439"/>
                  </a:lnTo>
                  <a:lnTo>
                    <a:pt x="3750" y="2442"/>
                  </a:lnTo>
                  <a:lnTo>
                    <a:pt x="3725" y="2439"/>
                  </a:lnTo>
                  <a:lnTo>
                    <a:pt x="3697" y="2433"/>
                  </a:lnTo>
                  <a:lnTo>
                    <a:pt x="3675" y="2433"/>
                  </a:lnTo>
                  <a:lnTo>
                    <a:pt x="3660" y="2442"/>
                  </a:lnTo>
                  <a:lnTo>
                    <a:pt x="3638" y="2455"/>
                  </a:lnTo>
                  <a:lnTo>
                    <a:pt x="3619" y="2470"/>
                  </a:lnTo>
                  <a:lnTo>
                    <a:pt x="3600" y="2480"/>
                  </a:lnTo>
                  <a:lnTo>
                    <a:pt x="3594" y="2480"/>
                  </a:lnTo>
                  <a:lnTo>
                    <a:pt x="3585" y="2480"/>
                  </a:lnTo>
                  <a:lnTo>
                    <a:pt x="3575" y="2480"/>
                  </a:lnTo>
                  <a:lnTo>
                    <a:pt x="3566" y="2480"/>
                  </a:lnTo>
                  <a:lnTo>
                    <a:pt x="3556" y="2483"/>
                  </a:lnTo>
                  <a:lnTo>
                    <a:pt x="3550" y="2489"/>
                  </a:lnTo>
                  <a:lnTo>
                    <a:pt x="3541" y="2495"/>
                  </a:lnTo>
                  <a:lnTo>
                    <a:pt x="3535" y="2505"/>
                  </a:lnTo>
                  <a:lnTo>
                    <a:pt x="3528" y="2514"/>
                  </a:lnTo>
                  <a:lnTo>
                    <a:pt x="3522" y="2523"/>
                  </a:lnTo>
                  <a:lnTo>
                    <a:pt x="3519" y="2545"/>
                  </a:lnTo>
                  <a:lnTo>
                    <a:pt x="3519" y="2573"/>
                  </a:lnTo>
                  <a:lnTo>
                    <a:pt x="3522" y="2602"/>
                  </a:lnTo>
                  <a:lnTo>
                    <a:pt x="3522" y="2626"/>
                  </a:lnTo>
                  <a:lnTo>
                    <a:pt x="3519" y="2651"/>
                  </a:lnTo>
                  <a:lnTo>
                    <a:pt x="3516" y="2680"/>
                  </a:lnTo>
                  <a:lnTo>
                    <a:pt x="3513" y="2708"/>
                  </a:lnTo>
                  <a:lnTo>
                    <a:pt x="3516" y="2730"/>
                  </a:lnTo>
                  <a:lnTo>
                    <a:pt x="3519" y="2736"/>
                  </a:lnTo>
                  <a:lnTo>
                    <a:pt x="3528" y="2745"/>
                  </a:lnTo>
                  <a:lnTo>
                    <a:pt x="3538" y="2751"/>
                  </a:lnTo>
                  <a:lnTo>
                    <a:pt x="3547" y="2758"/>
                  </a:lnTo>
                  <a:lnTo>
                    <a:pt x="3553" y="2764"/>
                  </a:lnTo>
                  <a:lnTo>
                    <a:pt x="3572" y="2773"/>
                  </a:lnTo>
                  <a:lnTo>
                    <a:pt x="3597" y="2779"/>
                  </a:lnTo>
                  <a:lnTo>
                    <a:pt x="3622" y="2792"/>
                  </a:lnTo>
                  <a:lnTo>
                    <a:pt x="3641" y="2801"/>
                  </a:lnTo>
                  <a:lnTo>
                    <a:pt x="3653" y="2817"/>
                  </a:lnTo>
                  <a:lnTo>
                    <a:pt x="3663" y="2836"/>
                  </a:lnTo>
                  <a:lnTo>
                    <a:pt x="3675" y="2858"/>
                  </a:lnTo>
                  <a:lnTo>
                    <a:pt x="3681" y="2879"/>
                  </a:lnTo>
                  <a:lnTo>
                    <a:pt x="3678" y="2895"/>
                  </a:lnTo>
                  <a:lnTo>
                    <a:pt x="3669" y="2908"/>
                  </a:lnTo>
                  <a:lnTo>
                    <a:pt x="3647" y="2917"/>
                  </a:lnTo>
                  <a:lnTo>
                    <a:pt x="3628" y="2923"/>
                  </a:lnTo>
                  <a:lnTo>
                    <a:pt x="3610" y="2926"/>
                  </a:lnTo>
                  <a:lnTo>
                    <a:pt x="3591" y="2920"/>
                  </a:lnTo>
                  <a:lnTo>
                    <a:pt x="3566" y="2914"/>
                  </a:lnTo>
                  <a:lnTo>
                    <a:pt x="3547" y="2908"/>
                  </a:lnTo>
                  <a:lnTo>
                    <a:pt x="3525" y="2908"/>
                  </a:lnTo>
                  <a:lnTo>
                    <a:pt x="3503" y="2911"/>
                  </a:lnTo>
                  <a:lnTo>
                    <a:pt x="3485" y="2917"/>
                  </a:lnTo>
                  <a:lnTo>
                    <a:pt x="3478" y="2923"/>
                  </a:lnTo>
                  <a:lnTo>
                    <a:pt x="3475" y="2933"/>
                  </a:lnTo>
                  <a:lnTo>
                    <a:pt x="3469" y="2945"/>
                  </a:lnTo>
                  <a:lnTo>
                    <a:pt x="3466" y="2954"/>
                  </a:lnTo>
                  <a:lnTo>
                    <a:pt x="3463" y="2964"/>
                  </a:lnTo>
                  <a:lnTo>
                    <a:pt x="3466" y="2982"/>
                  </a:lnTo>
                  <a:lnTo>
                    <a:pt x="3472" y="3004"/>
                  </a:lnTo>
                  <a:lnTo>
                    <a:pt x="3472" y="3020"/>
                  </a:lnTo>
                  <a:lnTo>
                    <a:pt x="3466" y="3026"/>
                  </a:lnTo>
                  <a:lnTo>
                    <a:pt x="3460" y="3032"/>
                  </a:lnTo>
                  <a:lnTo>
                    <a:pt x="3453" y="3036"/>
                  </a:lnTo>
                  <a:lnTo>
                    <a:pt x="3444" y="3042"/>
                  </a:lnTo>
                  <a:lnTo>
                    <a:pt x="3438" y="3048"/>
                  </a:lnTo>
                  <a:lnTo>
                    <a:pt x="3432" y="3051"/>
                  </a:lnTo>
                  <a:lnTo>
                    <a:pt x="3422" y="3076"/>
                  </a:lnTo>
                  <a:lnTo>
                    <a:pt x="3416" y="3104"/>
                  </a:lnTo>
                  <a:lnTo>
                    <a:pt x="3413" y="3129"/>
                  </a:lnTo>
                  <a:lnTo>
                    <a:pt x="3419" y="3148"/>
                  </a:lnTo>
                  <a:lnTo>
                    <a:pt x="3428" y="3167"/>
                  </a:lnTo>
                  <a:lnTo>
                    <a:pt x="3438" y="3179"/>
                  </a:lnTo>
                  <a:lnTo>
                    <a:pt x="3453" y="3182"/>
                  </a:lnTo>
                  <a:lnTo>
                    <a:pt x="3469" y="3182"/>
                  </a:lnTo>
                  <a:lnTo>
                    <a:pt x="3488" y="3179"/>
                  </a:lnTo>
                  <a:lnTo>
                    <a:pt x="3500" y="3179"/>
                  </a:lnTo>
                  <a:lnTo>
                    <a:pt x="3510" y="3182"/>
                  </a:lnTo>
                  <a:lnTo>
                    <a:pt x="3519" y="3189"/>
                  </a:lnTo>
                  <a:lnTo>
                    <a:pt x="3528" y="3195"/>
                  </a:lnTo>
                  <a:lnTo>
                    <a:pt x="3531" y="3201"/>
                  </a:lnTo>
                  <a:lnTo>
                    <a:pt x="3535" y="3220"/>
                  </a:lnTo>
                  <a:lnTo>
                    <a:pt x="3535" y="3242"/>
                  </a:lnTo>
                  <a:lnTo>
                    <a:pt x="3528" y="3257"/>
                  </a:lnTo>
                  <a:lnTo>
                    <a:pt x="3525" y="3267"/>
                  </a:lnTo>
                  <a:lnTo>
                    <a:pt x="3519" y="3276"/>
                  </a:lnTo>
                  <a:lnTo>
                    <a:pt x="3510" y="3285"/>
                  </a:lnTo>
                  <a:lnTo>
                    <a:pt x="3500" y="3295"/>
                  </a:lnTo>
                  <a:lnTo>
                    <a:pt x="3494" y="3304"/>
                  </a:lnTo>
                  <a:lnTo>
                    <a:pt x="3478" y="3323"/>
                  </a:lnTo>
                  <a:lnTo>
                    <a:pt x="3457" y="3345"/>
                  </a:lnTo>
                  <a:lnTo>
                    <a:pt x="3435" y="3360"/>
                  </a:lnTo>
                  <a:lnTo>
                    <a:pt x="3428" y="3360"/>
                  </a:lnTo>
                  <a:lnTo>
                    <a:pt x="3422" y="3360"/>
                  </a:lnTo>
                  <a:lnTo>
                    <a:pt x="3413" y="3357"/>
                  </a:lnTo>
                  <a:lnTo>
                    <a:pt x="3407" y="3357"/>
                  </a:lnTo>
                  <a:lnTo>
                    <a:pt x="3397" y="3357"/>
                  </a:lnTo>
                  <a:lnTo>
                    <a:pt x="3394" y="3357"/>
                  </a:lnTo>
                  <a:lnTo>
                    <a:pt x="3378" y="3376"/>
                  </a:lnTo>
                  <a:lnTo>
                    <a:pt x="3369" y="3401"/>
                  </a:lnTo>
                  <a:lnTo>
                    <a:pt x="3363" y="3426"/>
                  </a:lnTo>
                  <a:lnTo>
                    <a:pt x="3353" y="3448"/>
                  </a:lnTo>
                  <a:lnTo>
                    <a:pt x="3347" y="3470"/>
                  </a:lnTo>
                  <a:lnTo>
                    <a:pt x="3338" y="3495"/>
                  </a:lnTo>
                  <a:lnTo>
                    <a:pt x="3328" y="3510"/>
                  </a:lnTo>
                  <a:lnTo>
                    <a:pt x="3316" y="3516"/>
                  </a:lnTo>
                  <a:lnTo>
                    <a:pt x="3300" y="3513"/>
                  </a:lnTo>
                  <a:lnTo>
                    <a:pt x="3285" y="3513"/>
                  </a:lnTo>
                  <a:lnTo>
                    <a:pt x="3272" y="3516"/>
                  </a:lnTo>
                  <a:lnTo>
                    <a:pt x="3260" y="3535"/>
                  </a:lnTo>
                  <a:lnTo>
                    <a:pt x="3254" y="3560"/>
                  </a:lnTo>
                  <a:lnTo>
                    <a:pt x="3250" y="3588"/>
                  </a:lnTo>
                  <a:lnTo>
                    <a:pt x="3247" y="3610"/>
                  </a:lnTo>
                  <a:lnTo>
                    <a:pt x="3247" y="3623"/>
                  </a:lnTo>
                  <a:lnTo>
                    <a:pt x="3247" y="3635"/>
                  </a:lnTo>
                  <a:lnTo>
                    <a:pt x="3235" y="3635"/>
                  </a:lnTo>
                  <a:lnTo>
                    <a:pt x="3222" y="3635"/>
                  </a:lnTo>
                  <a:lnTo>
                    <a:pt x="3213" y="3635"/>
                  </a:lnTo>
                  <a:lnTo>
                    <a:pt x="3188" y="3632"/>
                  </a:lnTo>
                  <a:lnTo>
                    <a:pt x="3157" y="3626"/>
                  </a:lnTo>
                  <a:lnTo>
                    <a:pt x="3135" y="3613"/>
                  </a:lnTo>
                  <a:lnTo>
                    <a:pt x="3126" y="3594"/>
                  </a:lnTo>
                  <a:lnTo>
                    <a:pt x="3116" y="3570"/>
                  </a:lnTo>
                  <a:lnTo>
                    <a:pt x="3110" y="3541"/>
                  </a:lnTo>
                  <a:lnTo>
                    <a:pt x="3101" y="3523"/>
                  </a:lnTo>
                  <a:lnTo>
                    <a:pt x="3082" y="3501"/>
                  </a:lnTo>
                  <a:lnTo>
                    <a:pt x="3054" y="3476"/>
                  </a:lnTo>
                  <a:lnTo>
                    <a:pt x="3032" y="3460"/>
                  </a:lnTo>
                  <a:lnTo>
                    <a:pt x="3010" y="3451"/>
                  </a:lnTo>
                  <a:lnTo>
                    <a:pt x="2982" y="3438"/>
                  </a:lnTo>
                  <a:lnTo>
                    <a:pt x="2954" y="3429"/>
                  </a:lnTo>
                  <a:lnTo>
                    <a:pt x="2935" y="3417"/>
                  </a:lnTo>
                  <a:lnTo>
                    <a:pt x="2919" y="3398"/>
                  </a:lnTo>
                  <a:lnTo>
                    <a:pt x="2907" y="3373"/>
                  </a:lnTo>
                  <a:lnTo>
                    <a:pt x="2894" y="3348"/>
                  </a:lnTo>
                  <a:lnTo>
                    <a:pt x="2879" y="3329"/>
                  </a:lnTo>
                  <a:lnTo>
                    <a:pt x="2860" y="3320"/>
                  </a:lnTo>
                  <a:lnTo>
                    <a:pt x="2835" y="3313"/>
                  </a:lnTo>
                  <a:lnTo>
                    <a:pt x="2816" y="3304"/>
                  </a:lnTo>
                  <a:lnTo>
                    <a:pt x="2801" y="3285"/>
                  </a:lnTo>
                  <a:lnTo>
                    <a:pt x="2788" y="3263"/>
                  </a:lnTo>
                  <a:lnTo>
                    <a:pt x="2776" y="3235"/>
                  </a:lnTo>
                  <a:lnTo>
                    <a:pt x="2770" y="3214"/>
                  </a:lnTo>
                  <a:lnTo>
                    <a:pt x="2770" y="3192"/>
                  </a:lnTo>
                  <a:lnTo>
                    <a:pt x="2770" y="3167"/>
                  </a:lnTo>
                  <a:lnTo>
                    <a:pt x="2773" y="3139"/>
                  </a:lnTo>
                  <a:lnTo>
                    <a:pt x="2770" y="3117"/>
                  </a:lnTo>
                  <a:lnTo>
                    <a:pt x="2760" y="3092"/>
                  </a:lnTo>
                  <a:lnTo>
                    <a:pt x="2745" y="3064"/>
                  </a:lnTo>
                  <a:lnTo>
                    <a:pt x="2726" y="3042"/>
                  </a:lnTo>
                  <a:lnTo>
                    <a:pt x="2710" y="3026"/>
                  </a:lnTo>
                  <a:lnTo>
                    <a:pt x="2688" y="3007"/>
                  </a:lnTo>
                  <a:lnTo>
                    <a:pt x="2663" y="2995"/>
                  </a:lnTo>
                  <a:lnTo>
                    <a:pt x="2642" y="2989"/>
                  </a:lnTo>
                  <a:lnTo>
                    <a:pt x="2623" y="2989"/>
                  </a:lnTo>
                  <a:lnTo>
                    <a:pt x="2598" y="2995"/>
                  </a:lnTo>
                  <a:lnTo>
                    <a:pt x="2576" y="3007"/>
                  </a:lnTo>
                  <a:lnTo>
                    <a:pt x="2557" y="3017"/>
                  </a:lnTo>
                  <a:lnTo>
                    <a:pt x="2554" y="3023"/>
                  </a:lnTo>
                  <a:lnTo>
                    <a:pt x="2551" y="3032"/>
                  </a:lnTo>
                  <a:lnTo>
                    <a:pt x="2551" y="3042"/>
                  </a:lnTo>
                  <a:lnTo>
                    <a:pt x="2548" y="3051"/>
                  </a:lnTo>
                  <a:lnTo>
                    <a:pt x="2548" y="3057"/>
                  </a:lnTo>
                  <a:lnTo>
                    <a:pt x="2542" y="3064"/>
                  </a:lnTo>
                  <a:lnTo>
                    <a:pt x="2523" y="3073"/>
                  </a:lnTo>
                  <a:lnTo>
                    <a:pt x="2498" y="3076"/>
                  </a:lnTo>
                  <a:lnTo>
                    <a:pt x="2470" y="3076"/>
                  </a:lnTo>
                  <a:lnTo>
                    <a:pt x="2448" y="3076"/>
                  </a:lnTo>
                  <a:lnTo>
                    <a:pt x="2429" y="3076"/>
                  </a:lnTo>
                  <a:lnTo>
                    <a:pt x="2410" y="3070"/>
                  </a:lnTo>
                  <a:lnTo>
                    <a:pt x="2392" y="3073"/>
                  </a:lnTo>
                  <a:lnTo>
                    <a:pt x="2376" y="3082"/>
                  </a:lnTo>
                  <a:lnTo>
                    <a:pt x="2357" y="3101"/>
                  </a:lnTo>
                  <a:lnTo>
                    <a:pt x="2339" y="3120"/>
                  </a:lnTo>
                  <a:lnTo>
                    <a:pt x="2323" y="3135"/>
                  </a:lnTo>
                  <a:lnTo>
                    <a:pt x="2304" y="3142"/>
                  </a:lnTo>
                  <a:lnTo>
                    <a:pt x="2289" y="3135"/>
                  </a:lnTo>
                  <a:lnTo>
                    <a:pt x="2273" y="3117"/>
                  </a:lnTo>
                  <a:lnTo>
                    <a:pt x="2254" y="3095"/>
                  </a:lnTo>
                  <a:lnTo>
                    <a:pt x="2239" y="3076"/>
                  </a:lnTo>
                  <a:lnTo>
                    <a:pt x="2223" y="3064"/>
                  </a:lnTo>
                  <a:lnTo>
                    <a:pt x="2201" y="3061"/>
                  </a:lnTo>
                  <a:lnTo>
                    <a:pt x="2173" y="3057"/>
                  </a:lnTo>
                  <a:lnTo>
                    <a:pt x="2151" y="3064"/>
                  </a:lnTo>
                  <a:lnTo>
                    <a:pt x="2139" y="3076"/>
                  </a:lnTo>
                  <a:lnTo>
                    <a:pt x="2129" y="3098"/>
                  </a:lnTo>
                  <a:lnTo>
                    <a:pt x="2120" y="3120"/>
                  </a:lnTo>
                  <a:lnTo>
                    <a:pt x="2108" y="3139"/>
                  </a:lnTo>
                  <a:lnTo>
                    <a:pt x="2095" y="3148"/>
                  </a:lnTo>
                  <a:lnTo>
                    <a:pt x="2079" y="3139"/>
                  </a:lnTo>
                  <a:lnTo>
                    <a:pt x="2061" y="3120"/>
                  </a:lnTo>
                  <a:lnTo>
                    <a:pt x="2045" y="3095"/>
                  </a:lnTo>
                  <a:lnTo>
                    <a:pt x="2033" y="3079"/>
                  </a:lnTo>
                  <a:lnTo>
                    <a:pt x="2014" y="3070"/>
                  </a:lnTo>
                  <a:lnTo>
                    <a:pt x="1989" y="3064"/>
                  </a:lnTo>
                  <a:lnTo>
                    <a:pt x="1970" y="3057"/>
                  </a:lnTo>
                  <a:lnTo>
                    <a:pt x="1948" y="3051"/>
                  </a:lnTo>
                  <a:lnTo>
                    <a:pt x="1920" y="3042"/>
                  </a:lnTo>
                  <a:lnTo>
                    <a:pt x="1895" y="3036"/>
                  </a:lnTo>
                  <a:lnTo>
                    <a:pt x="1870" y="3039"/>
                  </a:lnTo>
                  <a:lnTo>
                    <a:pt x="1839" y="3048"/>
                  </a:lnTo>
                  <a:lnTo>
                    <a:pt x="1811" y="3057"/>
                  </a:lnTo>
                  <a:lnTo>
                    <a:pt x="1783" y="3061"/>
                  </a:lnTo>
                  <a:lnTo>
                    <a:pt x="1755" y="3057"/>
                  </a:lnTo>
                  <a:lnTo>
                    <a:pt x="1720" y="3045"/>
                  </a:lnTo>
                  <a:lnTo>
                    <a:pt x="1686" y="3029"/>
                  </a:lnTo>
                  <a:lnTo>
                    <a:pt x="1661" y="3017"/>
                  </a:lnTo>
                  <a:lnTo>
                    <a:pt x="1642" y="2995"/>
                  </a:lnTo>
                  <a:lnTo>
                    <a:pt x="1624" y="2964"/>
                  </a:lnTo>
                  <a:lnTo>
                    <a:pt x="1605" y="2936"/>
                  </a:lnTo>
                  <a:lnTo>
                    <a:pt x="1583" y="2914"/>
                  </a:lnTo>
                  <a:lnTo>
                    <a:pt x="1561" y="2904"/>
                  </a:lnTo>
                  <a:lnTo>
                    <a:pt x="1533" y="2895"/>
                  </a:lnTo>
                  <a:lnTo>
                    <a:pt x="1511" y="2886"/>
                  </a:lnTo>
                  <a:lnTo>
                    <a:pt x="1495" y="2870"/>
                  </a:lnTo>
                  <a:lnTo>
                    <a:pt x="1477" y="2851"/>
                  </a:lnTo>
                  <a:lnTo>
                    <a:pt x="1461" y="2833"/>
                  </a:lnTo>
                  <a:lnTo>
                    <a:pt x="1442" y="2826"/>
                  </a:lnTo>
                  <a:lnTo>
                    <a:pt x="1439" y="2829"/>
                  </a:lnTo>
                  <a:lnTo>
                    <a:pt x="1433" y="2836"/>
                  </a:lnTo>
                  <a:lnTo>
                    <a:pt x="1430" y="2842"/>
                  </a:lnTo>
                  <a:lnTo>
                    <a:pt x="1427" y="2848"/>
                  </a:lnTo>
                  <a:lnTo>
                    <a:pt x="1417" y="2867"/>
                  </a:lnTo>
                  <a:lnTo>
                    <a:pt x="1405" y="2886"/>
                  </a:lnTo>
                  <a:lnTo>
                    <a:pt x="1392" y="2901"/>
                  </a:lnTo>
                  <a:lnTo>
                    <a:pt x="1374" y="2904"/>
                  </a:lnTo>
                  <a:lnTo>
                    <a:pt x="1352" y="2901"/>
                  </a:lnTo>
                  <a:lnTo>
                    <a:pt x="1330" y="2895"/>
                  </a:lnTo>
                  <a:lnTo>
                    <a:pt x="1305" y="2883"/>
                  </a:lnTo>
                  <a:lnTo>
                    <a:pt x="1277" y="2861"/>
                  </a:lnTo>
                  <a:lnTo>
                    <a:pt x="1249" y="2839"/>
                  </a:lnTo>
                  <a:lnTo>
                    <a:pt x="1224" y="2826"/>
                  </a:lnTo>
                  <a:lnTo>
                    <a:pt x="1205" y="2826"/>
                  </a:lnTo>
                  <a:lnTo>
                    <a:pt x="1183" y="2826"/>
                  </a:lnTo>
                  <a:lnTo>
                    <a:pt x="1161" y="2826"/>
                  </a:lnTo>
                  <a:lnTo>
                    <a:pt x="1143" y="2820"/>
                  </a:lnTo>
                  <a:lnTo>
                    <a:pt x="1124" y="2811"/>
                  </a:lnTo>
                  <a:lnTo>
                    <a:pt x="1105" y="2804"/>
                  </a:lnTo>
                  <a:lnTo>
                    <a:pt x="1077" y="2801"/>
                  </a:lnTo>
                  <a:lnTo>
                    <a:pt x="1049" y="2798"/>
                  </a:lnTo>
                  <a:lnTo>
                    <a:pt x="1021" y="2804"/>
                  </a:lnTo>
                  <a:lnTo>
                    <a:pt x="1002" y="2817"/>
                  </a:lnTo>
                  <a:lnTo>
                    <a:pt x="983" y="2836"/>
                  </a:lnTo>
                  <a:lnTo>
                    <a:pt x="965" y="2851"/>
                  </a:lnTo>
                  <a:lnTo>
                    <a:pt x="933" y="2867"/>
                  </a:lnTo>
                  <a:lnTo>
                    <a:pt x="896" y="2883"/>
                  </a:lnTo>
                  <a:lnTo>
                    <a:pt x="858" y="2892"/>
                  </a:lnTo>
                  <a:lnTo>
                    <a:pt x="824" y="2898"/>
                  </a:lnTo>
                  <a:lnTo>
                    <a:pt x="818" y="2895"/>
                  </a:lnTo>
                  <a:lnTo>
                    <a:pt x="808" y="2892"/>
                  </a:lnTo>
                  <a:lnTo>
                    <a:pt x="799" y="2889"/>
                  </a:lnTo>
                  <a:lnTo>
                    <a:pt x="793" y="2886"/>
                  </a:lnTo>
                  <a:lnTo>
                    <a:pt x="783" y="2883"/>
                  </a:lnTo>
                  <a:lnTo>
                    <a:pt x="762" y="2876"/>
                  </a:lnTo>
                  <a:lnTo>
                    <a:pt x="734" y="2867"/>
                  </a:lnTo>
                  <a:lnTo>
                    <a:pt x="709" y="2861"/>
                  </a:lnTo>
                  <a:lnTo>
                    <a:pt x="684" y="2848"/>
                  </a:lnTo>
                  <a:lnTo>
                    <a:pt x="652" y="2836"/>
                  </a:lnTo>
                  <a:lnTo>
                    <a:pt x="624" y="2823"/>
                  </a:lnTo>
                  <a:lnTo>
                    <a:pt x="599" y="2817"/>
                  </a:lnTo>
                  <a:lnTo>
                    <a:pt x="581" y="2817"/>
                  </a:lnTo>
                  <a:lnTo>
                    <a:pt x="562" y="2820"/>
                  </a:lnTo>
                  <a:lnTo>
                    <a:pt x="546" y="2820"/>
                  </a:lnTo>
                  <a:lnTo>
                    <a:pt x="531" y="2804"/>
                  </a:lnTo>
                  <a:lnTo>
                    <a:pt x="512" y="2779"/>
                  </a:lnTo>
                  <a:lnTo>
                    <a:pt x="499" y="2758"/>
                  </a:lnTo>
                  <a:lnTo>
                    <a:pt x="493" y="2751"/>
                  </a:lnTo>
                  <a:lnTo>
                    <a:pt x="484" y="2745"/>
                  </a:lnTo>
                  <a:lnTo>
                    <a:pt x="477" y="2736"/>
                  </a:lnTo>
                  <a:lnTo>
                    <a:pt x="468" y="2726"/>
                  </a:lnTo>
                  <a:lnTo>
                    <a:pt x="477" y="2720"/>
                  </a:lnTo>
                  <a:lnTo>
                    <a:pt x="484" y="2711"/>
                  </a:lnTo>
                  <a:lnTo>
                    <a:pt x="487" y="2705"/>
                  </a:lnTo>
                  <a:lnTo>
                    <a:pt x="490" y="2689"/>
                  </a:lnTo>
                  <a:lnTo>
                    <a:pt x="487" y="2667"/>
                  </a:lnTo>
                  <a:lnTo>
                    <a:pt x="484" y="2648"/>
                  </a:lnTo>
                  <a:lnTo>
                    <a:pt x="487" y="2636"/>
                  </a:lnTo>
                  <a:lnTo>
                    <a:pt x="502" y="2630"/>
                  </a:lnTo>
                  <a:lnTo>
                    <a:pt x="521" y="2626"/>
                  </a:lnTo>
                  <a:lnTo>
                    <a:pt x="543" y="2630"/>
                  </a:lnTo>
                  <a:lnTo>
                    <a:pt x="559" y="2636"/>
                  </a:lnTo>
                  <a:lnTo>
                    <a:pt x="562" y="2639"/>
                  </a:lnTo>
                  <a:lnTo>
                    <a:pt x="565" y="2645"/>
                  </a:lnTo>
                  <a:lnTo>
                    <a:pt x="568" y="2655"/>
                  </a:lnTo>
                  <a:lnTo>
                    <a:pt x="571" y="2664"/>
                  </a:lnTo>
                  <a:lnTo>
                    <a:pt x="574" y="2673"/>
                  </a:lnTo>
                  <a:lnTo>
                    <a:pt x="577" y="2680"/>
                  </a:lnTo>
                  <a:lnTo>
                    <a:pt x="584" y="2683"/>
                  </a:lnTo>
                  <a:lnTo>
                    <a:pt x="599" y="2686"/>
                  </a:lnTo>
                  <a:lnTo>
                    <a:pt x="618" y="2683"/>
                  </a:lnTo>
                  <a:lnTo>
                    <a:pt x="634" y="2676"/>
                  </a:lnTo>
                  <a:lnTo>
                    <a:pt x="640" y="2661"/>
                  </a:lnTo>
                  <a:lnTo>
                    <a:pt x="640" y="2639"/>
                  </a:lnTo>
                  <a:lnTo>
                    <a:pt x="640" y="2617"/>
                  </a:lnTo>
                  <a:lnTo>
                    <a:pt x="634" y="2598"/>
                  </a:lnTo>
                  <a:lnTo>
                    <a:pt x="630" y="2592"/>
                  </a:lnTo>
                  <a:lnTo>
                    <a:pt x="621" y="2583"/>
                  </a:lnTo>
                  <a:lnTo>
                    <a:pt x="615" y="2577"/>
                  </a:lnTo>
                  <a:lnTo>
                    <a:pt x="606" y="2567"/>
                  </a:lnTo>
                  <a:lnTo>
                    <a:pt x="599" y="2561"/>
                  </a:lnTo>
                  <a:lnTo>
                    <a:pt x="593" y="2552"/>
                  </a:lnTo>
                  <a:lnTo>
                    <a:pt x="584" y="2530"/>
                  </a:lnTo>
                  <a:lnTo>
                    <a:pt x="577" y="2502"/>
                  </a:lnTo>
                  <a:lnTo>
                    <a:pt x="571" y="2480"/>
                  </a:lnTo>
                  <a:lnTo>
                    <a:pt x="559" y="2458"/>
                  </a:lnTo>
                  <a:lnTo>
                    <a:pt x="546" y="2436"/>
                  </a:lnTo>
                  <a:lnTo>
                    <a:pt x="534" y="2411"/>
                  </a:lnTo>
                  <a:lnTo>
                    <a:pt x="527" y="2392"/>
                  </a:lnTo>
                  <a:lnTo>
                    <a:pt x="521" y="2364"/>
                  </a:lnTo>
                  <a:lnTo>
                    <a:pt x="515" y="2330"/>
                  </a:lnTo>
                  <a:lnTo>
                    <a:pt x="512" y="2292"/>
                  </a:lnTo>
                  <a:lnTo>
                    <a:pt x="515" y="2261"/>
                  </a:lnTo>
                  <a:lnTo>
                    <a:pt x="521" y="2233"/>
                  </a:lnTo>
                  <a:lnTo>
                    <a:pt x="537" y="2221"/>
                  </a:lnTo>
                  <a:lnTo>
                    <a:pt x="559" y="2208"/>
                  </a:lnTo>
                  <a:lnTo>
                    <a:pt x="581" y="2196"/>
                  </a:lnTo>
                  <a:lnTo>
                    <a:pt x="596" y="2186"/>
                  </a:lnTo>
                  <a:lnTo>
                    <a:pt x="606" y="2164"/>
                  </a:lnTo>
                  <a:lnTo>
                    <a:pt x="615" y="2139"/>
                  </a:lnTo>
                  <a:lnTo>
                    <a:pt x="618" y="2118"/>
                  </a:lnTo>
                  <a:lnTo>
                    <a:pt x="615" y="2096"/>
                  </a:lnTo>
                  <a:lnTo>
                    <a:pt x="606" y="2068"/>
                  </a:lnTo>
                  <a:lnTo>
                    <a:pt x="593" y="2046"/>
                  </a:lnTo>
                  <a:lnTo>
                    <a:pt x="577" y="2030"/>
                  </a:lnTo>
                  <a:lnTo>
                    <a:pt x="565" y="2030"/>
                  </a:lnTo>
                  <a:lnTo>
                    <a:pt x="549" y="2036"/>
                  </a:lnTo>
                  <a:lnTo>
                    <a:pt x="531" y="2043"/>
                  </a:lnTo>
                  <a:lnTo>
                    <a:pt x="518" y="2043"/>
                  </a:lnTo>
                  <a:lnTo>
                    <a:pt x="499" y="2027"/>
                  </a:lnTo>
                  <a:lnTo>
                    <a:pt x="484" y="2002"/>
                  </a:lnTo>
                  <a:lnTo>
                    <a:pt x="474" y="1977"/>
                  </a:lnTo>
                  <a:lnTo>
                    <a:pt x="471" y="1961"/>
                  </a:lnTo>
                  <a:lnTo>
                    <a:pt x="474" y="1940"/>
                  </a:lnTo>
                  <a:lnTo>
                    <a:pt x="477" y="1918"/>
                  </a:lnTo>
                  <a:lnTo>
                    <a:pt x="481" y="1899"/>
                  </a:lnTo>
                  <a:lnTo>
                    <a:pt x="481" y="1877"/>
                  </a:lnTo>
                  <a:lnTo>
                    <a:pt x="477" y="1849"/>
                  </a:lnTo>
                  <a:lnTo>
                    <a:pt x="477" y="1827"/>
                  </a:lnTo>
                  <a:lnTo>
                    <a:pt x="477" y="1808"/>
                  </a:lnTo>
                  <a:lnTo>
                    <a:pt x="471" y="1783"/>
                  </a:lnTo>
                  <a:lnTo>
                    <a:pt x="471" y="1758"/>
                  </a:lnTo>
                  <a:lnTo>
                    <a:pt x="471" y="1733"/>
                  </a:lnTo>
                  <a:lnTo>
                    <a:pt x="477" y="1718"/>
                  </a:lnTo>
                  <a:lnTo>
                    <a:pt x="490" y="1712"/>
                  </a:lnTo>
                  <a:lnTo>
                    <a:pt x="509" y="1712"/>
                  </a:lnTo>
                  <a:lnTo>
                    <a:pt x="531" y="1712"/>
                  </a:lnTo>
                  <a:lnTo>
                    <a:pt x="549" y="1712"/>
                  </a:lnTo>
                  <a:lnTo>
                    <a:pt x="562" y="1705"/>
                  </a:lnTo>
                  <a:lnTo>
                    <a:pt x="571" y="1687"/>
                  </a:lnTo>
                  <a:lnTo>
                    <a:pt x="574" y="1665"/>
                  </a:lnTo>
                  <a:lnTo>
                    <a:pt x="577" y="1640"/>
                  </a:lnTo>
                  <a:lnTo>
                    <a:pt x="571" y="1618"/>
                  </a:lnTo>
                  <a:lnTo>
                    <a:pt x="562" y="1605"/>
                  </a:lnTo>
                  <a:lnTo>
                    <a:pt x="556" y="1605"/>
                  </a:lnTo>
                  <a:lnTo>
                    <a:pt x="549" y="1609"/>
                  </a:lnTo>
                  <a:lnTo>
                    <a:pt x="543" y="1612"/>
                  </a:lnTo>
                  <a:lnTo>
                    <a:pt x="537" y="1618"/>
                  </a:lnTo>
                  <a:lnTo>
                    <a:pt x="531" y="1624"/>
                  </a:lnTo>
                  <a:lnTo>
                    <a:pt x="521" y="1630"/>
                  </a:lnTo>
                  <a:lnTo>
                    <a:pt x="515" y="1634"/>
                  </a:lnTo>
                  <a:lnTo>
                    <a:pt x="496" y="1634"/>
                  </a:lnTo>
                  <a:lnTo>
                    <a:pt x="474" y="1630"/>
                  </a:lnTo>
                  <a:lnTo>
                    <a:pt x="459" y="1621"/>
                  </a:lnTo>
                  <a:lnTo>
                    <a:pt x="452" y="1605"/>
                  </a:lnTo>
                  <a:lnTo>
                    <a:pt x="456" y="1590"/>
                  </a:lnTo>
                  <a:lnTo>
                    <a:pt x="462" y="1571"/>
                  </a:lnTo>
                  <a:lnTo>
                    <a:pt x="468" y="1555"/>
                  </a:lnTo>
                  <a:lnTo>
                    <a:pt x="484" y="1543"/>
                  </a:lnTo>
                  <a:lnTo>
                    <a:pt x="512" y="1530"/>
                  </a:lnTo>
                  <a:lnTo>
                    <a:pt x="537" y="1521"/>
                  </a:lnTo>
                  <a:lnTo>
                    <a:pt x="556" y="1509"/>
                  </a:lnTo>
                  <a:lnTo>
                    <a:pt x="565" y="1493"/>
                  </a:lnTo>
                  <a:lnTo>
                    <a:pt x="571" y="1471"/>
                  </a:lnTo>
                  <a:lnTo>
                    <a:pt x="574" y="1452"/>
                  </a:lnTo>
                  <a:lnTo>
                    <a:pt x="574" y="1427"/>
                  </a:lnTo>
                  <a:lnTo>
                    <a:pt x="571" y="1396"/>
                  </a:lnTo>
                  <a:lnTo>
                    <a:pt x="565" y="1368"/>
                  </a:lnTo>
                  <a:lnTo>
                    <a:pt x="556" y="1343"/>
                  </a:lnTo>
                  <a:lnTo>
                    <a:pt x="540" y="1331"/>
                  </a:lnTo>
                  <a:lnTo>
                    <a:pt x="518" y="1318"/>
                  </a:lnTo>
                  <a:lnTo>
                    <a:pt x="496" y="1306"/>
                  </a:lnTo>
                  <a:lnTo>
                    <a:pt x="484" y="1290"/>
                  </a:lnTo>
                  <a:lnTo>
                    <a:pt x="481" y="1278"/>
                  </a:lnTo>
                  <a:lnTo>
                    <a:pt x="484" y="1259"/>
                  </a:lnTo>
                  <a:lnTo>
                    <a:pt x="487" y="1240"/>
                  </a:lnTo>
                  <a:lnTo>
                    <a:pt x="487" y="1228"/>
                  </a:lnTo>
                  <a:lnTo>
                    <a:pt x="481" y="1196"/>
                  </a:lnTo>
                  <a:lnTo>
                    <a:pt x="471" y="1162"/>
                  </a:lnTo>
                  <a:lnTo>
                    <a:pt x="456" y="1128"/>
                  </a:lnTo>
                  <a:lnTo>
                    <a:pt x="440" y="1103"/>
                  </a:lnTo>
                  <a:lnTo>
                    <a:pt x="424" y="1093"/>
                  </a:lnTo>
                  <a:lnTo>
                    <a:pt x="403" y="1084"/>
                  </a:lnTo>
                  <a:lnTo>
                    <a:pt x="378" y="1071"/>
                  </a:lnTo>
                  <a:lnTo>
                    <a:pt x="362" y="1062"/>
                  </a:lnTo>
                  <a:lnTo>
                    <a:pt x="349" y="1037"/>
                  </a:lnTo>
                  <a:lnTo>
                    <a:pt x="340" y="1009"/>
                  </a:lnTo>
                  <a:lnTo>
                    <a:pt x="331" y="978"/>
                  </a:lnTo>
                  <a:lnTo>
                    <a:pt x="321" y="953"/>
                  </a:lnTo>
                  <a:lnTo>
                    <a:pt x="306" y="931"/>
                  </a:lnTo>
                  <a:lnTo>
                    <a:pt x="284" y="903"/>
                  </a:lnTo>
                  <a:lnTo>
                    <a:pt x="262" y="878"/>
                  </a:lnTo>
                  <a:lnTo>
                    <a:pt x="240" y="862"/>
                  </a:lnTo>
                  <a:lnTo>
                    <a:pt x="221" y="853"/>
                  </a:lnTo>
                  <a:lnTo>
                    <a:pt x="193" y="847"/>
                  </a:lnTo>
                  <a:lnTo>
                    <a:pt x="168" y="840"/>
                  </a:lnTo>
                  <a:lnTo>
                    <a:pt x="150" y="834"/>
                  </a:lnTo>
                  <a:lnTo>
                    <a:pt x="125" y="815"/>
                  </a:lnTo>
                  <a:lnTo>
                    <a:pt x="100" y="790"/>
                  </a:lnTo>
                  <a:lnTo>
                    <a:pt x="78" y="772"/>
                  </a:lnTo>
                  <a:lnTo>
                    <a:pt x="53" y="762"/>
                  </a:lnTo>
                  <a:lnTo>
                    <a:pt x="25" y="750"/>
                  </a:lnTo>
                  <a:lnTo>
                    <a:pt x="0" y="737"/>
                  </a:lnTo>
                  <a:lnTo>
                    <a:pt x="31" y="712"/>
                  </a:lnTo>
                  <a:lnTo>
                    <a:pt x="65" y="678"/>
                  </a:lnTo>
                  <a:lnTo>
                    <a:pt x="97" y="647"/>
                  </a:lnTo>
                  <a:lnTo>
                    <a:pt x="118" y="619"/>
                  </a:lnTo>
                  <a:lnTo>
                    <a:pt x="134" y="584"/>
                  </a:lnTo>
                  <a:lnTo>
                    <a:pt x="150" y="544"/>
                  </a:lnTo>
                  <a:lnTo>
                    <a:pt x="165" y="500"/>
                  </a:lnTo>
                  <a:lnTo>
                    <a:pt x="178" y="466"/>
                  </a:lnTo>
                  <a:lnTo>
                    <a:pt x="187" y="438"/>
                  </a:lnTo>
                  <a:lnTo>
                    <a:pt x="203" y="403"/>
                  </a:lnTo>
                  <a:lnTo>
                    <a:pt x="218" y="378"/>
                  </a:lnTo>
                  <a:lnTo>
                    <a:pt x="225" y="372"/>
                  </a:lnTo>
                  <a:lnTo>
                    <a:pt x="231" y="366"/>
                  </a:lnTo>
                  <a:lnTo>
                    <a:pt x="240" y="359"/>
                  </a:lnTo>
                  <a:lnTo>
                    <a:pt x="250" y="353"/>
                  </a:lnTo>
                  <a:lnTo>
                    <a:pt x="259" y="350"/>
                  </a:lnTo>
                  <a:lnTo>
                    <a:pt x="268" y="347"/>
                  </a:lnTo>
                  <a:lnTo>
                    <a:pt x="287" y="350"/>
                  </a:lnTo>
                  <a:lnTo>
                    <a:pt x="309" y="359"/>
                  </a:lnTo>
                  <a:lnTo>
                    <a:pt x="328" y="372"/>
                  </a:lnTo>
                  <a:lnTo>
                    <a:pt x="331" y="375"/>
                  </a:lnTo>
                  <a:lnTo>
                    <a:pt x="331" y="381"/>
                  </a:lnTo>
                  <a:lnTo>
                    <a:pt x="334" y="391"/>
                  </a:lnTo>
                  <a:lnTo>
                    <a:pt x="334" y="400"/>
                  </a:lnTo>
                  <a:lnTo>
                    <a:pt x="334" y="406"/>
                  </a:lnTo>
                  <a:lnTo>
                    <a:pt x="337" y="409"/>
                  </a:lnTo>
                  <a:lnTo>
                    <a:pt x="346" y="416"/>
                  </a:lnTo>
                  <a:lnTo>
                    <a:pt x="356" y="422"/>
                  </a:lnTo>
                  <a:lnTo>
                    <a:pt x="365" y="425"/>
                  </a:lnTo>
                  <a:lnTo>
                    <a:pt x="378" y="431"/>
                  </a:lnTo>
                  <a:lnTo>
                    <a:pt x="387" y="434"/>
                  </a:lnTo>
                  <a:lnTo>
                    <a:pt x="403" y="444"/>
                  </a:lnTo>
                  <a:lnTo>
                    <a:pt x="421" y="453"/>
                  </a:lnTo>
                  <a:lnTo>
                    <a:pt x="443" y="459"/>
                  </a:lnTo>
                  <a:lnTo>
                    <a:pt x="456" y="459"/>
                  </a:lnTo>
                  <a:lnTo>
                    <a:pt x="462" y="447"/>
                  </a:lnTo>
                  <a:lnTo>
                    <a:pt x="459" y="431"/>
                  </a:lnTo>
                  <a:lnTo>
                    <a:pt x="456" y="416"/>
                  </a:lnTo>
                  <a:lnTo>
                    <a:pt x="452" y="400"/>
                  </a:lnTo>
                  <a:lnTo>
                    <a:pt x="446" y="381"/>
                  </a:lnTo>
                  <a:lnTo>
                    <a:pt x="440" y="356"/>
                  </a:lnTo>
                  <a:lnTo>
                    <a:pt x="428" y="335"/>
                  </a:lnTo>
                  <a:lnTo>
                    <a:pt x="418" y="316"/>
                  </a:lnTo>
                  <a:lnTo>
                    <a:pt x="412" y="316"/>
                  </a:lnTo>
                  <a:lnTo>
                    <a:pt x="403" y="313"/>
                  </a:lnTo>
                  <a:lnTo>
                    <a:pt x="396" y="313"/>
                  </a:lnTo>
                  <a:lnTo>
                    <a:pt x="387" y="313"/>
                  </a:lnTo>
                  <a:lnTo>
                    <a:pt x="381" y="313"/>
                  </a:lnTo>
                  <a:lnTo>
                    <a:pt x="374" y="313"/>
                  </a:lnTo>
                  <a:lnTo>
                    <a:pt x="362" y="297"/>
                  </a:lnTo>
                  <a:lnTo>
                    <a:pt x="353" y="278"/>
                  </a:lnTo>
                  <a:lnTo>
                    <a:pt x="340" y="260"/>
                  </a:lnTo>
                  <a:lnTo>
                    <a:pt x="331" y="244"/>
                  </a:lnTo>
                  <a:lnTo>
                    <a:pt x="324" y="241"/>
                  </a:lnTo>
                  <a:lnTo>
                    <a:pt x="315" y="238"/>
                  </a:lnTo>
                  <a:lnTo>
                    <a:pt x="306" y="235"/>
                  </a:lnTo>
                  <a:lnTo>
                    <a:pt x="296" y="235"/>
                  </a:lnTo>
                  <a:lnTo>
                    <a:pt x="287" y="231"/>
                  </a:lnTo>
                  <a:lnTo>
                    <a:pt x="281" y="228"/>
                  </a:lnTo>
                  <a:lnTo>
                    <a:pt x="271" y="206"/>
                  </a:lnTo>
                  <a:lnTo>
                    <a:pt x="262" y="182"/>
                  </a:lnTo>
                  <a:lnTo>
                    <a:pt x="259" y="160"/>
                  </a:lnTo>
                  <a:lnTo>
                    <a:pt x="262" y="138"/>
                  </a:lnTo>
                  <a:lnTo>
                    <a:pt x="268" y="113"/>
                  </a:lnTo>
                  <a:lnTo>
                    <a:pt x="274" y="91"/>
                  </a:lnTo>
                  <a:lnTo>
                    <a:pt x="287" y="75"/>
                  </a:lnTo>
                  <a:lnTo>
                    <a:pt x="309" y="57"/>
                  </a:lnTo>
                  <a:lnTo>
                    <a:pt x="328" y="38"/>
                  </a:lnTo>
                  <a:lnTo>
                    <a:pt x="337" y="19"/>
                  </a:lnTo>
                  <a:lnTo>
                    <a:pt x="340" y="10"/>
                  </a:lnTo>
                  <a:lnTo>
                    <a:pt x="340" y="0"/>
                  </a:lnTo>
                  <a:lnTo>
                    <a:pt x="353" y="4"/>
                  </a:lnTo>
                  <a:lnTo>
                    <a:pt x="368" y="10"/>
                  </a:lnTo>
                  <a:lnTo>
                    <a:pt x="381" y="13"/>
                  </a:lnTo>
                  <a:lnTo>
                    <a:pt x="387" y="19"/>
                  </a:lnTo>
                  <a:lnTo>
                    <a:pt x="399" y="35"/>
                  </a:lnTo>
                  <a:lnTo>
                    <a:pt x="412" y="53"/>
                  </a:lnTo>
                  <a:lnTo>
                    <a:pt x="424" y="75"/>
                  </a:lnTo>
                  <a:lnTo>
                    <a:pt x="437" y="88"/>
                  </a:lnTo>
                  <a:lnTo>
                    <a:pt x="456" y="94"/>
                  </a:lnTo>
                  <a:lnTo>
                    <a:pt x="477" y="97"/>
                  </a:lnTo>
                  <a:lnTo>
                    <a:pt x="499" y="100"/>
                  </a:lnTo>
                  <a:lnTo>
                    <a:pt x="518" y="94"/>
                  </a:lnTo>
                  <a:lnTo>
                    <a:pt x="531" y="85"/>
                  </a:lnTo>
                  <a:lnTo>
                    <a:pt x="543" y="66"/>
                  </a:lnTo>
                  <a:lnTo>
                    <a:pt x="552" y="47"/>
                  </a:lnTo>
                  <a:lnTo>
                    <a:pt x="565" y="35"/>
                  </a:lnTo>
                  <a:lnTo>
                    <a:pt x="587" y="25"/>
                  </a:lnTo>
                  <a:lnTo>
                    <a:pt x="615" y="19"/>
                  </a:lnTo>
                  <a:lnTo>
                    <a:pt x="640" y="19"/>
                  </a:lnTo>
                  <a:lnTo>
                    <a:pt x="659" y="19"/>
                  </a:lnTo>
                  <a:lnTo>
                    <a:pt x="680" y="19"/>
                  </a:lnTo>
                  <a:lnTo>
                    <a:pt x="699" y="25"/>
                  </a:lnTo>
                  <a:lnTo>
                    <a:pt x="715" y="32"/>
                  </a:lnTo>
                  <a:lnTo>
                    <a:pt x="721" y="47"/>
                  </a:lnTo>
                  <a:lnTo>
                    <a:pt x="724" y="66"/>
                  </a:lnTo>
                  <a:lnTo>
                    <a:pt x="727" y="88"/>
                  </a:lnTo>
                  <a:lnTo>
                    <a:pt x="734" y="103"/>
                  </a:lnTo>
                  <a:lnTo>
                    <a:pt x="749" y="107"/>
                  </a:lnTo>
                  <a:lnTo>
                    <a:pt x="768" y="110"/>
                  </a:lnTo>
                  <a:lnTo>
                    <a:pt x="790" y="110"/>
                  </a:lnTo>
                  <a:lnTo>
                    <a:pt x="802" y="113"/>
                  </a:lnTo>
                  <a:lnTo>
                    <a:pt x="815" y="132"/>
                  </a:lnTo>
                  <a:lnTo>
                    <a:pt x="821" y="157"/>
                  </a:lnTo>
                  <a:lnTo>
                    <a:pt x="827" y="182"/>
                  </a:lnTo>
                  <a:lnTo>
                    <a:pt x="837" y="197"/>
                  </a:lnTo>
                  <a:lnTo>
                    <a:pt x="849" y="206"/>
                  </a:lnTo>
                  <a:lnTo>
                    <a:pt x="865" y="213"/>
                  </a:lnTo>
                  <a:lnTo>
                    <a:pt x="880" y="219"/>
                  </a:lnTo>
                  <a:lnTo>
                    <a:pt x="893" y="216"/>
                  </a:lnTo>
                  <a:lnTo>
                    <a:pt x="899" y="206"/>
                  </a:lnTo>
                  <a:lnTo>
                    <a:pt x="899" y="191"/>
                  </a:lnTo>
                  <a:lnTo>
                    <a:pt x="902" y="172"/>
                  </a:lnTo>
                  <a:lnTo>
                    <a:pt x="908" y="163"/>
                  </a:lnTo>
                  <a:lnTo>
                    <a:pt x="915" y="163"/>
                  </a:lnTo>
                  <a:lnTo>
                    <a:pt x="921" y="166"/>
                  </a:lnTo>
                  <a:lnTo>
                    <a:pt x="930" y="172"/>
                  </a:lnTo>
                  <a:lnTo>
                    <a:pt x="937" y="178"/>
                  </a:lnTo>
                  <a:lnTo>
                    <a:pt x="946" y="185"/>
                  </a:lnTo>
                  <a:lnTo>
                    <a:pt x="949" y="191"/>
                  </a:lnTo>
                  <a:lnTo>
                    <a:pt x="955" y="203"/>
                  </a:lnTo>
                  <a:lnTo>
                    <a:pt x="958" y="222"/>
                  </a:lnTo>
                  <a:lnTo>
                    <a:pt x="961" y="238"/>
                  </a:lnTo>
                  <a:lnTo>
                    <a:pt x="968" y="253"/>
                  </a:lnTo>
                  <a:lnTo>
                    <a:pt x="980" y="260"/>
                  </a:lnTo>
                  <a:lnTo>
                    <a:pt x="999" y="263"/>
                  </a:lnTo>
                  <a:lnTo>
                    <a:pt x="1015" y="269"/>
                  </a:lnTo>
                  <a:lnTo>
                    <a:pt x="1027" y="275"/>
                  </a:lnTo>
                  <a:lnTo>
                    <a:pt x="1036" y="291"/>
                  </a:lnTo>
                  <a:lnTo>
                    <a:pt x="1040" y="313"/>
                  </a:lnTo>
                  <a:lnTo>
                    <a:pt x="1043" y="338"/>
                  </a:lnTo>
                  <a:lnTo>
                    <a:pt x="1046" y="356"/>
                  </a:lnTo>
                  <a:lnTo>
                    <a:pt x="1058" y="372"/>
                  </a:lnTo>
                  <a:lnTo>
                    <a:pt x="1071" y="394"/>
                  </a:lnTo>
                  <a:lnTo>
                    <a:pt x="1086" y="413"/>
                  </a:lnTo>
                  <a:lnTo>
                    <a:pt x="1099" y="431"/>
                  </a:lnTo>
                  <a:lnTo>
                    <a:pt x="1108" y="438"/>
                  </a:lnTo>
                  <a:lnTo>
                    <a:pt x="1121" y="438"/>
                  </a:lnTo>
                  <a:lnTo>
                    <a:pt x="1143" y="431"/>
                  </a:lnTo>
                  <a:lnTo>
                    <a:pt x="1168" y="422"/>
                  </a:lnTo>
                  <a:lnTo>
                    <a:pt x="1196" y="413"/>
                  </a:lnTo>
                  <a:lnTo>
                    <a:pt x="1214" y="406"/>
                  </a:lnTo>
                  <a:lnTo>
                    <a:pt x="1233" y="400"/>
                  </a:lnTo>
                  <a:lnTo>
                    <a:pt x="1252" y="394"/>
                  </a:lnTo>
                  <a:lnTo>
                    <a:pt x="1271" y="391"/>
                  </a:lnTo>
                  <a:lnTo>
                    <a:pt x="1292" y="394"/>
                  </a:lnTo>
                  <a:lnTo>
                    <a:pt x="1324" y="400"/>
                  </a:lnTo>
                  <a:lnTo>
                    <a:pt x="1352" y="406"/>
                  </a:lnTo>
                  <a:lnTo>
                    <a:pt x="1374" y="409"/>
                  </a:lnTo>
                  <a:lnTo>
                    <a:pt x="1396" y="409"/>
                  </a:lnTo>
                  <a:lnTo>
                    <a:pt x="1417" y="409"/>
                  </a:lnTo>
                  <a:lnTo>
                    <a:pt x="1439" y="406"/>
                  </a:lnTo>
                  <a:lnTo>
                    <a:pt x="1458" y="397"/>
                  </a:lnTo>
                  <a:lnTo>
                    <a:pt x="1480" y="378"/>
                  </a:lnTo>
                  <a:lnTo>
                    <a:pt x="1499" y="369"/>
                  </a:lnTo>
                  <a:lnTo>
                    <a:pt x="1527" y="366"/>
                  </a:lnTo>
                  <a:lnTo>
                    <a:pt x="1561" y="366"/>
                  </a:lnTo>
                  <a:lnTo>
                    <a:pt x="1589" y="369"/>
                  </a:lnTo>
                  <a:lnTo>
                    <a:pt x="1608" y="375"/>
                  </a:lnTo>
                  <a:lnTo>
                    <a:pt x="1633" y="388"/>
                  </a:lnTo>
                  <a:lnTo>
                    <a:pt x="1655" y="400"/>
                  </a:lnTo>
                  <a:lnTo>
                    <a:pt x="1667" y="416"/>
                  </a:lnTo>
                  <a:lnTo>
                    <a:pt x="1670" y="422"/>
                  </a:lnTo>
                  <a:lnTo>
                    <a:pt x="1670" y="431"/>
                  </a:lnTo>
                  <a:lnTo>
                    <a:pt x="1673" y="441"/>
                  </a:lnTo>
                  <a:lnTo>
                    <a:pt x="1670" y="447"/>
                  </a:lnTo>
                  <a:lnTo>
                    <a:pt x="1670" y="456"/>
                  </a:lnTo>
                  <a:lnTo>
                    <a:pt x="1667" y="459"/>
                  </a:lnTo>
                  <a:lnTo>
                    <a:pt x="1661" y="463"/>
                  </a:lnTo>
                  <a:lnTo>
                    <a:pt x="1655" y="463"/>
                  </a:lnTo>
                  <a:lnTo>
                    <a:pt x="1645" y="463"/>
                  </a:lnTo>
                  <a:lnTo>
                    <a:pt x="1636" y="459"/>
                  </a:lnTo>
                  <a:lnTo>
                    <a:pt x="1630" y="459"/>
                  </a:lnTo>
                  <a:lnTo>
                    <a:pt x="1620" y="459"/>
                  </a:lnTo>
                  <a:lnTo>
                    <a:pt x="1617" y="459"/>
                  </a:lnTo>
                  <a:lnTo>
                    <a:pt x="1608" y="472"/>
                  </a:lnTo>
                  <a:lnTo>
                    <a:pt x="1605" y="491"/>
                  </a:lnTo>
                  <a:lnTo>
                    <a:pt x="1599" y="509"/>
                  </a:lnTo>
                  <a:lnTo>
                    <a:pt x="1592" y="525"/>
                  </a:lnTo>
                  <a:lnTo>
                    <a:pt x="1580" y="531"/>
                  </a:lnTo>
                  <a:lnTo>
                    <a:pt x="1561" y="534"/>
                  </a:lnTo>
                  <a:lnTo>
                    <a:pt x="1545" y="541"/>
                  </a:lnTo>
                  <a:lnTo>
                    <a:pt x="1533" y="547"/>
                  </a:lnTo>
                  <a:lnTo>
                    <a:pt x="1527" y="562"/>
                  </a:lnTo>
                  <a:lnTo>
                    <a:pt x="1527" y="581"/>
                  </a:lnTo>
                  <a:lnTo>
                    <a:pt x="1530" y="603"/>
                  </a:lnTo>
                  <a:lnTo>
                    <a:pt x="1533" y="619"/>
                  </a:lnTo>
                  <a:lnTo>
                    <a:pt x="1542" y="647"/>
                  </a:lnTo>
                  <a:lnTo>
                    <a:pt x="1555" y="675"/>
                  </a:lnTo>
                  <a:lnTo>
                    <a:pt x="1574" y="694"/>
                  </a:lnTo>
                  <a:lnTo>
                    <a:pt x="1592" y="700"/>
                  </a:lnTo>
                  <a:lnTo>
                    <a:pt x="1614" y="700"/>
                  </a:lnTo>
                  <a:lnTo>
                    <a:pt x="1630" y="694"/>
                  </a:lnTo>
                  <a:lnTo>
                    <a:pt x="1636" y="681"/>
                  </a:lnTo>
                  <a:lnTo>
                    <a:pt x="1636" y="659"/>
                  </a:lnTo>
                  <a:lnTo>
                    <a:pt x="1636" y="634"/>
                  </a:lnTo>
                  <a:lnTo>
                    <a:pt x="1639" y="612"/>
                  </a:lnTo>
                  <a:lnTo>
                    <a:pt x="1645" y="600"/>
                  </a:lnTo>
                  <a:lnTo>
                    <a:pt x="1661" y="597"/>
                  </a:lnTo>
                  <a:lnTo>
                    <a:pt x="1683" y="600"/>
                  </a:lnTo>
                  <a:lnTo>
                    <a:pt x="1705" y="606"/>
                  </a:lnTo>
                  <a:lnTo>
                    <a:pt x="1723" y="609"/>
                  </a:lnTo>
                  <a:lnTo>
                    <a:pt x="1748" y="606"/>
                  </a:lnTo>
                  <a:lnTo>
                    <a:pt x="1777" y="597"/>
                  </a:lnTo>
                  <a:lnTo>
                    <a:pt x="1805" y="587"/>
                  </a:lnTo>
                  <a:lnTo>
                    <a:pt x="1826" y="591"/>
                  </a:lnTo>
                  <a:lnTo>
                    <a:pt x="1845" y="603"/>
                  </a:lnTo>
                  <a:lnTo>
                    <a:pt x="1861" y="628"/>
                  </a:lnTo>
                  <a:lnTo>
                    <a:pt x="1876" y="647"/>
                  </a:lnTo>
                  <a:lnTo>
                    <a:pt x="1886" y="650"/>
                  </a:lnTo>
                  <a:lnTo>
                    <a:pt x="1895" y="653"/>
                  </a:lnTo>
                  <a:lnTo>
                    <a:pt x="1905" y="653"/>
                  </a:lnTo>
                  <a:lnTo>
                    <a:pt x="1914" y="656"/>
                  </a:lnTo>
                  <a:lnTo>
                    <a:pt x="1920" y="659"/>
                  </a:lnTo>
                  <a:lnTo>
                    <a:pt x="1933" y="675"/>
                  </a:lnTo>
                  <a:lnTo>
                    <a:pt x="1942" y="694"/>
                  </a:lnTo>
                  <a:lnTo>
                    <a:pt x="1951" y="712"/>
                  </a:lnTo>
                  <a:lnTo>
                    <a:pt x="1964" y="725"/>
                  </a:lnTo>
                  <a:lnTo>
                    <a:pt x="1976" y="728"/>
                  </a:lnTo>
                  <a:lnTo>
                    <a:pt x="1995" y="731"/>
                  </a:lnTo>
                  <a:lnTo>
                    <a:pt x="2011" y="731"/>
                  </a:lnTo>
                  <a:lnTo>
                    <a:pt x="2023" y="728"/>
                  </a:lnTo>
                  <a:lnTo>
                    <a:pt x="2029" y="712"/>
                  </a:lnTo>
                  <a:lnTo>
                    <a:pt x="2029" y="690"/>
                  </a:lnTo>
                  <a:lnTo>
                    <a:pt x="2026" y="669"/>
                  </a:lnTo>
                  <a:lnTo>
                    <a:pt x="2023" y="647"/>
                  </a:lnTo>
                  <a:lnTo>
                    <a:pt x="2023" y="628"/>
                  </a:lnTo>
                  <a:lnTo>
                    <a:pt x="2029" y="622"/>
                  </a:lnTo>
                  <a:lnTo>
                    <a:pt x="2036" y="616"/>
                  </a:lnTo>
                  <a:lnTo>
                    <a:pt x="2042" y="609"/>
                  </a:lnTo>
                  <a:lnTo>
                    <a:pt x="2048" y="603"/>
                  </a:lnTo>
                  <a:lnTo>
                    <a:pt x="2054" y="600"/>
                  </a:lnTo>
                  <a:lnTo>
                    <a:pt x="2070" y="603"/>
                  </a:lnTo>
                  <a:lnTo>
                    <a:pt x="2086" y="616"/>
                  </a:lnTo>
                  <a:lnTo>
                    <a:pt x="2101" y="628"/>
                  </a:lnTo>
                  <a:lnTo>
                    <a:pt x="2111" y="641"/>
                  </a:lnTo>
                  <a:lnTo>
                    <a:pt x="2117" y="662"/>
                  </a:lnTo>
                  <a:lnTo>
                    <a:pt x="2120" y="690"/>
                  </a:lnTo>
                  <a:lnTo>
                    <a:pt x="2120" y="712"/>
                  </a:lnTo>
                  <a:lnTo>
                    <a:pt x="2117" y="722"/>
                  </a:lnTo>
                  <a:lnTo>
                    <a:pt x="2117" y="728"/>
                  </a:lnTo>
                  <a:lnTo>
                    <a:pt x="2114" y="737"/>
                  </a:lnTo>
                  <a:lnTo>
                    <a:pt x="2111" y="747"/>
                  </a:lnTo>
                  <a:lnTo>
                    <a:pt x="2111" y="753"/>
                  </a:lnTo>
                  <a:lnTo>
                    <a:pt x="2111" y="759"/>
                  </a:lnTo>
                  <a:lnTo>
                    <a:pt x="2114" y="769"/>
                  </a:lnTo>
                  <a:lnTo>
                    <a:pt x="2117" y="778"/>
                  </a:lnTo>
                  <a:lnTo>
                    <a:pt x="2120" y="787"/>
                  </a:lnTo>
                  <a:lnTo>
                    <a:pt x="2123" y="794"/>
                  </a:lnTo>
                  <a:lnTo>
                    <a:pt x="2129" y="797"/>
                  </a:lnTo>
                  <a:lnTo>
                    <a:pt x="2142" y="800"/>
                  </a:lnTo>
                  <a:lnTo>
                    <a:pt x="2161" y="797"/>
                  </a:lnTo>
                  <a:lnTo>
                    <a:pt x="2176" y="790"/>
                  </a:lnTo>
                  <a:lnTo>
                    <a:pt x="2189" y="784"/>
                  </a:lnTo>
                  <a:lnTo>
                    <a:pt x="2192" y="778"/>
                  </a:lnTo>
                  <a:lnTo>
                    <a:pt x="2195" y="769"/>
                  </a:lnTo>
                  <a:lnTo>
                    <a:pt x="2198" y="762"/>
                  </a:lnTo>
                  <a:lnTo>
                    <a:pt x="2198" y="753"/>
                  </a:lnTo>
                  <a:lnTo>
                    <a:pt x="2201" y="747"/>
                  </a:lnTo>
                  <a:lnTo>
                    <a:pt x="2204" y="740"/>
                  </a:lnTo>
                  <a:lnTo>
                    <a:pt x="2211" y="737"/>
                  </a:lnTo>
                  <a:lnTo>
                    <a:pt x="2223" y="737"/>
                  </a:lnTo>
                  <a:lnTo>
                    <a:pt x="2232" y="734"/>
                  </a:lnTo>
                  <a:lnTo>
                    <a:pt x="2242" y="737"/>
                  </a:lnTo>
                  <a:lnTo>
                    <a:pt x="2248" y="740"/>
                  </a:lnTo>
                  <a:lnTo>
                    <a:pt x="2257" y="753"/>
                  </a:lnTo>
                  <a:lnTo>
                    <a:pt x="2261" y="775"/>
                  </a:lnTo>
                  <a:lnTo>
                    <a:pt x="2261" y="794"/>
                  </a:lnTo>
                  <a:lnTo>
                    <a:pt x="2264" y="812"/>
                  </a:lnTo>
                  <a:lnTo>
                    <a:pt x="2264" y="828"/>
                  </a:lnTo>
                  <a:lnTo>
                    <a:pt x="2264" y="847"/>
                  </a:lnTo>
                  <a:lnTo>
                    <a:pt x="2267" y="862"/>
                  </a:lnTo>
                  <a:lnTo>
                    <a:pt x="2276" y="872"/>
                  </a:lnTo>
                  <a:lnTo>
                    <a:pt x="2282" y="875"/>
                  </a:lnTo>
                  <a:lnTo>
                    <a:pt x="2289" y="872"/>
                  </a:lnTo>
                  <a:lnTo>
                    <a:pt x="2295" y="865"/>
                  </a:lnTo>
                  <a:lnTo>
                    <a:pt x="2304" y="859"/>
                  </a:lnTo>
                  <a:lnTo>
                    <a:pt x="2310" y="853"/>
                  </a:lnTo>
                  <a:lnTo>
                    <a:pt x="2317" y="850"/>
                  </a:lnTo>
                  <a:lnTo>
                    <a:pt x="2323" y="847"/>
                  </a:lnTo>
                  <a:lnTo>
                    <a:pt x="2342" y="843"/>
                  </a:lnTo>
                  <a:lnTo>
                    <a:pt x="2364" y="847"/>
                  </a:lnTo>
                  <a:lnTo>
                    <a:pt x="2385" y="850"/>
                  </a:lnTo>
                  <a:lnTo>
                    <a:pt x="2401" y="847"/>
                  </a:lnTo>
                  <a:lnTo>
                    <a:pt x="2410" y="840"/>
                  </a:lnTo>
                  <a:lnTo>
                    <a:pt x="2420" y="834"/>
                  </a:lnTo>
                  <a:lnTo>
                    <a:pt x="2432" y="825"/>
                  </a:lnTo>
                  <a:lnTo>
                    <a:pt x="2439" y="815"/>
                  </a:lnTo>
                  <a:lnTo>
                    <a:pt x="2445" y="809"/>
                  </a:lnTo>
                  <a:lnTo>
                    <a:pt x="2445" y="790"/>
                  </a:lnTo>
                  <a:lnTo>
                    <a:pt x="2442" y="769"/>
                  </a:lnTo>
                  <a:lnTo>
                    <a:pt x="2442" y="747"/>
                  </a:lnTo>
                  <a:lnTo>
                    <a:pt x="2445" y="728"/>
                  </a:lnTo>
                  <a:lnTo>
                    <a:pt x="2460" y="719"/>
                  </a:lnTo>
                  <a:lnTo>
                    <a:pt x="2485" y="715"/>
                  </a:lnTo>
                  <a:lnTo>
                    <a:pt x="2504" y="712"/>
                  </a:lnTo>
                  <a:lnTo>
                    <a:pt x="2526" y="719"/>
                  </a:lnTo>
                  <a:lnTo>
                    <a:pt x="2548" y="728"/>
                  </a:lnTo>
                  <a:lnTo>
                    <a:pt x="2570" y="740"/>
                  </a:lnTo>
                  <a:lnTo>
                    <a:pt x="2588" y="753"/>
                  </a:lnTo>
                  <a:lnTo>
                    <a:pt x="2607" y="772"/>
                  </a:lnTo>
                  <a:lnTo>
                    <a:pt x="2632" y="797"/>
                  </a:lnTo>
                  <a:lnTo>
                    <a:pt x="2654" y="819"/>
                  </a:lnTo>
                  <a:lnTo>
                    <a:pt x="2676" y="837"/>
                  </a:lnTo>
                  <a:lnTo>
                    <a:pt x="2698" y="843"/>
                  </a:lnTo>
                  <a:lnTo>
                    <a:pt x="2723" y="850"/>
                  </a:lnTo>
                  <a:lnTo>
                    <a:pt x="2745" y="853"/>
                  </a:lnTo>
                  <a:lnTo>
                    <a:pt x="2763" y="847"/>
                  </a:lnTo>
                  <a:lnTo>
                    <a:pt x="2785" y="840"/>
                  </a:lnTo>
                  <a:lnTo>
                    <a:pt x="2810" y="831"/>
                  </a:lnTo>
                  <a:lnTo>
                    <a:pt x="2829" y="828"/>
                  </a:lnTo>
                  <a:lnTo>
                    <a:pt x="2844" y="825"/>
                  </a:lnTo>
                  <a:lnTo>
                    <a:pt x="2866" y="825"/>
                  </a:lnTo>
                  <a:lnTo>
                    <a:pt x="2882" y="828"/>
                  </a:lnTo>
                  <a:lnTo>
                    <a:pt x="2898" y="837"/>
                  </a:lnTo>
                  <a:lnTo>
                    <a:pt x="2916" y="853"/>
                  </a:lnTo>
                  <a:lnTo>
                    <a:pt x="2938" y="865"/>
                  </a:lnTo>
                  <a:lnTo>
                    <a:pt x="2954" y="875"/>
                  </a:lnTo>
                  <a:lnTo>
                    <a:pt x="2973" y="878"/>
                  </a:lnTo>
                  <a:lnTo>
                    <a:pt x="2994" y="881"/>
                  </a:lnTo>
                  <a:lnTo>
                    <a:pt x="3016" y="881"/>
                  </a:lnTo>
                  <a:lnTo>
                    <a:pt x="3035" y="878"/>
                  </a:lnTo>
                  <a:lnTo>
                    <a:pt x="3041" y="865"/>
                  </a:lnTo>
                  <a:lnTo>
                    <a:pt x="3047" y="843"/>
                  </a:lnTo>
                  <a:lnTo>
                    <a:pt x="3054" y="825"/>
                  </a:lnTo>
                  <a:lnTo>
                    <a:pt x="3060" y="812"/>
                  </a:lnTo>
                  <a:lnTo>
                    <a:pt x="3076" y="812"/>
                  </a:lnTo>
                  <a:lnTo>
                    <a:pt x="3091" y="815"/>
                  </a:lnTo>
                  <a:lnTo>
                    <a:pt x="3107" y="822"/>
                  </a:lnTo>
                  <a:lnTo>
                    <a:pt x="3119" y="828"/>
                  </a:lnTo>
                  <a:lnTo>
                    <a:pt x="3138" y="843"/>
                  </a:lnTo>
                  <a:lnTo>
                    <a:pt x="3160" y="862"/>
                  </a:lnTo>
                  <a:lnTo>
                    <a:pt x="3182" y="878"/>
                  </a:lnTo>
                  <a:lnTo>
                    <a:pt x="3194" y="881"/>
                  </a:lnTo>
                  <a:lnTo>
                    <a:pt x="3216" y="884"/>
                  </a:lnTo>
                  <a:lnTo>
                    <a:pt x="3235" y="881"/>
                  </a:lnTo>
                  <a:lnTo>
                    <a:pt x="3247" y="878"/>
                  </a:lnTo>
                  <a:lnTo>
                    <a:pt x="3250" y="862"/>
                  </a:lnTo>
                  <a:lnTo>
                    <a:pt x="3250" y="843"/>
                  </a:lnTo>
                  <a:lnTo>
                    <a:pt x="3244" y="822"/>
                  </a:lnTo>
                  <a:lnTo>
                    <a:pt x="3244" y="803"/>
                  </a:lnTo>
                  <a:lnTo>
                    <a:pt x="3247" y="787"/>
                  </a:lnTo>
                  <a:lnTo>
                    <a:pt x="3263" y="781"/>
                  </a:lnTo>
                  <a:lnTo>
                    <a:pt x="3285" y="781"/>
                  </a:lnTo>
                  <a:lnTo>
                    <a:pt x="3307" y="781"/>
                  </a:lnTo>
                  <a:lnTo>
                    <a:pt x="3325" y="784"/>
                  </a:lnTo>
                  <a:lnTo>
                    <a:pt x="3347" y="787"/>
                  </a:lnTo>
                  <a:lnTo>
                    <a:pt x="3372" y="797"/>
                  </a:lnTo>
                  <a:lnTo>
                    <a:pt x="3400" y="803"/>
                  </a:lnTo>
                  <a:lnTo>
                    <a:pt x="3422" y="809"/>
                  </a:lnTo>
                  <a:lnTo>
                    <a:pt x="3450" y="803"/>
                  </a:lnTo>
                  <a:lnTo>
                    <a:pt x="3485" y="797"/>
                  </a:lnTo>
                  <a:lnTo>
                    <a:pt x="3513" y="787"/>
                  </a:lnTo>
                  <a:lnTo>
                    <a:pt x="3528" y="775"/>
                  </a:lnTo>
                  <a:lnTo>
                    <a:pt x="3547" y="762"/>
                  </a:lnTo>
                  <a:lnTo>
                    <a:pt x="3566" y="753"/>
                  </a:lnTo>
                  <a:lnTo>
                    <a:pt x="3591" y="747"/>
                  </a:lnTo>
                  <a:lnTo>
                    <a:pt x="3622" y="747"/>
                  </a:lnTo>
                  <a:lnTo>
                    <a:pt x="3650" y="750"/>
                  </a:lnTo>
                  <a:lnTo>
                    <a:pt x="3675" y="753"/>
                  </a:lnTo>
                  <a:lnTo>
                    <a:pt x="3700" y="756"/>
                  </a:lnTo>
                  <a:lnTo>
                    <a:pt x="3728" y="765"/>
                  </a:lnTo>
                  <a:lnTo>
                    <a:pt x="3756" y="778"/>
                  </a:lnTo>
                  <a:lnTo>
                    <a:pt x="3781" y="787"/>
                  </a:lnTo>
                  <a:lnTo>
                    <a:pt x="3788" y="790"/>
                  </a:lnTo>
                  <a:lnTo>
                    <a:pt x="3797" y="800"/>
                  </a:lnTo>
                  <a:lnTo>
                    <a:pt x="3806" y="806"/>
                  </a:lnTo>
                  <a:lnTo>
                    <a:pt x="3816" y="815"/>
                  </a:lnTo>
                  <a:lnTo>
                    <a:pt x="3825" y="819"/>
                  </a:lnTo>
                  <a:lnTo>
                    <a:pt x="3831" y="822"/>
                  </a:lnTo>
                  <a:lnTo>
                    <a:pt x="3837" y="825"/>
                  </a:lnTo>
                  <a:lnTo>
                    <a:pt x="3847" y="825"/>
                  </a:lnTo>
                  <a:lnTo>
                    <a:pt x="3856" y="825"/>
                  </a:lnTo>
                  <a:lnTo>
                    <a:pt x="3862" y="825"/>
                  </a:lnTo>
                  <a:lnTo>
                    <a:pt x="3881" y="815"/>
                  </a:lnTo>
                  <a:lnTo>
                    <a:pt x="3900" y="797"/>
                  </a:lnTo>
                  <a:lnTo>
                    <a:pt x="3916" y="787"/>
                  </a:lnTo>
                  <a:lnTo>
                    <a:pt x="3934" y="784"/>
                  </a:lnTo>
                  <a:lnTo>
                    <a:pt x="3956" y="784"/>
                  </a:lnTo>
                  <a:lnTo>
                    <a:pt x="3975" y="787"/>
                  </a:lnTo>
                  <a:lnTo>
                    <a:pt x="3994" y="803"/>
                  </a:lnTo>
                  <a:lnTo>
                    <a:pt x="4012" y="825"/>
                  </a:lnTo>
                  <a:lnTo>
                    <a:pt x="4025" y="847"/>
                  </a:lnTo>
                  <a:lnTo>
                    <a:pt x="4031" y="865"/>
                  </a:lnTo>
                  <a:lnTo>
                    <a:pt x="4037" y="887"/>
                  </a:lnTo>
                  <a:lnTo>
                    <a:pt x="4044" y="909"/>
                  </a:lnTo>
                  <a:lnTo>
                    <a:pt x="4053" y="928"/>
                  </a:lnTo>
                  <a:lnTo>
                    <a:pt x="4075" y="937"/>
                  </a:lnTo>
                  <a:lnTo>
                    <a:pt x="4106" y="947"/>
                  </a:lnTo>
                  <a:lnTo>
                    <a:pt x="4140" y="950"/>
                  </a:lnTo>
                  <a:lnTo>
                    <a:pt x="4169" y="953"/>
                  </a:lnTo>
                  <a:lnTo>
                    <a:pt x="4190" y="953"/>
                  </a:lnTo>
                  <a:lnTo>
                    <a:pt x="4222" y="956"/>
                  </a:lnTo>
                  <a:lnTo>
                    <a:pt x="4243" y="953"/>
                  </a:lnTo>
                  <a:lnTo>
                    <a:pt x="4253" y="947"/>
                  </a:lnTo>
                  <a:lnTo>
                    <a:pt x="4262" y="940"/>
                  </a:lnTo>
                  <a:lnTo>
                    <a:pt x="4272" y="931"/>
                  </a:lnTo>
                  <a:lnTo>
                    <a:pt x="4278" y="922"/>
                  </a:lnTo>
                  <a:lnTo>
                    <a:pt x="4306" y="931"/>
                  </a:lnTo>
                  <a:lnTo>
                    <a:pt x="4331" y="937"/>
                  </a:lnTo>
                  <a:lnTo>
                    <a:pt x="4340" y="940"/>
                  </a:lnTo>
                  <a:lnTo>
                    <a:pt x="4353" y="937"/>
                  </a:lnTo>
                  <a:lnTo>
                    <a:pt x="4343" y="947"/>
                  </a:lnTo>
                  <a:lnTo>
                    <a:pt x="4337" y="956"/>
                  </a:lnTo>
                  <a:lnTo>
                    <a:pt x="4331" y="965"/>
                  </a:lnTo>
                  <a:lnTo>
                    <a:pt x="4328" y="972"/>
                  </a:lnTo>
                  <a:lnTo>
                    <a:pt x="4325" y="981"/>
                  </a:lnTo>
                  <a:lnTo>
                    <a:pt x="4325" y="1003"/>
                  </a:lnTo>
                  <a:lnTo>
                    <a:pt x="4331" y="1031"/>
                  </a:lnTo>
                  <a:lnTo>
                    <a:pt x="4343" y="1059"/>
                  </a:lnTo>
                  <a:lnTo>
                    <a:pt x="4356" y="1078"/>
                  </a:lnTo>
                  <a:lnTo>
                    <a:pt x="4362" y="1084"/>
                  </a:lnTo>
                  <a:lnTo>
                    <a:pt x="4371" y="1087"/>
                  </a:lnTo>
                  <a:lnTo>
                    <a:pt x="4384" y="1093"/>
                  </a:lnTo>
                  <a:lnTo>
                    <a:pt x="4393" y="1096"/>
                  </a:lnTo>
                  <a:lnTo>
                    <a:pt x="4400" y="1100"/>
                  </a:lnTo>
                  <a:lnTo>
                    <a:pt x="4415" y="1118"/>
                  </a:lnTo>
                  <a:lnTo>
                    <a:pt x="4431" y="1143"/>
                  </a:lnTo>
                  <a:lnTo>
                    <a:pt x="4440" y="1165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9559926" y="2354263"/>
              <a:ext cx="8986838" cy="10806113"/>
            </a:xfrm>
            <a:custGeom>
              <a:avLst/>
              <a:gdLst>
                <a:gd name="T0" fmla="*/ 5602 w 5661"/>
                <a:gd name="T1" fmla="*/ 1883 h 6807"/>
                <a:gd name="T2" fmla="*/ 5421 w 5661"/>
                <a:gd name="T3" fmla="*/ 2133 h 6807"/>
                <a:gd name="T4" fmla="*/ 5293 w 5661"/>
                <a:gd name="T5" fmla="*/ 2342 h 6807"/>
                <a:gd name="T6" fmla="*/ 5099 w 5661"/>
                <a:gd name="T7" fmla="*/ 2567 h 6807"/>
                <a:gd name="T8" fmla="*/ 4840 w 5661"/>
                <a:gd name="T9" fmla="*/ 2817 h 6807"/>
                <a:gd name="T10" fmla="*/ 4943 w 5661"/>
                <a:gd name="T11" fmla="*/ 3151 h 6807"/>
                <a:gd name="T12" fmla="*/ 4659 w 5661"/>
                <a:gd name="T13" fmla="*/ 3307 h 6807"/>
                <a:gd name="T14" fmla="*/ 4656 w 5661"/>
                <a:gd name="T15" fmla="*/ 3585 h 6807"/>
                <a:gd name="T16" fmla="*/ 4359 w 5661"/>
                <a:gd name="T17" fmla="*/ 3888 h 6807"/>
                <a:gd name="T18" fmla="*/ 3872 w 5661"/>
                <a:gd name="T19" fmla="*/ 3910 h 6807"/>
                <a:gd name="T20" fmla="*/ 3450 w 5661"/>
                <a:gd name="T21" fmla="*/ 3994 h 6807"/>
                <a:gd name="T22" fmla="*/ 3291 w 5661"/>
                <a:gd name="T23" fmla="*/ 4063 h 6807"/>
                <a:gd name="T24" fmla="*/ 3129 w 5661"/>
                <a:gd name="T25" fmla="*/ 4047 h 6807"/>
                <a:gd name="T26" fmla="*/ 2745 w 5661"/>
                <a:gd name="T27" fmla="*/ 4175 h 6807"/>
                <a:gd name="T28" fmla="*/ 2807 w 5661"/>
                <a:gd name="T29" fmla="*/ 4634 h 6807"/>
                <a:gd name="T30" fmla="*/ 2782 w 5661"/>
                <a:gd name="T31" fmla="*/ 4940 h 6807"/>
                <a:gd name="T32" fmla="*/ 3107 w 5661"/>
                <a:gd name="T33" fmla="*/ 5305 h 6807"/>
                <a:gd name="T34" fmla="*/ 3032 w 5661"/>
                <a:gd name="T35" fmla="*/ 5671 h 6807"/>
                <a:gd name="T36" fmla="*/ 2876 w 5661"/>
                <a:gd name="T37" fmla="*/ 6049 h 6807"/>
                <a:gd name="T38" fmla="*/ 2598 w 5661"/>
                <a:gd name="T39" fmla="*/ 6358 h 6807"/>
                <a:gd name="T40" fmla="*/ 2476 w 5661"/>
                <a:gd name="T41" fmla="*/ 6695 h 6807"/>
                <a:gd name="T42" fmla="*/ 2223 w 5661"/>
                <a:gd name="T43" fmla="*/ 6726 h 6807"/>
                <a:gd name="T44" fmla="*/ 1945 w 5661"/>
                <a:gd name="T45" fmla="*/ 6601 h 6807"/>
                <a:gd name="T46" fmla="*/ 1677 w 5661"/>
                <a:gd name="T47" fmla="*/ 6361 h 6807"/>
                <a:gd name="T48" fmla="*/ 1211 w 5661"/>
                <a:gd name="T49" fmla="*/ 6273 h 6807"/>
                <a:gd name="T50" fmla="*/ 890 w 5661"/>
                <a:gd name="T51" fmla="*/ 5996 h 6807"/>
                <a:gd name="T52" fmla="*/ 649 w 5661"/>
                <a:gd name="T53" fmla="*/ 6139 h 6807"/>
                <a:gd name="T54" fmla="*/ 674 w 5661"/>
                <a:gd name="T55" fmla="*/ 5793 h 6807"/>
                <a:gd name="T56" fmla="*/ 437 w 5661"/>
                <a:gd name="T57" fmla="*/ 5537 h 6807"/>
                <a:gd name="T58" fmla="*/ 156 w 5661"/>
                <a:gd name="T59" fmla="*/ 5465 h 6807"/>
                <a:gd name="T60" fmla="*/ 75 w 5661"/>
                <a:gd name="T61" fmla="*/ 5302 h 6807"/>
                <a:gd name="T62" fmla="*/ 587 w 5661"/>
                <a:gd name="T63" fmla="*/ 4809 h 6807"/>
                <a:gd name="T64" fmla="*/ 727 w 5661"/>
                <a:gd name="T65" fmla="*/ 4222 h 6807"/>
                <a:gd name="T66" fmla="*/ 968 w 5661"/>
                <a:gd name="T67" fmla="*/ 3188 h 6807"/>
                <a:gd name="T68" fmla="*/ 1152 w 5661"/>
                <a:gd name="T69" fmla="*/ 2461 h 6807"/>
                <a:gd name="T70" fmla="*/ 1405 w 5661"/>
                <a:gd name="T71" fmla="*/ 2358 h 6807"/>
                <a:gd name="T72" fmla="*/ 1186 w 5661"/>
                <a:gd name="T73" fmla="*/ 2130 h 6807"/>
                <a:gd name="T74" fmla="*/ 1071 w 5661"/>
                <a:gd name="T75" fmla="*/ 2320 h 6807"/>
                <a:gd name="T76" fmla="*/ 1211 w 5661"/>
                <a:gd name="T77" fmla="*/ 1515 h 6807"/>
                <a:gd name="T78" fmla="*/ 1355 w 5661"/>
                <a:gd name="T79" fmla="*/ 422 h 6807"/>
                <a:gd name="T80" fmla="*/ 1555 w 5661"/>
                <a:gd name="T81" fmla="*/ 375 h 6807"/>
                <a:gd name="T82" fmla="*/ 1911 w 5661"/>
                <a:gd name="T83" fmla="*/ 706 h 6807"/>
                <a:gd name="T84" fmla="*/ 2067 w 5661"/>
                <a:gd name="T85" fmla="*/ 1387 h 6807"/>
                <a:gd name="T86" fmla="*/ 2270 w 5661"/>
                <a:gd name="T87" fmla="*/ 1871 h 6807"/>
                <a:gd name="T88" fmla="*/ 2304 w 5661"/>
                <a:gd name="T89" fmla="*/ 1568 h 6807"/>
                <a:gd name="T90" fmla="*/ 2123 w 5661"/>
                <a:gd name="T91" fmla="*/ 1187 h 6807"/>
                <a:gd name="T92" fmla="*/ 2273 w 5661"/>
                <a:gd name="T93" fmla="*/ 803 h 6807"/>
                <a:gd name="T94" fmla="*/ 2554 w 5661"/>
                <a:gd name="T95" fmla="*/ 1034 h 6807"/>
                <a:gd name="T96" fmla="*/ 2760 w 5661"/>
                <a:gd name="T97" fmla="*/ 1287 h 6807"/>
                <a:gd name="T98" fmla="*/ 3138 w 5661"/>
                <a:gd name="T99" fmla="*/ 1359 h 6807"/>
                <a:gd name="T100" fmla="*/ 3335 w 5661"/>
                <a:gd name="T101" fmla="*/ 1124 h 6807"/>
                <a:gd name="T102" fmla="*/ 3663 w 5661"/>
                <a:gd name="T103" fmla="*/ 943 h 6807"/>
                <a:gd name="T104" fmla="*/ 3825 w 5661"/>
                <a:gd name="T105" fmla="*/ 553 h 6807"/>
                <a:gd name="T106" fmla="*/ 4137 w 5661"/>
                <a:gd name="T107" fmla="*/ 147 h 6807"/>
                <a:gd name="T108" fmla="*/ 4525 w 5661"/>
                <a:gd name="T109" fmla="*/ 60 h 6807"/>
                <a:gd name="T110" fmla="*/ 4721 w 5661"/>
                <a:gd name="T111" fmla="*/ 206 h 6807"/>
                <a:gd name="T112" fmla="*/ 5108 w 5661"/>
                <a:gd name="T113" fmla="*/ 406 h 6807"/>
                <a:gd name="T114" fmla="*/ 5393 w 5661"/>
                <a:gd name="T115" fmla="*/ 647 h 6807"/>
                <a:gd name="T116" fmla="*/ 5411 w 5661"/>
                <a:gd name="T117" fmla="*/ 878 h 6807"/>
                <a:gd name="T118" fmla="*/ 5324 w 5661"/>
                <a:gd name="T119" fmla="*/ 1252 h 6807"/>
                <a:gd name="T120" fmla="*/ 5561 w 5661"/>
                <a:gd name="T121" fmla="*/ 1430 h 6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61" h="6807">
                  <a:moveTo>
                    <a:pt x="5630" y="1555"/>
                  </a:moveTo>
                  <a:lnTo>
                    <a:pt x="5642" y="1574"/>
                  </a:lnTo>
                  <a:lnTo>
                    <a:pt x="5652" y="1602"/>
                  </a:lnTo>
                  <a:lnTo>
                    <a:pt x="5661" y="1627"/>
                  </a:lnTo>
                  <a:lnTo>
                    <a:pt x="5649" y="1630"/>
                  </a:lnTo>
                  <a:lnTo>
                    <a:pt x="5636" y="1633"/>
                  </a:lnTo>
                  <a:lnTo>
                    <a:pt x="5627" y="1636"/>
                  </a:lnTo>
                  <a:lnTo>
                    <a:pt x="5617" y="1640"/>
                  </a:lnTo>
                  <a:lnTo>
                    <a:pt x="5611" y="1646"/>
                  </a:lnTo>
                  <a:lnTo>
                    <a:pt x="5599" y="1665"/>
                  </a:lnTo>
                  <a:lnTo>
                    <a:pt x="5593" y="1690"/>
                  </a:lnTo>
                  <a:lnTo>
                    <a:pt x="5589" y="1711"/>
                  </a:lnTo>
                  <a:lnTo>
                    <a:pt x="5596" y="1730"/>
                  </a:lnTo>
                  <a:lnTo>
                    <a:pt x="5602" y="1752"/>
                  </a:lnTo>
                  <a:lnTo>
                    <a:pt x="5611" y="1768"/>
                  </a:lnTo>
                  <a:lnTo>
                    <a:pt x="5617" y="1789"/>
                  </a:lnTo>
                  <a:lnTo>
                    <a:pt x="5627" y="1814"/>
                  </a:lnTo>
                  <a:lnTo>
                    <a:pt x="5630" y="1836"/>
                  </a:lnTo>
                  <a:lnTo>
                    <a:pt x="5630" y="1858"/>
                  </a:lnTo>
                  <a:lnTo>
                    <a:pt x="5627" y="1864"/>
                  </a:lnTo>
                  <a:lnTo>
                    <a:pt x="5621" y="1871"/>
                  </a:lnTo>
                  <a:lnTo>
                    <a:pt x="5611" y="1877"/>
                  </a:lnTo>
                  <a:lnTo>
                    <a:pt x="5602" y="1883"/>
                  </a:lnTo>
                  <a:lnTo>
                    <a:pt x="5596" y="1889"/>
                  </a:lnTo>
                  <a:lnTo>
                    <a:pt x="5589" y="1896"/>
                  </a:lnTo>
                  <a:lnTo>
                    <a:pt x="5586" y="1914"/>
                  </a:lnTo>
                  <a:lnTo>
                    <a:pt x="5589" y="1936"/>
                  </a:lnTo>
                  <a:lnTo>
                    <a:pt x="5593" y="1958"/>
                  </a:lnTo>
                  <a:lnTo>
                    <a:pt x="5589" y="1974"/>
                  </a:lnTo>
                  <a:lnTo>
                    <a:pt x="5583" y="1983"/>
                  </a:lnTo>
                  <a:lnTo>
                    <a:pt x="5577" y="1992"/>
                  </a:lnTo>
                  <a:lnTo>
                    <a:pt x="5564" y="2002"/>
                  </a:lnTo>
                  <a:lnTo>
                    <a:pt x="5558" y="2011"/>
                  </a:lnTo>
                  <a:lnTo>
                    <a:pt x="5552" y="2017"/>
                  </a:lnTo>
                  <a:lnTo>
                    <a:pt x="5549" y="2036"/>
                  </a:lnTo>
                  <a:lnTo>
                    <a:pt x="5552" y="2055"/>
                  </a:lnTo>
                  <a:lnTo>
                    <a:pt x="5555" y="2077"/>
                  </a:lnTo>
                  <a:lnTo>
                    <a:pt x="5555" y="2099"/>
                  </a:lnTo>
                  <a:lnTo>
                    <a:pt x="5552" y="2114"/>
                  </a:lnTo>
                  <a:lnTo>
                    <a:pt x="5536" y="2124"/>
                  </a:lnTo>
                  <a:lnTo>
                    <a:pt x="5511" y="2130"/>
                  </a:lnTo>
                  <a:lnTo>
                    <a:pt x="5493" y="2133"/>
                  </a:lnTo>
                  <a:lnTo>
                    <a:pt x="5477" y="2133"/>
                  </a:lnTo>
                  <a:lnTo>
                    <a:pt x="5455" y="2130"/>
                  </a:lnTo>
                  <a:lnTo>
                    <a:pt x="5436" y="2130"/>
                  </a:lnTo>
                  <a:lnTo>
                    <a:pt x="5421" y="2133"/>
                  </a:lnTo>
                  <a:lnTo>
                    <a:pt x="5418" y="2139"/>
                  </a:lnTo>
                  <a:lnTo>
                    <a:pt x="5418" y="2142"/>
                  </a:lnTo>
                  <a:lnTo>
                    <a:pt x="5421" y="2152"/>
                  </a:lnTo>
                  <a:lnTo>
                    <a:pt x="5421" y="2158"/>
                  </a:lnTo>
                  <a:lnTo>
                    <a:pt x="5421" y="2164"/>
                  </a:lnTo>
                  <a:lnTo>
                    <a:pt x="5421" y="2170"/>
                  </a:lnTo>
                  <a:lnTo>
                    <a:pt x="5418" y="2177"/>
                  </a:lnTo>
                  <a:lnTo>
                    <a:pt x="5415" y="2186"/>
                  </a:lnTo>
                  <a:lnTo>
                    <a:pt x="5408" y="2195"/>
                  </a:lnTo>
                  <a:lnTo>
                    <a:pt x="5405" y="2205"/>
                  </a:lnTo>
                  <a:lnTo>
                    <a:pt x="5402" y="2214"/>
                  </a:lnTo>
                  <a:lnTo>
                    <a:pt x="5402" y="2230"/>
                  </a:lnTo>
                  <a:lnTo>
                    <a:pt x="5408" y="2245"/>
                  </a:lnTo>
                  <a:lnTo>
                    <a:pt x="5411" y="2264"/>
                  </a:lnTo>
                  <a:lnTo>
                    <a:pt x="5411" y="2277"/>
                  </a:lnTo>
                  <a:lnTo>
                    <a:pt x="5402" y="2295"/>
                  </a:lnTo>
                  <a:lnTo>
                    <a:pt x="5386" y="2314"/>
                  </a:lnTo>
                  <a:lnTo>
                    <a:pt x="5368" y="2330"/>
                  </a:lnTo>
                  <a:lnTo>
                    <a:pt x="5352" y="2342"/>
                  </a:lnTo>
                  <a:lnTo>
                    <a:pt x="5340" y="2342"/>
                  </a:lnTo>
                  <a:lnTo>
                    <a:pt x="5321" y="2342"/>
                  </a:lnTo>
                  <a:lnTo>
                    <a:pt x="5305" y="2339"/>
                  </a:lnTo>
                  <a:lnTo>
                    <a:pt x="5293" y="2342"/>
                  </a:lnTo>
                  <a:lnTo>
                    <a:pt x="5290" y="2345"/>
                  </a:lnTo>
                  <a:lnTo>
                    <a:pt x="5290" y="2355"/>
                  </a:lnTo>
                  <a:lnTo>
                    <a:pt x="5286" y="2361"/>
                  </a:lnTo>
                  <a:lnTo>
                    <a:pt x="5286" y="2370"/>
                  </a:lnTo>
                  <a:lnTo>
                    <a:pt x="5286" y="2380"/>
                  </a:lnTo>
                  <a:lnTo>
                    <a:pt x="5283" y="2386"/>
                  </a:lnTo>
                  <a:lnTo>
                    <a:pt x="5283" y="2392"/>
                  </a:lnTo>
                  <a:lnTo>
                    <a:pt x="5265" y="2401"/>
                  </a:lnTo>
                  <a:lnTo>
                    <a:pt x="5243" y="2405"/>
                  </a:lnTo>
                  <a:lnTo>
                    <a:pt x="5221" y="2411"/>
                  </a:lnTo>
                  <a:lnTo>
                    <a:pt x="5202" y="2417"/>
                  </a:lnTo>
                  <a:lnTo>
                    <a:pt x="5180" y="2430"/>
                  </a:lnTo>
                  <a:lnTo>
                    <a:pt x="5155" y="2445"/>
                  </a:lnTo>
                  <a:lnTo>
                    <a:pt x="5140" y="2464"/>
                  </a:lnTo>
                  <a:lnTo>
                    <a:pt x="5137" y="2480"/>
                  </a:lnTo>
                  <a:lnTo>
                    <a:pt x="5140" y="2498"/>
                  </a:lnTo>
                  <a:lnTo>
                    <a:pt x="5140" y="2517"/>
                  </a:lnTo>
                  <a:lnTo>
                    <a:pt x="5137" y="2523"/>
                  </a:lnTo>
                  <a:lnTo>
                    <a:pt x="5130" y="2536"/>
                  </a:lnTo>
                  <a:lnTo>
                    <a:pt x="5124" y="2545"/>
                  </a:lnTo>
                  <a:lnTo>
                    <a:pt x="5115" y="2554"/>
                  </a:lnTo>
                  <a:lnTo>
                    <a:pt x="5108" y="2561"/>
                  </a:lnTo>
                  <a:lnTo>
                    <a:pt x="5099" y="2567"/>
                  </a:lnTo>
                  <a:lnTo>
                    <a:pt x="5090" y="2573"/>
                  </a:lnTo>
                  <a:lnTo>
                    <a:pt x="5077" y="2579"/>
                  </a:lnTo>
                  <a:lnTo>
                    <a:pt x="5068" y="2586"/>
                  </a:lnTo>
                  <a:lnTo>
                    <a:pt x="5055" y="2604"/>
                  </a:lnTo>
                  <a:lnTo>
                    <a:pt x="5046" y="2633"/>
                  </a:lnTo>
                  <a:lnTo>
                    <a:pt x="5034" y="2658"/>
                  </a:lnTo>
                  <a:lnTo>
                    <a:pt x="5018" y="2676"/>
                  </a:lnTo>
                  <a:lnTo>
                    <a:pt x="5012" y="2676"/>
                  </a:lnTo>
                  <a:lnTo>
                    <a:pt x="5002" y="2676"/>
                  </a:lnTo>
                  <a:lnTo>
                    <a:pt x="4996" y="2676"/>
                  </a:lnTo>
                  <a:lnTo>
                    <a:pt x="4987" y="2676"/>
                  </a:lnTo>
                  <a:lnTo>
                    <a:pt x="4977" y="2676"/>
                  </a:lnTo>
                  <a:lnTo>
                    <a:pt x="4971" y="2676"/>
                  </a:lnTo>
                  <a:lnTo>
                    <a:pt x="4949" y="2683"/>
                  </a:lnTo>
                  <a:lnTo>
                    <a:pt x="4927" y="2698"/>
                  </a:lnTo>
                  <a:lnTo>
                    <a:pt x="4909" y="2708"/>
                  </a:lnTo>
                  <a:lnTo>
                    <a:pt x="4890" y="2717"/>
                  </a:lnTo>
                  <a:lnTo>
                    <a:pt x="4871" y="2726"/>
                  </a:lnTo>
                  <a:lnTo>
                    <a:pt x="4852" y="2736"/>
                  </a:lnTo>
                  <a:lnTo>
                    <a:pt x="4840" y="2748"/>
                  </a:lnTo>
                  <a:lnTo>
                    <a:pt x="4834" y="2767"/>
                  </a:lnTo>
                  <a:lnTo>
                    <a:pt x="4837" y="2792"/>
                  </a:lnTo>
                  <a:lnTo>
                    <a:pt x="4840" y="2817"/>
                  </a:lnTo>
                  <a:lnTo>
                    <a:pt x="4849" y="2836"/>
                  </a:lnTo>
                  <a:lnTo>
                    <a:pt x="4852" y="2839"/>
                  </a:lnTo>
                  <a:lnTo>
                    <a:pt x="4862" y="2842"/>
                  </a:lnTo>
                  <a:lnTo>
                    <a:pt x="4868" y="2842"/>
                  </a:lnTo>
                  <a:lnTo>
                    <a:pt x="4877" y="2845"/>
                  </a:lnTo>
                  <a:lnTo>
                    <a:pt x="4881" y="2848"/>
                  </a:lnTo>
                  <a:lnTo>
                    <a:pt x="4887" y="2861"/>
                  </a:lnTo>
                  <a:lnTo>
                    <a:pt x="4890" y="2879"/>
                  </a:lnTo>
                  <a:lnTo>
                    <a:pt x="4890" y="2895"/>
                  </a:lnTo>
                  <a:lnTo>
                    <a:pt x="4896" y="2910"/>
                  </a:lnTo>
                  <a:lnTo>
                    <a:pt x="4912" y="2926"/>
                  </a:lnTo>
                  <a:lnTo>
                    <a:pt x="4937" y="2942"/>
                  </a:lnTo>
                  <a:lnTo>
                    <a:pt x="4955" y="2957"/>
                  </a:lnTo>
                  <a:lnTo>
                    <a:pt x="4962" y="2976"/>
                  </a:lnTo>
                  <a:lnTo>
                    <a:pt x="4965" y="3001"/>
                  </a:lnTo>
                  <a:lnTo>
                    <a:pt x="4965" y="3020"/>
                  </a:lnTo>
                  <a:lnTo>
                    <a:pt x="4962" y="3038"/>
                  </a:lnTo>
                  <a:lnTo>
                    <a:pt x="4952" y="3060"/>
                  </a:lnTo>
                  <a:lnTo>
                    <a:pt x="4943" y="3085"/>
                  </a:lnTo>
                  <a:lnTo>
                    <a:pt x="4940" y="3104"/>
                  </a:lnTo>
                  <a:lnTo>
                    <a:pt x="4940" y="3117"/>
                  </a:lnTo>
                  <a:lnTo>
                    <a:pt x="4940" y="3135"/>
                  </a:lnTo>
                  <a:lnTo>
                    <a:pt x="4943" y="3151"/>
                  </a:lnTo>
                  <a:lnTo>
                    <a:pt x="4940" y="3163"/>
                  </a:lnTo>
                  <a:lnTo>
                    <a:pt x="4921" y="3179"/>
                  </a:lnTo>
                  <a:lnTo>
                    <a:pt x="4893" y="3192"/>
                  </a:lnTo>
                  <a:lnTo>
                    <a:pt x="4865" y="3201"/>
                  </a:lnTo>
                  <a:lnTo>
                    <a:pt x="4840" y="3201"/>
                  </a:lnTo>
                  <a:lnTo>
                    <a:pt x="4824" y="3188"/>
                  </a:lnTo>
                  <a:lnTo>
                    <a:pt x="4809" y="3167"/>
                  </a:lnTo>
                  <a:lnTo>
                    <a:pt x="4793" y="3148"/>
                  </a:lnTo>
                  <a:lnTo>
                    <a:pt x="4777" y="3142"/>
                  </a:lnTo>
                  <a:lnTo>
                    <a:pt x="4759" y="3132"/>
                  </a:lnTo>
                  <a:lnTo>
                    <a:pt x="4740" y="3126"/>
                  </a:lnTo>
                  <a:lnTo>
                    <a:pt x="4724" y="3126"/>
                  </a:lnTo>
                  <a:lnTo>
                    <a:pt x="4703" y="3135"/>
                  </a:lnTo>
                  <a:lnTo>
                    <a:pt x="4681" y="3157"/>
                  </a:lnTo>
                  <a:lnTo>
                    <a:pt x="4659" y="3179"/>
                  </a:lnTo>
                  <a:lnTo>
                    <a:pt x="4649" y="3201"/>
                  </a:lnTo>
                  <a:lnTo>
                    <a:pt x="4653" y="3216"/>
                  </a:lnTo>
                  <a:lnTo>
                    <a:pt x="4659" y="3232"/>
                  </a:lnTo>
                  <a:lnTo>
                    <a:pt x="4668" y="3248"/>
                  </a:lnTo>
                  <a:lnTo>
                    <a:pt x="4671" y="3263"/>
                  </a:lnTo>
                  <a:lnTo>
                    <a:pt x="4671" y="3276"/>
                  </a:lnTo>
                  <a:lnTo>
                    <a:pt x="4665" y="3291"/>
                  </a:lnTo>
                  <a:lnTo>
                    <a:pt x="4659" y="3307"/>
                  </a:lnTo>
                  <a:lnTo>
                    <a:pt x="4662" y="3320"/>
                  </a:lnTo>
                  <a:lnTo>
                    <a:pt x="4671" y="3326"/>
                  </a:lnTo>
                  <a:lnTo>
                    <a:pt x="4690" y="3329"/>
                  </a:lnTo>
                  <a:lnTo>
                    <a:pt x="4706" y="3329"/>
                  </a:lnTo>
                  <a:lnTo>
                    <a:pt x="4721" y="3335"/>
                  </a:lnTo>
                  <a:lnTo>
                    <a:pt x="4728" y="3341"/>
                  </a:lnTo>
                  <a:lnTo>
                    <a:pt x="4734" y="3348"/>
                  </a:lnTo>
                  <a:lnTo>
                    <a:pt x="4737" y="3357"/>
                  </a:lnTo>
                  <a:lnTo>
                    <a:pt x="4743" y="3366"/>
                  </a:lnTo>
                  <a:lnTo>
                    <a:pt x="4746" y="3376"/>
                  </a:lnTo>
                  <a:lnTo>
                    <a:pt x="4746" y="3385"/>
                  </a:lnTo>
                  <a:lnTo>
                    <a:pt x="4743" y="3401"/>
                  </a:lnTo>
                  <a:lnTo>
                    <a:pt x="4731" y="3419"/>
                  </a:lnTo>
                  <a:lnTo>
                    <a:pt x="4718" y="3435"/>
                  </a:lnTo>
                  <a:lnTo>
                    <a:pt x="4709" y="3451"/>
                  </a:lnTo>
                  <a:lnTo>
                    <a:pt x="4709" y="3473"/>
                  </a:lnTo>
                  <a:lnTo>
                    <a:pt x="4709" y="3498"/>
                  </a:lnTo>
                  <a:lnTo>
                    <a:pt x="4709" y="3519"/>
                  </a:lnTo>
                  <a:lnTo>
                    <a:pt x="4706" y="3541"/>
                  </a:lnTo>
                  <a:lnTo>
                    <a:pt x="4696" y="3566"/>
                  </a:lnTo>
                  <a:lnTo>
                    <a:pt x="4684" y="3585"/>
                  </a:lnTo>
                  <a:lnTo>
                    <a:pt x="4671" y="3588"/>
                  </a:lnTo>
                  <a:lnTo>
                    <a:pt x="4656" y="3585"/>
                  </a:lnTo>
                  <a:lnTo>
                    <a:pt x="4637" y="3582"/>
                  </a:lnTo>
                  <a:lnTo>
                    <a:pt x="4624" y="3585"/>
                  </a:lnTo>
                  <a:lnTo>
                    <a:pt x="4618" y="3601"/>
                  </a:lnTo>
                  <a:lnTo>
                    <a:pt x="4612" y="3622"/>
                  </a:lnTo>
                  <a:lnTo>
                    <a:pt x="4609" y="3641"/>
                  </a:lnTo>
                  <a:lnTo>
                    <a:pt x="4603" y="3657"/>
                  </a:lnTo>
                  <a:lnTo>
                    <a:pt x="4590" y="3660"/>
                  </a:lnTo>
                  <a:lnTo>
                    <a:pt x="4571" y="3657"/>
                  </a:lnTo>
                  <a:lnTo>
                    <a:pt x="4556" y="3654"/>
                  </a:lnTo>
                  <a:lnTo>
                    <a:pt x="4543" y="3657"/>
                  </a:lnTo>
                  <a:lnTo>
                    <a:pt x="4528" y="3672"/>
                  </a:lnTo>
                  <a:lnTo>
                    <a:pt x="4512" y="3697"/>
                  </a:lnTo>
                  <a:lnTo>
                    <a:pt x="4500" y="3725"/>
                  </a:lnTo>
                  <a:lnTo>
                    <a:pt x="4484" y="3744"/>
                  </a:lnTo>
                  <a:lnTo>
                    <a:pt x="4468" y="3754"/>
                  </a:lnTo>
                  <a:lnTo>
                    <a:pt x="4446" y="3763"/>
                  </a:lnTo>
                  <a:lnTo>
                    <a:pt x="4431" y="3772"/>
                  </a:lnTo>
                  <a:lnTo>
                    <a:pt x="4421" y="3788"/>
                  </a:lnTo>
                  <a:lnTo>
                    <a:pt x="4412" y="3813"/>
                  </a:lnTo>
                  <a:lnTo>
                    <a:pt x="4406" y="3838"/>
                  </a:lnTo>
                  <a:lnTo>
                    <a:pt x="4397" y="3857"/>
                  </a:lnTo>
                  <a:lnTo>
                    <a:pt x="4381" y="3872"/>
                  </a:lnTo>
                  <a:lnTo>
                    <a:pt x="4359" y="3888"/>
                  </a:lnTo>
                  <a:lnTo>
                    <a:pt x="4334" y="3903"/>
                  </a:lnTo>
                  <a:lnTo>
                    <a:pt x="4315" y="3913"/>
                  </a:lnTo>
                  <a:lnTo>
                    <a:pt x="4293" y="3919"/>
                  </a:lnTo>
                  <a:lnTo>
                    <a:pt x="4272" y="3925"/>
                  </a:lnTo>
                  <a:lnTo>
                    <a:pt x="4247" y="3928"/>
                  </a:lnTo>
                  <a:lnTo>
                    <a:pt x="4228" y="3925"/>
                  </a:lnTo>
                  <a:lnTo>
                    <a:pt x="4215" y="3910"/>
                  </a:lnTo>
                  <a:lnTo>
                    <a:pt x="4209" y="3888"/>
                  </a:lnTo>
                  <a:lnTo>
                    <a:pt x="4200" y="3863"/>
                  </a:lnTo>
                  <a:lnTo>
                    <a:pt x="4190" y="3847"/>
                  </a:lnTo>
                  <a:lnTo>
                    <a:pt x="4169" y="3838"/>
                  </a:lnTo>
                  <a:lnTo>
                    <a:pt x="4144" y="3838"/>
                  </a:lnTo>
                  <a:lnTo>
                    <a:pt x="4122" y="3838"/>
                  </a:lnTo>
                  <a:lnTo>
                    <a:pt x="4100" y="3850"/>
                  </a:lnTo>
                  <a:lnTo>
                    <a:pt x="4078" y="3866"/>
                  </a:lnTo>
                  <a:lnTo>
                    <a:pt x="4056" y="3878"/>
                  </a:lnTo>
                  <a:lnTo>
                    <a:pt x="4034" y="3878"/>
                  </a:lnTo>
                  <a:lnTo>
                    <a:pt x="4009" y="3875"/>
                  </a:lnTo>
                  <a:lnTo>
                    <a:pt x="3984" y="3872"/>
                  </a:lnTo>
                  <a:lnTo>
                    <a:pt x="3966" y="3872"/>
                  </a:lnTo>
                  <a:lnTo>
                    <a:pt x="3937" y="3882"/>
                  </a:lnTo>
                  <a:lnTo>
                    <a:pt x="3903" y="3894"/>
                  </a:lnTo>
                  <a:lnTo>
                    <a:pt x="3872" y="3910"/>
                  </a:lnTo>
                  <a:lnTo>
                    <a:pt x="3847" y="3925"/>
                  </a:lnTo>
                  <a:lnTo>
                    <a:pt x="3819" y="3941"/>
                  </a:lnTo>
                  <a:lnTo>
                    <a:pt x="3784" y="3963"/>
                  </a:lnTo>
                  <a:lnTo>
                    <a:pt x="3759" y="3982"/>
                  </a:lnTo>
                  <a:lnTo>
                    <a:pt x="3741" y="3994"/>
                  </a:lnTo>
                  <a:lnTo>
                    <a:pt x="3722" y="4010"/>
                  </a:lnTo>
                  <a:lnTo>
                    <a:pt x="3703" y="4025"/>
                  </a:lnTo>
                  <a:lnTo>
                    <a:pt x="3685" y="4031"/>
                  </a:lnTo>
                  <a:lnTo>
                    <a:pt x="3653" y="4031"/>
                  </a:lnTo>
                  <a:lnTo>
                    <a:pt x="3613" y="4022"/>
                  </a:lnTo>
                  <a:lnTo>
                    <a:pt x="3578" y="4010"/>
                  </a:lnTo>
                  <a:lnTo>
                    <a:pt x="3550" y="3991"/>
                  </a:lnTo>
                  <a:lnTo>
                    <a:pt x="3544" y="3975"/>
                  </a:lnTo>
                  <a:lnTo>
                    <a:pt x="3541" y="3953"/>
                  </a:lnTo>
                  <a:lnTo>
                    <a:pt x="3538" y="3932"/>
                  </a:lnTo>
                  <a:lnTo>
                    <a:pt x="3532" y="3919"/>
                  </a:lnTo>
                  <a:lnTo>
                    <a:pt x="3513" y="3916"/>
                  </a:lnTo>
                  <a:lnTo>
                    <a:pt x="3488" y="3919"/>
                  </a:lnTo>
                  <a:lnTo>
                    <a:pt x="3466" y="3932"/>
                  </a:lnTo>
                  <a:lnTo>
                    <a:pt x="3450" y="3941"/>
                  </a:lnTo>
                  <a:lnTo>
                    <a:pt x="3447" y="3957"/>
                  </a:lnTo>
                  <a:lnTo>
                    <a:pt x="3447" y="3975"/>
                  </a:lnTo>
                  <a:lnTo>
                    <a:pt x="3450" y="3994"/>
                  </a:lnTo>
                  <a:lnTo>
                    <a:pt x="3450" y="4010"/>
                  </a:lnTo>
                  <a:lnTo>
                    <a:pt x="3444" y="4016"/>
                  </a:lnTo>
                  <a:lnTo>
                    <a:pt x="3435" y="4025"/>
                  </a:lnTo>
                  <a:lnTo>
                    <a:pt x="3425" y="4035"/>
                  </a:lnTo>
                  <a:lnTo>
                    <a:pt x="3416" y="4041"/>
                  </a:lnTo>
                  <a:lnTo>
                    <a:pt x="3407" y="4044"/>
                  </a:lnTo>
                  <a:lnTo>
                    <a:pt x="3397" y="4047"/>
                  </a:lnTo>
                  <a:lnTo>
                    <a:pt x="3388" y="4047"/>
                  </a:lnTo>
                  <a:lnTo>
                    <a:pt x="3375" y="4047"/>
                  </a:lnTo>
                  <a:lnTo>
                    <a:pt x="3366" y="4044"/>
                  </a:lnTo>
                  <a:lnTo>
                    <a:pt x="3350" y="4031"/>
                  </a:lnTo>
                  <a:lnTo>
                    <a:pt x="3332" y="4010"/>
                  </a:lnTo>
                  <a:lnTo>
                    <a:pt x="3313" y="3991"/>
                  </a:lnTo>
                  <a:lnTo>
                    <a:pt x="3297" y="3982"/>
                  </a:lnTo>
                  <a:lnTo>
                    <a:pt x="3288" y="3985"/>
                  </a:lnTo>
                  <a:lnTo>
                    <a:pt x="3282" y="3988"/>
                  </a:lnTo>
                  <a:lnTo>
                    <a:pt x="3272" y="3994"/>
                  </a:lnTo>
                  <a:lnTo>
                    <a:pt x="3266" y="4000"/>
                  </a:lnTo>
                  <a:lnTo>
                    <a:pt x="3260" y="4006"/>
                  </a:lnTo>
                  <a:lnTo>
                    <a:pt x="3257" y="4013"/>
                  </a:lnTo>
                  <a:lnTo>
                    <a:pt x="3263" y="4028"/>
                  </a:lnTo>
                  <a:lnTo>
                    <a:pt x="3275" y="4047"/>
                  </a:lnTo>
                  <a:lnTo>
                    <a:pt x="3291" y="4063"/>
                  </a:lnTo>
                  <a:lnTo>
                    <a:pt x="3297" y="4078"/>
                  </a:lnTo>
                  <a:lnTo>
                    <a:pt x="3297" y="4100"/>
                  </a:lnTo>
                  <a:lnTo>
                    <a:pt x="3291" y="4125"/>
                  </a:lnTo>
                  <a:lnTo>
                    <a:pt x="3282" y="4153"/>
                  </a:lnTo>
                  <a:lnTo>
                    <a:pt x="3272" y="4172"/>
                  </a:lnTo>
                  <a:lnTo>
                    <a:pt x="3266" y="4178"/>
                  </a:lnTo>
                  <a:lnTo>
                    <a:pt x="3260" y="4188"/>
                  </a:lnTo>
                  <a:lnTo>
                    <a:pt x="3250" y="4197"/>
                  </a:lnTo>
                  <a:lnTo>
                    <a:pt x="3244" y="4203"/>
                  </a:lnTo>
                  <a:lnTo>
                    <a:pt x="3235" y="4209"/>
                  </a:lnTo>
                  <a:lnTo>
                    <a:pt x="3229" y="4213"/>
                  </a:lnTo>
                  <a:lnTo>
                    <a:pt x="3204" y="4213"/>
                  </a:lnTo>
                  <a:lnTo>
                    <a:pt x="3172" y="4206"/>
                  </a:lnTo>
                  <a:lnTo>
                    <a:pt x="3144" y="4197"/>
                  </a:lnTo>
                  <a:lnTo>
                    <a:pt x="3129" y="4178"/>
                  </a:lnTo>
                  <a:lnTo>
                    <a:pt x="3129" y="4166"/>
                  </a:lnTo>
                  <a:lnTo>
                    <a:pt x="3135" y="4150"/>
                  </a:lnTo>
                  <a:lnTo>
                    <a:pt x="3147" y="4135"/>
                  </a:lnTo>
                  <a:lnTo>
                    <a:pt x="3157" y="4119"/>
                  </a:lnTo>
                  <a:lnTo>
                    <a:pt x="3160" y="4106"/>
                  </a:lnTo>
                  <a:lnTo>
                    <a:pt x="3154" y="4085"/>
                  </a:lnTo>
                  <a:lnTo>
                    <a:pt x="3141" y="4063"/>
                  </a:lnTo>
                  <a:lnTo>
                    <a:pt x="3129" y="4047"/>
                  </a:lnTo>
                  <a:lnTo>
                    <a:pt x="3110" y="4041"/>
                  </a:lnTo>
                  <a:lnTo>
                    <a:pt x="3088" y="4038"/>
                  </a:lnTo>
                  <a:lnTo>
                    <a:pt x="3069" y="4038"/>
                  </a:lnTo>
                  <a:lnTo>
                    <a:pt x="3063" y="4041"/>
                  </a:lnTo>
                  <a:lnTo>
                    <a:pt x="3057" y="4044"/>
                  </a:lnTo>
                  <a:lnTo>
                    <a:pt x="3051" y="4050"/>
                  </a:lnTo>
                  <a:lnTo>
                    <a:pt x="3044" y="4056"/>
                  </a:lnTo>
                  <a:lnTo>
                    <a:pt x="3032" y="4075"/>
                  </a:lnTo>
                  <a:lnTo>
                    <a:pt x="3023" y="4103"/>
                  </a:lnTo>
                  <a:lnTo>
                    <a:pt x="3013" y="4135"/>
                  </a:lnTo>
                  <a:lnTo>
                    <a:pt x="2998" y="4156"/>
                  </a:lnTo>
                  <a:lnTo>
                    <a:pt x="2982" y="4169"/>
                  </a:lnTo>
                  <a:lnTo>
                    <a:pt x="2966" y="4166"/>
                  </a:lnTo>
                  <a:lnTo>
                    <a:pt x="2944" y="4150"/>
                  </a:lnTo>
                  <a:lnTo>
                    <a:pt x="2926" y="4135"/>
                  </a:lnTo>
                  <a:lnTo>
                    <a:pt x="2910" y="4125"/>
                  </a:lnTo>
                  <a:lnTo>
                    <a:pt x="2894" y="4122"/>
                  </a:lnTo>
                  <a:lnTo>
                    <a:pt x="2873" y="4122"/>
                  </a:lnTo>
                  <a:lnTo>
                    <a:pt x="2857" y="4122"/>
                  </a:lnTo>
                  <a:lnTo>
                    <a:pt x="2829" y="4128"/>
                  </a:lnTo>
                  <a:lnTo>
                    <a:pt x="2795" y="4141"/>
                  </a:lnTo>
                  <a:lnTo>
                    <a:pt x="2763" y="4156"/>
                  </a:lnTo>
                  <a:lnTo>
                    <a:pt x="2745" y="4175"/>
                  </a:lnTo>
                  <a:lnTo>
                    <a:pt x="2738" y="4194"/>
                  </a:lnTo>
                  <a:lnTo>
                    <a:pt x="2735" y="4216"/>
                  </a:lnTo>
                  <a:lnTo>
                    <a:pt x="2738" y="4238"/>
                  </a:lnTo>
                  <a:lnTo>
                    <a:pt x="2745" y="4253"/>
                  </a:lnTo>
                  <a:lnTo>
                    <a:pt x="2757" y="4259"/>
                  </a:lnTo>
                  <a:lnTo>
                    <a:pt x="2776" y="4266"/>
                  </a:lnTo>
                  <a:lnTo>
                    <a:pt x="2798" y="4272"/>
                  </a:lnTo>
                  <a:lnTo>
                    <a:pt x="2810" y="4278"/>
                  </a:lnTo>
                  <a:lnTo>
                    <a:pt x="2816" y="4300"/>
                  </a:lnTo>
                  <a:lnTo>
                    <a:pt x="2820" y="4328"/>
                  </a:lnTo>
                  <a:lnTo>
                    <a:pt x="2816" y="4356"/>
                  </a:lnTo>
                  <a:lnTo>
                    <a:pt x="2810" y="4378"/>
                  </a:lnTo>
                  <a:lnTo>
                    <a:pt x="2798" y="4397"/>
                  </a:lnTo>
                  <a:lnTo>
                    <a:pt x="2779" y="4416"/>
                  </a:lnTo>
                  <a:lnTo>
                    <a:pt x="2763" y="4434"/>
                  </a:lnTo>
                  <a:lnTo>
                    <a:pt x="2760" y="4459"/>
                  </a:lnTo>
                  <a:lnTo>
                    <a:pt x="2760" y="4490"/>
                  </a:lnTo>
                  <a:lnTo>
                    <a:pt x="2763" y="4519"/>
                  </a:lnTo>
                  <a:lnTo>
                    <a:pt x="2776" y="4537"/>
                  </a:lnTo>
                  <a:lnTo>
                    <a:pt x="2791" y="4562"/>
                  </a:lnTo>
                  <a:lnTo>
                    <a:pt x="2801" y="4581"/>
                  </a:lnTo>
                  <a:lnTo>
                    <a:pt x="2807" y="4606"/>
                  </a:lnTo>
                  <a:lnTo>
                    <a:pt x="2807" y="4634"/>
                  </a:lnTo>
                  <a:lnTo>
                    <a:pt x="2801" y="4659"/>
                  </a:lnTo>
                  <a:lnTo>
                    <a:pt x="2798" y="4668"/>
                  </a:lnTo>
                  <a:lnTo>
                    <a:pt x="2788" y="4675"/>
                  </a:lnTo>
                  <a:lnTo>
                    <a:pt x="2779" y="4684"/>
                  </a:lnTo>
                  <a:lnTo>
                    <a:pt x="2766" y="4690"/>
                  </a:lnTo>
                  <a:lnTo>
                    <a:pt x="2757" y="4693"/>
                  </a:lnTo>
                  <a:lnTo>
                    <a:pt x="2741" y="4693"/>
                  </a:lnTo>
                  <a:lnTo>
                    <a:pt x="2720" y="4687"/>
                  </a:lnTo>
                  <a:lnTo>
                    <a:pt x="2698" y="4681"/>
                  </a:lnTo>
                  <a:lnTo>
                    <a:pt x="2679" y="4678"/>
                  </a:lnTo>
                  <a:lnTo>
                    <a:pt x="2663" y="4681"/>
                  </a:lnTo>
                  <a:lnTo>
                    <a:pt x="2654" y="4697"/>
                  </a:lnTo>
                  <a:lnTo>
                    <a:pt x="2648" y="4718"/>
                  </a:lnTo>
                  <a:lnTo>
                    <a:pt x="2645" y="4743"/>
                  </a:lnTo>
                  <a:lnTo>
                    <a:pt x="2645" y="4772"/>
                  </a:lnTo>
                  <a:lnTo>
                    <a:pt x="2645" y="4790"/>
                  </a:lnTo>
                  <a:lnTo>
                    <a:pt x="2651" y="4818"/>
                  </a:lnTo>
                  <a:lnTo>
                    <a:pt x="2663" y="4853"/>
                  </a:lnTo>
                  <a:lnTo>
                    <a:pt x="2679" y="4884"/>
                  </a:lnTo>
                  <a:lnTo>
                    <a:pt x="2698" y="4909"/>
                  </a:lnTo>
                  <a:lnTo>
                    <a:pt x="2723" y="4921"/>
                  </a:lnTo>
                  <a:lnTo>
                    <a:pt x="2754" y="4934"/>
                  </a:lnTo>
                  <a:lnTo>
                    <a:pt x="2782" y="4940"/>
                  </a:lnTo>
                  <a:lnTo>
                    <a:pt x="2804" y="4940"/>
                  </a:lnTo>
                  <a:lnTo>
                    <a:pt x="2826" y="4937"/>
                  </a:lnTo>
                  <a:lnTo>
                    <a:pt x="2854" y="4937"/>
                  </a:lnTo>
                  <a:lnTo>
                    <a:pt x="2876" y="4934"/>
                  </a:lnTo>
                  <a:lnTo>
                    <a:pt x="2894" y="4940"/>
                  </a:lnTo>
                  <a:lnTo>
                    <a:pt x="2904" y="4956"/>
                  </a:lnTo>
                  <a:lnTo>
                    <a:pt x="2913" y="4974"/>
                  </a:lnTo>
                  <a:lnTo>
                    <a:pt x="2919" y="4996"/>
                  </a:lnTo>
                  <a:lnTo>
                    <a:pt x="2929" y="5012"/>
                  </a:lnTo>
                  <a:lnTo>
                    <a:pt x="2951" y="5031"/>
                  </a:lnTo>
                  <a:lnTo>
                    <a:pt x="2979" y="5043"/>
                  </a:lnTo>
                  <a:lnTo>
                    <a:pt x="3010" y="5059"/>
                  </a:lnTo>
                  <a:lnTo>
                    <a:pt x="3026" y="5078"/>
                  </a:lnTo>
                  <a:lnTo>
                    <a:pt x="3026" y="5096"/>
                  </a:lnTo>
                  <a:lnTo>
                    <a:pt x="3019" y="5118"/>
                  </a:lnTo>
                  <a:lnTo>
                    <a:pt x="3013" y="5140"/>
                  </a:lnTo>
                  <a:lnTo>
                    <a:pt x="3013" y="5159"/>
                  </a:lnTo>
                  <a:lnTo>
                    <a:pt x="3029" y="5177"/>
                  </a:lnTo>
                  <a:lnTo>
                    <a:pt x="3054" y="5193"/>
                  </a:lnTo>
                  <a:lnTo>
                    <a:pt x="3072" y="5209"/>
                  </a:lnTo>
                  <a:lnTo>
                    <a:pt x="3085" y="5237"/>
                  </a:lnTo>
                  <a:lnTo>
                    <a:pt x="3097" y="5268"/>
                  </a:lnTo>
                  <a:lnTo>
                    <a:pt x="3107" y="5305"/>
                  </a:lnTo>
                  <a:lnTo>
                    <a:pt x="3113" y="5334"/>
                  </a:lnTo>
                  <a:lnTo>
                    <a:pt x="3107" y="5352"/>
                  </a:lnTo>
                  <a:lnTo>
                    <a:pt x="3097" y="5377"/>
                  </a:lnTo>
                  <a:lnTo>
                    <a:pt x="3091" y="5399"/>
                  </a:lnTo>
                  <a:lnTo>
                    <a:pt x="3088" y="5421"/>
                  </a:lnTo>
                  <a:lnTo>
                    <a:pt x="3101" y="5434"/>
                  </a:lnTo>
                  <a:lnTo>
                    <a:pt x="3122" y="5449"/>
                  </a:lnTo>
                  <a:lnTo>
                    <a:pt x="3141" y="5462"/>
                  </a:lnTo>
                  <a:lnTo>
                    <a:pt x="3154" y="5477"/>
                  </a:lnTo>
                  <a:lnTo>
                    <a:pt x="3160" y="5499"/>
                  </a:lnTo>
                  <a:lnTo>
                    <a:pt x="3160" y="5524"/>
                  </a:lnTo>
                  <a:lnTo>
                    <a:pt x="3157" y="5552"/>
                  </a:lnTo>
                  <a:lnTo>
                    <a:pt x="3147" y="5568"/>
                  </a:lnTo>
                  <a:lnTo>
                    <a:pt x="3135" y="5574"/>
                  </a:lnTo>
                  <a:lnTo>
                    <a:pt x="3113" y="5571"/>
                  </a:lnTo>
                  <a:lnTo>
                    <a:pt x="3091" y="5568"/>
                  </a:lnTo>
                  <a:lnTo>
                    <a:pt x="3069" y="5565"/>
                  </a:lnTo>
                  <a:lnTo>
                    <a:pt x="3054" y="5568"/>
                  </a:lnTo>
                  <a:lnTo>
                    <a:pt x="3044" y="5583"/>
                  </a:lnTo>
                  <a:lnTo>
                    <a:pt x="3041" y="5605"/>
                  </a:lnTo>
                  <a:lnTo>
                    <a:pt x="3038" y="5624"/>
                  </a:lnTo>
                  <a:lnTo>
                    <a:pt x="3035" y="5646"/>
                  </a:lnTo>
                  <a:lnTo>
                    <a:pt x="3032" y="5671"/>
                  </a:lnTo>
                  <a:lnTo>
                    <a:pt x="3029" y="5693"/>
                  </a:lnTo>
                  <a:lnTo>
                    <a:pt x="3029" y="5715"/>
                  </a:lnTo>
                  <a:lnTo>
                    <a:pt x="3032" y="5743"/>
                  </a:lnTo>
                  <a:lnTo>
                    <a:pt x="3029" y="5761"/>
                  </a:lnTo>
                  <a:lnTo>
                    <a:pt x="3026" y="5768"/>
                  </a:lnTo>
                  <a:lnTo>
                    <a:pt x="3023" y="5774"/>
                  </a:lnTo>
                  <a:lnTo>
                    <a:pt x="3016" y="5780"/>
                  </a:lnTo>
                  <a:lnTo>
                    <a:pt x="3013" y="5786"/>
                  </a:lnTo>
                  <a:lnTo>
                    <a:pt x="3010" y="5808"/>
                  </a:lnTo>
                  <a:lnTo>
                    <a:pt x="3007" y="5833"/>
                  </a:lnTo>
                  <a:lnTo>
                    <a:pt x="3004" y="5858"/>
                  </a:lnTo>
                  <a:lnTo>
                    <a:pt x="2994" y="5880"/>
                  </a:lnTo>
                  <a:lnTo>
                    <a:pt x="2988" y="5886"/>
                  </a:lnTo>
                  <a:lnTo>
                    <a:pt x="2976" y="5893"/>
                  </a:lnTo>
                  <a:lnTo>
                    <a:pt x="2966" y="5902"/>
                  </a:lnTo>
                  <a:lnTo>
                    <a:pt x="2954" y="5908"/>
                  </a:lnTo>
                  <a:lnTo>
                    <a:pt x="2944" y="5914"/>
                  </a:lnTo>
                  <a:lnTo>
                    <a:pt x="2932" y="5936"/>
                  </a:lnTo>
                  <a:lnTo>
                    <a:pt x="2919" y="5961"/>
                  </a:lnTo>
                  <a:lnTo>
                    <a:pt x="2910" y="5986"/>
                  </a:lnTo>
                  <a:lnTo>
                    <a:pt x="2901" y="6008"/>
                  </a:lnTo>
                  <a:lnTo>
                    <a:pt x="2891" y="6033"/>
                  </a:lnTo>
                  <a:lnTo>
                    <a:pt x="2876" y="6049"/>
                  </a:lnTo>
                  <a:lnTo>
                    <a:pt x="2863" y="6052"/>
                  </a:lnTo>
                  <a:lnTo>
                    <a:pt x="2845" y="6052"/>
                  </a:lnTo>
                  <a:lnTo>
                    <a:pt x="2826" y="6049"/>
                  </a:lnTo>
                  <a:lnTo>
                    <a:pt x="2810" y="6049"/>
                  </a:lnTo>
                  <a:lnTo>
                    <a:pt x="2791" y="6064"/>
                  </a:lnTo>
                  <a:lnTo>
                    <a:pt x="2766" y="6083"/>
                  </a:lnTo>
                  <a:lnTo>
                    <a:pt x="2748" y="6108"/>
                  </a:lnTo>
                  <a:lnTo>
                    <a:pt x="2735" y="6130"/>
                  </a:lnTo>
                  <a:lnTo>
                    <a:pt x="2738" y="6145"/>
                  </a:lnTo>
                  <a:lnTo>
                    <a:pt x="2745" y="6170"/>
                  </a:lnTo>
                  <a:lnTo>
                    <a:pt x="2751" y="6192"/>
                  </a:lnTo>
                  <a:lnTo>
                    <a:pt x="2757" y="6214"/>
                  </a:lnTo>
                  <a:lnTo>
                    <a:pt x="2751" y="6230"/>
                  </a:lnTo>
                  <a:lnTo>
                    <a:pt x="2738" y="6239"/>
                  </a:lnTo>
                  <a:lnTo>
                    <a:pt x="2713" y="6239"/>
                  </a:lnTo>
                  <a:lnTo>
                    <a:pt x="2692" y="6239"/>
                  </a:lnTo>
                  <a:lnTo>
                    <a:pt x="2673" y="6242"/>
                  </a:lnTo>
                  <a:lnTo>
                    <a:pt x="2648" y="6255"/>
                  </a:lnTo>
                  <a:lnTo>
                    <a:pt x="2623" y="6273"/>
                  </a:lnTo>
                  <a:lnTo>
                    <a:pt x="2607" y="6292"/>
                  </a:lnTo>
                  <a:lnTo>
                    <a:pt x="2601" y="6311"/>
                  </a:lnTo>
                  <a:lnTo>
                    <a:pt x="2598" y="6333"/>
                  </a:lnTo>
                  <a:lnTo>
                    <a:pt x="2598" y="6358"/>
                  </a:lnTo>
                  <a:lnTo>
                    <a:pt x="2592" y="6377"/>
                  </a:lnTo>
                  <a:lnTo>
                    <a:pt x="2579" y="6386"/>
                  </a:lnTo>
                  <a:lnTo>
                    <a:pt x="2563" y="6392"/>
                  </a:lnTo>
                  <a:lnTo>
                    <a:pt x="2545" y="6402"/>
                  </a:lnTo>
                  <a:lnTo>
                    <a:pt x="2535" y="6411"/>
                  </a:lnTo>
                  <a:lnTo>
                    <a:pt x="2535" y="6430"/>
                  </a:lnTo>
                  <a:lnTo>
                    <a:pt x="2542" y="6451"/>
                  </a:lnTo>
                  <a:lnTo>
                    <a:pt x="2548" y="6473"/>
                  </a:lnTo>
                  <a:lnTo>
                    <a:pt x="2551" y="6492"/>
                  </a:lnTo>
                  <a:lnTo>
                    <a:pt x="2548" y="6498"/>
                  </a:lnTo>
                  <a:lnTo>
                    <a:pt x="2542" y="6505"/>
                  </a:lnTo>
                  <a:lnTo>
                    <a:pt x="2535" y="6511"/>
                  </a:lnTo>
                  <a:lnTo>
                    <a:pt x="2529" y="6517"/>
                  </a:lnTo>
                  <a:lnTo>
                    <a:pt x="2526" y="6520"/>
                  </a:lnTo>
                  <a:lnTo>
                    <a:pt x="2517" y="6551"/>
                  </a:lnTo>
                  <a:lnTo>
                    <a:pt x="2510" y="6592"/>
                  </a:lnTo>
                  <a:lnTo>
                    <a:pt x="2507" y="6623"/>
                  </a:lnTo>
                  <a:lnTo>
                    <a:pt x="2517" y="6651"/>
                  </a:lnTo>
                  <a:lnTo>
                    <a:pt x="2526" y="6683"/>
                  </a:lnTo>
                  <a:lnTo>
                    <a:pt x="2517" y="6683"/>
                  </a:lnTo>
                  <a:lnTo>
                    <a:pt x="2504" y="6683"/>
                  </a:lnTo>
                  <a:lnTo>
                    <a:pt x="2495" y="6686"/>
                  </a:lnTo>
                  <a:lnTo>
                    <a:pt x="2476" y="6695"/>
                  </a:lnTo>
                  <a:lnTo>
                    <a:pt x="2454" y="6714"/>
                  </a:lnTo>
                  <a:lnTo>
                    <a:pt x="2435" y="6733"/>
                  </a:lnTo>
                  <a:lnTo>
                    <a:pt x="2429" y="6748"/>
                  </a:lnTo>
                  <a:lnTo>
                    <a:pt x="2420" y="6767"/>
                  </a:lnTo>
                  <a:lnTo>
                    <a:pt x="2410" y="6786"/>
                  </a:lnTo>
                  <a:lnTo>
                    <a:pt x="2401" y="6795"/>
                  </a:lnTo>
                  <a:lnTo>
                    <a:pt x="2385" y="6792"/>
                  </a:lnTo>
                  <a:lnTo>
                    <a:pt x="2367" y="6782"/>
                  </a:lnTo>
                  <a:lnTo>
                    <a:pt x="2348" y="6770"/>
                  </a:lnTo>
                  <a:lnTo>
                    <a:pt x="2332" y="6767"/>
                  </a:lnTo>
                  <a:lnTo>
                    <a:pt x="2326" y="6770"/>
                  </a:lnTo>
                  <a:lnTo>
                    <a:pt x="2320" y="6776"/>
                  </a:lnTo>
                  <a:lnTo>
                    <a:pt x="2314" y="6782"/>
                  </a:lnTo>
                  <a:lnTo>
                    <a:pt x="2307" y="6789"/>
                  </a:lnTo>
                  <a:lnTo>
                    <a:pt x="2301" y="6795"/>
                  </a:lnTo>
                  <a:lnTo>
                    <a:pt x="2295" y="6801"/>
                  </a:lnTo>
                  <a:lnTo>
                    <a:pt x="2289" y="6801"/>
                  </a:lnTo>
                  <a:lnTo>
                    <a:pt x="2276" y="6795"/>
                  </a:lnTo>
                  <a:lnTo>
                    <a:pt x="2267" y="6779"/>
                  </a:lnTo>
                  <a:lnTo>
                    <a:pt x="2257" y="6761"/>
                  </a:lnTo>
                  <a:lnTo>
                    <a:pt x="2251" y="6742"/>
                  </a:lnTo>
                  <a:lnTo>
                    <a:pt x="2239" y="6729"/>
                  </a:lnTo>
                  <a:lnTo>
                    <a:pt x="2223" y="6726"/>
                  </a:lnTo>
                  <a:lnTo>
                    <a:pt x="2201" y="6726"/>
                  </a:lnTo>
                  <a:lnTo>
                    <a:pt x="2183" y="6729"/>
                  </a:lnTo>
                  <a:lnTo>
                    <a:pt x="2179" y="6736"/>
                  </a:lnTo>
                  <a:lnTo>
                    <a:pt x="2179" y="6742"/>
                  </a:lnTo>
                  <a:lnTo>
                    <a:pt x="2176" y="6748"/>
                  </a:lnTo>
                  <a:lnTo>
                    <a:pt x="2176" y="6754"/>
                  </a:lnTo>
                  <a:lnTo>
                    <a:pt x="2173" y="6757"/>
                  </a:lnTo>
                  <a:lnTo>
                    <a:pt x="2158" y="6773"/>
                  </a:lnTo>
                  <a:lnTo>
                    <a:pt x="2139" y="6792"/>
                  </a:lnTo>
                  <a:lnTo>
                    <a:pt x="2117" y="6804"/>
                  </a:lnTo>
                  <a:lnTo>
                    <a:pt x="2095" y="6807"/>
                  </a:lnTo>
                  <a:lnTo>
                    <a:pt x="2089" y="6804"/>
                  </a:lnTo>
                  <a:lnTo>
                    <a:pt x="2079" y="6798"/>
                  </a:lnTo>
                  <a:lnTo>
                    <a:pt x="2073" y="6792"/>
                  </a:lnTo>
                  <a:lnTo>
                    <a:pt x="2067" y="6782"/>
                  </a:lnTo>
                  <a:lnTo>
                    <a:pt x="2058" y="6773"/>
                  </a:lnTo>
                  <a:lnTo>
                    <a:pt x="2054" y="6767"/>
                  </a:lnTo>
                  <a:lnTo>
                    <a:pt x="2033" y="6742"/>
                  </a:lnTo>
                  <a:lnTo>
                    <a:pt x="2011" y="6711"/>
                  </a:lnTo>
                  <a:lnTo>
                    <a:pt x="1986" y="6679"/>
                  </a:lnTo>
                  <a:lnTo>
                    <a:pt x="1970" y="6651"/>
                  </a:lnTo>
                  <a:lnTo>
                    <a:pt x="1958" y="6629"/>
                  </a:lnTo>
                  <a:lnTo>
                    <a:pt x="1945" y="6601"/>
                  </a:lnTo>
                  <a:lnTo>
                    <a:pt x="1933" y="6576"/>
                  </a:lnTo>
                  <a:lnTo>
                    <a:pt x="1917" y="6561"/>
                  </a:lnTo>
                  <a:lnTo>
                    <a:pt x="1905" y="6555"/>
                  </a:lnTo>
                  <a:lnTo>
                    <a:pt x="1883" y="6558"/>
                  </a:lnTo>
                  <a:lnTo>
                    <a:pt x="1864" y="6558"/>
                  </a:lnTo>
                  <a:lnTo>
                    <a:pt x="1848" y="6558"/>
                  </a:lnTo>
                  <a:lnTo>
                    <a:pt x="1827" y="6548"/>
                  </a:lnTo>
                  <a:lnTo>
                    <a:pt x="1802" y="6539"/>
                  </a:lnTo>
                  <a:lnTo>
                    <a:pt x="1780" y="6523"/>
                  </a:lnTo>
                  <a:lnTo>
                    <a:pt x="1767" y="6505"/>
                  </a:lnTo>
                  <a:lnTo>
                    <a:pt x="1773" y="6489"/>
                  </a:lnTo>
                  <a:lnTo>
                    <a:pt x="1789" y="6470"/>
                  </a:lnTo>
                  <a:lnTo>
                    <a:pt x="1805" y="6455"/>
                  </a:lnTo>
                  <a:lnTo>
                    <a:pt x="1814" y="6436"/>
                  </a:lnTo>
                  <a:lnTo>
                    <a:pt x="1811" y="6420"/>
                  </a:lnTo>
                  <a:lnTo>
                    <a:pt x="1802" y="6398"/>
                  </a:lnTo>
                  <a:lnTo>
                    <a:pt x="1792" y="6380"/>
                  </a:lnTo>
                  <a:lnTo>
                    <a:pt x="1780" y="6364"/>
                  </a:lnTo>
                  <a:lnTo>
                    <a:pt x="1761" y="6355"/>
                  </a:lnTo>
                  <a:lnTo>
                    <a:pt x="1739" y="6348"/>
                  </a:lnTo>
                  <a:lnTo>
                    <a:pt x="1717" y="6345"/>
                  </a:lnTo>
                  <a:lnTo>
                    <a:pt x="1699" y="6352"/>
                  </a:lnTo>
                  <a:lnTo>
                    <a:pt x="1677" y="6361"/>
                  </a:lnTo>
                  <a:lnTo>
                    <a:pt x="1661" y="6370"/>
                  </a:lnTo>
                  <a:lnTo>
                    <a:pt x="1636" y="6380"/>
                  </a:lnTo>
                  <a:lnTo>
                    <a:pt x="1608" y="6392"/>
                  </a:lnTo>
                  <a:lnTo>
                    <a:pt x="1580" y="6402"/>
                  </a:lnTo>
                  <a:lnTo>
                    <a:pt x="1558" y="6405"/>
                  </a:lnTo>
                  <a:lnTo>
                    <a:pt x="1533" y="6395"/>
                  </a:lnTo>
                  <a:lnTo>
                    <a:pt x="1508" y="6383"/>
                  </a:lnTo>
                  <a:lnTo>
                    <a:pt x="1486" y="6370"/>
                  </a:lnTo>
                  <a:lnTo>
                    <a:pt x="1458" y="6358"/>
                  </a:lnTo>
                  <a:lnTo>
                    <a:pt x="1427" y="6342"/>
                  </a:lnTo>
                  <a:lnTo>
                    <a:pt x="1399" y="6330"/>
                  </a:lnTo>
                  <a:lnTo>
                    <a:pt x="1377" y="6327"/>
                  </a:lnTo>
                  <a:lnTo>
                    <a:pt x="1352" y="6323"/>
                  </a:lnTo>
                  <a:lnTo>
                    <a:pt x="1327" y="6317"/>
                  </a:lnTo>
                  <a:lnTo>
                    <a:pt x="1308" y="6311"/>
                  </a:lnTo>
                  <a:lnTo>
                    <a:pt x="1299" y="6305"/>
                  </a:lnTo>
                  <a:lnTo>
                    <a:pt x="1293" y="6295"/>
                  </a:lnTo>
                  <a:lnTo>
                    <a:pt x="1286" y="6286"/>
                  </a:lnTo>
                  <a:lnTo>
                    <a:pt x="1280" y="6280"/>
                  </a:lnTo>
                  <a:lnTo>
                    <a:pt x="1271" y="6273"/>
                  </a:lnTo>
                  <a:lnTo>
                    <a:pt x="1252" y="6270"/>
                  </a:lnTo>
                  <a:lnTo>
                    <a:pt x="1230" y="6273"/>
                  </a:lnTo>
                  <a:lnTo>
                    <a:pt x="1211" y="6273"/>
                  </a:lnTo>
                  <a:lnTo>
                    <a:pt x="1186" y="6267"/>
                  </a:lnTo>
                  <a:lnTo>
                    <a:pt x="1158" y="6255"/>
                  </a:lnTo>
                  <a:lnTo>
                    <a:pt x="1136" y="6239"/>
                  </a:lnTo>
                  <a:lnTo>
                    <a:pt x="1124" y="6220"/>
                  </a:lnTo>
                  <a:lnTo>
                    <a:pt x="1118" y="6195"/>
                  </a:lnTo>
                  <a:lnTo>
                    <a:pt x="1108" y="6174"/>
                  </a:lnTo>
                  <a:lnTo>
                    <a:pt x="1096" y="6155"/>
                  </a:lnTo>
                  <a:lnTo>
                    <a:pt x="1077" y="6149"/>
                  </a:lnTo>
                  <a:lnTo>
                    <a:pt x="1055" y="6149"/>
                  </a:lnTo>
                  <a:lnTo>
                    <a:pt x="1033" y="6149"/>
                  </a:lnTo>
                  <a:lnTo>
                    <a:pt x="1015" y="6149"/>
                  </a:lnTo>
                  <a:lnTo>
                    <a:pt x="990" y="6149"/>
                  </a:lnTo>
                  <a:lnTo>
                    <a:pt x="958" y="6149"/>
                  </a:lnTo>
                  <a:lnTo>
                    <a:pt x="930" y="6142"/>
                  </a:lnTo>
                  <a:lnTo>
                    <a:pt x="912" y="6130"/>
                  </a:lnTo>
                  <a:lnTo>
                    <a:pt x="890" y="6111"/>
                  </a:lnTo>
                  <a:lnTo>
                    <a:pt x="877" y="6095"/>
                  </a:lnTo>
                  <a:lnTo>
                    <a:pt x="874" y="6071"/>
                  </a:lnTo>
                  <a:lnTo>
                    <a:pt x="874" y="6042"/>
                  </a:lnTo>
                  <a:lnTo>
                    <a:pt x="877" y="6017"/>
                  </a:lnTo>
                  <a:lnTo>
                    <a:pt x="880" y="6011"/>
                  </a:lnTo>
                  <a:lnTo>
                    <a:pt x="887" y="6002"/>
                  </a:lnTo>
                  <a:lnTo>
                    <a:pt x="890" y="5996"/>
                  </a:lnTo>
                  <a:lnTo>
                    <a:pt x="893" y="5986"/>
                  </a:lnTo>
                  <a:lnTo>
                    <a:pt x="896" y="5980"/>
                  </a:lnTo>
                  <a:lnTo>
                    <a:pt x="890" y="5964"/>
                  </a:lnTo>
                  <a:lnTo>
                    <a:pt x="880" y="5942"/>
                  </a:lnTo>
                  <a:lnTo>
                    <a:pt x="868" y="5927"/>
                  </a:lnTo>
                  <a:lnTo>
                    <a:pt x="855" y="5918"/>
                  </a:lnTo>
                  <a:lnTo>
                    <a:pt x="837" y="5918"/>
                  </a:lnTo>
                  <a:lnTo>
                    <a:pt x="812" y="5924"/>
                  </a:lnTo>
                  <a:lnTo>
                    <a:pt x="790" y="5933"/>
                  </a:lnTo>
                  <a:lnTo>
                    <a:pt x="774" y="5942"/>
                  </a:lnTo>
                  <a:lnTo>
                    <a:pt x="765" y="5961"/>
                  </a:lnTo>
                  <a:lnTo>
                    <a:pt x="762" y="5986"/>
                  </a:lnTo>
                  <a:lnTo>
                    <a:pt x="759" y="6011"/>
                  </a:lnTo>
                  <a:lnTo>
                    <a:pt x="755" y="6033"/>
                  </a:lnTo>
                  <a:lnTo>
                    <a:pt x="755" y="6055"/>
                  </a:lnTo>
                  <a:lnTo>
                    <a:pt x="759" y="6077"/>
                  </a:lnTo>
                  <a:lnTo>
                    <a:pt x="755" y="6095"/>
                  </a:lnTo>
                  <a:lnTo>
                    <a:pt x="743" y="6114"/>
                  </a:lnTo>
                  <a:lnTo>
                    <a:pt x="724" y="6130"/>
                  </a:lnTo>
                  <a:lnTo>
                    <a:pt x="705" y="6139"/>
                  </a:lnTo>
                  <a:lnTo>
                    <a:pt x="687" y="6142"/>
                  </a:lnTo>
                  <a:lnTo>
                    <a:pt x="665" y="6142"/>
                  </a:lnTo>
                  <a:lnTo>
                    <a:pt x="649" y="6139"/>
                  </a:lnTo>
                  <a:lnTo>
                    <a:pt x="627" y="6130"/>
                  </a:lnTo>
                  <a:lnTo>
                    <a:pt x="602" y="6114"/>
                  </a:lnTo>
                  <a:lnTo>
                    <a:pt x="587" y="6099"/>
                  </a:lnTo>
                  <a:lnTo>
                    <a:pt x="574" y="6083"/>
                  </a:lnTo>
                  <a:lnTo>
                    <a:pt x="565" y="6061"/>
                  </a:lnTo>
                  <a:lnTo>
                    <a:pt x="559" y="6039"/>
                  </a:lnTo>
                  <a:lnTo>
                    <a:pt x="559" y="6021"/>
                  </a:lnTo>
                  <a:lnTo>
                    <a:pt x="562" y="5996"/>
                  </a:lnTo>
                  <a:lnTo>
                    <a:pt x="571" y="5971"/>
                  </a:lnTo>
                  <a:lnTo>
                    <a:pt x="581" y="5955"/>
                  </a:lnTo>
                  <a:lnTo>
                    <a:pt x="596" y="5946"/>
                  </a:lnTo>
                  <a:lnTo>
                    <a:pt x="615" y="5942"/>
                  </a:lnTo>
                  <a:lnTo>
                    <a:pt x="634" y="5939"/>
                  </a:lnTo>
                  <a:lnTo>
                    <a:pt x="649" y="5930"/>
                  </a:lnTo>
                  <a:lnTo>
                    <a:pt x="652" y="5914"/>
                  </a:lnTo>
                  <a:lnTo>
                    <a:pt x="652" y="5889"/>
                  </a:lnTo>
                  <a:lnTo>
                    <a:pt x="649" y="5864"/>
                  </a:lnTo>
                  <a:lnTo>
                    <a:pt x="646" y="5843"/>
                  </a:lnTo>
                  <a:lnTo>
                    <a:pt x="649" y="5824"/>
                  </a:lnTo>
                  <a:lnTo>
                    <a:pt x="652" y="5814"/>
                  </a:lnTo>
                  <a:lnTo>
                    <a:pt x="659" y="5808"/>
                  </a:lnTo>
                  <a:lnTo>
                    <a:pt x="668" y="5799"/>
                  </a:lnTo>
                  <a:lnTo>
                    <a:pt x="674" y="5793"/>
                  </a:lnTo>
                  <a:lnTo>
                    <a:pt x="681" y="5786"/>
                  </a:lnTo>
                  <a:lnTo>
                    <a:pt x="693" y="5761"/>
                  </a:lnTo>
                  <a:lnTo>
                    <a:pt x="702" y="5730"/>
                  </a:lnTo>
                  <a:lnTo>
                    <a:pt x="712" y="5699"/>
                  </a:lnTo>
                  <a:lnTo>
                    <a:pt x="718" y="5668"/>
                  </a:lnTo>
                  <a:lnTo>
                    <a:pt x="715" y="5643"/>
                  </a:lnTo>
                  <a:lnTo>
                    <a:pt x="712" y="5636"/>
                  </a:lnTo>
                  <a:lnTo>
                    <a:pt x="705" y="5630"/>
                  </a:lnTo>
                  <a:lnTo>
                    <a:pt x="699" y="5624"/>
                  </a:lnTo>
                  <a:lnTo>
                    <a:pt x="693" y="5621"/>
                  </a:lnTo>
                  <a:lnTo>
                    <a:pt x="687" y="5618"/>
                  </a:lnTo>
                  <a:lnTo>
                    <a:pt x="662" y="5605"/>
                  </a:lnTo>
                  <a:lnTo>
                    <a:pt x="634" y="5596"/>
                  </a:lnTo>
                  <a:lnTo>
                    <a:pt x="606" y="5590"/>
                  </a:lnTo>
                  <a:lnTo>
                    <a:pt x="587" y="5587"/>
                  </a:lnTo>
                  <a:lnTo>
                    <a:pt x="562" y="5587"/>
                  </a:lnTo>
                  <a:lnTo>
                    <a:pt x="540" y="5587"/>
                  </a:lnTo>
                  <a:lnTo>
                    <a:pt x="521" y="5577"/>
                  </a:lnTo>
                  <a:lnTo>
                    <a:pt x="496" y="5562"/>
                  </a:lnTo>
                  <a:lnTo>
                    <a:pt x="474" y="5549"/>
                  </a:lnTo>
                  <a:lnTo>
                    <a:pt x="453" y="5540"/>
                  </a:lnTo>
                  <a:lnTo>
                    <a:pt x="446" y="5540"/>
                  </a:lnTo>
                  <a:lnTo>
                    <a:pt x="437" y="5537"/>
                  </a:lnTo>
                  <a:lnTo>
                    <a:pt x="428" y="5540"/>
                  </a:lnTo>
                  <a:lnTo>
                    <a:pt x="418" y="5540"/>
                  </a:lnTo>
                  <a:lnTo>
                    <a:pt x="409" y="5543"/>
                  </a:lnTo>
                  <a:lnTo>
                    <a:pt x="403" y="5555"/>
                  </a:lnTo>
                  <a:lnTo>
                    <a:pt x="396" y="5574"/>
                  </a:lnTo>
                  <a:lnTo>
                    <a:pt x="390" y="5593"/>
                  </a:lnTo>
                  <a:lnTo>
                    <a:pt x="381" y="5602"/>
                  </a:lnTo>
                  <a:lnTo>
                    <a:pt x="362" y="5608"/>
                  </a:lnTo>
                  <a:lnTo>
                    <a:pt x="337" y="5608"/>
                  </a:lnTo>
                  <a:lnTo>
                    <a:pt x="315" y="5605"/>
                  </a:lnTo>
                  <a:lnTo>
                    <a:pt x="293" y="5596"/>
                  </a:lnTo>
                  <a:lnTo>
                    <a:pt x="268" y="5583"/>
                  </a:lnTo>
                  <a:lnTo>
                    <a:pt x="253" y="5565"/>
                  </a:lnTo>
                  <a:lnTo>
                    <a:pt x="250" y="5552"/>
                  </a:lnTo>
                  <a:lnTo>
                    <a:pt x="253" y="5533"/>
                  </a:lnTo>
                  <a:lnTo>
                    <a:pt x="259" y="5512"/>
                  </a:lnTo>
                  <a:lnTo>
                    <a:pt x="262" y="5496"/>
                  </a:lnTo>
                  <a:lnTo>
                    <a:pt x="259" y="5480"/>
                  </a:lnTo>
                  <a:lnTo>
                    <a:pt x="243" y="5468"/>
                  </a:lnTo>
                  <a:lnTo>
                    <a:pt x="221" y="5462"/>
                  </a:lnTo>
                  <a:lnTo>
                    <a:pt x="196" y="5455"/>
                  </a:lnTo>
                  <a:lnTo>
                    <a:pt x="178" y="5455"/>
                  </a:lnTo>
                  <a:lnTo>
                    <a:pt x="156" y="5465"/>
                  </a:lnTo>
                  <a:lnTo>
                    <a:pt x="134" y="5483"/>
                  </a:lnTo>
                  <a:lnTo>
                    <a:pt x="112" y="5505"/>
                  </a:lnTo>
                  <a:lnTo>
                    <a:pt x="87" y="5521"/>
                  </a:lnTo>
                  <a:lnTo>
                    <a:pt x="68" y="5524"/>
                  </a:lnTo>
                  <a:lnTo>
                    <a:pt x="53" y="5515"/>
                  </a:lnTo>
                  <a:lnTo>
                    <a:pt x="40" y="5493"/>
                  </a:lnTo>
                  <a:lnTo>
                    <a:pt x="31" y="5471"/>
                  </a:lnTo>
                  <a:lnTo>
                    <a:pt x="28" y="5449"/>
                  </a:lnTo>
                  <a:lnTo>
                    <a:pt x="28" y="5443"/>
                  </a:lnTo>
                  <a:lnTo>
                    <a:pt x="34" y="5437"/>
                  </a:lnTo>
                  <a:lnTo>
                    <a:pt x="40" y="5430"/>
                  </a:lnTo>
                  <a:lnTo>
                    <a:pt x="47" y="5424"/>
                  </a:lnTo>
                  <a:lnTo>
                    <a:pt x="53" y="5415"/>
                  </a:lnTo>
                  <a:lnTo>
                    <a:pt x="56" y="5409"/>
                  </a:lnTo>
                  <a:lnTo>
                    <a:pt x="50" y="5393"/>
                  </a:lnTo>
                  <a:lnTo>
                    <a:pt x="34" y="5374"/>
                  </a:lnTo>
                  <a:lnTo>
                    <a:pt x="15" y="5355"/>
                  </a:lnTo>
                  <a:lnTo>
                    <a:pt x="3" y="5337"/>
                  </a:lnTo>
                  <a:lnTo>
                    <a:pt x="0" y="5321"/>
                  </a:lnTo>
                  <a:lnTo>
                    <a:pt x="12" y="5312"/>
                  </a:lnTo>
                  <a:lnTo>
                    <a:pt x="31" y="5305"/>
                  </a:lnTo>
                  <a:lnTo>
                    <a:pt x="53" y="5302"/>
                  </a:lnTo>
                  <a:lnTo>
                    <a:pt x="75" y="5302"/>
                  </a:lnTo>
                  <a:lnTo>
                    <a:pt x="93" y="5302"/>
                  </a:lnTo>
                  <a:lnTo>
                    <a:pt x="128" y="5302"/>
                  </a:lnTo>
                  <a:lnTo>
                    <a:pt x="168" y="5302"/>
                  </a:lnTo>
                  <a:lnTo>
                    <a:pt x="209" y="5299"/>
                  </a:lnTo>
                  <a:lnTo>
                    <a:pt x="240" y="5293"/>
                  </a:lnTo>
                  <a:lnTo>
                    <a:pt x="268" y="5281"/>
                  </a:lnTo>
                  <a:lnTo>
                    <a:pt x="303" y="5256"/>
                  </a:lnTo>
                  <a:lnTo>
                    <a:pt x="331" y="5231"/>
                  </a:lnTo>
                  <a:lnTo>
                    <a:pt x="353" y="5209"/>
                  </a:lnTo>
                  <a:lnTo>
                    <a:pt x="378" y="5177"/>
                  </a:lnTo>
                  <a:lnTo>
                    <a:pt x="406" y="5137"/>
                  </a:lnTo>
                  <a:lnTo>
                    <a:pt x="431" y="5093"/>
                  </a:lnTo>
                  <a:lnTo>
                    <a:pt x="456" y="5049"/>
                  </a:lnTo>
                  <a:lnTo>
                    <a:pt x="478" y="5015"/>
                  </a:lnTo>
                  <a:lnTo>
                    <a:pt x="490" y="4996"/>
                  </a:lnTo>
                  <a:lnTo>
                    <a:pt x="509" y="4974"/>
                  </a:lnTo>
                  <a:lnTo>
                    <a:pt x="524" y="4950"/>
                  </a:lnTo>
                  <a:lnTo>
                    <a:pt x="537" y="4928"/>
                  </a:lnTo>
                  <a:lnTo>
                    <a:pt x="546" y="4906"/>
                  </a:lnTo>
                  <a:lnTo>
                    <a:pt x="549" y="4878"/>
                  </a:lnTo>
                  <a:lnTo>
                    <a:pt x="556" y="4850"/>
                  </a:lnTo>
                  <a:lnTo>
                    <a:pt x="565" y="4828"/>
                  </a:lnTo>
                  <a:lnTo>
                    <a:pt x="587" y="4809"/>
                  </a:lnTo>
                  <a:lnTo>
                    <a:pt x="618" y="4787"/>
                  </a:lnTo>
                  <a:lnTo>
                    <a:pt x="637" y="4768"/>
                  </a:lnTo>
                  <a:lnTo>
                    <a:pt x="646" y="4747"/>
                  </a:lnTo>
                  <a:lnTo>
                    <a:pt x="649" y="4718"/>
                  </a:lnTo>
                  <a:lnTo>
                    <a:pt x="652" y="4687"/>
                  </a:lnTo>
                  <a:lnTo>
                    <a:pt x="652" y="4662"/>
                  </a:lnTo>
                  <a:lnTo>
                    <a:pt x="652" y="4634"/>
                  </a:lnTo>
                  <a:lnTo>
                    <a:pt x="652" y="4603"/>
                  </a:lnTo>
                  <a:lnTo>
                    <a:pt x="652" y="4569"/>
                  </a:lnTo>
                  <a:lnTo>
                    <a:pt x="656" y="4540"/>
                  </a:lnTo>
                  <a:lnTo>
                    <a:pt x="665" y="4522"/>
                  </a:lnTo>
                  <a:lnTo>
                    <a:pt x="677" y="4500"/>
                  </a:lnTo>
                  <a:lnTo>
                    <a:pt x="693" y="4481"/>
                  </a:lnTo>
                  <a:lnTo>
                    <a:pt x="702" y="4462"/>
                  </a:lnTo>
                  <a:lnTo>
                    <a:pt x="702" y="4441"/>
                  </a:lnTo>
                  <a:lnTo>
                    <a:pt x="702" y="4416"/>
                  </a:lnTo>
                  <a:lnTo>
                    <a:pt x="702" y="4391"/>
                  </a:lnTo>
                  <a:lnTo>
                    <a:pt x="702" y="4369"/>
                  </a:lnTo>
                  <a:lnTo>
                    <a:pt x="702" y="4341"/>
                  </a:lnTo>
                  <a:lnTo>
                    <a:pt x="705" y="4306"/>
                  </a:lnTo>
                  <a:lnTo>
                    <a:pt x="709" y="4272"/>
                  </a:lnTo>
                  <a:lnTo>
                    <a:pt x="715" y="4244"/>
                  </a:lnTo>
                  <a:lnTo>
                    <a:pt x="727" y="4222"/>
                  </a:lnTo>
                  <a:lnTo>
                    <a:pt x="749" y="4200"/>
                  </a:lnTo>
                  <a:lnTo>
                    <a:pt x="771" y="4175"/>
                  </a:lnTo>
                  <a:lnTo>
                    <a:pt x="787" y="4156"/>
                  </a:lnTo>
                  <a:lnTo>
                    <a:pt x="796" y="4119"/>
                  </a:lnTo>
                  <a:lnTo>
                    <a:pt x="802" y="4075"/>
                  </a:lnTo>
                  <a:lnTo>
                    <a:pt x="805" y="4028"/>
                  </a:lnTo>
                  <a:lnTo>
                    <a:pt x="809" y="3982"/>
                  </a:lnTo>
                  <a:lnTo>
                    <a:pt x="812" y="3935"/>
                  </a:lnTo>
                  <a:lnTo>
                    <a:pt x="818" y="3900"/>
                  </a:lnTo>
                  <a:lnTo>
                    <a:pt x="827" y="3860"/>
                  </a:lnTo>
                  <a:lnTo>
                    <a:pt x="843" y="3810"/>
                  </a:lnTo>
                  <a:lnTo>
                    <a:pt x="862" y="3760"/>
                  </a:lnTo>
                  <a:lnTo>
                    <a:pt x="877" y="3710"/>
                  </a:lnTo>
                  <a:lnTo>
                    <a:pt x="890" y="3669"/>
                  </a:lnTo>
                  <a:lnTo>
                    <a:pt x="902" y="3622"/>
                  </a:lnTo>
                  <a:lnTo>
                    <a:pt x="912" y="3563"/>
                  </a:lnTo>
                  <a:lnTo>
                    <a:pt x="924" y="3501"/>
                  </a:lnTo>
                  <a:lnTo>
                    <a:pt x="933" y="3441"/>
                  </a:lnTo>
                  <a:lnTo>
                    <a:pt x="943" y="3394"/>
                  </a:lnTo>
                  <a:lnTo>
                    <a:pt x="946" y="3348"/>
                  </a:lnTo>
                  <a:lnTo>
                    <a:pt x="952" y="3291"/>
                  </a:lnTo>
                  <a:lnTo>
                    <a:pt x="958" y="3235"/>
                  </a:lnTo>
                  <a:lnTo>
                    <a:pt x="968" y="3188"/>
                  </a:lnTo>
                  <a:lnTo>
                    <a:pt x="977" y="3160"/>
                  </a:lnTo>
                  <a:lnTo>
                    <a:pt x="993" y="3123"/>
                  </a:lnTo>
                  <a:lnTo>
                    <a:pt x="1012" y="3088"/>
                  </a:lnTo>
                  <a:lnTo>
                    <a:pt x="1021" y="3057"/>
                  </a:lnTo>
                  <a:lnTo>
                    <a:pt x="1027" y="3029"/>
                  </a:lnTo>
                  <a:lnTo>
                    <a:pt x="1030" y="2992"/>
                  </a:lnTo>
                  <a:lnTo>
                    <a:pt x="1033" y="2957"/>
                  </a:lnTo>
                  <a:lnTo>
                    <a:pt x="1036" y="2926"/>
                  </a:lnTo>
                  <a:lnTo>
                    <a:pt x="1043" y="2889"/>
                  </a:lnTo>
                  <a:lnTo>
                    <a:pt x="1049" y="2842"/>
                  </a:lnTo>
                  <a:lnTo>
                    <a:pt x="1055" y="2798"/>
                  </a:lnTo>
                  <a:lnTo>
                    <a:pt x="1058" y="2761"/>
                  </a:lnTo>
                  <a:lnTo>
                    <a:pt x="1058" y="2729"/>
                  </a:lnTo>
                  <a:lnTo>
                    <a:pt x="1058" y="2695"/>
                  </a:lnTo>
                  <a:lnTo>
                    <a:pt x="1058" y="2658"/>
                  </a:lnTo>
                  <a:lnTo>
                    <a:pt x="1065" y="2629"/>
                  </a:lnTo>
                  <a:lnTo>
                    <a:pt x="1077" y="2604"/>
                  </a:lnTo>
                  <a:lnTo>
                    <a:pt x="1096" y="2579"/>
                  </a:lnTo>
                  <a:lnTo>
                    <a:pt x="1111" y="2558"/>
                  </a:lnTo>
                  <a:lnTo>
                    <a:pt x="1124" y="2536"/>
                  </a:lnTo>
                  <a:lnTo>
                    <a:pt x="1136" y="2514"/>
                  </a:lnTo>
                  <a:lnTo>
                    <a:pt x="1146" y="2492"/>
                  </a:lnTo>
                  <a:lnTo>
                    <a:pt x="1152" y="2461"/>
                  </a:lnTo>
                  <a:lnTo>
                    <a:pt x="1158" y="2423"/>
                  </a:lnTo>
                  <a:lnTo>
                    <a:pt x="1168" y="2395"/>
                  </a:lnTo>
                  <a:lnTo>
                    <a:pt x="1177" y="2373"/>
                  </a:lnTo>
                  <a:lnTo>
                    <a:pt x="1190" y="2348"/>
                  </a:lnTo>
                  <a:lnTo>
                    <a:pt x="1208" y="2333"/>
                  </a:lnTo>
                  <a:lnTo>
                    <a:pt x="1214" y="2333"/>
                  </a:lnTo>
                  <a:lnTo>
                    <a:pt x="1221" y="2336"/>
                  </a:lnTo>
                  <a:lnTo>
                    <a:pt x="1227" y="2339"/>
                  </a:lnTo>
                  <a:lnTo>
                    <a:pt x="1233" y="2342"/>
                  </a:lnTo>
                  <a:lnTo>
                    <a:pt x="1239" y="2345"/>
                  </a:lnTo>
                  <a:lnTo>
                    <a:pt x="1246" y="2348"/>
                  </a:lnTo>
                  <a:lnTo>
                    <a:pt x="1252" y="2352"/>
                  </a:lnTo>
                  <a:lnTo>
                    <a:pt x="1261" y="2355"/>
                  </a:lnTo>
                  <a:lnTo>
                    <a:pt x="1271" y="2361"/>
                  </a:lnTo>
                  <a:lnTo>
                    <a:pt x="1280" y="2364"/>
                  </a:lnTo>
                  <a:lnTo>
                    <a:pt x="1286" y="2367"/>
                  </a:lnTo>
                  <a:lnTo>
                    <a:pt x="1296" y="2370"/>
                  </a:lnTo>
                  <a:lnTo>
                    <a:pt x="1311" y="2358"/>
                  </a:lnTo>
                  <a:lnTo>
                    <a:pt x="1333" y="2342"/>
                  </a:lnTo>
                  <a:lnTo>
                    <a:pt x="1352" y="2333"/>
                  </a:lnTo>
                  <a:lnTo>
                    <a:pt x="1367" y="2336"/>
                  </a:lnTo>
                  <a:lnTo>
                    <a:pt x="1386" y="2345"/>
                  </a:lnTo>
                  <a:lnTo>
                    <a:pt x="1405" y="2358"/>
                  </a:lnTo>
                  <a:lnTo>
                    <a:pt x="1424" y="2364"/>
                  </a:lnTo>
                  <a:lnTo>
                    <a:pt x="1439" y="2364"/>
                  </a:lnTo>
                  <a:lnTo>
                    <a:pt x="1452" y="2348"/>
                  </a:lnTo>
                  <a:lnTo>
                    <a:pt x="1455" y="2327"/>
                  </a:lnTo>
                  <a:lnTo>
                    <a:pt x="1458" y="2302"/>
                  </a:lnTo>
                  <a:lnTo>
                    <a:pt x="1455" y="2283"/>
                  </a:lnTo>
                  <a:lnTo>
                    <a:pt x="1446" y="2261"/>
                  </a:lnTo>
                  <a:lnTo>
                    <a:pt x="1430" y="2236"/>
                  </a:lnTo>
                  <a:lnTo>
                    <a:pt x="1414" y="2217"/>
                  </a:lnTo>
                  <a:lnTo>
                    <a:pt x="1392" y="2199"/>
                  </a:lnTo>
                  <a:lnTo>
                    <a:pt x="1367" y="2180"/>
                  </a:lnTo>
                  <a:lnTo>
                    <a:pt x="1346" y="2158"/>
                  </a:lnTo>
                  <a:lnTo>
                    <a:pt x="1336" y="2142"/>
                  </a:lnTo>
                  <a:lnTo>
                    <a:pt x="1330" y="2124"/>
                  </a:lnTo>
                  <a:lnTo>
                    <a:pt x="1321" y="2102"/>
                  </a:lnTo>
                  <a:lnTo>
                    <a:pt x="1308" y="2089"/>
                  </a:lnTo>
                  <a:lnTo>
                    <a:pt x="1289" y="2077"/>
                  </a:lnTo>
                  <a:lnTo>
                    <a:pt x="1268" y="2070"/>
                  </a:lnTo>
                  <a:lnTo>
                    <a:pt x="1246" y="2070"/>
                  </a:lnTo>
                  <a:lnTo>
                    <a:pt x="1224" y="2080"/>
                  </a:lnTo>
                  <a:lnTo>
                    <a:pt x="1205" y="2092"/>
                  </a:lnTo>
                  <a:lnTo>
                    <a:pt x="1190" y="2111"/>
                  </a:lnTo>
                  <a:lnTo>
                    <a:pt x="1186" y="2130"/>
                  </a:lnTo>
                  <a:lnTo>
                    <a:pt x="1190" y="2152"/>
                  </a:lnTo>
                  <a:lnTo>
                    <a:pt x="1190" y="2174"/>
                  </a:lnTo>
                  <a:lnTo>
                    <a:pt x="1183" y="2189"/>
                  </a:lnTo>
                  <a:lnTo>
                    <a:pt x="1174" y="2208"/>
                  </a:lnTo>
                  <a:lnTo>
                    <a:pt x="1165" y="2224"/>
                  </a:lnTo>
                  <a:lnTo>
                    <a:pt x="1155" y="2242"/>
                  </a:lnTo>
                  <a:lnTo>
                    <a:pt x="1143" y="2261"/>
                  </a:lnTo>
                  <a:lnTo>
                    <a:pt x="1133" y="2280"/>
                  </a:lnTo>
                  <a:lnTo>
                    <a:pt x="1127" y="2298"/>
                  </a:lnTo>
                  <a:lnTo>
                    <a:pt x="1118" y="2320"/>
                  </a:lnTo>
                  <a:lnTo>
                    <a:pt x="1108" y="2339"/>
                  </a:lnTo>
                  <a:lnTo>
                    <a:pt x="1105" y="2342"/>
                  </a:lnTo>
                  <a:lnTo>
                    <a:pt x="1099" y="2348"/>
                  </a:lnTo>
                  <a:lnTo>
                    <a:pt x="1093" y="2355"/>
                  </a:lnTo>
                  <a:lnTo>
                    <a:pt x="1086" y="2358"/>
                  </a:lnTo>
                  <a:lnTo>
                    <a:pt x="1080" y="2361"/>
                  </a:lnTo>
                  <a:lnTo>
                    <a:pt x="1074" y="2361"/>
                  </a:lnTo>
                  <a:lnTo>
                    <a:pt x="1071" y="2358"/>
                  </a:lnTo>
                  <a:lnTo>
                    <a:pt x="1068" y="2352"/>
                  </a:lnTo>
                  <a:lnTo>
                    <a:pt x="1068" y="2342"/>
                  </a:lnTo>
                  <a:lnTo>
                    <a:pt x="1068" y="2336"/>
                  </a:lnTo>
                  <a:lnTo>
                    <a:pt x="1068" y="2327"/>
                  </a:lnTo>
                  <a:lnTo>
                    <a:pt x="1071" y="2320"/>
                  </a:lnTo>
                  <a:lnTo>
                    <a:pt x="1071" y="2314"/>
                  </a:lnTo>
                  <a:lnTo>
                    <a:pt x="1068" y="2289"/>
                  </a:lnTo>
                  <a:lnTo>
                    <a:pt x="1068" y="2261"/>
                  </a:lnTo>
                  <a:lnTo>
                    <a:pt x="1068" y="2236"/>
                  </a:lnTo>
                  <a:lnTo>
                    <a:pt x="1071" y="2205"/>
                  </a:lnTo>
                  <a:lnTo>
                    <a:pt x="1077" y="2170"/>
                  </a:lnTo>
                  <a:lnTo>
                    <a:pt x="1086" y="2133"/>
                  </a:lnTo>
                  <a:lnTo>
                    <a:pt x="1093" y="2102"/>
                  </a:lnTo>
                  <a:lnTo>
                    <a:pt x="1099" y="2074"/>
                  </a:lnTo>
                  <a:lnTo>
                    <a:pt x="1111" y="2042"/>
                  </a:lnTo>
                  <a:lnTo>
                    <a:pt x="1121" y="2008"/>
                  </a:lnTo>
                  <a:lnTo>
                    <a:pt x="1127" y="1980"/>
                  </a:lnTo>
                  <a:lnTo>
                    <a:pt x="1133" y="1946"/>
                  </a:lnTo>
                  <a:lnTo>
                    <a:pt x="1136" y="1905"/>
                  </a:lnTo>
                  <a:lnTo>
                    <a:pt x="1140" y="1861"/>
                  </a:lnTo>
                  <a:lnTo>
                    <a:pt x="1143" y="1827"/>
                  </a:lnTo>
                  <a:lnTo>
                    <a:pt x="1152" y="1793"/>
                  </a:lnTo>
                  <a:lnTo>
                    <a:pt x="1161" y="1752"/>
                  </a:lnTo>
                  <a:lnTo>
                    <a:pt x="1174" y="1708"/>
                  </a:lnTo>
                  <a:lnTo>
                    <a:pt x="1183" y="1668"/>
                  </a:lnTo>
                  <a:lnTo>
                    <a:pt x="1193" y="1633"/>
                  </a:lnTo>
                  <a:lnTo>
                    <a:pt x="1202" y="1580"/>
                  </a:lnTo>
                  <a:lnTo>
                    <a:pt x="1211" y="1515"/>
                  </a:lnTo>
                  <a:lnTo>
                    <a:pt x="1224" y="1446"/>
                  </a:lnTo>
                  <a:lnTo>
                    <a:pt x="1230" y="1380"/>
                  </a:lnTo>
                  <a:lnTo>
                    <a:pt x="1239" y="1327"/>
                  </a:lnTo>
                  <a:lnTo>
                    <a:pt x="1243" y="1284"/>
                  </a:lnTo>
                  <a:lnTo>
                    <a:pt x="1243" y="1231"/>
                  </a:lnTo>
                  <a:lnTo>
                    <a:pt x="1249" y="1181"/>
                  </a:lnTo>
                  <a:lnTo>
                    <a:pt x="1252" y="1137"/>
                  </a:lnTo>
                  <a:lnTo>
                    <a:pt x="1264" y="1099"/>
                  </a:lnTo>
                  <a:lnTo>
                    <a:pt x="1280" y="1056"/>
                  </a:lnTo>
                  <a:lnTo>
                    <a:pt x="1299" y="1009"/>
                  </a:lnTo>
                  <a:lnTo>
                    <a:pt x="1314" y="965"/>
                  </a:lnTo>
                  <a:lnTo>
                    <a:pt x="1324" y="928"/>
                  </a:lnTo>
                  <a:lnTo>
                    <a:pt x="1330" y="887"/>
                  </a:lnTo>
                  <a:lnTo>
                    <a:pt x="1333" y="834"/>
                  </a:lnTo>
                  <a:lnTo>
                    <a:pt x="1333" y="781"/>
                  </a:lnTo>
                  <a:lnTo>
                    <a:pt x="1333" y="731"/>
                  </a:lnTo>
                  <a:lnTo>
                    <a:pt x="1336" y="687"/>
                  </a:lnTo>
                  <a:lnTo>
                    <a:pt x="1336" y="640"/>
                  </a:lnTo>
                  <a:lnTo>
                    <a:pt x="1336" y="587"/>
                  </a:lnTo>
                  <a:lnTo>
                    <a:pt x="1336" y="531"/>
                  </a:lnTo>
                  <a:lnTo>
                    <a:pt x="1339" y="484"/>
                  </a:lnTo>
                  <a:lnTo>
                    <a:pt x="1346" y="456"/>
                  </a:lnTo>
                  <a:lnTo>
                    <a:pt x="1355" y="422"/>
                  </a:lnTo>
                  <a:lnTo>
                    <a:pt x="1367" y="387"/>
                  </a:lnTo>
                  <a:lnTo>
                    <a:pt x="1377" y="359"/>
                  </a:lnTo>
                  <a:lnTo>
                    <a:pt x="1386" y="331"/>
                  </a:lnTo>
                  <a:lnTo>
                    <a:pt x="1402" y="297"/>
                  </a:lnTo>
                  <a:lnTo>
                    <a:pt x="1417" y="269"/>
                  </a:lnTo>
                  <a:lnTo>
                    <a:pt x="1430" y="253"/>
                  </a:lnTo>
                  <a:lnTo>
                    <a:pt x="1446" y="238"/>
                  </a:lnTo>
                  <a:lnTo>
                    <a:pt x="1464" y="222"/>
                  </a:lnTo>
                  <a:lnTo>
                    <a:pt x="1483" y="209"/>
                  </a:lnTo>
                  <a:lnTo>
                    <a:pt x="1499" y="206"/>
                  </a:lnTo>
                  <a:lnTo>
                    <a:pt x="1505" y="209"/>
                  </a:lnTo>
                  <a:lnTo>
                    <a:pt x="1508" y="216"/>
                  </a:lnTo>
                  <a:lnTo>
                    <a:pt x="1514" y="225"/>
                  </a:lnTo>
                  <a:lnTo>
                    <a:pt x="1517" y="234"/>
                  </a:lnTo>
                  <a:lnTo>
                    <a:pt x="1517" y="241"/>
                  </a:lnTo>
                  <a:lnTo>
                    <a:pt x="1514" y="259"/>
                  </a:lnTo>
                  <a:lnTo>
                    <a:pt x="1505" y="278"/>
                  </a:lnTo>
                  <a:lnTo>
                    <a:pt x="1496" y="297"/>
                  </a:lnTo>
                  <a:lnTo>
                    <a:pt x="1496" y="316"/>
                  </a:lnTo>
                  <a:lnTo>
                    <a:pt x="1505" y="331"/>
                  </a:lnTo>
                  <a:lnTo>
                    <a:pt x="1524" y="347"/>
                  </a:lnTo>
                  <a:lnTo>
                    <a:pt x="1542" y="362"/>
                  </a:lnTo>
                  <a:lnTo>
                    <a:pt x="1555" y="375"/>
                  </a:lnTo>
                  <a:lnTo>
                    <a:pt x="1561" y="384"/>
                  </a:lnTo>
                  <a:lnTo>
                    <a:pt x="1567" y="394"/>
                  </a:lnTo>
                  <a:lnTo>
                    <a:pt x="1574" y="406"/>
                  </a:lnTo>
                  <a:lnTo>
                    <a:pt x="1580" y="416"/>
                  </a:lnTo>
                  <a:lnTo>
                    <a:pt x="1586" y="422"/>
                  </a:lnTo>
                  <a:lnTo>
                    <a:pt x="1602" y="428"/>
                  </a:lnTo>
                  <a:lnTo>
                    <a:pt x="1624" y="431"/>
                  </a:lnTo>
                  <a:lnTo>
                    <a:pt x="1642" y="434"/>
                  </a:lnTo>
                  <a:lnTo>
                    <a:pt x="1661" y="437"/>
                  </a:lnTo>
                  <a:lnTo>
                    <a:pt x="1686" y="450"/>
                  </a:lnTo>
                  <a:lnTo>
                    <a:pt x="1714" y="465"/>
                  </a:lnTo>
                  <a:lnTo>
                    <a:pt x="1742" y="487"/>
                  </a:lnTo>
                  <a:lnTo>
                    <a:pt x="1764" y="506"/>
                  </a:lnTo>
                  <a:lnTo>
                    <a:pt x="1770" y="528"/>
                  </a:lnTo>
                  <a:lnTo>
                    <a:pt x="1777" y="556"/>
                  </a:lnTo>
                  <a:lnTo>
                    <a:pt x="1783" y="584"/>
                  </a:lnTo>
                  <a:lnTo>
                    <a:pt x="1789" y="606"/>
                  </a:lnTo>
                  <a:lnTo>
                    <a:pt x="1808" y="622"/>
                  </a:lnTo>
                  <a:lnTo>
                    <a:pt x="1830" y="634"/>
                  </a:lnTo>
                  <a:lnTo>
                    <a:pt x="1855" y="647"/>
                  </a:lnTo>
                  <a:lnTo>
                    <a:pt x="1873" y="659"/>
                  </a:lnTo>
                  <a:lnTo>
                    <a:pt x="1892" y="681"/>
                  </a:lnTo>
                  <a:lnTo>
                    <a:pt x="1911" y="706"/>
                  </a:lnTo>
                  <a:lnTo>
                    <a:pt x="1923" y="728"/>
                  </a:lnTo>
                  <a:lnTo>
                    <a:pt x="1939" y="759"/>
                  </a:lnTo>
                  <a:lnTo>
                    <a:pt x="1955" y="796"/>
                  </a:lnTo>
                  <a:lnTo>
                    <a:pt x="1970" y="834"/>
                  </a:lnTo>
                  <a:lnTo>
                    <a:pt x="1983" y="865"/>
                  </a:lnTo>
                  <a:lnTo>
                    <a:pt x="1992" y="893"/>
                  </a:lnTo>
                  <a:lnTo>
                    <a:pt x="2005" y="928"/>
                  </a:lnTo>
                  <a:lnTo>
                    <a:pt x="2017" y="962"/>
                  </a:lnTo>
                  <a:lnTo>
                    <a:pt x="2023" y="990"/>
                  </a:lnTo>
                  <a:lnTo>
                    <a:pt x="2026" y="1012"/>
                  </a:lnTo>
                  <a:lnTo>
                    <a:pt x="2023" y="1043"/>
                  </a:lnTo>
                  <a:lnTo>
                    <a:pt x="2023" y="1071"/>
                  </a:lnTo>
                  <a:lnTo>
                    <a:pt x="2023" y="1096"/>
                  </a:lnTo>
                  <a:lnTo>
                    <a:pt x="2033" y="1124"/>
                  </a:lnTo>
                  <a:lnTo>
                    <a:pt x="2045" y="1152"/>
                  </a:lnTo>
                  <a:lnTo>
                    <a:pt x="2054" y="1181"/>
                  </a:lnTo>
                  <a:lnTo>
                    <a:pt x="2061" y="1206"/>
                  </a:lnTo>
                  <a:lnTo>
                    <a:pt x="2064" y="1234"/>
                  </a:lnTo>
                  <a:lnTo>
                    <a:pt x="2067" y="1259"/>
                  </a:lnTo>
                  <a:lnTo>
                    <a:pt x="2067" y="1287"/>
                  </a:lnTo>
                  <a:lnTo>
                    <a:pt x="2064" y="1324"/>
                  </a:lnTo>
                  <a:lnTo>
                    <a:pt x="2061" y="1359"/>
                  </a:lnTo>
                  <a:lnTo>
                    <a:pt x="2067" y="1387"/>
                  </a:lnTo>
                  <a:lnTo>
                    <a:pt x="2079" y="1412"/>
                  </a:lnTo>
                  <a:lnTo>
                    <a:pt x="2098" y="1437"/>
                  </a:lnTo>
                  <a:lnTo>
                    <a:pt x="2117" y="1455"/>
                  </a:lnTo>
                  <a:lnTo>
                    <a:pt x="2136" y="1474"/>
                  </a:lnTo>
                  <a:lnTo>
                    <a:pt x="2164" y="1496"/>
                  </a:lnTo>
                  <a:lnTo>
                    <a:pt x="2186" y="1515"/>
                  </a:lnTo>
                  <a:lnTo>
                    <a:pt x="2201" y="1537"/>
                  </a:lnTo>
                  <a:lnTo>
                    <a:pt x="2220" y="1565"/>
                  </a:lnTo>
                  <a:lnTo>
                    <a:pt x="2236" y="1586"/>
                  </a:lnTo>
                  <a:lnTo>
                    <a:pt x="2248" y="1608"/>
                  </a:lnTo>
                  <a:lnTo>
                    <a:pt x="2261" y="1636"/>
                  </a:lnTo>
                  <a:lnTo>
                    <a:pt x="2270" y="1658"/>
                  </a:lnTo>
                  <a:lnTo>
                    <a:pt x="2273" y="1680"/>
                  </a:lnTo>
                  <a:lnTo>
                    <a:pt x="2273" y="1708"/>
                  </a:lnTo>
                  <a:lnTo>
                    <a:pt x="2273" y="1730"/>
                  </a:lnTo>
                  <a:lnTo>
                    <a:pt x="2273" y="1749"/>
                  </a:lnTo>
                  <a:lnTo>
                    <a:pt x="2276" y="1771"/>
                  </a:lnTo>
                  <a:lnTo>
                    <a:pt x="2276" y="1789"/>
                  </a:lnTo>
                  <a:lnTo>
                    <a:pt x="2273" y="1808"/>
                  </a:lnTo>
                  <a:lnTo>
                    <a:pt x="2267" y="1830"/>
                  </a:lnTo>
                  <a:lnTo>
                    <a:pt x="2264" y="1852"/>
                  </a:lnTo>
                  <a:lnTo>
                    <a:pt x="2267" y="1868"/>
                  </a:lnTo>
                  <a:lnTo>
                    <a:pt x="2270" y="1871"/>
                  </a:lnTo>
                  <a:lnTo>
                    <a:pt x="2279" y="1874"/>
                  </a:lnTo>
                  <a:lnTo>
                    <a:pt x="2289" y="1877"/>
                  </a:lnTo>
                  <a:lnTo>
                    <a:pt x="2298" y="1877"/>
                  </a:lnTo>
                  <a:lnTo>
                    <a:pt x="2304" y="1874"/>
                  </a:lnTo>
                  <a:lnTo>
                    <a:pt x="2307" y="1871"/>
                  </a:lnTo>
                  <a:lnTo>
                    <a:pt x="2311" y="1861"/>
                  </a:lnTo>
                  <a:lnTo>
                    <a:pt x="2314" y="1855"/>
                  </a:lnTo>
                  <a:lnTo>
                    <a:pt x="2314" y="1846"/>
                  </a:lnTo>
                  <a:lnTo>
                    <a:pt x="2314" y="1839"/>
                  </a:lnTo>
                  <a:lnTo>
                    <a:pt x="2317" y="1830"/>
                  </a:lnTo>
                  <a:lnTo>
                    <a:pt x="2323" y="1821"/>
                  </a:lnTo>
                  <a:lnTo>
                    <a:pt x="2326" y="1808"/>
                  </a:lnTo>
                  <a:lnTo>
                    <a:pt x="2329" y="1799"/>
                  </a:lnTo>
                  <a:lnTo>
                    <a:pt x="2329" y="1789"/>
                  </a:lnTo>
                  <a:lnTo>
                    <a:pt x="2329" y="1761"/>
                  </a:lnTo>
                  <a:lnTo>
                    <a:pt x="2329" y="1730"/>
                  </a:lnTo>
                  <a:lnTo>
                    <a:pt x="2326" y="1702"/>
                  </a:lnTo>
                  <a:lnTo>
                    <a:pt x="2329" y="1680"/>
                  </a:lnTo>
                  <a:lnTo>
                    <a:pt x="2329" y="1655"/>
                  </a:lnTo>
                  <a:lnTo>
                    <a:pt x="2332" y="1630"/>
                  </a:lnTo>
                  <a:lnTo>
                    <a:pt x="2329" y="1608"/>
                  </a:lnTo>
                  <a:lnTo>
                    <a:pt x="2320" y="1590"/>
                  </a:lnTo>
                  <a:lnTo>
                    <a:pt x="2304" y="1568"/>
                  </a:lnTo>
                  <a:lnTo>
                    <a:pt x="2292" y="1549"/>
                  </a:lnTo>
                  <a:lnTo>
                    <a:pt x="2292" y="1543"/>
                  </a:lnTo>
                  <a:lnTo>
                    <a:pt x="2292" y="1533"/>
                  </a:lnTo>
                  <a:lnTo>
                    <a:pt x="2292" y="1524"/>
                  </a:lnTo>
                  <a:lnTo>
                    <a:pt x="2295" y="1515"/>
                  </a:lnTo>
                  <a:lnTo>
                    <a:pt x="2295" y="1505"/>
                  </a:lnTo>
                  <a:lnTo>
                    <a:pt x="2292" y="1499"/>
                  </a:lnTo>
                  <a:lnTo>
                    <a:pt x="2286" y="1490"/>
                  </a:lnTo>
                  <a:lnTo>
                    <a:pt x="2276" y="1480"/>
                  </a:lnTo>
                  <a:lnTo>
                    <a:pt x="2264" y="1474"/>
                  </a:lnTo>
                  <a:lnTo>
                    <a:pt x="2251" y="1465"/>
                  </a:lnTo>
                  <a:lnTo>
                    <a:pt x="2242" y="1462"/>
                  </a:lnTo>
                  <a:lnTo>
                    <a:pt x="2220" y="1449"/>
                  </a:lnTo>
                  <a:lnTo>
                    <a:pt x="2192" y="1440"/>
                  </a:lnTo>
                  <a:lnTo>
                    <a:pt x="2170" y="1427"/>
                  </a:lnTo>
                  <a:lnTo>
                    <a:pt x="2158" y="1409"/>
                  </a:lnTo>
                  <a:lnTo>
                    <a:pt x="2148" y="1384"/>
                  </a:lnTo>
                  <a:lnTo>
                    <a:pt x="2142" y="1362"/>
                  </a:lnTo>
                  <a:lnTo>
                    <a:pt x="2139" y="1327"/>
                  </a:lnTo>
                  <a:lnTo>
                    <a:pt x="2136" y="1290"/>
                  </a:lnTo>
                  <a:lnTo>
                    <a:pt x="2136" y="1259"/>
                  </a:lnTo>
                  <a:lnTo>
                    <a:pt x="2129" y="1224"/>
                  </a:lnTo>
                  <a:lnTo>
                    <a:pt x="2123" y="1187"/>
                  </a:lnTo>
                  <a:lnTo>
                    <a:pt x="2117" y="1146"/>
                  </a:lnTo>
                  <a:lnTo>
                    <a:pt x="2111" y="1115"/>
                  </a:lnTo>
                  <a:lnTo>
                    <a:pt x="2111" y="1078"/>
                  </a:lnTo>
                  <a:lnTo>
                    <a:pt x="2111" y="1031"/>
                  </a:lnTo>
                  <a:lnTo>
                    <a:pt x="2108" y="984"/>
                  </a:lnTo>
                  <a:lnTo>
                    <a:pt x="2104" y="946"/>
                  </a:lnTo>
                  <a:lnTo>
                    <a:pt x="2095" y="925"/>
                  </a:lnTo>
                  <a:lnTo>
                    <a:pt x="2083" y="900"/>
                  </a:lnTo>
                  <a:lnTo>
                    <a:pt x="2073" y="878"/>
                  </a:lnTo>
                  <a:lnTo>
                    <a:pt x="2070" y="862"/>
                  </a:lnTo>
                  <a:lnTo>
                    <a:pt x="2064" y="846"/>
                  </a:lnTo>
                  <a:lnTo>
                    <a:pt x="2086" y="834"/>
                  </a:lnTo>
                  <a:lnTo>
                    <a:pt x="2114" y="825"/>
                  </a:lnTo>
                  <a:lnTo>
                    <a:pt x="2136" y="821"/>
                  </a:lnTo>
                  <a:lnTo>
                    <a:pt x="2151" y="821"/>
                  </a:lnTo>
                  <a:lnTo>
                    <a:pt x="2173" y="828"/>
                  </a:lnTo>
                  <a:lnTo>
                    <a:pt x="2195" y="834"/>
                  </a:lnTo>
                  <a:lnTo>
                    <a:pt x="2211" y="837"/>
                  </a:lnTo>
                  <a:lnTo>
                    <a:pt x="2223" y="828"/>
                  </a:lnTo>
                  <a:lnTo>
                    <a:pt x="2239" y="815"/>
                  </a:lnTo>
                  <a:lnTo>
                    <a:pt x="2251" y="806"/>
                  </a:lnTo>
                  <a:lnTo>
                    <a:pt x="2267" y="800"/>
                  </a:lnTo>
                  <a:lnTo>
                    <a:pt x="2273" y="803"/>
                  </a:lnTo>
                  <a:lnTo>
                    <a:pt x="2279" y="806"/>
                  </a:lnTo>
                  <a:lnTo>
                    <a:pt x="2289" y="812"/>
                  </a:lnTo>
                  <a:lnTo>
                    <a:pt x="2295" y="818"/>
                  </a:lnTo>
                  <a:lnTo>
                    <a:pt x="2298" y="825"/>
                  </a:lnTo>
                  <a:lnTo>
                    <a:pt x="2301" y="840"/>
                  </a:lnTo>
                  <a:lnTo>
                    <a:pt x="2298" y="859"/>
                  </a:lnTo>
                  <a:lnTo>
                    <a:pt x="2295" y="875"/>
                  </a:lnTo>
                  <a:lnTo>
                    <a:pt x="2298" y="890"/>
                  </a:lnTo>
                  <a:lnTo>
                    <a:pt x="2314" y="900"/>
                  </a:lnTo>
                  <a:lnTo>
                    <a:pt x="2336" y="906"/>
                  </a:lnTo>
                  <a:lnTo>
                    <a:pt x="2361" y="909"/>
                  </a:lnTo>
                  <a:lnTo>
                    <a:pt x="2379" y="912"/>
                  </a:lnTo>
                  <a:lnTo>
                    <a:pt x="2404" y="912"/>
                  </a:lnTo>
                  <a:lnTo>
                    <a:pt x="2432" y="909"/>
                  </a:lnTo>
                  <a:lnTo>
                    <a:pt x="2460" y="909"/>
                  </a:lnTo>
                  <a:lnTo>
                    <a:pt x="2485" y="912"/>
                  </a:lnTo>
                  <a:lnTo>
                    <a:pt x="2504" y="921"/>
                  </a:lnTo>
                  <a:lnTo>
                    <a:pt x="2523" y="934"/>
                  </a:lnTo>
                  <a:lnTo>
                    <a:pt x="2542" y="949"/>
                  </a:lnTo>
                  <a:lnTo>
                    <a:pt x="2554" y="965"/>
                  </a:lnTo>
                  <a:lnTo>
                    <a:pt x="2557" y="987"/>
                  </a:lnTo>
                  <a:lnTo>
                    <a:pt x="2557" y="1012"/>
                  </a:lnTo>
                  <a:lnTo>
                    <a:pt x="2554" y="1034"/>
                  </a:lnTo>
                  <a:lnTo>
                    <a:pt x="2545" y="1046"/>
                  </a:lnTo>
                  <a:lnTo>
                    <a:pt x="2529" y="1062"/>
                  </a:lnTo>
                  <a:lnTo>
                    <a:pt x="2514" y="1078"/>
                  </a:lnTo>
                  <a:lnTo>
                    <a:pt x="2507" y="1090"/>
                  </a:lnTo>
                  <a:lnTo>
                    <a:pt x="2514" y="1106"/>
                  </a:lnTo>
                  <a:lnTo>
                    <a:pt x="2529" y="1121"/>
                  </a:lnTo>
                  <a:lnTo>
                    <a:pt x="2545" y="1137"/>
                  </a:lnTo>
                  <a:lnTo>
                    <a:pt x="2554" y="1152"/>
                  </a:lnTo>
                  <a:lnTo>
                    <a:pt x="2557" y="1171"/>
                  </a:lnTo>
                  <a:lnTo>
                    <a:pt x="2560" y="1196"/>
                  </a:lnTo>
                  <a:lnTo>
                    <a:pt x="2563" y="1218"/>
                  </a:lnTo>
                  <a:lnTo>
                    <a:pt x="2573" y="1231"/>
                  </a:lnTo>
                  <a:lnTo>
                    <a:pt x="2585" y="1234"/>
                  </a:lnTo>
                  <a:lnTo>
                    <a:pt x="2604" y="1227"/>
                  </a:lnTo>
                  <a:lnTo>
                    <a:pt x="2626" y="1221"/>
                  </a:lnTo>
                  <a:lnTo>
                    <a:pt x="2645" y="1212"/>
                  </a:lnTo>
                  <a:lnTo>
                    <a:pt x="2660" y="1209"/>
                  </a:lnTo>
                  <a:lnTo>
                    <a:pt x="2685" y="1212"/>
                  </a:lnTo>
                  <a:lnTo>
                    <a:pt x="2717" y="1221"/>
                  </a:lnTo>
                  <a:lnTo>
                    <a:pt x="2738" y="1231"/>
                  </a:lnTo>
                  <a:lnTo>
                    <a:pt x="2748" y="1246"/>
                  </a:lnTo>
                  <a:lnTo>
                    <a:pt x="2754" y="1268"/>
                  </a:lnTo>
                  <a:lnTo>
                    <a:pt x="2760" y="1287"/>
                  </a:lnTo>
                  <a:lnTo>
                    <a:pt x="2779" y="1296"/>
                  </a:lnTo>
                  <a:lnTo>
                    <a:pt x="2801" y="1302"/>
                  </a:lnTo>
                  <a:lnTo>
                    <a:pt x="2816" y="1312"/>
                  </a:lnTo>
                  <a:lnTo>
                    <a:pt x="2829" y="1327"/>
                  </a:lnTo>
                  <a:lnTo>
                    <a:pt x="2838" y="1349"/>
                  </a:lnTo>
                  <a:lnTo>
                    <a:pt x="2851" y="1365"/>
                  </a:lnTo>
                  <a:lnTo>
                    <a:pt x="2866" y="1368"/>
                  </a:lnTo>
                  <a:lnTo>
                    <a:pt x="2888" y="1365"/>
                  </a:lnTo>
                  <a:lnTo>
                    <a:pt x="2904" y="1365"/>
                  </a:lnTo>
                  <a:lnTo>
                    <a:pt x="2926" y="1365"/>
                  </a:lnTo>
                  <a:lnTo>
                    <a:pt x="2951" y="1368"/>
                  </a:lnTo>
                  <a:lnTo>
                    <a:pt x="2979" y="1368"/>
                  </a:lnTo>
                  <a:lnTo>
                    <a:pt x="2998" y="1365"/>
                  </a:lnTo>
                  <a:lnTo>
                    <a:pt x="3016" y="1355"/>
                  </a:lnTo>
                  <a:lnTo>
                    <a:pt x="3032" y="1340"/>
                  </a:lnTo>
                  <a:lnTo>
                    <a:pt x="3051" y="1321"/>
                  </a:lnTo>
                  <a:lnTo>
                    <a:pt x="3069" y="1309"/>
                  </a:lnTo>
                  <a:lnTo>
                    <a:pt x="3085" y="1305"/>
                  </a:lnTo>
                  <a:lnTo>
                    <a:pt x="3097" y="1315"/>
                  </a:lnTo>
                  <a:lnTo>
                    <a:pt x="3104" y="1337"/>
                  </a:lnTo>
                  <a:lnTo>
                    <a:pt x="3113" y="1355"/>
                  </a:lnTo>
                  <a:lnTo>
                    <a:pt x="3122" y="1365"/>
                  </a:lnTo>
                  <a:lnTo>
                    <a:pt x="3138" y="1359"/>
                  </a:lnTo>
                  <a:lnTo>
                    <a:pt x="3157" y="1346"/>
                  </a:lnTo>
                  <a:lnTo>
                    <a:pt x="3172" y="1330"/>
                  </a:lnTo>
                  <a:lnTo>
                    <a:pt x="3185" y="1315"/>
                  </a:lnTo>
                  <a:lnTo>
                    <a:pt x="3194" y="1312"/>
                  </a:lnTo>
                  <a:lnTo>
                    <a:pt x="3204" y="1305"/>
                  </a:lnTo>
                  <a:lnTo>
                    <a:pt x="3213" y="1296"/>
                  </a:lnTo>
                  <a:lnTo>
                    <a:pt x="3222" y="1290"/>
                  </a:lnTo>
                  <a:lnTo>
                    <a:pt x="3229" y="1284"/>
                  </a:lnTo>
                  <a:lnTo>
                    <a:pt x="3232" y="1265"/>
                  </a:lnTo>
                  <a:lnTo>
                    <a:pt x="3229" y="1243"/>
                  </a:lnTo>
                  <a:lnTo>
                    <a:pt x="3226" y="1221"/>
                  </a:lnTo>
                  <a:lnTo>
                    <a:pt x="3229" y="1202"/>
                  </a:lnTo>
                  <a:lnTo>
                    <a:pt x="3235" y="1193"/>
                  </a:lnTo>
                  <a:lnTo>
                    <a:pt x="3244" y="1184"/>
                  </a:lnTo>
                  <a:lnTo>
                    <a:pt x="3254" y="1174"/>
                  </a:lnTo>
                  <a:lnTo>
                    <a:pt x="3266" y="1168"/>
                  </a:lnTo>
                  <a:lnTo>
                    <a:pt x="3275" y="1159"/>
                  </a:lnTo>
                  <a:lnTo>
                    <a:pt x="3288" y="1156"/>
                  </a:lnTo>
                  <a:lnTo>
                    <a:pt x="3307" y="1149"/>
                  </a:lnTo>
                  <a:lnTo>
                    <a:pt x="3322" y="1143"/>
                  </a:lnTo>
                  <a:lnTo>
                    <a:pt x="3335" y="1134"/>
                  </a:lnTo>
                  <a:lnTo>
                    <a:pt x="3335" y="1131"/>
                  </a:lnTo>
                  <a:lnTo>
                    <a:pt x="3335" y="1124"/>
                  </a:lnTo>
                  <a:lnTo>
                    <a:pt x="3332" y="1118"/>
                  </a:lnTo>
                  <a:lnTo>
                    <a:pt x="3332" y="1112"/>
                  </a:lnTo>
                  <a:lnTo>
                    <a:pt x="3335" y="1109"/>
                  </a:lnTo>
                  <a:lnTo>
                    <a:pt x="3347" y="1102"/>
                  </a:lnTo>
                  <a:lnTo>
                    <a:pt x="3366" y="1102"/>
                  </a:lnTo>
                  <a:lnTo>
                    <a:pt x="3388" y="1106"/>
                  </a:lnTo>
                  <a:lnTo>
                    <a:pt x="3407" y="1109"/>
                  </a:lnTo>
                  <a:lnTo>
                    <a:pt x="3422" y="1109"/>
                  </a:lnTo>
                  <a:lnTo>
                    <a:pt x="3447" y="1102"/>
                  </a:lnTo>
                  <a:lnTo>
                    <a:pt x="3472" y="1093"/>
                  </a:lnTo>
                  <a:lnTo>
                    <a:pt x="3494" y="1081"/>
                  </a:lnTo>
                  <a:lnTo>
                    <a:pt x="3516" y="1059"/>
                  </a:lnTo>
                  <a:lnTo>
                    <a:pt x="3541" y="1031"/>
                  </a:lnTo>
                  <a:lnTo>
                    <a:pt x="3560" y="1006"/>
                  </a:lnTo>
                  <a:lnTo>
                    <a:pt x="3578" y="987"/>
                  </a:lnTo>
                  <a:lnTo>
                    <a:pt x="3600" y="965"/>
                  </a:lnTo>
                  <a:lnTo>
                    <a:pt x="3622" y="949"/>
                  </a:lnTo>
                  <a:lnTo>
                    <a:pt x="3628" y="949"/>
                  </a:lnTo>
                  <a:lnTo>
                    <a:pt x="3635" y="949"/>
                  </a:lnTo>
                  <a:lnTo>
                    <a:pt x="3644" y="946"/>
                  </a:lnTo>
                  <a:lnTo>
                    <a:pt x="3650" y="946"/>
                  </a:lnTo>
                  <a:lnTo>
                    <a:pt x="3660" y="946"/>
                  </a:lnTo>
                  <a:lnTo>
                    <a:pt x="3663" y="943"/>
                  </a:lnTo>
                  <a:lnTo>
                    <a:pt x="3672" y="925"/>
                  </a:lnTo>
                  <a:lnTo>
                    <a:pt x="3675" y="896"/>
                  </a:lnTo>
                  <a:lnTo>
                    <a:pt x="3675" y="868"/>
                  </a:lnTo>
                  <a:lnTo>
                    <a:pt x="3675" y="846"/>
                  </a:lnTo>
                  <a:lnTo>
                    <a:pt x="3672" y="828"/>
                  </a:lnTo>
                  <a:lnTo>
                    <a:pt x="3666" y="806"/>
                  </a:lnTo>
                  <a:lnTo>
                    <a:pt x="3660" y="787"/>
                  </a:lnTo>
                  <a:lnTo>
                    <a:pt x="3656" y="768"/>
                  </a:lnTo>
                  <a:lnTo>
                    <a:pt x="3666" y="753"/>
                  </a:lnTo>
                  <a:lnTo>
                    <a:pt x="3685" y="737"/>
                  </a:lnTo>
                  <a:lnTo>
                    <a:pt x="3700" y="722"/>
                  </a:lnTo>
                  <a:lnTo>
                    <a:pt x="3713" y="706"/>
                  </a:lnTo>
                  <a:lnTo>
                    <a:pt x="3716" y="684"/>
                  </a:lnTo>
                  <a:lnTo>
                    <a:pt x="3719" y="659"/>
                  </a:lnTo>
                  <a:lnTo>
                    <a:pt x="3722" y="634"/>
                  </a:lnTo>
                  <a:lnTo>
                    <a:pt x="3728" y="612"/>
                  </a:lnTo>
                  <a:lnTo>
                    <a:pt x="3738" y="609"/>
                  </a:lnTo>
                  <a:lnTo>
                    <a:pt x="3747" y="603"/>
                  </a:lnTo>
                  <a:lnTo>
                    <a:pt x="3756" y="600"/>
                  </a:lnTo>
                  <a:lnTo>
                    <a:pt x="3766" y="594"/>
                  </a:lnTo>
                  <a:lnTo>
                    <a:pt x="3775" y="590"/>
                  </a:lnTo>
                  <a:lnTo>
                    <a:pt x="3797" y="575"/>
                  </a:lnTo>
                  <a:lnTo>
                    <a:pt x="3825" y="553"/>
                  </a:lnTo>
                  <a:lnTo>
                    <a:pt x="3850" y="534"/>
                  </a:lnTo>
                  <a:lnTo>
                    <a:pt x="3872" y="519"/>
                  </a:lnTo>
                  <a:lnTo>
                    <a:pt x="3894" y="512"/>
                  </a:lnTo>
                  <a:lnTo>
                    <a:pt x="3919" y="506"/>
                  </a:lnTo>
                  <a:lnTo>
                    <a:pt x="3941" y="500"/>
                  </a:lnTo>
                  <a:lnTo>
                    <a:pt x="3959" y="478"/>
                  </a:lnTo>
                  <a:lnTo>
                    <a:pt x="3981" y="447"/>
                  </a:lnTo>
                  <a:lnTo>
                    <a:pt x="4000" y="425"/>
                  </a:lnTo>
                  <a:lnTo>
                    <a:pt x="4022" y="409"/>
                  </a:lnTo>
                  <a:lnTo>
                    <a:pt x="4047" y="394"/>
                  </a:lnTo>
                  <a:lnTo>
                    <a:pt x="4072" y="378"/>
                  </a:lnTo>
                  <a:lnTo>
                    <a:pt x="4090" y="359"/>
                  </a:lnTo>
                  <a:lnTo>
                    <a:pt x="4103" y="334"/>
                  </a:lnTo>
                  <a:lnTo>
                    <a:pt x="4115" y="300"/>
                  </a:lnTo>
                  <a:lnTo>
                    <a:pt x="4122" y="272"/>
                  </a:lnTo>
                  <a:lnTo>
                    <a:pt x="4119" y="250"/>
                  </a:lnTo>
                  <a:lnTo>
                    <a:pt x="4112" y="222"/>
                  </a:lnTo>
                  <a:lnTo>
                    <a:pt x="4106" y="197"/>
                  </a:lnTo>
                  <a:lnTo>
                    <a:pt x="4109" y="175"/>
                  </a:lnTo>
                  <a:lnTo>
                    <a:pt x="4112" y="169"/>
                  </a:lnTo>
                  <a:lnTo>
                    <a:pt x="4119" y="163"/>
                  </a:lnTo>
                  <a:lnTo>
                    <a:pt x="4128" y="153"/>
                  </a:lnTo>
                  <a:lnTo>
                    <a:pt x="4137" y="147"/>
                  </a:lnTo>
                  <a:lnTo>
                    <a:pt x="4144" y="144"/>
                  </a:lnTo>
                  <a:lnTo>
                    <a:pt x="4165" y="134"/>
                  </a:lnTo>
                  <a:lnTo>
                    <a:pt x="4190" y="122"/>
                  </a:lnTo>
                  <a:lnTo>
                    <a:pt x="4209" y="110"/>
                  </a:lnTo>
                  <a:lnTo>
                    <a:pt x="4215" y="94"/>
                  </a:lnTo>
                  <a:lnTo>
                    <a:pt x="4215" y="72"/>
                  </a:lnTo>
                  <a:lnTo>
                    <a:pt x="4215" y="50"/>
                  </a:lnTo>
                  <a:lnTo>
                    <a:pt x="4222" y="35"/>
                  </a:lnTo>
                  <a:lnTo>
                    <a:pt x="4237" y="28"/>
                  </a:lnTo>
                  <a:lnTo>
                    <a:pt x="4256" y="28"/>
                  </a:lnTo>
                  <a:lnTo>
                    <a:pt x="4275" y="22"/>
                  </a:lnTo>
                  <a:lnTo>
                    <a:pt x="4284" y="19"/>
                  </a:lnTo>
                  <a:lnTo>
                    <a:pt x="4293" y="10"/>
                  </a:lnTo>
                  <a:lnTo>
                    <a:pt x="4303" y="0"/>
                  </a:lnTo>
                  <a:lnTo>
                    <a:pt x="4315" y="6"/>
                  </a:lnTo>
                  <a:lnTo>
                    <a:pt x="4340" y="13"/>
                  </a:lnTo>
                  <a:lnTo>
                    <a:pt x="4372" y="16"/>
                  </a:lnTo>
                  <a:lnTo>
                    <a:pt x="4403" y="19"/>
                  </a:lnTo>
                  <a:lnTo>
                    <a:pt x="4431" y="19"/>
                  </a:lnTo>
                  <a:lnTo>
                    <a:pt x="4456" y="25"/>
                  </a:lnTo>
                  <a:lnTo>
                    <a:pt x="4487" y="35"/>
                  </a:lnTo>
                  <a:lnTo>
                    <a:pt x="4512" y="47"/>
                  </a:lnTo>
                  <a:lnTo>
                    <a:pt x="4525" y="60"/>
                  </a:lnTo>
                  <a:lnTo>
                    <a:pt x="4534" y="81"/>
                  </a:lnTo>
                  <a:lnTo>
                    <a:pt x="4543" y="103"/>
                  </a:lnTo>
                  <a:lnTo>
                    <a:pt x="4546" y="122"/>
                  </a:lnTo>
                  <a:lnTo>
                    <a:pt x="4543" y="144"/>
                  </a:lnTo>
                  <a:lnTo>
                    <a:pt x="4531" y="169"/>
                  </a:lnTo>
                  <a:lnTo>
                    <a:pt x="4518" y="191"/>
                  </a:lnTo>
                  <a:lnTo>
                    <a:pt x="4512" y="213"/>
                  </a:lnTo>
                  <a:lnTo>
                    <a:pt x="4509" y="231"/>
                  </a:lnTo>
                  <a:lnTo>
                    <a:pt x="4506" y="256"/>
                  </a:lnTo>
                  <a:lnTo>
                    <a:pt x="4506" y="281"/>
                  </a:lnTo>
                  <a:lnTo>
                    <a:pt x="4512" y="297"/>
                  </a:lnTo>
                  <a:lnTo>
                    <a:pt x="4534" y="306"/>
                  </a:lnTo>
                  <a:lnTo>
                    <a:pt x="4562" y="312"/>
                  </a:lnTo>
                  <a:lnTo>
                    <a:pt x="4596" y="312"/>
                  </a:lnTo>
                  <a:lnTo>
                    <a:pt x="4628" y="306"/>
                  </a:lnTo>
                  <a:lnTo>
                    <a:pt x="4649" y="297"/>
                  </a:lnTo>
                  <a:lnTo>
                    <a:pt x="4659" y="284"/>
                  </a:lnTo>
                  <a:lnTo>
                    <a:pt x="4662" y="266"/>
                  </a:lnTo>
                  <a:lnTo>
                    <a:pt x="4665" y="244"/>
                  </a:lnTo>
                  <a:lnTo>
                    <a:pt x="4668" y="225"/>
                  </a:lnTo>
                  <a:lnTo>
                    <a:pt x="4678" y="213"/>
                  </a:lnTo>
                  <a:lnTo>
                    <a:pt x="4696" y="206"/>
                  </a:lnTo>
                  <a:lnTo>
                    <a:pt x="4721" y="206"/>
                  </a:lnTo>
                  <a:lnTo>
                    <a:pt x="4746" y="209"/>
                  </a:lnTo>
                  <a:lnTo>
                    <a:pt x="4768" y="213"/>
                  </a:lnTo>
                  <a:lnTo>
                    <a:pt x="4790" y="219"/>
                  </a:lnTo>
                  <a:lnTo>
                    <a:pt x="4815" y="225"/>
                  </a:lnTo>
                  <a:lnTo>
                    <a:pt x="4840" y="234"/>
                  </a:lnTo>
                  <a:lnTo>
                    <a:pt x="4862" y="238"/>
                  </a:lnTo>
                  <a:lnTo>
                    <a:pt x="4881" y="234"/>
                  </a:lnTo>
                  <a:lnTo>
                    <a:pt x="4902" y="231"/>
                  </a:lnTo>
                  <a:lnTo>
                    <a:pt x="4924" y="225"/>
                  </a:lnTo>
                  <a:lnTo>
                    <a:pt x="4943" y="225"/>
                  </a:lnTo>
                  <a:lnTo>
                    <a:pt x="4965" y="231"/>
                  </a:lnTo>
                  <a:lnTo>
                    <a:pt x="4993" y="241"/>
                  </a:lnTo>
                  <a:lnTo>
                    <a:pt x="5009" y="253"/>
                  </a:lnTo>
                  <a:lnTo>
                    <a:pt x="5015" y="272"/>
                  </a:lnTo>
                  <a:lnTo>
                    <a:pt x="5012" y="297"/>
                  </a:lnTo>
                  <a:lnTo>
                    <a:pt x="5009" y="325"/>
                  </a:lnTo>
                  <a:lnTo>
                    <a:pt x="5005" y="350"/>
                  </a:lnTo>
                  <a:lnTo>
                    <a:pt x="5009" y="369"/>
                  </a:lnTo>
                  <a:lnTo>
                    <a:pt x="5024" y="384"/>
                  </a:lnTo>
                  <a:lnTo>
                    <a:pt x="5049" y="397"/>
                  </a:lnTo>
                  <a:lnTo>
                    <a:pt x="5068" y="406"/>
                  </a:lnTo>
                  <a:lnTo>
                    <a:pt x="5087" y="406"/>
                  </a:lnTo>
                  <a:lnTo>
                    <a:pt x="5108" y="406"/>
                  </a:lnTo>
                  <a:lnTo>
                    <a:pt x="5127" y="406"/>
                  </a:lnTo>
                  <a:lnTo>
                    <a:pt x="5143" y="416"/>
                  </a:lnTo>
                  <a:lnTo>
                    <a:pt x="5162" y="428"/>
                  </a:lnTo>
                  <a:lnTo>
                    <a:pt x="5177" y="444"/>
                  </a:lnTo>
                  <a:lnTo>
                    <a:pt x="5187" y="456"/>
                  </a:lnTo>
                  <a:lnTo>
                    <a:pt x="5180" y="472"/>
                  </a:lnTo>
                  <a:lnTo>
                    <a:pt x="5165" y="490"/>
                  </a:lnTo>
                  <a:lnTo>
                    <a:pt x="5149" y="509"/>
                  </a:lnTo>
                  <a:lnTo>
                    <a:pt x="5146" y="525"/>
                  </a:lnTo>
                  <a:lnTo>
                    <a:pt x="5155" y="540"/>
                  </a:lnTo>
                  <a:lnTo>
                    <a:pt x="5177" y="556"/>
                  </a:lnTo>
                  <a:lnTo>
                    <a:pt x="5199" y="569"/>
                  </a:lnTo>
                  <a:lnTo>
                    <a:pt x="5218" y="578"/>
                  </a:lnTo>
                  <a:lnTo>
                    <a:pt x="5243" y="581"/>
                  </a:lnTo>
                  <a:lnTo>
                    <a:pt x="5268" y="578"/>
                  </a:lnTo>
                  <a:lnTo>
                    <a:pt x="5296" y="575"/>
                  </a:lnTo>
                  <a:lnTo>
                    <a:pt x="5318" y="578"/>
                  </a:lnTo>
                  <a:lnTo>
                    <a:pt x="5340" y="590"/>
                  </a:lnTo>
                  <a:lnTo>
                    <a:pt x="5358" y="612"/>
                  </a:lnTo>
                  <a:lnTo>
                    <a:pt x="5374" y="631"/>
                  </a:lnTo>
                  <a:lnTo>
                    <a:pt x="5380" y="637"/>
                  </a:lnTo>
                  <a:lnTo>
                    <a:pt x="5386" y="640"/>
                  </a:lnTo>
                  <a:lnTo>
                    <a:pt x="5393" y="647"/>
                  </a:lnTo>
                  <a:lnTo>
                    <a:pt x="5399" y="653"/>
                  </a:lnTo>
                  <a:lnTo>
                    <a:pt x="5405" y="659"/>
                  </a:lnTo>
                  <a:lnTo>
                    <a:pt x="5405" y="665"/>
                  </a:lnTo>
                  <a:lnTo>
                    <a:pt x="5399" y="678"/>
                  </a:lnTo>
                  <a:lnTo>
                    <a:pt x="5383" y="687"/>
                  </a:lnTo>
                  <a:lnTo>
                    <a:pt x="5361" y="700"/>
                  </a:lnTo>
                  <a:lnTo>
                    <a:pt x="5343" y="712"/>
                  </a:lnTo>
                  <a:lnTo>
                    <a:pt x="5333" y="725"/>
                  </a:lnTo>
                  <a:lnTo>
                    <a:pt x="5333" y="740"/>
                  </a:lnTo>
                  <a:lnTo>
                    <a:pt x="5336" y="759"/>
                  </a:lnTo>
                  <a:lnTo>
                    <a:pt x="5346" y="778"/>
                  </a:lnTo>
                  <a:lnTo>
                    <a:pt x="5355" y="790"/>
                  </a:lnTo>
                  <a:lnTo>
                    <a:pt x="5371" y="790"/>
                  </a:lnTo>
                  <a:lnTo>
                    <a:pt x="5390" y="781"/>
                  </a:lnTo>
                  <a:lnTo>
                    <a:pt x="5411" y="768"/>
                  </a:lnTo>
                  <a:lnTo>
                    <a:pt x="5430" y="759"/>
                  </a:lnTo>
                  <a:lnTo>
                    <a:pt x="5443" y="762"/>
                  </a:lnTo>
                  <a:lnTo>
                    <a:pt x="5452" y="775"/>
                  </a:lnTo>
                  <a:lnTo>
                    <a:pt x="5455" y="796"/>
                  </a:lnTo>
                  <a:lnTo>
                    <a:pt x="5452" y="818"/>
                  </a:lnTo>
                  <a:lnTo>
                    <a:pt x="5449" y="837"/>
                  </a:lnTo>
                  <a:lnTo>
                    <a:pt x="5436" y="856"/>
                  </a:lnTo>
                  <a:lnTo>
                    <a:pt x="5411" y="878"/>
                  </a:lnTo>
                  <a:lnTo>
                    <a:pt x="5390" y="893"/>
                  </a:lnTo>
                  <a:lnTo>
                    <a:pt x="5374" y="893"/>
                  </a:lnTo>
                  <a:lnTo>
                    <a:pt x="5352" y="890"/>
                  </a:lnTo>
                  <a:lnTo>
                    <a:pt x="5333" y="887"/>
                  </a:lnTo>
                  <a:lnTo>
                    <a:pt x="5318" y="893"/>
                  </a:lnTo>
                  <a:lnTo>
                    <a:pt x="5308" y="909"/>
                  </a:lnTo>
                  <a:lnTo>
                    <a:pt x="5302" y="937"/>
                  </a:lnTo>
                  <a:lnTo>
                    <a:pt x="5302" y="965"/>
                  </a:lnTo>
                  <a:lnTo>
                    <a:pt x="5302" y="987"/>
                  </a:lnTo>
                  <a:lnTo>
                    <a:pt x="5315" y="1006"/>
                  </a:lnTo>
                  <a:lnTo>
                    <a:pt x="5333" y="1028"/>
                  </a:lnTo>
                  <a:lnTo>
                    <a:pt x="5346" y="1046"/>
                  </a:lnTo>
                  <a:lnTo>
                    <a:pt x="5346" y="1065"/>
                  </a:lnTo>
                  <a:lnTo>
                    <a:pt x="5346" y="1090"/>
                  </a:lnTo>
                  <a:lnTo>
                    <a:pt x="5340" y="1112"/>
                  </a:lnTo>
                  <a:lnTo>
                    <a:pt x="5336" y="1131"/>
                  </a:lnTo>
                  <a:lnTo>
                    <a:pt x="5327" y="1156"/>
                  </a:lnTo>
                  <a:lnTo>
                    <a:pt x="5318" y="1181"/>
                  </a:lnTo>
                  <a:lnTo>
                    <a:pt x="5305" y="1206"/>
                  </a:lnTo>
                  <a:lnTo>
                    <a:pt x="5302" y="1231"/>
                  </a:lnTo>
                  <a:lnTo>
                    <a:pt x="5308" y="1237"/>
                  </a:lnTo>
                  <a:lnTo>
                    <a:pt x="5315" y="1246"/>
                  </a:lnTo>
                  <a:lnTo>
                    <a:pt x="5324" y="1252"/>
                  </a:lnTo>
                  <a:lnTo>
                    <a:pt x="5333" y="1262"/>
                  </a:lnTo>
                  <a:lnTo>
                    <a:pt x="5340" y="1268"/>
                  </a:lnTo>
                  <a:lnTo>
                    <a:pt x="5346" y="1274"/>
                  </a:lnTo>
                  <a:lnTo>
                    <a:pt x="5355" y="1293"/>
                  </a:lnTo>
                  <a:lnTo>
                    <a:pt x="5365" y="1318"/>
                  </a:lnTo>
                  <a:lnTo>
                    <a:pt x="5374" y="1340"/>
                  </a:lnTo>
                  <a:lnTo>
                    <a:pt x="5386" y="1355"/>
                  </a:lnTo>
                  <a:lnTo>
                    <a:pt x="5402" y="1365"/>
                  </a:lnTo>
                  <a:lnTo>
                    <a:pt x="5424" y="1368"/>
                  </a:lnTo>
                  <a:lnTo>
                    <a:pt x="5443" y="1371"/>
                  </a:lnTo>
                  <a:lnTo>
                    <a:pt x="5461" y="1365"/>
                  </a:lnTo>
                  <a:lnTo>
                    <a:pt x="5486" y="1355"/>
                  </a:lnTo>
                  <a:lnTo>
                    <a:pt x="5511" y="1346"/>
                  </a:lnTo>
                  <a:lnTo>
                    <a:pt x="5530" y="1343"/>
                  </a:lnTo>
                  <a:lnTo>
                    <a:pt x="5539" y="1343"/>
                  </a:lnTo>
                  <a:lnTo>
                    <a:pt x="5549" y="1343"/>
                  </a:lnTo>
                  <a:lnTo>
                    <a:pt x="5558" y="1346"/>
                  </a:lnTo>
                  <a:lnTo>
                    <a:pt x="5564" y="1352"/>
                  </a:lnTo>
                  <a:lnTo>
                    <a:pt x="5571" y="1371"/>
                  </a:lnTo>
                  <a:lnTo>
                    <a:pt x="5574" y="1396"/>
                  </a:lnTo>
                  <a:lnTo>
                    <a:pt x="5571" y="1415"/>
                  </a:lnTo>
                  <a:lnTo>
                    <a:pt x="5568" y="1424"/>
                  </a:lnTo>
                  <a:lnTo>
                    <a:pt x="5561" y="1430"/>
                  </a:lnTo>
                  <a:lnTo>
                    <a:pt x="5552" y="1440"/>
                  </a:lnTo>
                  <a:lnTo>
                    <a:pt x="5543" y="1446"/>
                  </a:lnTo>
                  <a:lnTo>
                    <a:pt x="5536" y="1455"/>
                  </a:lnTo>
                  <a:lnTo>
                    <a:pt x="5530" y="1462"/>
                  </a:lnTo>
                  <a:lnTo>
                    <a:pt x="5527" y="1480"/>
                  </a:lnTo>
                  <a:lnTo>
                    <a:pt x="5527" y="1505"/>
                  </a:lnTo>
                  <a:lnTo>
                    <a:pt x="5530" y="1524"/>
                  </a:lnTo>
                  <a:lnTo>
                    <a:pt x="5546" y="1533"/>
                  </a:lnTo>
                  <a:lnTo>
                    <a:pt x="5568" y="1540"/>
                  </a:lnTo>
                  <a:lnTo>
                    <a:pt x="5593" y="1543"/>
                  </a:lnTo>
                  <a:lnTo>
                    <a:pt x="5614" y="1549"/>
                  </a:lnTo>
                  <a:lnTo>
                    <a:pt x="5630" y="1555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8313063" y="-6429375"/>
              <a:ext cx="4778375" cy="6642100"/>
            </a:xfrm>
            <a:custGeom>
              <a:avLst/>
              <a:gdLst>
                <a:gd name="T0" fmla="*/ 225 w 3010"/>
                <a:gd name="T1" fmla="*/ 887 h 4184"/>
                <a:gd name="T2" fmla="*/ 368 w 3010"/>
                <a:gd name="T3" fmla="*/ 812 h 4184"/>
                <a:gd name="T4" fmla="*/ 546 w 3010"/>
                <a:gd name="T5" fmla="*/ 831 h 4184"/>
                <a:gd name="T6" fmla="*/ 687 w 3010"/>
                <a:gd name="T7" fmla="*/ 668 h 4184"/>
                <a:gd name="T8" fmla="*/ 699 w 3010"/>
                <a:gd name="T9" fmla="*/ 484 h 4184"/>
                <a:gd name="T10" fmla="*/ 846 w 3010"/>
                <a:gd name="T11" fmla="*/ 365 h 4184"/>
                <a:gd name="T12" fmla="*/ 980 w 3010"/>
                <a:gd name="T13" fmla="*/ 197 h 4184"/>
                <a:gd name="T14" fmla="*/ 1074 w 3010"/>
                <a:gd name="T15" fmla="*/ 144 h 4184"/>
                <a:gd name="T16" fmla="*/ 1221 w 3010"/>
                <a:gd name="T17" fmla="*/ 87 h 4184"/>
                <a:gd name="T18" fmla="*/ 1361 w 3010"/>
                <a:gd name="T19" fmla="*/ 16 h 4184"/>
                <a:gd name="T20" fmla="*/ 1480 w 3010"/>
                <a:gd name="T21" fmla="*/ 203 h 4184"/>
                <a:gd name="T22" fmla="*/ 1764 w 3010"/>
                <a:gd name="T23" fmla="*/ 125 h 4184"/>
                <a:gd name="T24" fmla="*/ 1977 w 3010"/>
                <a:gd name="T25" fmla="*/ 234 h 4184"/>
                <a:gd name="T26" fmla="*/ 2155 w 3010"/>
                <a:gd name="T27" fmla="*/ 153 h 4184"/>
                <a:gd name="T28" fmla="*/ 2323 w 3010"/>
                <a:gd name="T29" fmla="*/ 319 h 4184"/>
                <a:gd name="T30" fmla="*/ 2545 w 3010"/>
                <a:gd name="T31" fmla="*/ 437 h 4184"/>
                <a:gd name="T32" fmla="*/ 2745 w 3010"/>
                <a:gd name="T33" fmla="*/ 546 h 4184"/>
                <a:gd name="T34" fmla="*/ 2873 w 3010"/>
                <a:gd name="T35" fmla="*/ 803 h 4184"/>
                <a:gd name="T36" fmla="*/ 3004 w 3010"/>
                <a:gd name="T37" fmla="*/ 1005 h 4184"/>
                <a:gd name="T38" fmla="*/ 2810 w 3010"/>
                <a:gd name="T39" fmla="*/ 1143 h 4184"/>
                <a:gd name="T40" fmla="*/ 2760 w 3010"/>
                <a:gd name="T41" fmla="*/ 1205 h 4184"/>
                <a:gd name="T42" fmla="*/ 2645 w 3010"/>
                <a:gd name="T43" fmla="*/ 1349 h 4184"/>
                <a:gd name="T44" fmla="*/ 2604 w 3010"/>
                <a:gd name="T45" fmla="*/ 1468 h 4184"/>
                <a:gd name="T46" fmla="*/ 2845 w 3010"/>
                <a:gd name="T47" fmla="*/ 1483 h 4184"/>
                <a:gd name="T48" fmla="*/ 2717 w 3010"/>
                <a:gd name="T49" fmla="*/ 1614 h 4184"/>
                <a:gd name="T50" fmla="*/ 2539 w 3010"/>
                <a:gd name="T51" fmla="*/ 1858 h 4184"/>
                <a:gd name="T52" fmla="*/ 2342 w 3010"/>
                <a:gd name="T53" fmla="*/ 2145 h 4184"/>
                <a:gd name="T54" fmla="*/ 2183 w 3010"/>
                <a:gd name="T55" fmla="*/ 2345 h 4184"/>
                <a:gd name="T56" fmla="*/ 1945 w 3010"/>
                <a:gd name="T57" fmla="*/ 2436 h 4184"/>
                <a:gd name="T58" fmla="*/ 1970 w 3010"/>
                <a:gd name="T59" fmla="*/ 2645 h 4184"/>
                <a:gd name="T60" fmla="*/ 1920 w 3010"/>
                <a:gd name="T61" fmla="*/ 2832 h 4184"/>
                <a:gd name="T62" fmla="*/ 1624 w 3010"/>
                <a:gd name="T63" fmla="*/ 3098 h 4184"/>
                <a:gd name="T64" fmla="*/ 1461 w 3010"/>
                <a:gd name="T65" fmla="*/ 3316 h 4184"/>
                <a:gd name="T66" fmla="*/ 1452 w 3010"/>
                <a:gd name="T67" fmla="*/ 3472 h 4184"/>
                <a:gd name="T68" fmla="*/ 1327 w 3010"/>
                <a:gd name="T69" fmla="*/ 3635 h 4184"/>
                <a:gd name="T70" fmla="*/ 1374 w 3010"/>
                <a:gd name="T71" fmla="*/ 3800 h 4184"/>
                <a:gd name="T72" fmla="*/ 1202 w 3010"/>
                <a:gd name="T73" fmla="*/ 4028 h 4184"/>
                <a:gd name="T74" fmla="*/ 946 w 3010"/>
                <a:gd name="T75" fmla="*/ 4144 h 4184"/>
                <a:gd name="T76" fmla="*/ 762 w 3010"/>
                <a:gd name="T77" fmla="*/ 3975 h 4184"/>
                <a:gd name="T78" fmla="*/ 603 w 3010"/>
                <a:gd name="T79" fmla="*/ 4109 h 4184"/>
                <a:gd name="T80" fmla="*/ 440 w 3010"/>
                <a:gd name="T81" fmla="*/ 4066 h 4184"/>
                <a:gd name="T82" fmla="*/ 325 w 3010"/>
                <a:gd name="T83" fmla="*/ 3966 h 4184"/>
                <a:gd name="T84" fmla="*/ 209 w 3010"/>
                <a:gd name="T85" fmla="*/ 3853 h 4184"/>
                <a:gd name="T86" fmla="*/ 253 w 3010"/>
                <a:gd name="T87" fmla="*/ 3672 h 4184"/>
                <a:gd name="T88" fmla="*/ 297 w 3010"/>
                <a:gd name="T89" fmla="*/ 3560 h 4184"/>
                <a:gd name="T90" fmla="*/ 272 w 3010"/>
                <a:gd name="T91" fmla="*/ 3401 h 4184"/>
                <a:gd name="T92" fmla="*/ 303 w 3010"/>
                <a:gd name="T93" fmla="*/ 3229 h 4184"/>
                <a:gd name="T94" fmla="*/ 243 w 3010"/>
                <a:gd name="T95" fmla="*/ 3048 h 4184"/>
                <a:gd name="T96" fmla="*/ 253 w 3010"/>
                <a:gd name="T97" fmla="*/ 2857 h 4184"/>
                <a:gd name="T98" fmla="*/ 278 w 3010"/>
                <a:gd name="T99" fmla="*/ 2695 h 4184"/>
                <a:gd name="T100" fmla="*/ 9 w 3010"/>
                <a:gd name="T101" fmla="*/ 2576 h 4184"/>
                <a:gd name="T102" fmla="*/ 84 w 3010"/>
                <a:gd name="T103" fmla="*/ 2448 h 4184"/>
                <a:gd name="T104" fmla="*/ 106 w 3010"/>
                <a:gd name="T105" fmla="*/ 2367 h 4184"/>
                <a:gd name="T106" fmla="*/ 237 w 3010"/>
                <a:gd name="T107" fmla="*/ 2223 h 4184"/>
                <a:gd name="T108" fmla="*/ 378 w 3010"/>
                <a:gd name="T109" fmla="*/ 1933 h 4184"/>
                <a:gd name="T110" fmla="*/ 406 w 3010"/>
                <a:gd name="T111" fmla="*/ 1677 h 4184"/>
                <a:gd name="T112" fmla="*/ 297 w 3010"/>
                <a:gd name="T113" fmla="*/ 1461 h 4184"/>
                <a:gd name="T114" fmla="*/ 350 w 3010"/>
                <a:gd name="T115" fmla="*/ 1215 h 4184"/>
                <a:gd name="T116" fmla="*/ 331 w 3010"/>
                <a:gd name="T117" fmla="*/ 1015 h 4184"/>
                <a:gd name="T118" fmla="*/ 272 w 3010"/>
                <a:gd name="T119" fmla="*/ 1002 h 4184"/>
                <a:gd name="T120" fmla="*/ 203 w 3010"/>
                <a:gd name="T121" fmla="*/ 1040 h 4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10" h="4184">
                  <a:moveTo>
                    <a:pt x="194" y="1021"/>
                  </a:moveTo>
                  <a:lnTo>
                    <a:pt x="190" y="1012"/>
                  </a:lnTo>
                  <a:lnTo>
                    <a:pt x="187" y="1002"/>
                  </a:lnTo>
                  <a:lnTo>
                    <a:pt x="184" y="996"/>
                  </a:lnTo>
                  <a:lnTo>
                    <a:pt x="181" y="974"/>
                  </a:lnTo>
                  <a:lnTo>
                    <a:pt x="181" y="952"/>
                  </a:lnTo>
                  <a:lnTo>
                    <a:pt x="187" y="931"/>
                  </a:lnTo>
                  <a:lnTo>
                    <a:pt x="190" y="924"/>
                  </a:lnTo>
                  <a:lnTo>
                    <a:pt x="200" y="915"/>
                  </a:lnTo>
                  <a:lnTo>
                    <a:pt x="209" y="906"/>
                  </a:lnTo>
                  <a:lnTo>
                    <a:pt x="219" y="896"/>
                  </a:lnTo>
                  <a:lnTo>
                    <a:pt x="225" y="887"/>
                  </a:lnTo>
                  <a:lnTo>
                    <a:pt x="228" y="881"/>
                  </a:lnTo>
                  <a:lnTo>
                    <a:pt x="231" y="868"/>
                  </a:lnTo>
                  <a:lnTo>
                    <a:pt x="234" y="856"/>
                  </a:lnTo>
                  <a:lnTo>
                    <a:pt x="237" y="846"/>
                  </a:lnTo>
                  <a:lnTo>
                    <a:pt x="240" y="837"/>
                  </a:lnTo>
                  <a:lnTo>
                    <a:pt x="256" y="824"/>
                  </a:lnTo>
                  <a:lnTo>
                    <a:pt x="278" y="815"/>
                  </a:lnTo>
                  <a:lnTo>
                    <a:pt x="297" y="806"/>
                  </a:lnTo>
                  <a:lnTo>
                    <a:pt x="318" y="806"/>
                  </a:lnTo>
                  <a:lnTo>
                    <a:pt x="340" y="803"/>
                  </a:lnTo>
                  <a:lnTo>
                    <a:pt x="362" y="806"/>
                  </a:lnTo>
                  <a:lnTo>
                    <a:pt x="368" y="812"/>
                  </a:lnTo>
                  <a:lnTo>
                    <a:pt x="378" y="818"/>
                  </a:lnTo>
                  <a:lnTo>
                    <a:pt x="384" y="827"/>
                  </a:lnTo>
                  <a:lnTo>
                    <a:pt x="393" y="837"/>
                  </a:lnTo>
                  <a:lnTo>
                    <a:pt x="400" y="846"/>
                  </a:lnTo>
                  <a:lnTo>
                    <a:pt x="409" y="852"/>
                  </a:lnTo>
                  <a:lnTo>
                    <a:pt x="431" y="859"/>
                  </a:lnTo>
                  <a:lnTo>
                    <a:pt x="456" y="868"/>
                  </a:lnTo>
                  <a:lnTo>
                    <a:pt x="478" y="868"/>
                  </a:lnTo>
                  <a:lnTo>
                    <a:pt x="493" y="862"/>
                  </a:lnTo>
                  <a:lnTo>
                    <a:pt x="512" y="849"/>
                  </a:lnTo>
                  <a:lnTo>
                    <a:pt x="531" y="840"/>
                  </a:lnTo>
                  <a:lnTo>
                    <a:pt x="546" y="831"/>
                  </a:lnTo>
                  <a:lnTo>
                    <a:pt x="565" y="834"/>
                  </a:lnTo>
                  <a:lnTo>
                    <a:pt x="590" y="837"/>
                  </a:lnTo>
                  <a:lnTo>
                    <a:pt x="615" y="843"/>
                  </a:lnTo>
                  <a:lnTo>
                    <a:pt x="634" y="840"/>
                  </a:lnTo>
                  <a:lnTo>
                    <a:pt x="649" y="824"/>
                  </a:lnTo>
                  <a:lnTo>
                    <a:pt x="662" y="806"/>
                  </a:lnTo>
                  <a:lnTo>
                    <a:pt x="671" y="787"/>
                  </a:lnTo>
                  <a:lnTo>
                    <a:pt x="681" y="768"/>
                  </a:lnTo>
                  <a:lnTo>
                    <a:pt x="690" y="743"/>
                  </a:lnTo>
                  <a:lnTo>
                    <a:pt x="696" y="721"/>
                  </a:lnTo>
                  <a:lnTo>
                    <a:pt x="693" y="696"/>
                  </a:lnTo>
                  <a:lnTo>
                    <a:pt x="687" y="668"/>
                  </a:lnTo>
                  <a:lnTo>
                    <a:pt x="684" y="643"/>
                  </a:lnTo>
                  <a:lnTo>
                    <a:pt x="684" y="634"/>
                  </a:lnTo>
                  <a:lnTo>
                    <a:pt x="684" y="625"/>
                  </a:lnTo>
                  <a:lnTo>
                    <a:pt x="687" y="615"/>
                  </a:lnTo>
                  <a:lnTo>
                    <a:pt x="690" y="606"/>
                  </a:lnTo>
                  <a:lnTo>
                    <a:pt x="690" y="596"/>
                  </a:lnTo>
                  <a:lnTo>
                    <a:pt x="690" y="578"/>
                  </a:lnTo>
                  <a:lnTo>
                    <a:pt x="687" y="553"/>
                  </a:lnTo>
                  <a:lnTo>
                    <a:pt x="684" y="531"/>
                  </a:lnTo>
                  <a:lnTo>
                    <a:pt x="684" y="509"/>
                  </a:lnTo>
                  <a:lnTo>
                    <a:pt x="687" y="490"/>
                  </a:lnTo>
                  <a:lnTo>
                    <a:pt x="699" y="484"/>
                  </a:lnTo>
                  <a:lnTo>
                    <a:pt x="721" y="481"/>
                  </a:lnTo>
                  <a:lnTo>
                    <a:pt x="740" y="478"/>
                  </a:lnTo>
                  <a:lnTo>
                    <a:pt x="752" y="475"/>
                  </a:lnTo>
                  <a:lnTo>
                    <a:pt x="768" y="456"/>
                  </a:lnTo>
                  <a:lnTo>
                    <a:pt x="777" y="428"/>
                  </a:lnTo>
                  <a:lnTo>
                    <a:pt x="790" y="400"/>
                  </a:lnTo>
                  <a:lnTo>
                    <a:pt x="802" y="381"/>
                  </a:lnTo>
                  <a:lnTo>
                    <a:pt x="812" y="378"/>
                  </a:lnTo>
                  <a:lnTo>
                    <a:pt x="821" y="375"/>
                  </a:lnTo>
                  <a:lnTo>
                    <a:pt x="831" y="372"/>
                  </a:lnTo>
                  <a:lnTo>
                    <a:pt x="840" y="368"/>
                  </a:lnTo>
                  <a:lnTo>
                    <a:pt x="846" y="365"/>
                  </a:lnTo>
                  <a:lnTo>
                    <a:pt x="874" y="350"/>
                  </a:lnTo>
                  <a:lnTo>
                    <a:pt x="902" y="328"/>
                  </a:lnTo>
                  <a:lnTo>
                    <a:pt x="924" y="306"/>
                  </a:lnTo>
                  <a:lnTo>
                    <a:pt x="930" y="287"/>
                  </a:lnTo>
                  <a:lnTo>
                    <a:pt x="934" y="262"/>
                  </a:lnTo>
                  <a:lnTo>
                    <a:pt x="940" y="240"/>
                  </a:lnTo>
                  <a:lnTo>
                    <a:pt x="946" y="234"/>
                  </a:lnTo>
                  <a:lnTo>
                    <a:pt x="955" y="228"/>
                  </a:lnTo>
                  <a:lnTo>
                    <a:pt x="965" y="222"/>
                  </a:lnTo>
                  <a:lnTo>
                    <a:pt x="971" y="215"/>
                  </a:lnTo>
                  <a:lnTo>
                    <a:pt x="977" y="206"/>
                  </a:lnTo>
                  <a:lnTo>
                    <a:pt x="980" y="197"/>
                  </a:lnTo>
                  <a:lnTo>
                    <a:pt x="996" y="194"/>
                  </a:lnTo>
                  <a:lnTo>
                    <a:pt x="1009" y="194"/>
                  </a:lnTo>
                  <a:lnTo>
                    <a:pt x="1018" y="190"/>
                  </a:lnTo>
                  <a:lnTo>
                    <a:pt x="1027" y="190"/>
                  </a:lnTo>
                  <a:lnTo>
                    <a:pt x="1037" y="187"/>
                  </a:lnTo>
                  <a:lnTo>
                    <a:pt x="1046" y="187"/>
                  </a:lnTo>
                  <a:lnTo>
                    <a:pt x="1055" y="181"/>
                  </a:lnTo>
                  <a:lnTo>
                    <a:pt x="1059" y="178"/>
                  </a:lnTo>
                  <a:lnTo>
                    <a:pt x="1062" y="169"/>
                  </a:lnTo>
                  <a:lnTo>
                    <a:pt x="1065" y="159"/>
                  </a:lnTo>
                  <a:lnTo>
                    <a:pt x="1068" y="150"/>
                  </a:lnTo>
                  <a:lnTo>
                    <a:pt x="1074" y="144"/>
                  </a:lnTo>
                  <a:lnTo>
                    <a:pt x="1077" y="137"/>
                  </a:lnTo>
                  <a:lnTo>
                    <a:pt x="1090" y="134"/>
                  </a:lnTo>
                  <a:lnTo>
                    <a:pt x="1108" y="137"/>
                  </a:lnTo>
                  <a:lnTo>
                    <a:pt x="1127" y="141"/>
                  </a:lnTo>
                  <a:lnTo>
                    <a:pt x="1143" y="137"/>
                  </a:lnTo>
                  <a:lnTo>
                    <a:pt x="1149" y="134"/>
                  </a:lnTo>
                  <a:lnTo>
                    <a:pt x="1158" y="125"/>
                  </a:lnTo>
                  <a:lnTo>
                    <a:pt x="1168" y="116"/>
                  </a:lnTo>
                  <a:lnTo>
                    <a:pt x="1177" y="106"/>
                  </a:lnTo>
                  <a:lnTo>
                    <a:pt x="1183" y="100"/>
                  </a:lnTo>
                  <a:lnTo>
                    <a:pt x="1202" y="94"/>
                  </a:lnTo>
                  <a:lnTo>
                    <a:pt x="1221" y="87"/>
                  </a:lnTo>
                  <a:lnTo>
                    <a:pt x="1237" y="81"/>
                  </a:lnTo>
                  <a:lnTo>
                    <a:pt x="1246" y="62"/>
                  </a:lnTo>
                  <a:lnTo>
                    <a:pt x="1252" y="41"/>
                  </a:lnTo>
                  <a:lnTo>
                    <a:pt x="1261" y="16"/>
                  </a:lnTo>
                  <a:lnTo>
                    <a:pt x="1271" y="0"/>
                  </a:lnTo>
                  <a:lnTo>
                    <a:pt x="1277" y="0"/>
                  </a:lnTo>
                  <a:lnTo>
                    <a:pt x="1283" y="0"/>
                  </a:lnTo>
                  <a:lnTo>
                    <a:pt x="1293" y="0"/>
                  </a:lnTo>
                  <a:lnTo>
                    <a:pt x="1299" y="0"/>
                  </a:lnTo>
                  <a:lnTo>
                    <a:pt x="1305" y="0"/>
                  </a:lnTo>
                  <a:lnTo>
                    <a:pt x="1330" y="6"/>
                  </a:lnTo>
                  <a:lnTo>
                    <a:pt x="1361" y="16"/>
                  </a:lnTo>
                  <a:lnTo>
                    <a:pt x="1393" y="28"/>
                  </a:lnTo>
                  <a:lnTo>
                    <a:pt x="1411" y="44"/>
                  </a:lnTo>
                  <a:lnTo>
                    <a:pt x="1418" y="62"/>
                  </a:lnTo>
                  <a:lnTo>
                    <a:pt x="1421" y="84"/>
                  </a:lnTo>
                  <a:lnTo>
                    <a:pt x="1424" y="106"/>
                  </a:lnTo>
                  <a:lnTo>
                    <a:pt x="1424" y="125"/>
                  </a:lnTo>
                  <a:lnTo>
                    <a:pt x="1430" y="144"/>
                  </a:lnTo>
                  <a:lnTo>
                    <a:pt x="1439" y="166"/>
                  </a:lnTo>
                  <a:lnTo>
                    <a:pt x="1446" y="187"/>
                  </a:lnTo>
                  <a:lnTo>
                    <a:pt x="1449" y="197"/>
                  </a:lnTo>
                  <a:lnTo>
                    <a:pt x="1458" y="200"/>
                  </a:lnTo>
                  <a:lnTo>
                    <a:pt x="1480" y="203"/>
                  </a:lnTo>
                  <a:lnTo>
                    <a:pt x="1508" y="203"/>
                  </a:lnTo>
                  <a:lnTo>
                    <a:pt x="1536" y="200"/>
                  </a:lnTo>
                  <a:lnTo>
                    <a:pt x="1558" y="197"/>
                  </a:lnTo>
                  <a:lnTo>
                    <a:pt x="1577" y="190"/>
                  </a:lnTo>
                  <a:lnTo>
                    <a:pt x="1599" y="184"/>
                  </a:lnTo>
                  <a:lnTo>
                    <a:pt x="1617" y="175"/>
                  </a:lnTo>
                  <a:lnTo>
                    <a:pt x="1636" y="162"/>
                  </a:lnTo>
                  <a:lnTo>
                    <a:pt x="1655" y="150"/>
                  </a:lnTo>
                  <a:lnTo>
                    <a:pt x="1677" y="137"/>
                  </a:lnTo>
                  <a:lnTo>
                    <a:pt x="1702" y="131"/>
                  </a:lnTo>
                  <a:lnTo>
                    <a:pt x="1733" y="125"/>
                  </a:lnTo>
                  <a:lnTo>
                    <a:pt x="1764" y="125"/>
                  </a:lnTo>
                  <a:lnTo>
                    <a:pt x="1789" y="125"/>
                  </a:lnTo>
                  <a:lnTo>
                    <a:pt x="1799" y="128"/>
                  </a:lnTo>
                  <a:lnTo>
                    <a:pt x="1811" y="134"/>
                  </a:lnTo>
                  <a:lnTo>
                    <a:pt x="1820" y="141"/>
                  </a:lnTo>
                  <a:lnTo>
                    <a:pt x="1830" y="150"/>
                  </a:lnTo>
                  <a:lnTo>
                    <a:pt x="1839" y="153"/>
                  </a:lnTo>
                  <a:lnTo>
                    <a:pt x="1858" y="172"/>
                  </a:lnTo>
                  <a:lnTo>
                    <a:pt x="1880" y="194"/>
                  </a:lnTo>
                  <a:lnTo>
                    <a:pt x="1902" y="215"/>
                  </a:lnTo>
                  <a:lnTo>
                    <a:pt x="1920" y="228"/>
                  </a:lnTo>
                  <a:lnTo>
                    <a:pt x="1945" y="234"/>
                  </a:lnTo>
                  <a:lnTo>
                    <a:pt x="1977" y="234"/>
                  </a:lnTo>
                  <a:lnTo>
                    <a:pt x="2002" y="234"/>
                  </a:lnTo>
                  <a:lnTo>
                    <a:pt x="2020" y="231"/>
                  </a:lnTo>
                  <a:lnTo>
                    <a:pt x="2039" y="225"/>
                  </a:lnTo>
                  <a:lnTo>
                    <a:pt x="2055" y="215"/>
                  </a:lnTo>
                  <a:lnTo>
                    <a:pt x="2073" y="197"/>
                  </a:lnTo>
                  <a:lnTo>
                    <a:pt x="2089" y="172"/>
                  </a:lnTo>
                  <a:lnTo>
                    <a:pt x="2105" y="153"/>
                  </a:lnTo>
                  <a:lnTo>
                    <a:pt x="2114" y="153"/>
                  </a:lnTo>
                  <a:lnTo>
                    <a:pt x="2123" y="150"/>
                  </a:lnTo>
                  <a:lnTo>
                    <a:pt x="2133" y="150"/>
                  </a:lnTo>
                  <a:lnTo>
                    <a:pt x="2145" y="153"/>
                  </a:lnTo>
                  <a:lnTo>
                    <a:pt x="2155" y="153"/>
                  </a:lnTo>
                  <a:lnTo>
                    <a:pt x="2173" y="166"/>
                  </a:lnTo>
                  <a:lnTo>
                    <a:pt x="2195" y="181"/>
                  </a:lnTo>
                  <a:lnTo>
                    <a:pt x="2217" y="200"/>
                  </a:lnTo>
                  <a:lnTo>
                    <a:pt x="2236" y="215"/>
                  </a:lnTo>
                  <a:lnTo>
                    <a:pt x="2251" y="237"/>
                  </a:lnTo>
                  <a:lnTo>
                    <a:pt x="2270" y="262"/>
                  </a:lnTo>
                  <a:lnTo>
                    <a:pt x="2286" y="281"/>
                  </a:lnTo>
                  <a:lnTo>
                    <a:pt x="2292" y="287"/>
                  </a:lnTo>
                  <a:lnTo>
                    <a:pt x="2298" y="297"/>
                  </a:lnTo>
                  <a:lnTo>
                    <a:pt x="2308" y="306"/>
                  </a:lnTo>
                  <a:lnTo>
                    <a:pt x="2314" y="312"/>
                  </a:lnTo>
                  <a:lnTo>
                    <a:pt x="2323" y="319"/>
                  </a:lnTo>
                  <a:lnTo>
                    <a:pt x="2345" y="328"/>
                  </a:lnTo>
                  <a:lnTo>
                    <a:pt x="2376" y="334"/>
                  </a:lnTo>
                  <a:lnTo>
                    <a:pt x="2404" y="340"/>
                  </a:lnTo>
                  <a:lnTo>
                    <a:pt x="2429" y="350"/>
                  </a:lnTo>
                  <a:lnTo>
                    <a:pt x="2448" y="359"/>
                  </a:lnTo>
                  <a:lnTo>
                    <a:pt x="2470" y="378"/>
                  </a:lnTo>
                  <a:lnTo>
                    <a:pt x="2492" y="397"/>
                  </a:lnTo>
                  <a:lnTo>
                    <a:pt x="2511" y="412"/>
                  </a:lnTo>
                  <a:lnTo>
                    <a:pt x="2520" y="425"/>
                  </a:lnTo>
                  <a:lnTo>
                    <a:pt x="2529" y="431"/>
                  </a:lnTo>
                  <a:lnTo>
                    <a:pt x="2536" y="434"/>
                  </a:lnTo>
                  <a:lnTo>
                    <a:pt x="2545" y="437"/>
                  </a:lnTo>
                  <a:lnTo>
                    <a:pt x="2554" y="440"/>
                  </a:lnTo>
                  <a:lnTo>
                    <a:pt x="2564" y="443"/>
                  </a:lnTo>
                  <a:lnTo>
                    <a:pt x="2573" y="443"/>
                  </a:lnTo>
                  <a:lnTo>
                    <a:pt x="2579" y="450"/>
                  </a:lnTo>
                  <a:lnTo>
                    <a:pt x="2595" y="468"/>
                  </a:lnTo>
                  <a:lnTo>
                    <a:pt x="2611" y="497"/>
                  </a:lnTo>
                  <a:lnTo>
                    <a:pt x="2623" y="528"/>
                  </a:lnTo>
                  <a:lnTo>
                    <a:pt x="2642" y="546"/>
                  </a:lnTo>
                  <a:lnTo>
                    <a:pt x="2664" y="550"/>
                  </a:lnTo>
                  <a:lnTo>
                    <a:pt x="2692" y="546"/>
                  </a:lnTo>
                  <a:lnTo>
                    <a:pt x="2723" y="543"/>
                  </a:lnTo>
                  <a:lnTo>
                    <a:pt x="2745" y="546"/>
                  </a:lnTo>
                  <a:lnTo>
                    <a:pt x="2767" y="553"/>
                  </a:lnTo>
                  <a:lnTo>
                    <a:pt x="2788" y="568"/>
                  </a:lnTo>
                  <a:lnTo>
                    <a:pt x="2807" y="581"/>
                  </a:lnTo>
                  <a:lnTo>
                    <a:pt x="2823" y="596"/>
                  </a:lnTo>
                  <a:lnTo>
                    <a:pt x="2835" y="615"/>
                  </a:lnTo>
                  <a:lnTo>
                    <a:pt x="2845" y="631"/>
                  </a:lnTo>
                  <a:lnTo>
                    <a:pt x="2848" y="659"/>
                  </a:lnTo>
                  <a:lnTo>
                    <a:pt x="2845" y="693"/>
                  </a:lnTo>
                  <a:lnTo>
                    <a:pt x="2845" y="728"/>
                  </a:lnTo>
                  <a:lnTo>
                    <a:pt x="2845" y="756"/>
                  </a:lnTo>
                  <a:lnTo>
                    <a:pt x="2857" y="778"/>
                  </a:lnTo>
                  <a:lnTo>
                    <a:pt x="2873" y="803"/>
                  </a:lnTo>
                  <a:lnTo>
                    <a:pt x="2892" y="827"/>
                  </a:lnTo>
                  <a:lnTo>
                    <a:pt x="2904" y="849"/>
                  </a:lnTo>
                  <a:lnTo>
                    <a:pt x="2913" y="871"/>
                  </a:lnTo>
                  <a:lnTo>
                    <a:pt x="2926" y="896"/>
                  </a:lnTo>
                  <a:lnTo>
                    <a:pt x="2938" y="915"/>
                  </a:lnTo>
                  <a:lnTo>
                    <a:pt x="2945" y="921"/>
                  </a:lnTo>
                  <a:lnTo>
                    <a:pt x="2954" y="927"/>
                  </a:lnTo>
                  <a:lnTo>
                    <a:pt x="2963" y="937"/>
                  </a:lnTo>
                  <a:lnTo>
                    <a:pt x="2976" y="943"/>
                  </a:lnTo>
                  <a:lnTo>
                    <a:pt x="2982" y="949"/>
                  </a:lnTo>
                  <a:lnTo>
                    <a:pt x="2995" y="974"/>
                  </a:lnTo>
                  <a:lnTo>
                    <a:pt x="3004" y="1005"/>
                  </a:lnTo>
                  <a:lnTo>
                    <a:pt x="3010" y="1030"/>
                  </a:lnTo>
                  <a:lnTo>
                    <a:pt x="3010" y="1059"/>
                  </a:lnTo>
                  <a:lnTo>
                    <a:pt x="3010" y="1096"/>
                  </a:lnTo>
                  <a:lnTo>
                    <a:pt x="3010" y="1130"/>
                  </a:lnTo>
                  <a:lnTo>
                    <a:pt x="2998" y="1127"/>
                  </a:lnTo>
                  <a:lnTo>
                    <a:pt x="2966" y="1121"/>
                  </a:lnTo>
                  <a:lnTo>
                    <a:pt x="2932" y="1118"/>
                  </a:lnTo>
                  <a:lnTo>
                    <a:pt x="2895" y="1118"/>
                  </a:lnTo>
                  <a:lnTo>
                    <a:pt x="2867" y="1121"/>
                  </a:lnTo>
                  <a:lnTo>
                    <a:pt x="2848" y="1127"/>
                  </a:lnTo>
                  <a:lnTo>
                    <a:pt x="2829" y="1137"/>
                  </a:lnTo>
                  <a:lnTo>
                    <a:pt x="2810" y="1143"/>
                  </a:lnTo>
                  <a:lnTo>
                    <a:pt x="2804" y="1146"/>
                  </a:lnTo>
                  <a:lnTo>
                    <a:pt x="2795" y="1146"/>
                  </a:lnTo>
                  <a:lnTo>
                    <a:pt x="2785" y="1149"/>
                  </a:lnTo>
                  <a:lnTo>
                    <a:pt x="2776" y="1149"/>
                  </a:lnTo>
                  <a:lnTo>
                    <a:pt x="2770" y="1152"/>
                  </a:lnTo>
                  <a:lnTo>
                    <a:pt x="2764" y="1155"/>
                  </a:lnTo>
                  <a:lnTo>
                    <a:pt x="2760" y="1162"/>
                  </a:lnTo>
                  <a:lnTo>
                    <a:pt x="2760" y="1171"/>
                  </a:lnTo>
                  <a:lnTo>
                    <a:pt x="2760" y="1180"/>
                  </a:lnTo>
                  <a:lnTo>
                    <a:pt x="2760" y="1190"/>
                  </a:lnTo>
                  <a:lnTo>
                    <a:pt x="2760" y="1196"/>
                  </a:lnTo>
                  <a:lnTo>
                    <a:pt x="2760" y="1205"/>
                  </a:lnTo>
                  <a:lnTo>
                    <a:pt x="2751" y="1224"/>
                  </a:lnTo>
                  <a:lnTo>
                    <a:pt x="2739" y="1249"/>
                  </a:lnTo>
                  <a:lnTo>
                    <a:pt x="2726" y="1265"/>
                  </a:lnTo>
                  <a:lnTo>
                    <a:pt x="2714" y="1271"/>
                  </a:lnTo>
                  <a:lnTo>
                    <a:pt x="2695" y="1274"/>
                  </a:lnTo>
                  <a:lnTo>
                    <a:pt x="2679" y="1277"/>
                  </a:lnTo>
                  <a:lnTo>
                    <a:pt x="2667" y="1283"/>
                  </a:lnTo>
                  <a:lnTo>
                    <a:pt x="2660" y="1299"/>
                  </a:lnTo>
                  <a:lnTo>
                    <a:pt x="2657" y="1321"/>
                  </a:lnTo>
                  <a:lnTo>
                    <a:pt x="2654" y="1340"/>
                  </a:lnTo>
                  <a:lnTo>
                    <a:pt x="2648" y="1349"/>
                  </a:lnTo>
                  <a:lnTo>
                    <a:pt x="2645" y="1349"/>
                  </a:lnTo>
                  <a:lnTo>
                    <a:pt x="2639" y="1352"/>
                  </a:lnTo>
                  <a:lnTo>
                    <a:pt x="2629" y="1355"/>
                  </a:lnTo>
                  <a:lnTo>
                    <a:pt x="2620" y="1361"/>
                  </a:lnTo>
                  <a:lnTo>
                    <a:pt x="2611" y="1365"/>
                  </a:lnTo>
                  <a:lnTo>
                    <a:pt x="2604" y="1371"/>
                  </a:lnTo>
                  <a:lnTo>
                    <a:pt x="2598" y="1374"/>
                  </a:lnTo>
                  <a:lnTo>
                    <a:pt x="2589" y="1390"/>
                  </a:lnTo>
                  <a:lnTo>
                    <a:pt x="2576" y="1411"/>
                  </a:lnTo>
                  <a:lnTo>
                    <a:pt x="2567" y="1433"/>
                  </a:lnTo>
                  <a:lnTo>
                    <a:pt x="2570" y="1452"/>
                  </a:lnTo>
                  <a:lnTo>
                    <a:pt x="2582" y="1461"/>
                  </a:lnTo>
                  <a:lnTo>
                    <a:pt x="2604" y="1468"/>
                  </a:lnTo>
                  <a:lnTo>
                    <a:pt x="2629" y="1468"/>
                  </a:lnTo>
                  <a:lnTo>
                    <a:pt x="2648" y="1468"/>
                  </a:lnTo>
                  <a:lnTo>
                    <a:pt x="2664" y="1455"/>
                  </a:lnTo>
                  <a:lnTo>
                    <a:pt x="2682" y="1440"/>
                  </a:lnTo>
                  <a:lnTo>
                    <a:pt x="2701" y="1427"/>
                  </a:lnTo>
                  <a:lnTo>
                    <a:pt x="2723" y="1424"/>
                  </a:lnTo>
                  <a:lnTo>
                    <a:pt x="2754" y="1421"/>
                  </a:lnTo>
                  <a:lnTo>
                    <a:pt x="2776" y="1421"/>
                  </a:lnTo>
                  <a:lnTo>
                    <a:pt x="2801" y="1433"/>
                  </a:lnTo>
                  <a:lnTo>
                    <a:pt x="2823" y="1449"/>
                  </a:lnTo>
                  <a:lnTo>
                    <a:pt x="2842" y="1468"/>
                  </a:lnTo>
                  <a:lnTo>
                    <a:pt x="2845" y="1483"/>
                  </a:lnTo>
                  <a:lnTo>
                    <a:pt x="2848" y="1505"/>
                  </a:lnTo>
                  <a:lnTo>
                    <a:pt x="2848" y="1527"/>
                  </a:lnTo>
                  <a:lnTo>
                    <a:pt x="2842" y="1543"/>
                  </a:lnTo>
                  <a:lnTo>
                    <a:pt x="2826" y="1552"/>
                  </a:lnTo>
                  <a:lnTo>
                    <a:pt x="2801" y="1558"/>
                  </a:lnTo>
                  <a:lnTo>
                    <a:pt x="2776" y="1564"/>
                  </a:lnTo>
                  <a:lnTo>
                    <a:pt x="2757" y="1571"/>
                  </a:lnTo>
                  <a:lnTo>
                    <a:pt x="2751" y="1577"/>
                  </a:lnTo>
                  <a:lnTo>
                    <a:pt x="2742" y="1586"/>
                  </a:lnTo>
                  <a:lnTo>
                    <a:pt x="2732" y="1596"/>
                  </a:lnTo>
                  <a:lnTo>
                    <a:pt x="2723" y="1608"/>
                  </a:lnTo>
                  <a:lnTo>
                    <a:pt x="2717" y="1614"/>
                  </a:lnTo>
                  <a:lnTo>
                    <a:pt x="2717" y="1639"/>
                  </a:lnTo>
                  <a:lnTo>
                    <a:pt x="2717" y="1667"/>
                  </a:lnTo>
                  <a:lnTo>
                    <a:pt x="2720" y="1696"/>
                  </a:lnTo>
                  <a:lnTo>
                    <a:pt x="2717" y="1717"/>
                  </a:lnTo>
                  <a:lnTo>
                    <a:pt x="2707" y="1739"/>
                  </a:lnTo>
                  <a:lnTo>
                    <a:pt x="2689" y="1764"/>
                  </a:lnTo>
                  <a:lnTo>
                    <a:pt x="2670" y="1786"/>
                  </a:lnTo>
                  <a:lnTo>
                    <a:pt x="2654" y="1805"/>
                  </a:lnTo>
                  <a:lnTo>
                    <a:pt x="2629" y="1817"/>
                  </a:lnTo>
                  <a:lnTo>
                    <a:pt x="2595" y="1830"/>
                  </a:lnTo>
                  <a:lnTo>
                    <a:pt x="2564" y="1842"/>
                  </a:lnTo>
                  <a:lnTo>
                    <a:pt x="2539" y="1858"/>
                  </a:lnTo>
                  <a:lnTo>
                    <a:pt x="2517" y="1883"/>
                  </a:lnTo>
                  <a:lnTo>
                    <a:pt x="2498" y="1917"/>
                  </a:lnTo>
                  <a:lnTo>
                    <a:pt x="2479" y="1952"/>
                  </a:lnTo>
                  <a:lnTo>
                    <a:pt x="2461" y="1980"/>
                  </a:lnTo>
                  <a:lnTo>
                    <a:pt x="2442" y="1998"/>
                  </a:lnTo>
                  <a:lnTo>
                    <a:pt x="2420" y="2020"/>
                  </a:lnTo>
                  <a:lnTo>
                    <a:pt x="2401" y="2036"/>
                  </a:lnTo>
                  <a:lnTo>
                    <a:pt x="2386" y="2055"/>
                  </a:lnTo>
                  <a:lnTo>
                    <a:pt x="2367" y="2077"/>
                  </a:lnTo>
                  <a:lnTo>
                    <a:pt x="2354" y="2098"/>
                  </a:lnTo>
                  <a:lnTo>
                    <a:pt x="2348" y="2117"/>
                  </a:lnTo>
                  <a:lnTo>
                    <a:pt x="2342" y="2145"/>
                  </a:lnTo>
                  <a:lnTo>
                    <a:pt x="2339" y="2167"/>
                  </a:lnTo>
                  <a:lnTo>
                    <a:pt x="2333" y="2192"/>
                  </a:lnTo>
                  <a:lnTo>
                    <a:pt x="2323" y="2220"/>
                  </a:lnTo>
                  <a:lnTo>
                    <a:pt x="2311" y="2248"/>
                  </a:lnTo>
                  <a:lnTo>
                    <a:pt x="2295" y="2270"/>
                  </a:lnTo>
                  <a:lnTo>
                    <a:pt x="2279" y="2276"/>
                  </a:lnTo>
                  <a:lnTo>
                    <a:pt x="2261" y="2279"/>
                  </a:lnTo>
                  <a:lnTo>
                    <a:pt x="2242" y="2286"/>
                  </a:lnTo>
                  <a:lnTo>
                    <a:pt x="2230" y="2298"/>
                  </a:lnTo>
                  <a:lnTo>
                    <a:pt x="2211" y="2314"/>
                  </a:lnTo>
                  <a:lnTo>
                    <a:pt x="2195" y="2333"/>
                  </a:lnTo>
                  <a:lnTo>
                    <a:pt x="2183" y="2345"/>
                  </a:lnTo>
                  <a:lnTo>
                    <a:pt x="2176" y="2351"/>
                  </a:lnTo>
                  <a:lnTo>
                    <a:pt x="2164" y="2358"/>
                  </a:lnTo>
                  <a:lnTo>
                    <a:pt x="2142" y="2364"/>
                  </a:lnTo>
                  <a:lnTo>
                    <a:pt x="2114" y="2376"/>
                  </a:lnTo>
                  <a:lnTo>
                    <a:pt x="2086" y="2386"/>
                  </a:lnTo>
                  <a:lnTo>
                    <a:pt x="2064" y="2392"/>
                  </a:lnTo>
                  <a:lnTo>
                    <a:pt x="2048" y="2395"/>
                  </a:lnTo>
                  <a:lnTo>
                    <a:pt x="2030" y="2395"/>
                  </a:lnTo>
                  <a:lnTo>
                    <a:pt x="2014" y="2398"/>
                  </a:lnTo>
                  <a:lnTo>
                    <a:pt x="1989" y="2408"/>
                  </a:lnTo>
                  <a:lnTo>
                    <a:pt x="1964" y="2420"/>
                  </a:lnTo>
                  <a:lnTo>
                    <a:pt x="1945" y="2436"/>
                  </a:lnTo>
                  <a:lnTo>
                    <a:pt x="1939" y="2457"/>
                  </a:lnTo>
                  <a:lnTo>
                    <a:pt x="1939" y="2489"/>
                  </a:lnTo>
                  <a:lnTo>
                    <a:pt x="1939" y="2520"/>
                  </a:lnTo>
                  <a:lnTo>
                    <a:pt x="1945" y="2545"/>
                  </a:lnTo>
                  <a:lnTo>
                    <a:pt x="1948" y="2551"/>
                  </a:lnTo>
                  <a:lnTo>
                    <a:pt x="1955" y="2557"/>
                  </a:lnTo>
                  <a:lnTo>
                    <a:pt x="1961" y="2567"/>
                  </a:lnTo>
                  <a:lnTo>
                    <a:pt x="1967" y="2573"/>
                  </a:lnTo>
                  <a:lnTo>
                    <a:pt x="1970" y="2582"/>
                  </a:lnTo>
                  <a:lnTo>
                    <a:pt x="1973" y="2589"/>
                  </a:lnTo>
                  <a:lnTo>
                    <a:pt x="1977" y="2614"/>
                  </a:lnTo>
                  <a:lnTo>
                    <a:pt x="1970" y="2645"/>
                  </a:lnTo>
                  <a:lnTo>
                    <a:pt x="1964" y="2676"/>
                  </a:lnTo>
                  <a:lnTo>
                    <a:pt x="1955" y="2701"/>
                  </a:lnTo>
                  <a:lnTo>
                    <a:pt x="1936" y="2717"/>
                  </a:lnTo>
                  <a:lnTo>
                    <a:pt x="1911" y="2735"/>
                  </a:lnTo>
                  <a:lnTo>
                    <a:pt x="1895" y="2754"/>
                  </a:lnTo>
                  <a:lnTo>
                    <a:pt x="1895" y="2760"/>
                  </a:lnTo>
                  <a:lnTo>
                    <a:pt x="1895" y="2770"/>
                  </a:lnTo>
                  <a:lnTo>
                    <a:pt x="1899" y="2779"/>
                  </a:lnTo>
                  <a:lnTo>
                    <a:pt x="1899" y="2785"/>
                  </a:lnTo>
                  <a:lnTo>
                    <a:pt x="1902" y="2792"/>
                  </a:lnTo>
                  <a:lnTo>
                    <a:pt x="1911" y="2810"/>
                  </a:lnTo>
                  <a:lnTo>
                    <a:pt x="1920" y="2832"/>
                  </a:lnTo>
                  <a:lnTo>
                    <a:pt x="1924" y="2851"/>
                  </a:lnTo>
                  <a:lnTo>
                    <a:pt x="1917" y="2879"/>
                  </a:lnTo>
                  <a:lnTo>
                    <a:pt x="1899" y="2907"/>
                  </a:lnTo>
                  <a:lnTo>
                    <a:pt x="1877" y="2938"/>
                  </a:lnTo>
                  <a:lnTo>
                    <a:pt x="1858" y="2960"/>
                  </a:lnTo>
                  <a:lnTo>
                    <a:pt x="1830" y="2988"/>
                  </a:lnTo>
                  <a:lnTo>
                    <a:pt x="1792" y="3016"/>
                  </a:lnTo>
                  <a:lnTo>
                    <a:pt x="1755" y="3045"/>
                  </a:lnTo>
                  <a:lnTo>
                    <a:pt x="1721" y="3063"/>
                  </a:lnTo>
                  <a:lnTo>
                    <a:pt x="1692" y="3076"/>
                  </a:lnTo>
                  <a:lnTo>
                    <a:pt x="1658" y="3085"/>
                  </a:lnTo>
                  <a:lnTo>
                    <a:pt x="1624" y="3098"/>
                  </a:lnTo>
                  <a:lnTo>
                    <a:pt x="1602" y="3113"/>
                  </a:lnTo>
                  <a:lnTo>
                    <a:pt x="1593" y="3132"/>
                  </a:lnTo>
                  <a:lnTo>
                    <a:pt x="1589" y="3157"/>
                  </a:lnTo>
                  <a:lnTo>
                    <a:pt x="1586" y="3182"/>
                  </a:lnTo>
                  <a:lnTo>
                    <a:pt x="1577" y="3201"/>
                  </a:lnTo>
                  <a:lnTo>
                    <a:pt x="1558" y="3213"/>
                  </a:lnTo>
                  <a:lnTo>
                    <a:pt x="1530" y="3226"/>
                  </a:lnTo>
                  <a:lnTo>
                    <a:pt x="1499" y="3235"/>
                  </a:lnTo>
                  <a:lnTo>
                    <a:pt x="1480" y="3247"/>
                  </a:lnTo>
                  <a:lnTo>
                    <a:pt x="1471" y="3269"/>
                  </a:lnTo>
                  <a:lnTo>
                    <a:pt x="1468" y="3294"/>
                  </a:lnTo>
                  <a:lnTo>
                    <a:pt x="1461" y="3316"/>
                  </a:lnTo>
                  <a:lnTo>
                    <a:pt x="1461" y="3322"/>
                  </a:lnTo>
                  <a:lnTo>
                    <a:pt x="1458" y="3332"/>
                  </a:lnTo>
                  <a:lnTo>
                    <a:pt x="1458" y="3341"/>
                  </a:lnTo>
                  <a:lnTo>
                    <a:pt x="1458" y="3347"/>
                  </a:lnTo>
                  <a:lnTo>
                    <a:pt x="1458" y="3357"/>
                  </a:lnTo>
                  <a:lnTo>
                    <a:pt x="1464" y="3372"/>
                  </a:lnTo>
                  <a:lnTo>
                    <a:pt x="1474" y="3388"/>
                  </a:lnTo>
                  <a:lnTo>
                    <a:pt x="1483" y="3407"/>
                  </a:lnTo>
                  <a:lnTo>
                    <a:pt x="1486" y="3422"/>
                  </a:lnTo>
                  <a:lnTo>
                    <a:pt x="1480" y="3438"/>
                  </a:lnTo>
                  <a:lnTo>
                    <a:pt x="1468" y="3457"/>
                  </a:lnTo>
                  <a:lnTo>
                    <a:pt x="1452" y="3472"/>
                  </a:lnTo>
                  <a:lnTo>
                    <a:pt x="1443" y="3488"/>
                  </a:lnTo>
                  <a:lnTo>
                    <a:pt x="1439" y="3504"/>
                  </a:lnTo>
                  <a:lnTo>
                    <a:pt x="1439" y="3522"/>
                  </a:lnTo>
                  <a:lnTo>
                    <a:pt x="1436" y="3541"/>
                  </a:lnTo>
                  <a:lnTo>
                    <a:pt x="1430" y="3557"/>
                  </a:lnTo>
                  <a:lnTo>
                    <a:pt x="1415" y="3566"/>
                  </a:lnTo>
                  <a:lnTo>
                    <a:pt x="1393" y="3572"/>
                  </a:lnTo>
                  <a:lnTo>
                    <a:pt x="1371" y="3582"/>
                  </a:lnTo>
                  <a:lnTo>
                    <a:pt x="1349" y="3588"/>
                  </a:lnTo>
                  <a:lnTo>
                    <a:pt x="1333" y="3600"/>
                  </a:lnTo>
                  <a:lnTo>
                    <a:pt x="1330" y="3616"/>
                  </a:lnTo>
                  <a:lnTo>
                    <a:pt x="1327" y="3635"/>
                  </a:lnTo>
                  <a:lnTo>
                    <a:pt x="1330" y="3657"/>
                  </a:lnTo>
                  <a:lnTo>
                    <a:pt x="1333" y="3672"/>
                  </a:lnTo>
                  <a:lnTo>
                    <a:pt x="1340" y="3682"/>
                  </a:lnTo>
                  <a:lnTo>
                    <a:pt x="1346" y="3691"/>
                  </a:lnTo>
                  <a:lnTo>
                    <a:pt x="1352" y="3703"/>
                  </a:lnTo>
                  <a:lnTo>
                    <a:pt x="1361" y="3713"/>
                  </a:lnTo>
                  <a:lnTo>
                    <a:pt x="1368" y="3719"/>
                  </a:lnTo>
                  <a:lnTo>
                    <a:pt x="1380" y="3728"/>
                  </a:lnTo>
                  <a:lnTo>
                    <a:pt x="1393" y="3738"/>
                  </a:lnTo>
                  <a:lnTo>
                    <a:pt x="1386" y="3753"/>
                  </a:lnTo>
                  <a:lnTo>
                    <a:pt x="1380" y="3778"/>
                  </a:lnTo>
                  <a:lnTo>
                    <a:pt x="1374" y="3800"/>
                  </a:lnTo>
                  <a:lnTo>
                    <a:pt x="1368" y="3819"/>
                  </a:lnTo>
                  <a:lnTo>
                    <a:pt x="1352" y="3825"/>
                  </a:lnTo>
                  <a:lnTo>
                    <a:pt x="1333" y="3831"/>
                  </a:lnTo>
                  <a:lnTo>
                    <a:pt x="1311" y="3838"/>
                  </a:lnTo>
                  <a:lnTo>
                    <a:pt x="1296" y="3844"/>
                  </a:lnTo>
                  <a:lnTo>
                    <a:pt x="1277" y="3863"/>
                  </a:lnTo>
                  <a:lnTo>
                    <a:pt x="1255" y="3891"/>
                  </a:lnTo>
                  <a:lnTo>
                    <a:pt x="1240" y="3913"/>
                  </a:lnTo>
                  <a:lnTo>
                    <a:pt x="1230" y="3941"/>
                  </a:lnTo>
                  <a:lnTo>
                    <a:pt x="1224" y="3972"/>
                  </a:lnTo>
                  <a:lnTo>
                    <a:pt x="1215" y="4006"/>
                  </a:lnTo>
                  <a:lnTo>
                    <a:pt x="1202" y="4028"/>
                  </a:lnTo>
                  <a:lnTo>
                    <a:pt x="1180" y="4044"/>
                  </a:lnTo>
                  <a:lnTo>
                    <a:pt x="1149" y="4056"/>
                  </a:lnTo>
                  <a:lnTo>
                    <a:pt x="1115" y="4069"/>
                  </a:lnTo>
                  <a:lnTo>
                    <a:pt x="1090" y="4081"/>
                  </a:lnTo>
                  <a:lnTo>
                    <a:pt x="1084" y="4087"/>
                  </a:lnTo>
                  <a:lnTo>
                    <a:pt x="1074" y="4100"/>
                  </a:lnTo>
                  <a:lnTo>
                    <a:pt x="1065" y="4112"/>
                  </a:lnTo>
                  <a:lnTo>
                    <a:pt x="1055" y="4122"/>
                  </a:lnTo>
                  <a:lnTo>
                    <a:pt x="1046" y="4128"/>
                  </a:lnTo>
                  <a:lnTo>
                    <a:pt x="1018" y="4137"/>
                  </a:lnTo>
                  <a:lnTo>
                    <a:pt x="984" y="4144"/>
                  </a:lnTo>
                  <a:lnTo>
                    <a:pt x="946" y="4144"/>
                  </a:lnTo>
                  <a:lnTo>
                    <a:pt x="915" y="4144"/>
                  </a:lnTo>
                  <a:lnTo>
                    <a:pt x="893" y="4141"/>
                  </a:lnTo>
                  <a:lnTo>
                    <a:pt x="865" y="4134"/>
                  </a:lnTo>
                  <a:lnTo>
                    <a:pt x="837" y="4125"/>
                  </a:lnTo>
                  <a:lnTo>
                    <a:pt x="818" y="4112"/>
                  </a:lnTo>
                  <a:lnTo>
                    <a:pt x="815" y="4097"/>
                  </a:lnTo>
                  <a:lnTo>
                    <a:pt x="818" y="4072"/>
                  </a:lnTo>
                  <a:lnTo>
                    <a:pt x="821" y="4047"/>
                  </a:lnTo>
                  <a:lnTo>
                    <a:pt x="818" y="4031"/>
                  </a:lnTo>
                  <a:lnTo>
                    <a:pt x="806" y="4009"/>
                  </a:lnTo>
                  <a:lnTo>
                    <a:pt x="784" y="3988"/>
                  </a:lnTo>
                  <a:lnTo>
                    <a:pt x="762" y="3975"/>
                  </a:lnTo>
                  <a:lnTo>
                    <a:pt x="743" y="3972"/>
                  </a:lnTo>
                  <a:lnTo>
                    <a:pt x="718" y="3969"/>
                  </a:lnTo>
                  <a:lnTo>
                    <a:pt x="699" y="3972"/>
                  </a:lnTo>
                  <a:lnTo>
                    <a:pt x="678" y="3981"/>
                  </a:lnTo>
                  <a:lnTo>
                    <a:pt x="656" y="3991"/>
                  </a:lnTo>
                  <a:lnTo>
                    <a:pt x="637" y="4006"/>
                  </a:lnTo>
                  <a:lnTo>
                    <a:pt x="624" y="4022"/>
                  </a:lnTo>
                  <a:lnTo>
                    <a:pt x="621" y="4034"/>
                  </a:lnTo>
                  <a:lnTo>
                    <a:pt x="624" y="4053"/>
                  </a:lnTo>
                  <a:lnTo>
                    <a:pt x="624" y="4072"/>
                  </a:lnTo>
                  <a:lnTo>
                    <a:pt x="624" y="4087"/>
                  </a:lnTo>
                  <a:lnTo>
                    <a:pt x="603" y="4109"/>
                  </a:lnTo>
                  <a:lnTo>
                    <a:pt x="575" y="4128"/>
                  </a:lnTo>
                  <a:lnTo>
                    <a:pt x="550" y="4144"/>
                  </a:lnTo>
                  <a:lnTo>
                    <a:pt x="537" y="4153"/>
                  </a:lnTo>
                  <a:lnTo>
                    <a:pt x="521" y="4169"/>
                  </a:lnTo>
                  <a:lnTo>
                    <a:pt x="509" y="4181"/>
                  </a:lnTo>
                  <a:lnTo>
                    <a:pt x="493" y="4184"/>
                  </a:lnTo>
                  <a:lnTo>
                    <a:pt x="481" y="4175"/>
                  </a:lnTo>
                  <a:lnTo>
                    <a:pt x="468" y="4156"/>
                  </a:lnTo>
                  <a:lnTo>
                    <a:pt x="459" y="4134"/>
                  </a:lnTo>
                  <a:lnTo>
                    <a:pt x="450" y="4116"/>
                  </a:lnTo>
                  <a:lnTo>
                    <a:pt x="446" y="4094"/>
                  </a:lnTo>
                  <a:lnTo>
                    <a:pt x="440" y="4066"/>
                  </a:lnTo>
                  <a:lnTo>
                    <a:pt x="434" y="4038"/>
                  </a:lnTo>
                  <a:lnTo>
                    <a:pt x="425" y="4022"/>
                  </a:lnTo>
                  <a:lnTo>
                    <a:pt x="418" y="4019"/>
                  </a:lnTo>
                  <a:lnTo>
                    <a:pt x="412" y="4019"/>
                  </a:lnTo>
                  <a:lnTo>
                    <a:pt x="403" y="4022"/>
                  </a:lnTo>
                  <a:lnTo>
                    <a:pt x="393" y="4022"/>
                  </a:lnTo>
                  <a:lnTo>
                    <a:pt x="387" y="4022"/>
                  </a:lnTo>
                  <a:lnTo>
                    <a:pt x="381" y="4022"/>
                  </a:lnTo>
                  <a:lnTo>
                    <a:pt x="365" y="4006"/>
                  </a:lnTo>
                  <a:lnTo>
                    <a:pt x="356" y="3984"/>
                  </a:lnTo>
                  <a:lnTo>
                    <a:pt x="340" y="3969"/>
                  </a:lnTo>
                  <a:lnTo>
                    <a:pt x="325" y="3966"/>
                  </a:lnTo>
                  <a:lnTo>
                    <a:pt x="303" y="3969"/>
                  </a:lnTo>
                  <a:lnTo>
                    <a:pt x="281" y="3972"/>
                  </a:lnTo>
                  <a:lnTo>
                    <a:pt x="265" y="3969"/>
                  </a:lnTo>
                  <a:lnTo>
                    <a:pt x="256" y="3950"/>
                  </a:lnTo>
                  <a:lnTo>
                    <a:pt x="256" y="3928"/>
                  </a:lnTo>
                  <a:lnTo>
                    <a:pt x="256" y="3903"/>
                  </a:lnTo>
                  <a:lnTo>
                    <a:pt x="253" y="3885"/>
                  </a:lnTo>
                  <a:lnTo>
                    <a:pt x="247" y="3878"/>
                  </a:lnTo>
                  <a:lnTo>
                    <a:pt x="237" y="3872"/>
                  </a:lnTo>
                  <a:lnTo>
                    <a:pt x="228" y="3863"/>
                  </a:lnTo>
                  <a:lnTo>
                    <a:pt x="219" y="3856"/>
                  </a:lnTo>
                  <a:lnTo>
                    <a:pt x="209" y="3853"/>
                  </a:lnTo>
                  <a:lnTo>
                    <a:pt x="187" y="3838"/>
                  </a:lnTo>
                  <a:lnTo>
                    <a:pt x="159" y="3819"/>
                  </a:lnTo>
                  <a:lnTo>
                    <a:pt x="144" y="3800"/>
                  </a:lnTo>
                  <a:lnTo>
                    <a:pt x="140" y="3778"/>
                  </a:lnTo>
                  <a:lnTo>
                    <a:pt x="144" y="3750"/>
                  </a:lnTo>
                  <a:lnTo>
                    <a:pt x="153" y="3722"/>
                  </a:lnTo>
                  <a:lnTo>
                    <a:pt x="159" y="3707"/>
                  </a:lnTo>
                  <a:lnTo>
                    <a:pt x="169" y="3697"/>
                  </a:lnTo>
                  <a:lnTo>
                    <a:pt x="184" y="3685"/>
                  </a:lnTo>
                  <a:lnTo>
                    <a:pt x="209" y="3678"/>
                  </a:lnTo>
                  <a:lnTo>
                    <a:pt x="231" y="3672"/>
                  </a:lnTo>
                  <a:lnTo>
                    <a:pt x="253" y="3672"/>
                  </a:lnTo>
                  <a:lnTo>
                    <a:pt x="278" y="3675"/>
                  </a:lnTo>
                  <a:lnTo>
                    <a:pt x="306" y="3678"/>
                  </a:lnTo>
                  <a:lnTo>
                    <a:pt x="331" y="3678"/>
                  </a:lnTo>
                  <a:lnTo>
                    <a:pt x="347" y="3672"/>
                  </a:lnTo>
                  <a:lnTo>
                    <a:pt x="353" y="3660"/>
                  </a:lnTo>
                  <a:lnTo>
                    <a:pt x="353" y="3644"/>
                  </a:lnTo>
                  <a:lnTo>
                    <a:pt x="350" y="3628"/>
                  </a:lnTo>
                  <a:lnTo>
                    <a:pt x="347" y="3616"/>
                  </a:lnTo>
                  <a:lnTo>
                    <a:pt x="337" y="3597"/>
                  </a:lnTo>
                  <a:lnTo>
                    <a:pt x="318" y="3578"/>
                  </a:lnTo>
                  <a:lnTo>
                    <a:pt x="303" y="3563"/>
                  </a:lnTo>
                  <a:lnTo>
                    <a:pt x="297" y="3560"/>
                  </a:lnTo>
                  <a:lnTo>
                    <a:pt x="287" y="3557"/>
                  </a:lnTo>
                  <a:lnTo>
                    <a:pt x="278" y="3554"/>
                  </a:lnTo>
                  <a:lnTo>
                    <a:pt x="268" y="3554"/>
                  </a:lnTo>
                  <a:lnTo>
                    <a:pt x="262" y="3550"/>
                  </a:lnTo>
                  <a:lnTo>
                    <a:pt x="256" y="3547"/>
                  </a:lnTo>
                  <a:lnTo>
                    <a:pt x="243" y="3529"/>
                  </a:lnTo>
                  <a:lnTo>
                    <a:pt x="237" y="3504"/>
                  </a:lnTo>
                  <a:lnTo>
                    <a:pt x="234" y="3482"/>
                  </a:lnTo>
                  <a:lnTo>
                    <a:pt x="240" y="3457"/>
                  </a:lnTo>
                  <a:lnTo>
                    <a:pt x="250" y="3429"/>
                  </a:lnTo>
                  <a:lnTo>
                    <a:pt x="265" y="3407"/>
                  </a:lnTo>
                  <a:lnTo>
                    <a:pt x="272" y="3401"/>
                  </a:lnTo>
                  <a:lnTo>
                    <a:pt x="281" y="3397"/>
                  </a:lnTo>
                  <a:lnTo>
                    <a:pt x="290" y="3394"/>
                  </a:lnTo>
                  <a:lnTo>
                    <a:pt x="300" y="3391"/>
                  </a:lnTo>
                  <a:lnTo>
                    <a:pt x="309" y="3388"/>
                  </a:lnTo>
                  <a:lnTo>
                    <a:pt x="315" y="3382"/>
                  </a:lnTo>
                  <a:lnTo>
                    <a:pt x="325" y="3363"/>
                  </a:lnTo>
                  <a:lnTo>
                    <a:pt x="331" y="3335"/>
                  </a:lnTo>
                  <a:lnTo>
                    <a:pt x="337" y="3307"/>
                  </a:lnTo>
                  <a:lnTo>
                    <a:pt x="337" y="3285"/>
                  </a:lnTo>
                  <a:lnTo>
                    <a:pt x="328" y="3266"/>
                  </a:lnTo>
                  <a:lnTo>
                    <a:pt x="315" y="3247"/>
                  </a:lnTo>
                  <a:lnTo>
                    <a:pt x="303" y="3229"/>
                  </a:lnTo>
                  <a:lnTo>
                    <a:pt x="293" y="3213"/>
                  </a:lnTo>
                  <a:lnTo>
                    <a:pt x="293" y="3191"/>
                  </a:lnTo>
                  <a:lnTo>
                    <a:pt x="293" y="3163"/>
                  </a:lnTo>
                  <a:lnTo>
                    <a:pt x="297" y="3135"/>
                  </a:lnTo>
                  <a:lnTo>
                    <a:pt x="293" y="3113"/>
                  </a:lnTo>
                  <a:lnTo>
                    <a:pt x="287" y="3107"/>
                  </a:lnTo>
                  <a:lnTo>
                    <a:pt x="278" y="3098"/>
                  </a:lnTo>
                  <a:lnTo>
                    <a:pt x="268" y="3091"/>
                  </a:lnTo>
                  <a:lnTo>
                    <a:pt x="259" y="3082"/>
                  </a:lnTo>
                  <a:lnTo>
                    <a:pt x="250" y="3076"/>
                  </a:lnTo>
                  <a:lnTo>
                    <a:pt x="243" y="3066"/>
                  </a:lnTo>
                  <a:lnTo>
                    <a:pt x="243" y="3048"/>
                  </a:lnTo>
                  <a:lnTo>
                    <a:pt x="247" y="3023"/>
                  </a:lnTo>
                  <a:lnTo>
                    <a:pt x="250" y="3001"/>
                  </a:lnTo>
                  <a:lnTo>
                    <a:pt x="250" y="2979"/>
                  </a:lnTo>
                  <a:lnTo>
                    <a:pt x="240" y="2963"/>
                  </a:lnTo>
                  <a:lnTo>
                    <a:pt x="228" y="2945"/>
                  </a:lnTo>
                  <a:lnTo>
                    <a:pt x="222" y="2929"/>
                  </a:lnTo>
                  <a:lnTo>
                    <a:pt x="219" y="2913"/>
                  </a:lnTo>
                  <a:lnTo>
                    <a:pt x="215" y="2892"/>
                  </a:lnTo>
                  <a:lnTo>
                    <a:pt x="215" y="2873"/>
                  </a:lnTo>
                  <a:lnTo>
                    <a:pt x="222" y="2860"/>
                  </a:lnTo>
                  <a:lnTo>
                    <a:pt x="234" y="2854"/>
                  </a:lnTo>
                  <a:lnTo>
                    <a:pt x="253" y="2857"/>
                  </a:lnTo>
                  <a:lnTo>
                    <a:pt x="272" y="2860"/>
                  </a:lnTo>
                  <a:lnTo>
                    <a:pt x="287" y="2860"/>
                  </a:lnTo>
                  <a:lnTo>
                    <a:pt x="306" y="2848"/>
                  </a:lnTo>
                  <a:lnTo>
                    <a:pt x="328" y="2829"/>
                  </a:lnTo>
                  <a:lnTo>
                    <a:pt x="347" y="2807"/>
                  </a:lnTo>
                  <a:lnTo>
                    <a:pt x="356" y="2788"/>
                  </a:lnTo>
                  <a:lnTo>
                    <a:pt x="359" y="2767"/>
                  </a:lnTo>
                  <a:lnTo>
                    <a:pt x="353" y="2742"/>
                  </a:lnTo>
                  <a:lnTo>
                    <a:pt x="347" y="2723"/>
                  </a:lnTo>
                  <a:lnTo>
                    <a:pt x="328" y="2710"/>
                  </a:lnTo>
                  <a:lnTo>
                    <a:pt x="300" y="2701"/>
                  </a:lnTo>
                  <a:lnTo>
                    <a:pt x="278" y="2695"/>
                  </a:lnTo>
                  <a:lnTo>
                    <a:pt x="259" y="2692"/>
                  </a:lnTo>
                  <a:lnTo>
                    <a:pt x="234" y="2692"/>
                  </a:lnTo>
                  <a:lnTo>
                    <a:pt x="209" y="2689"/>
                  </a:lnTo>
                  <a:lnTo>
                    <a:pt x="190" y="2682"/>
                  </a:lnTo>
                  <a:lnTo>
                    <a:pt x="172" y="2667"/>
                  </a:lnTo>
                  <a:lnTo>
                    <a:pt x="150" y="2639"/>
                  </a:lnTo>
                  <a:lnTo>
                    <a:pt x="128" y="2620"/>
                  </a:lnTo>
                  <a:lnTo>
                    <a:pt x="106" y="2610"/>
                  </a:lnTo>
                  <a:lnTo>
                    <a:pt x="81" y="2604"/>
                  </a:lnTo>
                  <a:lnTo>
                    <a:pt x="50" y="2598"/>
                  </a:lnTo>
                  <a:lnTo>
                    <a:pt x="25" y="2589"/>
                  </a:lnTo>
                  <a:lnTo>
                    <a:pt x="9" y="2576"/>
                  </a:lnTo>
                  <a:lnTo>
                    <a:pt x="3" y="2557"/>
                  </a:lnTo>
                  <a:lnTo>
                    <a:pt x="0" y="2536"/>
                  </a:lnTo>
                  <a:lnTo>
                    <a:pt x="3" y="2514"/>
                  </a:lnTo>
                  <a:lnTo>
                    <a:pt x="9" y="2495"/>
                  </a:lnTo>
                  <a:lnTo>
                    <a:pt x="12" y="2486"/>
                  </a:lnTo>
                  <a:lnTo>
                    <a:pt x="16" y="2473"/>
                  </a:lnTo>
                  <a:lnTo>
                    <a:pt x="25" y="2464"/>
                  </a:lnTo>
                  <a:lnTo>
                    <a:pt x="31" y="2454"/>
                  </a:lnTo>
                  <a:lnTo>
                    <a:pt x="37" y="2448"/>
                  </a:lnTo>
                  <a:lnTo>
                    <a:pt x="50" y="2445"/>
                  </a:lnTo>
                  <a:lnTo>
                    <a:pt x="69" y="2448"/>
                  </a:lnTo>
                  <a:lnTo>
                    <a:pt x="84" y="2448"/>
                  </a:lnTo>
                  <a:lnTo>
                    <a:pt x="97" y="2448"/>
                  </a:lnTo>
                  <a:lnTo>
                    <a:pt x="103" y="2442"/>
                  </a:lnTo>
                  <a:lnTo>
                    <a:pt x="109" y="2436"/>
                  </a:lnTo>
                  <a:lnTo>
                    <a:pt x="115" y="2426"/>
                  </a:lnTo>
                  <a:lnTo>
                    <a:pt x="122" y="2417"/>
                  </a:lnTo>
                  <a:lnTo>
                    <a:pt x="125" y="2408"/>
                  </a:lnTo>
                  <a:lnTo>
                    <a:pt x="128" y="2398"/>
                  </a:lnTo>
                  <a:lnTo>
                    <a:pt x="125" y="2395"/>
                  </a:lnTo>
                  <a:lnTo>
                    <a:pt x="122" y="2386"/>
                  </a:lnTo>
                  <a:lnTo>
                    <a:pt x="115" y="2379"/>
                  </a:lnTo>
                  <a:lnTo>
                    <a:pt x="109" y="2373"/>
                  </a:lnTo>
                  <a:lnTo>
                    <a:pt x="106" y="2367"/>
                  </a:lnTo>
                  <a:lnTo>
                    <a:pt x="103" y="2361"/>
                  </a:lnTo>
                  <a:lnTo>
                    <a:pt x="103" y="2339"/>
                  </a:lnTo>
                  <a:lnTo>
                    <a:pt x="109" y="2311"/>
                  </a:lnTo>
                  <a:lnTo>
                    <a:pt x="119" y="2295"/>
                  </a:lnTo>
                  <a:lnTo>
                    <a:pt x="131" y="2292"/>
                  </a:lnTo>
                  <a:lnTo>
                    <a:pt x="144" y="2292"/>
                  </a:lnTo>
                  <a:lnTo>
                    <a:pt x="159" y="2295"/>
                  </a:lnTo>
                  <a:lnTo>
                    <a:pt x="172" y="2295"/>
                  </a:lnTo>
                  <a:lnTo>
                    <a:pt x="190" y="2283"/>
                  </a:lnTo>
                  <a:lnTo>
                    <a:pt x="212" y="2267"/>
                  </a:lnTo>
                  <a:lnTo>
                    <a:pt x="228" y="2248"/>
                  </a:lnTo>
                  <a:lnTo>
                    <a:pt x="237" y="2223"/>
                  </a:lnTo>
                  <a:lnTo>
                    <a:pt x="243" y="2192"/>
                  </a:lnTo>
                  <a:lnTo>
                    <a:pt x="250" y="2158"/>
                  </a:lnTo>
                  <a:lnTo>
                    <a:pt x="259" y="2133"/>
                  </a:lnTo>
                  <a:lnTo>
                    <a:pt x="275" y="2120"/>
                  </a:lnTo>
                  <a:lnTo>
                    <a:pt x="293" y="2108"/>
                  </a:lnTo>
                  <a:lnTo>
                    <a:pt x="312" y="2098"/>
                  </a:lnTo>
                  <a:lnTo>
                    <a:pt x="328" y="2077"/>
                  </a:lnTo>
                  <a:lnTo>
                    <a:pt x="350" y="2052"/>
                  </a:lnTo>
                  <a:lnTo>
                    <a:pt x="365" y="2023"/>
                  </a:lnTo>
                  <a:lnTo>
                    <a:pt x="378" y="1998"/>
                  </a:lnTo>
                  <a:lnTo>
                    <a:pt x="381" y="1970"/>
                  </a:lnTo>
                  <a:lnTo>
                    <a:pt x="378" y="1933"/>
                  </a:lnTo>
                  <a:lnTo>
                    <a:pt x="378" y="1895"/>
                  </a:lnTo>
                  <a:lnTo>
                    <a:pt x="381" y="1867"/>
                  </a:lnTo>
                  <a:lnTo>
                    <a:pt x="390" y="1849"/>
                  </a:lnTo>
                  <a:lnTo>
                    <a:pt x="403" y="1830"/>
                  </a:lnTo>
                  <a:lnTo>
                    <a:pt x="418" y="1811"/>
                  </a:lnTo>
                  <a:lnTo>
                    <a:pt x="425" y="1792"/>
                  </a:lnTo>
                  <a:lnTo>
                    <a:pt x="428" y="1764"/>
                  </a:lnTo>
                  <a:lnTo>
                    <a:pt x="428" y="1733"/>
                  </a:lnTo>
                  <a:lnTo>
                    <a:pt x="425" y="1708"/>
                  </a:lnTo>
                  <a:lnTo>
                    <a:pt x="418" y="1699"/>
                  </a:lnTo>
                  <a:lnTo>
                    <a:pt x="412" y="1689"/>
                  </a:lnTo>
                  <a:lnTo>
                    <a:pt x="406" y="1677"/>
                  </a:lnTo>
                  <a:lnTo>
                    <a:pt x="397" y="1667"/>
                  </a:lnTo>
                  <a:lnTo>
                    <a:pt x="393" y="1658"/>
                  </a:lnTo>
                  <a:lnTo>
                    <a:pt x="390" y="1636"/>
                  </a:lnTo>
                  <a:lnTo>
                    <a:pt x="390" y="1611"/>
                  </a:lnTo>
                  <a:lnTo>
                    <a:pt x="390" y="1586"/>
                  </a:lnTo>
                  <a:lnTo>
                    <a:pt x="387" y="1564"/>
                  </a:lnTo>
                  <a:lnTo>
                    <a:pt x="378" y="1536"/>
                  </a:lnTo>
                  <a:lnTo>
                    <a:pt x="362" y="1502"/>
                  </a:lnTo>
                  <a:lnTo>
                    <a:pt x="343" y="1477"/>
                  </a:lnTo>
                  <a:lnTo>
                    <a:pt x="331" y="1471"/>
                  </a:lnTo>
                  <a:lnTo>
                    <a:pt x="312" y="1468"/>
                  </a:lnTo>
                  <a:lnTo>
                    <a:pt x="297" y="1461"/>
                  </a:lnTo>
                  <a:lnTo>
                    <a:pt x="284" y="1455"/>
                  </a:lnTo>
                  <a:lnTo>
                    <a:pt x="278" y="1440"/>
                  </a:lnTo>
                  <a:lnTo>
                    <a:pt x="275" y="1418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2" y="1336"/>
                  </a:lnTo>
                  <a:lnTo>
                    <a:pt x="275" y="1305"/>
                  </a:lnTo>
                  <a:lnTo>
                    <a:pt x="281" y="1277"/>
                  </a:lnTo>
                  <a:lnTo>
                    <a:pt x="297" y="1262"/>
                  </a:lnTo>
                  <a:lnTo>
                    <a:pt x="318" y="1246"/>
                  </a:lnTo>
                  <a:lnTo>
                    <a:pt x="337" y="1233"/>
                  </a:lnTo>
                  <a:lnTo>
                    <a:pt x="350" y="1215"/>
                  </a:lnTo>
                  <a:lnTo>
                    <a:pt x="362" y="1193"/>
                  </a:lnTo>
                  <a:lnTo>
                    <a:pt x="372" y="1171"/>
                  </a:lnTo>
                  <a:lnTo>
                    <a:pt x="372" y="1146"/>
                  </a:lnTo>
                  <a:lnTo>
                    <a:pt x="372" y="1115"/>
                  </a:lnTo>
                  <a:lnTo>
                    <a:pt x="365" y="1090"/>
                  </a:lnTo>
                  <a:lnTo>
                    <a:pt x="362" y="1084"/>
                  </a:lnTo>
                  <a:lnTo>
                    <a:pt x="356" y="1077"/>
                  </a:lnTo>
                  <a:lnTo>
                    <a:pt x="350" y="1071"/>
                  </a:lnTo>
                  <a:lnTo>
                    <a:pt x="343" y="1065"/>
                  </a:lnTo>
                  <a:lnTo>
                    <a:pt x="337" y="1059"/>
                  </a:lnTo>
                  <a:lnTo>
                    <a:pt x="334" y="1040"/>
                  </a:lnTo>
                  <a:lnTo>
                    <a:pt x="331" y="1015"/>
                  </a:lnTo>
                  <a:lnTo>
                    <a:pt x="328" y="993"/>
                  </a:lnTo>
                  <a:lnTo>
                    <a:pt x="318" y="977"/>
                  </a:lnTo>
                  <a:lnTo>
                    <a:pt x="312" y="974"/>
                  </a:lnTo>
                  <a:lnTo>
                    <a:pt x="303" y="971"/>
                  </a:lnTo>
                  <a:lnTo>
                    <a:pt x="293" y="971"/>
                  </a:lnTo>
                  <a:lnTo>
                    <a:pt x="284" y="971"/>
                  </a:lnTo>
                  <a:lnTo>
                    <a:pt x="278" y="974"/>
                  </a:lnTo>
                  <a:lnTo>
                    <a:pt x="272" y="977"/>
                  </a:lnTo>
                  <a:lnTo>
                    <a:pt x="268" y="984"/>
                  </a:lnTo>
                  <a:lnTo>
                    <a:pt x="268" y="990"/>
                  </a:lnTo>
                  <a:lnTo>
                    <a:pt x="268" y="996"/>
                  </a:lnTo>
                  <a:lnTo>
                    <a:pt x="272" y="1002"/>
                  </a:lnTo>
                  <a:lnTo>
                    <a:pt x="272" y="1012"/>
                  </a:lnTo>
                  <a:lnTo>
                    <a:pt x="272" y="1015"/>
                  </a:lnTo>
                  <a:lnTo>
                    <a:pt x="268" y="1024"/>
                  </a:lnTo>
                  <a:lnTo>
                    <a:pt x="262" y="1030"/>
                  </a:lnTo>
                  <a:lnTo>
                    <a:pt x="259" y="1040"/>
                  </a:lnTo>
                  <a:lnTo>
                    <a:pt x="253" y="1046"/>
                  </a:lnTo>
                  <a:lnTo>
                    <a:pt x="247" y="1049"/>
                  </a:lnTo>
                  <a:lnTo>
                    <a:pt x="237" y="1052"/>
                  </a:lnTo>
                  <a:lnTo>
                    <a:pt x="228" y="1049"/>
                  </a:lnTo>
                  <a:lnTo>
                    <a:pt x="219" y="1046"/>
                  </a:lnTo>
                  <a:lnTo>
                    <a:pt x="209" y="1043"/>
                  </a:lnTo>
                  <a:lnTo>
                    <a:pt x="203" y="1040"/>
                  </a:lnTo>
                  <a:lnTo>
                    <a:pt x="197" y="1034"/>
                  </a:lnTo>
                  <a:lnTo>
                    <a:pt x="194" y="1021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9272588" y="-2657475"/>
              <a:ext cx="173038" cy="184150"/>
            </a:xfrm>
            <a:custGeom>
              <a:avLst/>
              <a:gdLst>
                <a:gd name="T0" fmla="*/ 109 w 109"/>
                <a:gd name="T1" fmla="*/ 41 h 116"/>
                <a:gd name="T2" fmla="*/ 109 w 109"/>
                <a:gd name="T3" fmla="*/ 47 h 116"/>
                <a:gd name="T4" fmla="*/ 106 w 109"/>
                <a:gd name="T5" fmla="*/ 57 h 116"/>
                <a:gd name="T6" fmla="*/ 103 w 109"/>
                <a:gd name="T7" fmla="*/ 66 h 116"/>
                <a:gd name="T8" fmla="*/ 100 w 109"/>
                <a:gd name="T9" fmla="*/ 72 h 116"/>
                <a:gd name="T10" fmla="*/ 96 w 109"/>
                <a:gd name="T11" fmla="*/ 78 h 116"/>
                <a:gd name="T12" fmla="*/ 90 w 109"/>
                <a:gd name="T13" fmla="*/ 85 h 116"/>
                <a:gd name="T14" fmla="*/ 87 w 109"/>
                <a:gd name="T15" fmla="*/ 91 h 116"/>
                <a:gd name="T16" fmla="*/ 81 w 109"/>
                <a:gd name="T17" fmla="*/ 97 h 116"/>
                <a:gd name="T18" fmla="*/ 78 w 109"/>
                <a:gd name="T19" fmla="*/ 103 h 116"/>
                <a:gd name="T20" fmla="*/ 68 w 109"/>
                <a:gd name="T21" fmla="*/ 110 h 116"/>
                <a:gd name="T22" fmla="*/ 62 w 109"/>
                <a:gd name="T23" fmla="*/ 116 h 116"/>
                <a:gd name="T24" fmla="*/ 56 w 109"/>
                <a:gd name="T25" fmla="*/ 116 h 116"/>
                <a:gd name="T26" fmla="*/ 50 w 109"/>
                <a:gd name="T27" fmla="*/ 113 h 116"/>
                <a:gd name="T28" fmla="*/ 43 w 109"/>
                <a:gd name="T29" fmla="*/ 110 h 116"/>
                <a:gd name="T30" fmla="*/ 37 w 109"/>
                <a:gd name="T31" fmla="*/ 100 h 116"/>
                <a:gd name="T32" fmla="*/ 31 w 109"/>
                <a:gd name="T33" fmla="*/ 94 h 116"/>
                <a:gd name="T34" fmla="*/ 28 w 109"/>
                <a:gd name="T35" fmla="*/ 85 h 116"/>
                <a:gd name="T36" fmla="*/ 28 w 109"/>
                <a:gd name="T37" fmla="*/ 81 h 116"/>
                <a:gd name="T38" fmla="*/ 31 w 109"/>
                <a:gd name="T39" fmla="*/ 75 h 116"/>
                <a:gd name="T40" fmla="*/ 34 w 109"/>
                <a:gd name="T41" fmla="*/ 69 h 116"/>
                <a:gd name="T42" fmla="*/ 40 w 109"/>
                <a:gd name="T43" fmla="*/ 60 h 116"/>
                <a:gd name="T44" fmla="*/ 40 w 109"/>
                <a:gd name="T45" fmla="*/ 57 h 116"/>
                <a:gd name="T46" fmla="*/ 40 w 109"/>
                <a:gd name="T47" fmla="*/ 50 h 116"/>
                <a:gd name="T48" fmla="*/ 40 w 109"/>
                <a:gd name="T49" fmla="*/ 44 h 116"/>
                <a:gd name="T50" fmla="*/ 34 w 109"/>
                <a:gd name="T51" fmla="*/ 41 h 116"/>
                <a:gd name="T52" fmla="*/ 25 w 109"/>
                <a:gd name="T53" fmla="*/ 38 h 116"/>
                <a:gd name="T54" fmla="*/ 18 w 109"/>
                <a:gd name="T55" fmla="*/ 35 h 116"/>
                <a:gd name="T56" fmla="*/ 9 w 109"/>
                <a:gd name="T57" fmla="*/ 32 h 116"/>
                <a:gd name="T58" fmla="*/ 3 w 109"/>
                <a:gd name="T59" fmla="*/ 28 h 116"/>
                <a:gd name="T60" fmla="*/ 0 w 109"/>
                <a:gd name="T61" fmla="*/ 25 h 116"/>
                <a:gd name="T62" fmla="*/ 0 w 109"/>
                <a:gd name="T63" fmla="*/ 19 h 116"/>
                <a:gd name="T64" fmla="*/ 6 w 109"/>
                <a:gd name="T65" fmla="*/ 10 h 116"/>
                <a:gd name="T66" fmla="*/ 25 w 109"/>
                <a:gd name="T67" fmla="*/ 3 h 116"/>
                <a:gd name="T68" fmla="*/ 43 w 109"/>
                <a:gd name="T69" fmla="*/ 0 h 116"/>
                <a:gd name="T70" fmla="*/ 56 w 109"/>
                <a:gd name="T71" fmla="*/ 0 h 116"/>
                <a:gd name="T72" fmla="*/ 62 w 109"/>
                <a:gd name="T73" fmla="*/ 7 h 116"/>
                <a:gd name="T74" fmla="*/ 65 w 109"/>
                <a:gd name="T75" fmla="*/ 13 h 116"/>
                <a:gd name="T76" fmla="*/ 71 w 109"/>
                <a:gd name="T77" fmla="*/ 19 h 116"/>
                <a:gd name="T78" fmla="*/ 75 w 109"/>
                <a:gd name="T79" fmla="*/ 25 h 116"/>
                <a:gd name="T80" fmla="*/ 81 w 109"/>
                <a:gd name="T81" fmla="*/ 28 h 116"/>
                <a:gd name="T82" fmla="*/ 90 w 109"/>
                <a:gd name="T83" fmla="*/ 32 h 116"/>
                <a:gd name="T84" fmla="*/ 96 w 109"/>
                <a:gd name="T85" fmla="*/ 35 h 116"/>
                <a:gd name="T86" fmla="*/ 103 w 109"/>
                <a:gd name="T87" fmla="*/ 38 h 116"/>
                <a:gd name="T88" fmla="*/ 109 w 109"/>
                <a:gd name="T89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16">
                  <a:moveTo>
                    <a:pt x="109" y="41"/>
                  </a:moveTo>
                  <a:lnTo>
                    <a:pt x="109" y="47"/>
                  </a:lnTo>
                  <a:lnTo>
                    <a:pt x="106" y="57"/>
                  </a:lnTo>
                  <a:lnTo>
                    <a:pt x="103" y="66"/>
                  </a:lnTo>
                  <a:lnTo>
                    <a:pt x="100" y="72"/>
                  </a:lnTo>
                  <a:lnTo>
                    <a:pt x="96" y="78"/>
                  </a:lnTo>
                  <a:lnTo>
                    <a:pt x="90" y="85"/>
                  </a:lnTo>
                  <a:lnTo>
                    <a:pt x="87" y="91"/>
                  </a:lnTo>
                  <a:lnTo>
                    <a:pt x="81" y="97"/>
                  </a:lnTo>
                  <a:lnTo>
                    <a:pt x="78" y="103"/>
                  </a:lnTo>
                  <a:lnTo>
                    <a:pt x="68" y="110"/>
                  </a:lnTo>
                  <a:lnTo>
                    <a:pt x="62" y="116"/>
                  </a:lnTo>
                  <a:lnTo>
                    <a:pt x="56" y="116"/>
                  </a:lnTo>
                  <a:lnTo>
                    <a:pt x="50" y="113"/>
                  </a:lnTo>
                  <a:lnTo>
                    <a:pt x="43" y="110"/>
                  </a:lnTo>
                  <a:lnTo>
                    <a:pt x="37" y="100"/>
                  </a:lnTo>
                  <a:lnTo>
                    <a:pt x="31" y="94"/>
                  </a:lnTo>
                  <a:lnTo>
                    <a:pt x="28" y="85"/>
                  </a:lnTo>
                  <a:lnTo>
                    <a:pt x="28" y="81"/>
                  </a:lnTo>
                  <a:lnTo>
                    <a:pt x="31" y="75"/>
                  </a:lnTo>
                  <a:lnTo>
                    <a:pt x="34" y="69"/>
                  </a:lnTo>
                  <a:lnTo>
                    <a:pt x="40" y="60"/>
                  </a:lnTo>
                  <a:lnTo>
                    <a:pt x="40" y="57"/>
                  </a:lnTo>
                  <a:lnTo>
                    <a:pt x="40" y="50"/>
                  </a:lnTo>
                  <a:lnTo>
                    <a:pt x="40" y="44"/>
                  </a:lnTo>
                  <a:lnTo>
                    <a:pt x="34" y="41"/>
                  </a:lnTo>
                  <a:lnTo>
                    <a:pt x="25" y="38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10"/>
                  </a:lnTo>
                  <a:lnTo>
                    <a:pt x="25" y="3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62" y="7"/>
                  </a:lnTo>
                  <a:lnTo>
                    <a:pt x="65" y="13"/>
                  </a:lnTo>
                  <a:lnTo>
                    <a:pt x="71" y="19"/>
                  </a:lnTo>
                  <a:lnTo>
                    <a:pt x="75" y="25"/>
                  </a:lnTo>
                  <a:lnTo>
                    <a:pt x="81" y="28"/>
                  </a:lnTo>
                  <a:lnTo>
                    <a:pt x="90" y="32"/>
                  </a:lnTo>
                  <a:lnTo>
                    <a:pt x="96" y="35"/>
                  </a:lnTo>
                  <a:lnTo>
                    <a:pt x="103" y="38"/>
                  </a:lnTo>
                  <a:lnTo>
                    <a:pt x="109" y="41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8726488" y="-1889125"/>
              <a:ext cx="292100" cy="233363"/>
            </a:xfrm>
            <a:custGeom>
              <a:avLst/>
              <a:gdLst>
                <a:gd name="T0" fmla="*/ 184 w 184"/>
                <a:gd name="T1" fmla="*/ 97 h 147"/>
                <a:gd name="T2" fmla="*/ 184 w 184"/>
                <a:gd name="T3" fmla="*/ 106 h 147"/>
                <a:gd name="T4" fmla="*/ 184 w 184"/>
                <a:gd name="T5" fmla="*/ 113 h 147"/>
                <a:gd name="T6" fmla="*/ 181 w 184"/>
                <a:gd name="T7" fmla="*/ 125 h 147"/>
                <a:gd name="T8" fmla="*/ 175 w 184"/>
                <a:gd name="T9" fmla="*/ 135 h 147"/>
                <a:gd name="T10" fmla="*/ 172 w 184"/>
                <a:gd name="T11" fmla="*/ 141 h 147"/>
                <a:gd name="T12" fmla="*/ 166 w 184"/>
                <a:gd name="T13" fmla="*/ 147 h 147"/>
                <a:gd name="T14" fmla="*/ 150 w 184"/>
                <a:gd name="T15" fmla="*/ 147 h 147"/>
                <a:gd name="T16" fmla="*/ 131 w 184"/>
                <a:gd name="T17" fmla="*/ 141 h 147"/>
                <a:gd name="T18" fmla="*/ 113 w 184"/>
                <a:gd name="T19" fmla="*/ 135 h 147"/>
                <a:gd name="T20" fmla="*/ 94 w 184"/>
                <a:gd name="T21" fmla="*/ 131 h 147"/>
                <a:gd name="T22" fmla="*/ 88 w 184"/>
                <a:gd name="T23" fmla="*/ 131 h 147"/>
                <a:gd name="T24" fmla="*/ 75 w 184"/>
                <a:gd name="T25" fmla="*/ 138 h 147"/>
                <a:gd name="T26" fmla="*/ 66 w 184"/>
                <a:gd name="T27" fmla="*/ 141 h 147"/>
                <a:gd name="T28" fmla="*/ 56 w 184"/>
                <a:gd name="T29" fmla="*/ 144 h 147"/>
                <a:gd name="T30" fmla="*/ 47 w 184"/>
                <a:gd name="T31" fmla="*/ 147 h 147"/>
                <a:gd name="T32" fmla="*/ 41 w 184"/>
                <a:gd name="T33" fmla="*/ 144 h 147"/>
                <a:gd name="T34" fmla="*/ 31 w 184"/>
                <a:gd name="T35" fmla="*/ 141 h 147"/>
                <a:gd name="T36" fmla="*/ 19 w 184"/>
                <a:gd name="T37" fmla="*/ 138 h 147"/>
                <a:gd name="T38" fmla="*/ 10 w 184"/>
                <a:gd name="T39" fmla="*/ 135 h 147"/>
                <a:gd name="T40" fmla="*/ 6 w 184"/>
                <a:gd name="T41" fmla="*/ 128 h 147"/>
                <a:gd name="T42" fmla="*/ 0 w 184"/>
                <a:gd name="T43" fmla="*/ 106 h 147"/>
                <a:gd name="T44" fmla="*/ 0 w 184"/>
                <a:gd name="T45" fmla="*/ 81 h 147"/>
                <a:gd name="T46" fmla="*/ 6 w 184"/>
                <a:gd name="T47" fmla="*/ 63 h 147"/>
                <a:gd name="T48" fmla="*/ 10 w 184"/>
                <a:gd name="T49" fmla="*/ 60 h 147"/>
                <a:gd name="T50" fmla="*/ 16 w 184"/>
                <a:gd name="T51" fmla="*/ 57 h 147"/>
                <a:gd name="T52" fmla="*/ 22 w 184"/>
                <a:gd name="T53" fmla="*/ 53 h 147"/>
                <a:gd name="T54" fmla="*/ 28 w 184"/>
                <a:gd name="T55" fmla="*/ 53 h 147"/>
                <a:gd name="T56" fmla="*/ 38 w 184"/>
                <a:gd name="T57" fmla="*/ 50 h 147"/>
                <a:gd name="T58" fmla="*/ 41 w 184"/>
                <a:gd name="T59" fmla="*/ 50 h 147"/>
                <a:gd name="T60" fmla="*/ 44 w 184"/>
                <a:gd name="T61" fmla="*/ 44 h 147"/>
                <a:gd name="T62" fmla="*/ 47 w 184"/>
                <a:gd name="T63" fmla="*/ 35 h 147"/>
                <a:gd name="T64" fmla="*/ 50 w 184"/>
                <a:gd name="T65" fmla="*/ 28 h 147"/>
                <a:gd name="T66" fmla="*/ 50 w 184"/>
                <a:gd name="T67" fmla="*/ 19 h 147"/>
                <a:gd name="T68" fmla="*/ 53 w 184"/>
                <a:gd name="T69" fmla="*/ 10 h 147"/>
                <a:gd name="T70" fmla="*/ 56 w 184"/>
                <a:gd name="T71" fmla="*/ 3 h 147"/>
                <a:gd name="T72" fmla="*/ 63 w 184"/>
                <a:gd name="T73" fmla="*/ 0 h 147"/>
                <a:gd name="T74" fmla="*/ 78 w 184"/>
                <a:gd name="T75" fmla="*/ 3 h 147"/>
                <a:gd name="T76" fmla="*/ 97 w 184"/>
                <a:gd name="T77" fmla="*/ 13 h 147"/>
                <a:gd name="T78" fmla="*/ 113 w 184"/>
                <a:gd name="T79" fmla="*/ 28 h 147"/>
                <a:gd name="T80" fmla="*/ 128 w 184"/>
                <a:gd name="T81" fmla="*/ 41 h 147"/>
                <a:gd name="T82" fmla="*/ 147 w 184"/>
                <a:gd name="T83" fmla="*/ 57 h 147"/>
                <a:gd name="T84" fmla="*/ 172 w 184"/>
                <a:gd name="T85" fmla="*/ 78 h 147"/>
                <a:gd name="T86" fmla="*/ 184 w 184"/>
                <a:gd name="T87" fmla="*/ 9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" h="147">
                  <a:moveTo>
                    <a:pt x="184" y="97"/>
                  </a:moveTo>
                  <a:lnTo>
                    <a:pt x="184" y="106"/>
                  </a:lnTo>
                  <a:lnTo>
                    <a:pt x="184" y="113"/>
                  </a:lnTo>
                  <a:lnTo>
                    <a:pt x="181" y="125"/>
                  </a:lnTo>
                  <a:lnTo>
                    <a:pt x="175" y="135"/>
                  </a:lnTo>
                  <a:lnTo>
                    <a:pt x="172" y="141"/>
                  </a:lnTo>
                  <a:lnTo>
                    <a:pt x="166" y="147"/>
                  </a:lnTo>
                  <a:lnTo>
                    <a:pt x="150" y="147"/>
                  </a:lnTo>
                  <a:lnTo>
                    <a:pt x="131" y="141"/>
                  </a:lnTo>
                  <a:lnTo>
                    <a:pt x="113" y="135"/>
                  </a:lnTo>
                  <a:lnTo>
                    <a:pt x="94" y="131"/>
                  </a:lnTo>
                  <a:lnTo>
                    <a:pt x="88" y="131"/>
                  </a:lnTo>
                  <a:lnTo>
                    <a:pt x="75" y="138"/>
                  </a:lnTo>
                  <a:lnTo>
                    <a:pt x="66" y="141"/>
                  </a:lnTo>
                  <a:lnTo>
                    <a:pt x="56" y="144"/>
                  </a:lnTo>
                  <a:lnTo>
                    <a:pt x="47" y="147"/>
                  </a:lnTo>
                  <a:lnTo>
                    <a:pt x="41" y="144"/>
                  </a:lnTo>
                  <a:lnTo>
                    <a:pt x="31" y="141"/>
                  </a:lnTo>
                  <a:lnTo>
                    <a:pt x="19" y="138"/>
                  </a:lnTo>
                  <a:lnTo>
                    <a:pt x="10" y="135"/>
                  </a:lnTo>
                  <a:lnTo>
                    <a:pt x="6" y="128"/>
                  </a:lnTo>
                  <a:lnTo>
                    <a:pt x="0" y="106"/>
                  </a:lnTo>
                  <a:lnTo>
                    <a:pt x="0" y="81"/>
                  </a:lnTo>
                  <a:lnTo>
                    <a:pt x="6" y="63"/>
                  </a:lnTo>
                  <a:lnTo>
                    <a:pt x="10" y="60"/>
                  </a:lnTo>
                  <a:lnTo>
                    <a:pt x="16" y="57"/>
                  </a:lnTo>
                  <a:lnTo>
                    <a:pt x="22" y="53"/>
                  </a:lnTo>
                  <a:lnTo>
                    <a:pt x="28" y="53"/>
                  </a:lnTo>
                  <a:lnTo>
                    <a:pt x="38" y="50"/>
                  </a:lnTo>
                  <a:lnTo>
                    <a:pt x="41" y="50"/>
                  </a:lnTo>
                  <a:lnTo>
                    <a:pt x="44" y="44"/>
                  </a:lnTo>
                  <a:lnTo>
                    <a:pt x="47" y="35"/>
                  </a:lnTo>
                  <a:lnTo>
                    <a:pt x="50" y="28"/>
                  </a:lnTo>
                  <a:lnTo>
                    <a:pt x="50" y="19"/>
                  </a:lnTo>
                  <a:lnTo>
                    <a:pt x="53" y="10"/>
                  </a:lnTo>
                  <a:lnTo>
                    <a:pt x="56" y="3"/>
                  </a:lnTo>
                  <a:lnTo>
                    <a:pt x="63" y="0"/>
                  </a:lnTo>
                  <a:lnTo>
                    <a:pt x="78" y="3"/>
                  </a:lnTo>
                  <a:lnTo>
                    <a:pt x="97" y="13"/>
                  </a:lnTo>
                  <a:lnTo>
                    <a:pt x="113" y="28"/>
                  </a:lnTo>
                  <a:lnTo>
                    <a:pt x="128" y="41"/>
                  </a:lnTo>
                  <a:lnTo>
                    <a:pt x="147" y="57"/>
                  </a:lnTo>
                  <a:lnTo>
                    <a:pt x="172" y="78"/>
                  </a:lnTo>
                  <a:lnTo>
                    <a:pt x="184" y="97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9078913" y="-2949575"/>
              <a:ext cx="238125" cy="263525"/>
            </a:xfrm>
            <a:custGeom>
              <a:avLst/>
              <a:gdLst>
                <a:gd name="T0" fmla="*/ 150 w 150"/>
                <a:gd name="T1" fmla="*/ 47 h 166"/>
                <a:gd name="T2" fmla="*/ 150 w 150"/>
                <a:gd name="T3" fmla="*/ 69 h 166"/>
                <a:gd name="T4" fmla="*/ 147 w 150"/>
                <a:gd name="T5" fmla="*/ 94 h 166"/>
                <a:gd name="T6" fmla="*/ 137 w 150"/>
                <a:gd name="T7" fmla="*/ 122 h 166"/>
                <a:gd name="T8" fmla="*/ 125 w 150"/>
                <a:gd name="T9" fmla="*/ 141 h 166"/>
                <a:gd name="T10" fmla="*/ 119 w 150"/>
                <a:gd name="T11" fmla="*/ 144 h 166"/>
                <a:gd name="T12" fmla="*/ 112 w 150"/>
                <a:gd name="T13" fmla="*/ 147 h 166"/>
                <a:gd name="T14" fmla="*/ 103 w 150"/>
                <a:gd name="T15" fmla="*/ 150 h 166"/>
                <a:gd name="T16" fmla="*/ 94 w 150"/>
                <a:gd name="T17" fmla="*/ 153 h 166"/>
                <a:gd name="T18" fmla="*/ 87 w 150"/>
                <a:gd name="T19" fmla="*/ 156 h 166"/>
                <a:gd name="T20" fmla="*/ 81 w 150"/>
                <a:gd name="T21" fmla="*/ 156 h 166"/>
                <a:gd name="T22" fmla="*/ 72 w 150"/>
                <a:gd name="T23" fmla="*/ 159 h 166"/>
                <a:gd name="T24" fmla="*/ 62 w 150"/>
                <a:gd name="T25" fmla="*/ 162 h 166"/>
                <a:gd name="T26" fmla="*/ 53 w 150"/>
                <a:gd name="T27" fmla="*/ 166 h 166"/>
                <a:gd name="T28" fmla="*/ 47 w 150"/>
                <a:gd name="T29" fmla="*/ 166 h 166"/>
                <a:gd name="T30" fmla="*/ 37 w 150"/>
                <a:gd name="T31" fmla="*/ 166 h 166"/>
                <a:gd name="T32" fmla="*/ 34 w 150"/>
                <a:gd name="T33" fmla="*/ 159 h 166"/>
                <a:gd name="T34" fmla="*/ 28 w 150"/>
                <a:gd name="T35" fmla="*/ 153 h 166"/>
                <a:gd name="T36" fmla="*/ 25 w 150"/>
                <a:gd name="T37" fmla="*/ 147 h 166"/>
                <a:gd name="T38" fmla="*/ 22 w 150"/>
                <a:gd name="T39" fmla="*/ 141 h 166"/>
                <a:gd name="T40" fmla="*/ 12 w 150"/>
                <a:gd name="T41" fmla="*/ 119 h 166"/>
                <a:gd name="T42" fmla="*/ 3 w 150"/>
                <a:gd name="T43" fmla="*/ 94 h 166"/>
                <a:gd name="T44" fmla="*/ 0 w 150"/>
                <a:gd name="T45" fmla="*/ 72 h 166"/>
                <a:gd name="T46" fmla="*/ 3 w 150"/>
                <a:gd name="T47" fmla="*/ 66 h 166"/>
                <a:gd name="T48" fmla="*/ 6 w 150"/>
                <a:gd name="T49" fmla="*/ 59 h 166"/>
                <a:gd name="T50" fmla="*/ 9 w 150"/>
                <a:gd name="T51" fmla="*/ 50 h 166"/>
                <a:gd name="T52" fmla="*/ 12 w 150"/>
                <a:gd name="T53" fmla="*/ 44 h 166"/>
                <a:gd name="T54" fmla="*/ 15 w 150"/>
                <a:gd name="T55" fmla="*/ 38 h 166"/>
                <a:gd name="T56" fmla="*/ 15 w 150"/>
                <a:gd name="T57" fmla="*/ 28 h 166"/>
                <a:gd name="T58" fmla="*/ 19 w 150"/>
                <a:gd name="T59" fmla="*/ 19 h 166"/>
                <a:gd name="T60" fmla="*/ 22 w 150"/>
                <a:gd name="T61" fmla="*/ 13 h 166"/>
                <a:gd name="T62" fmla="*/ 25 w 150"/>
                <a:gd name="T63" fmla="*/ 6 h 166"/>
                <a:gd name="T64" fmla="*/ 40 w 150"/>
                <a:gd name="T65" fmla="*/ 0 h 166"/>
                <a:gd name="T66" fmla="*/ 62 w 150"/>
                <a:gd name="T67" fmla="*/ 0 h 166"/>
                <a:gd name="T68" fmla="*/ 84 w 150"/>
                <a:gd name="T69" fmla="*/ 3 h 166"/>
                <a:gd name="T70" fmla="*/ 100 w 150"/>
                <a:gd name="T71" fmla="*/ 6 h 166"/>
                <a:gd name="T72" fmla="*/ 109 w 150"/>
                <a:gd name="T73" fmla="*/ 9 h 166"/>
                <a:gd name="T74" fmla="*/ 119 w 150"/>
                <a:gd name="T75" fmla="*/ 16 h 166"/>
                <a:gd name="T76" fmla="*/ 128 w 150"/>
                <a:gd name="T77" fmla="*/ 22 h 166"/>
                <a:gd name="T78" fmla="*/ 137 w 150"/>
                <a:gd name="T79" fmla="*/ 31 h 166"/>
                <a:gd name="T80" fmla="*/ 143 w 150"/>
                <a:gd name="T81" fmla="*/ 41 h 166"/>
                <a:gd name="T82" fmla="*/ 150 w 150"/>
                <a:gd name="T83" fmla="*/ 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166">
                  <a:moveTo>
                    <a:pt x="150" y="47"/>
                  </a:moveTo>
                  <a:lnTo>
                    <a:pt x="150" y="69"/>
                  </a:lnTo>
                  <a:lnTo>
                    <a:pt x="147" y="94"/>
                  </a:lnTo>
                  <a:lnTo>
                    <a:pt x="137" y="122"/>
                  </a:lnTo>
                  <a:lnTo>
                    <a:pt x="125" y="141"/>
                  </a:lnTo>
                  <a:lnTo>
                    <a:pt x="119" y="144"/>
                  </a:lnTo>
                  <a:lnTo>
                    <a:pt x="112" y="147"/>
                  </a:lnTo>
                  <a:lnTo>
                    <a:pt x="103" y="150"/>
                  </a:lnTo>
                  <a:lnTo>
                    <a:pt x="94" y="153"/>
                  </a:lnTo>
                  <a:lnTo>
                    <a:pt x="87" y="156"/>
                  </a:lnTo>
                  <a:lnTo>
                    <a:pt x="81" y="156"/>
                  </a:lnTo>
                  <a:lnTo>
                    <a:pt x="72" y="159"/>
                  </a:lnTo>
                  <a:lnTo>
                    <a:pt x="62" y="162"/>
                  </a:lnTo>
                  <a:lnTo>
                    <a:pt x="53" y="166"/>
                  </a:lnTo>
                  <a:lnTo>
                    <a:pt x="47" y="166"/>
                  </a:lnTo>
                  <a:lnTo>
                    <a:pt x="37" y="166"/>
                  </a:lnTo>
                  <a:lnTo>
                    <a:pt x="34" y="159"/>
                  </a:lnTo>
                  <a:lnTo>
                    <a:pt x="28" y="153"/>
                  </a:lnTo>
                  <a:lnTo>
                    <a:pt x="25" y="147"/>
                  </a:lnTo>
                  <a:lnTo>
                    <a:pt x="22" y="141"/>
                  </a:lnTo>
                  <a:lnTo>
                    <a:pt x="12" y="119"/>
                  </a:lnTo>
                  <a:lnTo>
                    <a:pt x="3" y="94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6" y="59"/>
                  </a:lnTo>
                  <a:lnTo>
                    <a:pt x="9" y="50"/>
                  </a:lnTo>
                  <a:lnTo>
                    <a:pt x="12" y="44"/>
                  </a:lnTo>
                  <a:lnTo>
                    <a:pt x="15" y="38"/>
                  </a:lnTo>
                  <a:lnTo>
                    <a:pt x="15" y="28"/>
                  </a:lnTo>
                  <a:lnTo>
                    <a:pt x="19" y="19"/>
                  </a:lnTo>
                  <a:lnTo>
                    <a:pt x="22" y="13"/>
                  </a:lnTo>
                  <a:lnTo>
                    <a:pt x="25" y="6"/>
                  </a:lnTo>
                  <a:lnTo>
                    <a:pt x="40" y="0"/>
                  </a:lnTo>
                  <a:lnTo>
                    <a:pt x="62" y="0"/>
                  </a:lnTo>
                  <a:lnTo>
                    <a:pt x="84" y="3"/>
                  </a:lnTo>
                  <a:lnTo>
                    <a:pt x="100" y="6"/>
                  </a:lnTo>
                  <a:lnTo>
                    <a:pt x="109" y="9"/>
                  </a:lnTo>
                  <a:lnTo>
                    <a:pt x="119" y="16"/>
                  </a:lnTo>
                  <a:lnTo>
                    <a:pt x="128" y="22"/>
                  </a:lnTo>
                  <a:lnTo>
                    <a:pt x="137" y="31"/>
                  </a:lnTo>
                  <a:lnTo>
                    <a:pt x="143" y="41"/>
                  </a:lnTo>
                  <a:lnTo>
                    <a:pt x="150" y="47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8513763" y="-8416925"/>
              <a:ext cx="8778875" cy="8407400"/>
            </a:xfrm>
            <a:custGeom>
              <a:avLst/>
              <a:gdLst>
                <a:gd name="T0" fmla="*/ 5374 w 5530"/>
                <a:gd name="T1" fmla="*/ 1265 h 5296"/>
                <a:gd name="T2" fmla="*/ 5312 w 5530"/>
                <a:gd name="T3" fmla="*/ 1614 h 5296"/>
                <a:gd name="T4" fmla="*/ 5090 w 5530"/>
                <a:gd name="T5" fmla="*/ 1980 h 5296"/>
                <a:gd name="T6" fmla="*/ 4828 w 5530"/>
                <a:gd name="T7" fmla="*/ 2223 h 5296"/>
                <a:gd name="T8" fmla="*/ 4459 w 5530"/>
                <a:gd name="T9" fmla="*/ 2323 h 5296"/>
                <a:gd name="T10" fmla="*/ 4306 w 5530"/>
                <a:gd name="T11" fmla="*/ 2879 h 5296"/>
                <a:gd name="T12" fmla="*/ 4144 w 5530"/>
                <a:gd name="T13" fmla="*/ 3350 h 5296"/>
                <a:gd name="T14" fmla="*/ 3944 w 5530"/>
                <a:gd name="T15" fmla="*/ 3478 h 5296"/>
                <a:gd name="T16" fmla="*/ 3781 w 5530"/>
                <a:gd name="T17" fmla="*/ 3469 h 5296"/>
                <a:gd name="T18" fmla="*/ 3379 w 5530"/>
                <a:gd name="T19" fmla="*/ 3507 h 5296"/>
                <a:gd name="T20" fmla="*/ 3135 w 5530"/>
                <a:gd name="T21" fmla="*/ 3628 h 5296"/>
                <a:gd name="T22" fmla="*/ 2742 w 5530"/>
                <a:gd name="T23" fmla="*/ 3691 h 5296"/>
                <a:gd name="T24" fmla="*/ 2520 w 5530"/>
                <a:gd name="T25" fmla="*/ 3597 h 5296"/>
                <a:gd name="T26" fmla="*/ 2692 w 5530"/>
                <a:gd name="T27" fmla="*/ 3962 h 5296"/>
                <a:gd name="T28" fmla="*/ 2823 w 5530"/>
                <a:gd name="T29" fmla="*/ 4190 h 5296"/>
                <a:gd name="T30" fmla="*/ 2941 w 5530"/>
                <a:gd name="T31" fmla="*/ 4446 h 5296"/>
                <a:gd name="T32" fmla="*/ 2973 w 5530"/>
                <a:gd name="T33" fmla="*/ 4927 h 5296"/>
                <a:gd name="T34" fmla="*/ 3013 w 5530"/>
                <a:gd name="T35" fmla="*/ 5087 h 5296"/>
                <a:gd name="T36" fmla="*/ 2885 w 5530"/>
                <a:gd name="T37" fmla="*/ 5261 h 5296"/>
                <a:gd name="T38" fmla="*/ 2520 w 5530"/>
                <a:gd name="T39" fmla="*/ 5233 h 5296"/>
                <a:gd name="T40" fmla="*/ 2214 w 5530"/>
                <a:gd name="T41" fmla="*/ 5196 h 5296"/>
                <a:gd name="T42" fmla="*/ 1986 w 5530"/>
                <a:gd name="T43" fmla="*/ 5246 h 5296"/>
                <a:gd name="T44" fmla="*/ 1889 w 5530"/>
                <a:gd name="T45" fmla="*/ 5224 h 5296"/>
                <a:gd name="T46" fmla="*/ 1624 w 5530"/>
                <a:gd name="T47" fmla="*/ 5146 h 5296"/>
                <a:gd name="T48" fmla="*/ 1546 w 5530"/>
                <a:gd name="T49" fmla="*/ 4959 h 5296"/>
                <a:gd name="T50" fmla="*/ 1290 w 5530"/>
                <a:gd name="T51" fmla="*/ 4874 h 5296"/>
                <a:gd name="T52" fmla="*/ 1074 w 5530"/>
                <a:gd name="T53" fmla="*/ 4749 h 5296"/>
                <a:gd name="T54" fmla="*/ 877 w 5530"/>
                <a:gd name="T55" fmla="*/ 4287 h 5296"/>
                <a:gd name="T56" fmla="*/ 646 w 5530"/>
                <a:gd name="T57" fmla="*/ 4034 h 5296"/>
                <a:gd name="T58" fmla="*/ 696 w 5530"/>
                <a:gd name="T59" fmla="*/ 3688 h 5296"/>
                <a:gd name="T60" fmla="*/ 806 w 5530"/>
                <a:gd name="T61" fmla="*/ 3475 h 5296"/>
                <a:gd name="T62" fmla="*/ 471 w 5530"/>
                <a:gd name="T63" fmla="*/ 3238 h 5296"/>
                <a:gd name="T64" fmla="*/ 556 w 5530"/>
                <a:gd name="T65" fmla="*/ 2941 h 5296"/>
                <a:gd name="T66" fmla="*/ 946 w 5530"/>
                <a:gd name="T67" fmla="*/ 2938 h 5296"/>
                <a:gd name="T68" fmla="*/ 1265 w 5530"/>
                <a:gd name="T69" fmla="*/ 3060 h 5296"/>
                <a:gd name="T70" fmla="*/ 1068 w 5530"/>
                <a:gd name="T71" fmla="*/ 2904 h 5296"/>
                <a:gd name="T72" fmla="*/ 721 w 5530"/>
                <a:gd name="T73" fmla="*/ 2788 h 5296"/>
                <a:gd name="T74" fmla="*/ 334 w 5530"/>
                <a:gd name="T75" fmla="*/ 2951 h 5296"/>
                <a:gd name="T76" fmla="*/ 22 w 5530"/>
                <a:gd name="T77" fmla="*/ 2838 h 5296"/>
                <a:gd name="T78" fmla="*/ 119 w 5530"/>
                <a:gd name="T79" fmla="*/ 2816 h 5296"/>
                <a:gd name="T80" fmla="*/ 56 w 5530"/>
                <a:gd name="T81" fmla="*/ 2557 h 5296"/>
                <a:gd name="T82" fmla="*/ 250 w 5530"/>
                <a:gd name="T83" fmla="*/ 2445 h 5296"/>
                <a:gd name="T84" fmla="*/ 556 w 5530"/>
                <a:gd name="T85" fmla="*/ 2432 h 5296"/>
                <a:gd name="T86" fmla="*/ 746 w 5530"/>
                <a:gd name="T87" fmla="*/ 2120 h 5296"/>
                <a:gd name="T88" fmla="*/ 1115 w 5530"/>
                <a:gd name="T89" fmla="*/ 1930 h 5296"/>
                <a:gd name="T90" fmla="*/ 1499 w 5530"/>
                <a:gd name="T91" fmla="*/ 1808 h 5296"/>
                <a:gd name="T92" fmla="*/ 1930 w 5530"/>
                <a:gd name="T93" fmla="*/ 1733 h 5296"/>
                <a:gd name="T94" fmla="*/ 2233 w 5530"/>
                <a:gd name="T95" fmla="*/ 1418 h 5296"/>
                <a:gd name="T96" fmla="*/ 2417 w 5530"/>
                <a:gd name="T97" fmla="*/ 1099 h 5296"/>
                <a:gd name="T98" fmla="*/ 2404 w 5530"/>
                <a:gd name="T99" fmla="*/ 571 h 5296"/>
                <a:gd name="T100" fmla="*/ 2560 w 5530"/>
                <a:gd name="T101" fmla="*/ 109 h 5296"/>
                <a:gd name="T102" fmla="*/ 2798 w 5530"/>
                <a:gd name="T103" fmla="*/ 175 h 5296"/>
                <a:gd name="T104" fmla="*/ 3023 w 5530"/>
                <a:gd name="T105" fmla="*/ 184 h 5296"/>
                <a:gd name="T106" fmla="*/ 3276 w 5530"/>
                <a:gd name="T107" fmla="*/ 190 h 5296"/>
                <a:gd name="T108" fmla="*/ 3597 w 5530"/>
                <a:gd name="T109" fmla="*/ 159 h 5296"/>
                <a:gd name="T110" fmla="*/ 3744 w 5530"/>
                <a:gd name="T111" fmla="*/ 72 h 5296"/>
                <a:gd name="T112" fmla="*/ 3894 w 5530"/>
                <a:gd name="T113" fmla="*/ 200 h 5296"/>
                <a:gd name="T114" fmla="*/ 4100 w 5530"/>
                <a:gd name="T115" fmla="*/ 437 h 5296"/>
                <a:gd name="T116" fmla="*/ 4331 w 5530"/>
                <a:gd name="T117" fmla="*/ 303 h 5296"/>
                <a:gd name="T118" fmla="*/ 4712 w 5530"/>
                <a:gd name="T119" fmla="*/ 309 h 5296"/>
                <a:gd name="T120" fmla="*/ 4843 w 5530"/>
                <a:gd name="T121" fmla="*/ 624 h 5296"/>
                <a:gd name="T122" fmla="*/ 5099 w 5530"/>
                <a:gd name="T123" fmla="*/ 743 h 5296"/>
                <a:gd name="T124" fmla="*/ 5402 w 5530"/>
                <a:gd name="T125" fmla="*/ 952 h 5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30" h="5296">
                  <a:moveTo>
                    <a:pt x="5530" y="1021"/>
                  </a:moveTo>
                  <a:lnTo>
                    <a:pt x="5530" y="1037"/>
                  </a:lnTo>
                  <a:lnTo>
                    <a:pt x="5527" y="1058"/>
                  </a:lnTo>
                  <a:lnTo>
                    <a:pt x="5521" y="1071"/>
                  </a:lnTo>
                  <a:lnTo>
                    <a:pt x="5505" y="1080"/>
                  </a:lnTo>
                  <a:lnTo>
                    <a:pt x="5486" y="1083"/>
                  </a:lnTo>
                  <a:lnTo>
                    <a:pt x="5468" y="1087"/>
                  </a:lnTo>
                  <a:lnTo>
                    <a:pt x="5455" y="1093"/>
                  </a:lnTo>
                  <a:lnTo>
                    <a:pt x="5452" y="1108"/>
                  </a:lnTo>
                  <a:lnTo>
                    <a:pt x="5455" y="1127"/>
                  </a:lnTo>
                  <a:lnTo>
                    <a:pt x="5461" y="1146"/>
                  </a:lnTo>
                  <a:lnTo>
                    <a:pt x="5458" y="1161"/>
                  </a:lnTo>
                  <a:lnTo>
                    <a:pt x="5455" y="1168"/>
                  </a:lnTo>
                  <a:lnTo>
                    <a:pt x="5443" y="1177"/>
                  </a:lnTo>
                  <a:lnTo>
                    <a:pt x="5433" y="1183"/>
                  </a:lnTo>
                  <a:lnTo>
                    <a:pt x="5421" y="1193"/>
                  </a:lnTo>
                  <a:lnTo>
                    <a:pt x="5415" y="1199"/>
                  </a:lnTo>
                  <a:lnTo>
                    <a:pt x="5402" y="1211"/>
                  </a:lnTo>
                  <a:lnTo>
                    <a:pt x="5387" y="1230"/>
                  </a:lnTo>
                  <a:lnTo>
                    <a:pt x="5377" y="1249"/>
                  </a:lnTo>
                  <a:lnTo>
                    <a:pt x="5374" y="1265"/>
                  </a:lnTo>
                  <a:lnTo>
                    <a:pt x="5383" y="1277"/>
                  </a:lnTo>
                  <a:lnTo>
                    <a:pt x="5399" y="1283"/>
                  </a:lnTo>
                  <a:lnTo>
                    <a:pt x="5418" y="1289"/>
                  </a:lnTo>
                  <a:lnTo>
                    <a:pt x="5433" y="1296"/>
                  </a:lnTo>
                  <a:lnTo>
                    <a:pt x="5443" y="1305"/>
                  </a:lnTo>
                  <a:lnTo>
                    <a:pt x="5443" y="1324"/>
                  </a:lnTo>
                  <a:lnTo>
                    <a:pt x="5436" y="1349"/>
                  </a:lnTo>
                  <a:lnTo>
                    <a:pt x="5427" y="1371"/>
                  </a:lnTo>
                  <a:lnTo>
                    <a:pt x="5418" y="1396"/>
                  </a:lnTo>
                  <a:lnTo>
                    <a:pt x="5415" y="1414"/>
                  </a:lnTo>
                  <a:lnTo>
                    <a:pt x="5418" y="1436"/>
                  </a:lnTo>
                  <a:lnTo>
                    <a:pt x="5424" y="1461"/>
                  </a:lnTo>
                  <a:lnTo>
                    <a:pt x="5427" y="1483"/>
                  </a:lnTo>
                  <a:lnTo>
                    <a:pt x="5424" y="1508"/>
                  </a:lnTo>
                  <a:lnTo>
                    <a:pt x="5415" y="1536"/>
                  </a:lnTo>
                  <a:lnTo>
                    <a:pt x="5405" y="1564"/>
                  </a:lnTo>
                  <a:lnTo>
                    <a:pt x="5393" y="1583"/>
                  </a:lnTo>
                  <a:lnTo>
                    <a:pt x="5377" y="1592"/>
                  </a:lnTo>
                  <a:lnTo>
                    <a:pt x="5355" y="1599"/>
                  </a:lnTo>
                  <a:lnTo>
                    <a:pt x="5333" y="1605"/>
                  </a:lnTo>
                  <a:lnTo>
                    <a:pt x="5312" y="1614"/>
                  </a:lnTo>
                  <a:lnTo>
                    <a:pt x="5302" y="1624"/>
                  </a:lnTo>
                  <a:lnTo>
                    <a:pt x="5299" y="1639"/>
                  </a:lnTo>
                  <a:lnTo>
                    <a:pt x="5305" y="1661"/>
                  </a:lnTo>
                  <a:lnTo>
                    <a:pt x="5315" y="1683"/>
                  </a:lnTo>
                  <a:lnTo>
                    <a:pt x="5321" y="1702"/>
                  </a:lnTo>
                  <a:lnTo>
                    <a:pt x="5321" y="1720"/>
                  </a:lnTo>
                  <a:lnTo>
                    <a:pt x="5315" y="1736"/>
                  </a:lnTo>
                  <a:lnTo>
                    <a:pt x="5299" y="1755"/>
                  </a:lnTo>
                  <a:lnTo>
                    <a:pt x="5283" y="1770"/>
                  </a:lnTo>
                  <a:lnTo>
                    <a:pt x="5274" y="1786"/>
                  </a:lnTo>
                  <a:lnTo>
                    <a:pt x="5268" y="1814"/>
                  </a:lnTo>
                  <a:lnTo>
                    <a:pt x="5262" y="1848"/>
                  </a:lnTo>
                  <a:lnTo>
                    <a:pt x="5258" y="1880"/>
                  </a:lnTo>
                  <a:lnTo>
                    <a:pt x="5249" y="1905"/>
                  </a:lnTo>
                  <a:lnTo>
                    <a:pt x="5234" y="1926"/>
                  </a:lnTo>
                  <a:lnTo>
                    <a:pt x="5209" y="1948"/>
                  </a:lnTo>
                  <a:lnTo>
                    <a:pt x="5187" y="1964"/>
                  </a:lnTo>
                  <a:lnTo>
                    <a:pt x="5165" y="1970"/>
                  </a:lnTo>
                  <a:lnTo>
                    <a:pt x="5137" y="1970"/>
                  </a:lnTo>
                  <a:lnTo>
                    <a:pt x="5112" y="1973"/>
                  </a:lnTo>
                  <a:lnTo>
                    <a:pt x="5090" y="1980"/>
                  </a:lnTo>
                  <a:lnTo>
                    <a:pt x="5071" y="1998"/>
                  </a:lnTo>
                  <a:lnTo>
                    <a:pt x="5056" y="2023"/>
                  </a:lnTo>
                  <a:lnTo>
                    <a:pt x="5046" y="2048"/>
                  </a:lnTo>
                  <a:lnTo>
                    <a:pt x="5043" y="2067"/>
                  </a:lnTo>
                  <a:lnTo>
                    <a:pt x="5046" y="2089"/>
                  </a:lnTo>
                  <a:lnTo>
                    <a:pt x="5049" y="2111"/>
                  </a:lnTo>
                  <a:lnTo>
                    <a:pt x="5046" y="2129"/>
                  </a:lnTo>
                  <a:lnTo>
                    <a:pt x="5043" y="2136"/>
                  </a:lnTo>
                  <a:lnTo>
                    <a:pt x="5037" y="2145"/>
                  </a:lnTo>
                  <a:lnTo>
                    <a:pt x="5027" y="2158"/>
                  </a:lnTo>
                  <a:lnTo>
                    <a:pt x="5021" y="2167"/>
                  </a:lnTo>
                  <a:lnTo>
                    <a:pt x="5012" y="2173"/>
                  </a:lnTo>
                  <a:lnTo>
                    <a:pt x="5002" y="2179"/>
                  </a:lnTo>
                  <a:lnTo>
                    <a:pt x="4984" y="2183"/>
                  </a:lnTo>
                  <a:lnTo>
                    <a:pt x="4959" y="2179"/>
                  </a:lnTo>
                  <a:lnTo>
                    <a:pt x="4934" y="2176"/>
                  </a:lnTo>
                  <a:lnTo>
                    <a:pt x="4915" y="2179"/>
                  </a:lnTo>
                  <a:lnTo>
                    <a:pt x="4893" y="2192"/>
                  </a:lnTo>
                  <a:lnTo>
                    <a:pt x="4868" y="2211"/>
                  </a:lnTo>
                  <a:lnTo>
                    <a:pt x="4846" y="2223"/>
                  </a:lnTo>
                  <a:lnTo>
                    <a:pt x="4828" y="2223"/>
                  </a:lnTo>
                  <a:lnTo>
                    <a:pt x="4806" y="2223"/>
                  </a:lnTo>
                  <a:lnTo>
                    <a:pt x="4787" y="2223"/>
                  </a:lnTo>
                  <a:lnTo>
                    <a:pt x="4759" y="2226"/>
                  </a:lnTo>
                  <a:lnTo>
                    <a:pt x="4728" y="2236"/>
                  </a:lnTo>
                  <a:lnTo>
                    <a:pt x="4703" y="2248"/>
                  </a:lnTo>
                  <a:lnTo>
                    <a:pt x="4693" y="2267"/>
                  </a:lnTo>
                  <a:lnTo>
                    <a:pt x="4687" y="2292"/>
                  </a:lnTo>
                  <a:lnTo>
                    <a:pt x="4678" y="2317"/>
                  </a:lnTo>
                  <a:lnTo>
                    <a:pt x="4668" y="2336"/>
                  </a:lnTo>
                  <a:lnTo>
                    <a:pt x="4662" y="2339"/>
                  </a:lnTo>
                  <a:lnTo>
                    <a:pt x="4653" y="2339"/>
                  </a:lnTo>
                  <a:lnTo>
                    <a:pt x="4640" y="2342"/>
                  </a:lnTo>
                  <a:lnTo>
                    <a:pt x="4631" y="2339"/>
                  </a:lnTo>
                  <a:lnTo>
                    <a:pt x="4621" y="2339"/>
                  </a:lnTo>
                  <a:lnTo>
                    <a:pt x="4600" y="2332"/>
                  </a:lnTo>
                  <a:lnTo>
                    <a:pt x="4578" y="2320"/>
                  </a:lnTo>
                  <a:lnTo>
                    <a:pt x="4556" y="2311"/>
                  </a:lnTo>
                  <a:lnTo>
                    <a:pt x="4531" y="2307"/>
                  </a:lnTo>
                  <a:lnTo>
                    <a:pt x="4500" y="2304"/>
                  </a:lnTo>
                  <a:lnTo>
                    <a:pt x="4478" y="2311"/>
                  </a:lnTo>
                  <a:lnTo>
                    <a:pt x="4459" y="2323"/>
                  </a:lnTo>
                  <a:lnTo>
                    <a:pt x="4440" y="2342"/>
                  </a:lnTo>
                  <a:lnTo>
                    <a:pt x="4425" y="2361"/>
                  </a:lnTo>
                  <a:lnTo>
                    <a:pt x="4412" y="2382"/>
                  </a:lnTo>
                  <a:lnTo>
                    <a:pt x="4409" y="2410"/>
                  </a:lnTo>
                  <a:lnTo>
                    <a:pt x="4409" y="2445"/>
                  </a:lnTo>
                  <a:lnTo>
                    <a:pt x="4412" y="2479"/>
                  </a:lnTo>
                  <a:lnTo>
                    <a:pt x="4409" y="2507"/>
                  </a:lnTo>
                  <a:lnTo>
                    <a:pt x="4403" y="2526"/>
                  </a:lnTo>
                  <a:lnTo>
                    <a:pt x="4390" y="2551"/>
                  </a:lnTo>
                  <a:lnTo>
                    <a:pt x="4378" y="2573"/>
                  </a:lnTo>
                  <a:lnTo>
                    <a:pt x="4369" y="2592"/>
                  </a:lnTo>
                  <a:lnTo>
                    <a:pt x="4359" y="2623"/>
                  </a:lnTo>
                  <a:lnTo>
                    <a:pt x="4350" y="2660"/>
                  </a:lnTo>
                  <a:lnTo>
                    <a:pt x="4340" y="2698"/>
                  </a:lnTo>
                  <a:lnTo>
                    <a:pt x="4334" y="2729"/>
                  </a:lnTo>
                  <a:lnTo>
                    <a:pt x="4334" y="2751"/>
                  </a:lnTo>
                  <a:lnTo>
                    <a:pt x="4334" y="2779"/>
                  </a:lnTo>
                  <a:lnTo>
                    <a:pt x="4334" y="2807"/>
                  </a:lnTo>
                  <a:lnTo>
                    <a:pt x="4331" y="2829"/>
                  </a:lnTo>
                  <a:lnTo>
                    <a:pt x="4322" y="2851"/>
                  </a:lnTo>
                  <a:lnTo>
                    <a:pt x="4306" y="2879"/>
                  </a:lnTo>
                  <a:lnTo>
                    <a:pt x="4287" y="2907"/>
                  </a:lnTo>
                  <a:lnTo>
                    <a:pt x="4272" y="2926"/>
                  </a:lnTo>
                  <a:lnTo>
                    <a:pt x="4256" y="2938"/>
                  </a:lnTo>
                  <a:lnTo>
                    <a:pt x="4234" y="2951"/>
                  </a:lnTo>
                  <a:lnTo>
                    <a:pt x="4212" y="2963"/>
                  </a:lnTo>
                  <a:lnTo>
                    <a:pt x="4197" y="2976"/>
                  </a:lnTo>
                  <a:lnTo>
                    <a:pt x="4194" y="2991"/>
                  </a:lnTo>
                  <a:lnTo>
                    <a:pt x="4191" y="3013"/>
                  </a:lnTo>
                  <a:lnTo>
                    <a:pt x="4191" y="3032"/>
                  </a:lnTo>
                  <a:lnTo>
                    <a:pt x="4191" y="3047"/>
                  </a:lnTo>
                  <a:lnTo>
                    <a:pt x="4184" y="3076"/>
                  </a:lnTo>
                  <a:lnTo>
                    <a:pt x="4175" y="3107"/>
                  </a:lnTo>
                  <a:lnTo>
                    <a:pt x="4166" y="3141"/>
                  </a:lnTo>
                  <a:lnTo>
                    <a:pt x="4159" y="3166"/>
                  </a:lnTo>
                  <a:lnTo>
                    <a:pt x="4156" y="3197"/>
                  </a:lnTo>
                  <a:lnTo>
                    <a:pt x="4153" y="3232"/>
                  </a:lnTo>
                  <a:lnTo>
                    <a:pt x="4153" y="3272"/>
                  </a:lnTo>
                  <a:lnTo>
                    <a:pt x="4153" y="3307"/>
                  </a:lnTo>
                  <a:lnTo>
                    <a:pt x="4159" y="3335"/>
                  </a:lnTo>
                  <a:lnTo>
                    <a:pt x="4166" y="3341"/>
                  </a:lnTo>
                  <a:lnTo>
                    <a:pt x="4144" y="3350"/>
                  </a:lnTo>
                  <a:lnTo>
                    <a:pt x="4125" y="3357"/>
                  </a:lnTo>
                  <a:lnTo>
                    <a:pt x="4109" y="3357"/>
                  </a:lnTo>
                  <a:lnTo>
                    <a:pt x="4103" y="3354"/>
                  </a:lnTo>
                  <a:lnTo>
                    <a:pt x="4100" y="3344"/>
                  </a:lnTo>
                  <a:lnTo>
                    <a:pt x="4094" y="3338"/>
                  </a:lnTo>
                  <a:lnTo>
                    <a:pt x="4087" y="3329"/>
                  </a:lnTo>
                  <a:lnTo>
                    <a:pt x="4084" y="3319"/>
                  </a:lnTo>
                  <a:lnTo>
                    <a:pt x="4078" y="3316"/>
                  </a:lnTo>
                  <a:lnTo>
                    <a:pt x="4062" y="3313"/>
                  </a:lnTo>
                  <a:lnTo>
                    <a:pt x="4044" y="3313"/>
                  </a:lnTo>
                  <a:lnTo>
                    <a:pt x="4028" y="3316"/>
                  </a:lnTo>
                  <a:lnTo>
                    <a:pt x="4009" y="3329"/>
                  </a:lnTo>
                  <a:lnTo>
                    <a:pt x="3991" y="3347"/>
                  </a:lnTo>
                  <a:lnTo>
                    <a:pt x="3975" y="3369"/>
                  </a:lnTo>
                  <a:lnTo>
                    <a:pt x="3966" y="3388"/>
                  </a:lnTo>
                  <a:lnTo>
                    <a:pt x="3966" y="3403"/>
                  </a:lnTo>
                  <a:lnTo>
                    <a:pt x="3972" y="3425"/>
                  </a:lnTo>
                  <a:lnTo>
                    <a:pt x="3975" y="3444"/>
                  </a:lnTo>
                  <a:lnTo>
                    <a:pt x="3975" y="3460"/>
                  </a:lnTo>
                  <a:lnTo>
                    <a:pt x="3963" y="3469"/>
                  </a:lnTo>
                  <a:lnTo>
                    <a:pt x="3944" y="3478"/>
                  </a:lnTo>
                  <a:lnTo>
                    <a:pt x="3925" y="3485"/>
                  </a:lnTo>
                  <a:lnTo>
                    <a:pt x="3913" y="3494"/>
                  </a:lnTo>
                  <a:lnTo>
                    <a:pt x="3909" y="3510"/>
                  </a:lnTo>
                  <a:lnTo>
                    <a:pt x="3909" y="3528"/>
                  </a:lnTo>
                  <a:lnTo>
                    <a:pt x="3906" y="3544"/>
                  </a:lnTo>
                  <a:lnTo>
                    <a:pt x="3903" y="3556"/>
                  </a:lnTo>
                  <a:lnTo>
                    <a:pt x="3885" y="3569"/>
                  </a:lnTo>
                  <a:lnTo>
                    <a:pt x="3856" y="3578"/>
                  </a:lnTo>
                  <a:lnTo>
                    <a:pt x="3835" y="3578"/>
                  </a:lnTo>
                  <a:lnTo>
                    <a:pt x="3828" y="3575"/>
                  </a:lnTo>
                  <a:lnTo>
                    <a:pt x="3822" y="3572"/>
                  </a:lnTo>
                  <a:lnTo>
                    <a:pt x="3813" y="3566"/>
                  </a:lnTo>
                  <a:lnTo>
                    <a:pt x="3810" y="3560"/>
                  </a:lnTo>
                  <a:lnTo>
                    <a:pt x="3803" y="3556"/>
                  </a:lnTo>
                  <a:lnTo>
                    <a:pt x="3803" y="3547"/>
                  </a:lnTo>
                  <a:lnTo>
                    <a:pt x="3803" y="3541"/>
                  </a:lnTo>
                  <a:lnTo>
                    <a:pt x="3803" y="3531"/>
                  </a:lnTo>
                  <a:lnTo>
                    <a:pt x="3806" y="3522"/>
                  </a:lnTo>
                  <a:lnTo>
                    <a:pt x="3803" y="3516"/>
                  </a:lnTo>
                  <a:lnTo>
                    <a:pt x="3797" y="3494"/>
                  </a:lnTo>
                  <a:lnTo>
                    <a:pt x="3781" y="3469"/>
                  </a:lnTo>
                  <a:lnTo>
                    <a:pt x="3766" y="3453"/>
                  </a:lnTo>
                  <a:lnTo>
                    <a:pt x="3750" y="3453"/>
                  </a:lnTo>
                  <a:lnTo>
                    <a:pt x="3728" y="3457"/>
                  </a:lnTo>
                  <a:lnTo>
                    <a:pt x="3703" y="3466"/>
                  </a:lnTo>
                  <a:lnTo>
                    <a:pt x="3682" y="3475"/>
                  </a:lnTo>
                  <a:lnTo>
                    <a:pt x="3663" y="3478"/>
                  </a:lnTo>
                  <a:lnTo>
                    <a:pt x="3647" y="3475"/>
                  </a:lnTo>
                  <a:lnTo>
                    <a:pt x="3628" y="3469"/>
                  </a:lnTo>
                  <a:lnTo>
                    <a:pt x="3613" y="3466"/>
                  </a:lnTo>
                  <a:lnTo>
                    <a:pt x="3591" y="3469"/>
                  </a:lnTo>
                  <a:lnTo>
                    <a:pt x="3566" y="3472"/>
                  </a:lnTo>
                  <a:lnTo>
                    <a:pt x="3541" y="3478"/>
                  </a:lnTo>
                  <a:lnTo>
                    <a:pt x="3522" y="3478"/>
                  </a:lnTo>
                  <a:lnTo>
                    <a:pt x="3504" y="3472"/>
                  </a:lnTo>
                  <a:lnTo>
                    <a:pt x="3479" y="3460"/>
                  </a:lnTo>
                  <a:lnTo>
                    <a:pt x="3460" y="3453"/>
                  </a:lnTo>
                  <a:lnTo>
                    <a:pt x="3441" y="3453"/>
                  </a:lnTo>
                  <a:lnTo>
                    <a:pt x="3416" y="3460"/>
                  </a:lnTo>
                  <a:lnTo>
                    <a:pt x="3397" y="3466"/>
                  </a:lnTo>
                  <a:lnTo>
                    <a:pt x="3388" y="3485"/>
                  </a:lnTo>
                  <a:lnTo>
                    <a:pt x="3379" y="3507"/>
                  </a:lnTo>
                  <a:lnTo>
                    <a:pt x="3366" y="3522"/>
                  </a:lnTo>
                  <a:lnTo>
                    <a:pt x="3347" y="3528"/>
                  </a:lnTo>
                  <a:lnTo>
                    <a:pt x="3319" y="3531"/>
                  </a:lnTo>
                  <a:lnTo>
                    <a:pt x="3291" y="3531"/>
                  </a:lnTo>
                  <a:lnTo>
                    <a:pt x="3269" y="3528"/>
                  </a:lnTo>
                  <a:lnTo>
                    <a:pt x="3251" y="3516"/>
                  </a:lnTo>
                  <a:lnTo>
                    <a:pt x="3235" y="3494"/>
                  </a:lnTo>
                  <a:lnTo>
                    <a:pt x="3216" y="3482"/>
                  </a:lnTo>
                  <a:lnTo>
                    <a:pt x="3194" y="3482"/>
                  </a:lnTo>
                  <a:lnTo>
                    <a:pt x="3166" y="3488"/>
                  </a:lnTo>
                  <a:lnTo>
                    <a:pt x="3141" y="3500"/>
                  </a:lnTo>
                  <a:lnTo>
                    <a:pt x="3123" y="3516"/>
                  </a:lnTo>
                  <a:lnTo>
                    <a:pt x="3123" y="3522"/>
                  </a:lnTo>
                  <a:lnTo>
                    <a:pt x="3123" y="3528"/>
                  </a:lnTo>
                  <a:lnTo>
                    <a:pt x="3123" y="3538"/>
                  </a:lnTo>
                  <a:lnTo>
                    <a:pt x="3123" y="3547"/>
                  </a:lnTo>
                  <a:lnTo>
                    <a:pt x="3123" y="3553"/>
                  </a:lnTo>
                  <a:lnTo>
                    <a:pt x="3129" y="3572"/>
                  </a:lnTo>
                  <a:lnTo>
                    <a:pt x="3135" y="3594"/>
                  </a:lnTo>
                  <a:lnTo>
                    <a:pt x="3138" y="3613"/>
                  </a:lnTo>
                  <a:lnTo>
                    <a:pt x="3135" y="3628"/>
                  </a:lnTo>
                  <a:lnTo>
                    <a:pt x="3123" y="3638"/>
                  </a:lnTo>
                  <a:lnTo>
                    <a:pt x="3104" y="3644"/>
                  </a:lnTo>
                  <a:lnTo>
                    <a:pt x="3082" y="3647"/>
                  </a:lnTo>
                  <a:lnTo>
                    <a:pt x="3060" y="3647"/>
                  </a:lnTo>
                  <a:lnTo>
                    <a:pt x="3044" y="3653"/>
                  </a:lnTo>
                  <a:lnTo>
                    <a:pt x="3026" y="3663"/>
                  </a:lnTo>
                  <a:lnTo>
                    <a:pt x="3007" y="3678"/>
                  </a:lnTo>
                  <a:lnTo>
                    <a:pt x="2985" y="3691"/>
                  </a:lnTo>
                  <a:lnTo>
                    <a:pt x="2966" y="3700"/>
                  </a:lnTo>
                  <a:lnTo>
                    <a:pt x="2945" y="3703"/>
                  </a:lnTo>
                  <a:lnTo>
                    <a:pt x="2916" y="3703"/>
                  </a:lnTo>
                  <a:lnTo>
                    <a:pt x="2888" y="3703"/>
                  </a:lnTo>
                  <a:lnTo>
                    <a:pt x="2867" y="3700"/>
                  </a:lnTo>
                  <a:lnTo>
                    <a:pt x="2848" y="3697"/>
                  </a:lnTo>
                  <a:lnTo>
                    <a:pt x="2823" y="3688"/>
                  </a:lnTo>
                  <a:lnTo>
                    <a:pt x="2801" y="3681"/>
                  </a:lnTo>
                  <a:lnTo>
                    <a:pt x="2782" y="3678"/>
                  </a:lnTo>
                  <a:lnTo>
                    <a:pt x="2773" y="3678"/>
                  </a:lnTo>
                  <a:lnTo>
                    <a:pt x="2763" y="3681"/>
                  </a:lnTo>
                  <a:lnTo>
                    <a:pt x="2751" y="3688"/>
                  </a:lnTo>
                  <a:lnTo>
                    <a:pt x="2742" y="3691"/>
                  </a:lnTo>
                  <a:lnTo>
                    <a:pt x="2732" y="3694"/>
                  </a:lnTo>
                  <a:lnTo>
                    <a:pt x="2713" y="3697"/>
                  </a:lnTo>
                  <a:lnTo>
                    <a:pt x="2692" y="3697"/>
                  </a:lnTo>
                  <a:lnTo>
                    <a:pt x="2673" y="3694"/>
                  </a:lnTo>
                  <a:lnTo>
                    <a:pt x="2667" y="3688"/>
                  </a:lnTo>
                  <a:lnTo>
                    <a:pt x="2660" y="3678"/>
                  </a:lnTo>
                  <a:lnTo>
                    <a:pt x="2657" y="3669"/>
                  </a:lnTo>
                  <a:lnTo>
                    <a:pt x="2651" y="3660"/>
                  </a:lnTo>
                  <a:lnTo>
                    <a:pt x="2648" y="3653"/>
                  </a:lnTo>
                  <a:lnTo>
                    <a:pt x="2632" y="3638"/>
                  </a:lnTo>
                  <a:lnTo>
                    <a:pt x="2610" y="3625"/>
                  </a:lnTo>
                  <a:lnTo>
                    <a:pt x="2592" y="3613"/>
                  </a:lnTo>
                  <a:lnTo>
                    <a:pt x="2585" y="3610"/>
                  </a:lnTo>
                  <a:lnTo>
                    <a:pt x="2579" y="3603"/>
                  </a:lnTo>
                  <a:lnTo>
                    <a:pt x="2570" y="3597"/>
                  </a:lnTo>
                  <a:lnTo>
                    <a:pt x="2564" y="3594"/>
                  </a:lnTo>
                  <a:lnTo>
                    <a:pt x="2554" y="3591"/>
                  </a:lnTo>
                  <a:lnTo>
                    <a:pt x="2548" y="3591"/>
                  </a:lnTo>
                  <a:lnTo>
                    <a:pt x="2539" y="3591"/>
                  </a:lnTo>
                  <a:lnTo>
                    <a:pt x="2529" y="3594"/>
                  </a:lnTo>
                  <a:lnTo>
                    <a:pt x="2520" y="3597"/>
                  </a:lnTo>
                  <a:lnTo>
                    <a:pt x="2511" y="3600"/>
                  </a:lnTo>
                  <a:lnTo>
                    <a:pt x="2507" y="3606"/>
                  </a:lnTo>
                  <a:lnTo>
                    <a:pt x="2504" y="3616"/>
                  </a:lnTo>
                  <a:lnTo>
                    <a:pt x="2507" y="3635"/>
                  </a:lnTo>
                  <a:lnTo>
                    <a:pt x="2511" y="3650"/>
                  </a:lnTo>
                  <a:lnTo>
                    <a:pt x="2517" y="3663"/>
                  </a:lnTo>
                  <a:lnTo>
                    <a:pt x="2532" y="3678"/>
                  </a:lnTo>
                  <a:lnTo>
                    <a:pt x="2551" y="3697"/>
                  </a:lnTo>
                  <a:lnTo>
                    <a:pt x="2570" y="3713"/>
                  </a:lnTo>
                  <a:lnTo>
                    <a:pt x="2582" y="3731"/>
                  </a:lnTo>
                  <a:lnTo>
                    <a:pt x="2598" y="3756"/>
                  </a:lnTo>
                  <a:lnTo>
                    <a:pt x="2610" y="3778"/>
                  </a:lnTo>
                  <a:lnTo>
                    <a:pt x="2626" y="3816"/>
                  </a:lnTo>
                  <a:lnTo>
                    <a:pt x="2642" y="3859"/>
                  </a:lnTo>
                  <a:lnTo>
                    <a:pt x="2657" y="3894"/>
                  </a:lnTo>
                  <a:lnTo>
                    <a:pt x="2664" y="3903"/>
                  </a:lnTo>
                  <a:lnTo>
                    <a:pt x="2670" y="3912"/>
                  </a:lnTo>
                  <a:lnTo>
                    <a:pt x="2676" y="3922"/>
                  </a:lnTo>
                  <a:lnTo>
                    <a:pt x="2682" y="3931"/>
                  </a:lnTo>
                  <a:lnTo>
                    <a:pt x="2689" y="3941"/>
                  </a:lnTo>
                  <a:lnTo>
                    <a:pt x="2692" y="3962"/>
                  </a:lnTo>
                  <a:lnTo>
                    <a:pt x="2692" y="3987"/>
                  </a:lnTo>
                  <a:lnTo>
                    <a:pt x="2695" y="4009"/>
                  </a:lnTo>
                  <a:lnTo>
                    <a:pt x="2701" y="4019"/>
                  </a:lnTo>
                  <a:lnTo>
                    <a:pt x="2707" y="4025"/>
                  </a:lnTo>
                  <a:lnTo>
                    <a:pt x="2720" y="4034"/>
                  </a:lnTo>
                  <a:lnTo>
                    <a:pt x="2729" y="4044"/>
                  </a:lnTo>
                  <a:lnTo>
                    <a:pt x="2738" y="4047"/>
                  </a:lnTo>
                  <a:lnTo>
                    <a:pt x="2754" y="4050"/>
                  </a:lnTo>
                  <a:lnTo>
                    <a:pt x="2773" y="4047"/>
                  </a:lnTo>
                  <a:lnTo>
                    <a:pt x="2795" y="4044"/>
                  </a:lnTo>
                  <a:lnTo>
                    <a:pt x="2810" y="4047"/>
                  </a:lnTo>
                  <a:lnTo>
                    <a:pt x="2823" y="4059"/>
                  </a:lnTo>
                  <a:lnTo>
                    <a:pt x="2835" y="4081"/>
                  </a:lnTo>
                  <a:lnTo>
                    <a:pt x="2845" y="4100"/>
                  </a:lnTo>
                  <a:lnTo>
                    <a:pt x="2851" y="4122"/>
                  </a:lnTo>
                  <a:lnTo>
                    <a:pt x="2854" y="4147"/>
                  </a:lnTo>
                  <a:lnTo>
                    <a:pt x="2851" y="4165"/>
                  </a:lnTo>
                  <a:lnTo>
                    <a:pt x="2848" y="4172"/>
                  </a:lnTo>
                  <a:lnTo>
                    <a:pt x="2842" y="4178"/>
                  </a:lnTo>
                  <a:lnTo>
                    <a:pt x="2832" y="4184"/>
                  </a:lnTo>
                  <a:lnTo>
                    <a:pt x="2823" y="4190"/>
                  </a:lnTo>
                  <a:lnTo>
                    <a:pt x="2817" y="4197"/>
                  </a:lnTo>
                  <a:lnTo>
                    <a:pt x="2813" y="4203"/>
                  </a:lnTo>
                  <a:lnTo>
                    <a:pt x="2817" y="4218"/>
                  </a:lnTo>
                  <a:lnTo>
                    <a:pt x="2823" y="4240"/>
                  </a:lnTo>
                  <a:lnTo>
                    <a:pt x="2832" y="4259"/>
                  </a:lnTo>
                  <a:lnTo>
                    <a:pt x="2835" y="4265"/>
                  </a:lnTo>
                  <a:lnTo>
                    <a:pt x="2838" y="4268"/>
                  </a:lnTo>
                  <a:lnTo>
                    <a:pt x="2842" y="4272"/>
                  </a:lnTo>
                  <a:lnTo>
                    <a:pt x="2851" y="4275"/>
                  </a:lnTo>
                  <a:lnTo>
                    <a:pt x="2857" y="4278"/>
                  </a:lnTo>
                  <a:lnTo>
                    <a:pt x="2867" y="4281"/>
                  </a:lnTo>
                  <a:lnTo>
                    <a:pt x="2873" y="4284"/>
                  </a:lnTo>
                  <a:lnTo>
                    <a:pt x="2876" y="4287"/>
                  </a:lnTo>
                  <a:lnTo>
                    <a:pt x="2885" y="4303"/>
                  </a:lnTo>
                  <a:lnTo>
                    <a:pt x="2891" y="4322"/>
                  </a:lnTo>
                  <a:lnTo>
                    <a:pt x="2898" y="4343"/>
                  </a:lnTo>
                  <a:lnTo>
                    <a:pt x="2904" y="4362"/>
                  </a:lnTo>
                  <a:lnTo>
                    <a:pt x="2913" y="4381"/>
                  </a:lnTo>
                  <a:lnTo>
                    <a:pt x="2929" y="4403"/>
                  </a:lnTo>
                  <a:lnTo>
                    <a:pt x="2938" y="4421"/>
                  </a:lnTo>
                  <a:lnTo>
                    <a:pt x="2941" y="4446"/>
                  </a:lnTo>
                  <a:lnTo>
                    <a:pt x="2938" y="4478"/>
                  </a:lnTo>
                  <a:lnTo>
                    <a:pt x="2935" y="4503"/>
                  </a:lnTo>
                  <a:lnTo>
                    <a:pt x="2935" y="4531"/>
                  </a:lnTo>
                  <a:lnTo>
                    <a:pt x="2932" y="4559"/>
                  </a:lnTo>
                  <a:lnTo>
                    <a:pt x="2938" y="4584"/>
                  </a:lnTo>
                  <a:lnTo>
                    <a:pt x="2951" y="4603"/>
                  </a:lnTo>
                  <a:lnTo>
                    <a:pt x="2970" y="4621"/>
                  </a:lnTo>
                  <a:lnTo>
                    <a:pt x="2982" y="4640"/>
                  </a:lnTo>
                  <a:lnTo>
                    <a:pt x="2985" y="4665"/>
                  </a:lnTo>
                  <a:lnTo>
                    <a:pt x="2985" y="4696"/>
                  </a:lnTo>
                  <a:lnTo>
                    <a:pt x="2982" y="4721"/>
                  </a:lnTo>
                  <a:lnTo>
                    <a:pt x="2966" y="4743"/>
                  </a:lnTo>
                  <a:lnTo>
                    <a:pt x="2945" y="4762"/>
                  </a:lnTo>
                  <a:lnTo>
                    <a:pt x="2929" y="4784"/>
                  </a:lnTo>
                  <a:lnTo>
                    <a:pt x="2926" y="4799"/>
                  </a:lnTo>
                  <a:lnTo>
                    <a:pt x="2926" y="4818"/>
                  </a:lnTo>
                  <a:lnTo>
                    <a:pt x="2929" y="4837"/>
                  </a:lnTo>
                  <a:lnTo>
                    <a:pt x="2941" y="4859"/>
                  </a:lnTo>
                  <a:lnTo>
                    <a:pt x="2957" y="4884"/>
                  </a:lnTo>
                  <a:lnTo>
                    <a:pt x="2970" y="4905"/>
                  </a:lnTo>
                  <a:lnTo>
                    <a:pt x="2973" y="4927"/>
                  </a:lnTo>
                  <a:lnTo>
                    <a:pt x="2976" y="4952"/>
                  </a:lnTo>
                  <a:lnTo>
                    <a:pt x="2970" y="4971"/>
                  </a:lnTo>
                  <a:lnTo>
                    <a:pt x="2960" y="4980"/>
                  </a:lnTo>
                  <a:lnTo>
                    <a:pt x="2941" y="4987"/>
                  </a:lnTo>
                  <a:lnTo>
                    <a:pt x="2926" y="4996"/>
                  </a:lnTo>
                  <a:lnTo>
                    <a:pt x="2916" y="5005"/>
                  </a:lnTo>
                  <a:lnTo>
                    <a:pt x="2913" y="5018"/>
                  </a:lnTo>
                  <a:lnTo>
                    <a:pt x="2913" y="5037"/>
                  </a:lnTo>
                  <a:lnTo>
                    <a:pt x="2920" y="5055"/>
                  </a:lnTo>
                  <a:lnTo>
                    <a:pt x="2926" y="5071"/>
                  </a:lnTo>
                  <a:lnTo>
                    <a:pt x="2932" y="5077"/>
                  </a:lnTo>
                  <a:lnTo>
                    <a:pt x="2938" y="5087"/>
                  </a:lnTo>
                  <a:lnTo>
                    <a:pt x="2948" y="5093"/>
                  </a:lnTo>
                  <a:lnTo>
                    <a:pt x="2957" y="5099"/>
                  </a:lnTo>
                  <a:lnTo>
                    <a:pt x="2963" y="5102"/>
                  </a:lnTo>
                  <a:lnTo>
                    <a:pt x="2970" y="5102"/>
                  </a:lnTo>
                  <a:lnTo>
                    <a:pt x="2979" y="5099"/>
                  </a:lnTo>
                  <a:lnTo>
                    <a:pt x="2988" y="5096"/>
                  </a:lnTo>
                  <a:lnTo>
                    <a:pt x="2998" y="5090"/>
                  </a:lnTo>
                  <a:lnTo>
                    <a:pt x="3004" y="5087"/>
                  </a:lnTo>
                  <a:lnTo>
                    <a:pt x="3013" y="5087"/>
                  </a:lnTo>
                  <a:lnTo>
                    <a:pt x="3020" y="5090"/>
                  </a:lnTo>
                  <a:lnTo>
                    <a:pt x="3029" y="5093"/>
                  </a:lnTo>
                  <a:lnTo>
                    <a:pt x="3038" y="5099"/>
                  </a:lnTo>
                  <a:lnTo>
                    <a:pt x="3048" y="5105"/>
                  </a:lnTo>
                  <a:lnTo>
                    <a:pt x="3054" y="5112"/>
                  </a:lnTo>
                  <a:lnTo>
                    <a:pt x="3063" y="5127"/>
                  </a:lnTo>
                  <a:lnTo>
                    <a:pt x="3069" y="5146"/>
                  </a:lnTo>
                  <a:lnTo>
                    <a:pt x="3073" y="5165"/>
                  </a:lnTo>
                  <a:lnTo>
                    <a:pt x="3057" y="5180"/>
                  </a:lnTo>
                  <a:lnTo>
                    <a:pt x="3035" y="5193"/>
                  </a:lnTo>
                  <a:lnTo>
                    <a:pt x="3016" y="5202"/>
                  </a:lnTo>
                  <a:lnTo>
                    <a:pt x="2995" y="5205"/>
                  </a:lnTo>
                  <a:lnTo>
                    <a:pt x="2973" y="5208"/>
                  </a:lnTo>
                  <a:lnTo>
                    <a:pt x="2954" y="5211"/>
                  </a:lnTo>
                  <a:lnTo>
                    <a:pt x="2948" y="5218"/>
                  </a:lnTo>
                  <a:lnTo>
                    <a:pt x="2938" y="5224"/>
                  </a:lnTo>
                  <a:lnTo>
                    <a:pt x="2932" y="5236"/>
                  </a:lnTo>
                  <a:lnTo>
                    <a:pt x="2923" y="5246"/>
                  </a:lnTo>
                  <a:lnTo>
                    <a:pt x="2916" y="5255"/>
                  </a:lnTo>
                  <a:lnTo>
                    <a:pt x="2907" y="5258"/>
                  </a:lnTo>
                  <a:lnTo>
                    <a:pt x="2885" y="5261"/>
                  </a:lnTo>
                  <a:lnTo>
                    <a:pt x="2857" y="5261"/>
                  </a:lnTo>
                  <a:lnTo>
                    <a:pt x="2832" y="5258"/>
                  </a:lnTo>
                  <a:lnTo>
                    <a:pt x="2807" y="5258"/>
                  </a:lnTo>
                  <a:lnTo>
                    <a:pt x="2792" y="5268"/>
                  </a:lnTo>
                  <a:lnTo>
                    <a:pt x="2770" y="5280"/>
                  </a:lnTo>
                  <a:lnTo>
                    <a:pt x="2754" y="5286"/>
                  </a:lnTo>
                  <a:lnTo>
                    <a:pt x="2732" y="5290"/>
                  </a:lnTo>
                  <a:lnTo>
                    <a:pt x="2704" y="5290"/>
                  </a:lnTo>
                  <a:lnTo>
                    <a:pt x="2685" y="5286"/>
                  </a:lnTo>
                  <a:lnTo>
                    <a:pt x="2676" y="5280"/>
                  </a:lnTo>
                  <a:lnTo>
                    <a:pt x="2670" y="5271"/>
                  </a:lnTo>
                  <a:lnTo>
                    <a:pt x="2664" y="5261"/>
                  </a:lnTo>
                  <a:lnTo>
                    <a:pt x="2657" y="5252"/>
                  </a:lnTo>
                  <a:lnTo>
                    <a:pt x="2651" y="5249"/>
                  </a:lnTo>
                  <a:lnTo>
                    <a:pt x="2635" y="5246"/>
                  </a:lnTo>
                  <a:lnTo>
                    <a:pt x="2614" y="5249"/>
                  </a:lnTo>
                  <a:lnTo>
                    <a:pt x="2598" y="5249"/>
                  </a:lnTo>
                  <a:lnTo>
                    <a:pt x="2579" y="5246"/>
                  </a:lnTo>
                  <a:lnTo>
                    <a:pt x="2557" y="5240"/>
                  </a:lnTo>
                  <a:lnTo>
                    <a:pt x="2539" y="5233"/>
                  </a:lnTo>
                  <a:lnTo>
                    <a:pt x="2520" y="5233"/>
                  </a:lnTo>
                  <a:lnTo>
                    <a:pt x="2501" y="5233"/>
                  </a:lnTo>
                  <a:lnTo>
                    <a:pt x="2486" y="5236"/>
                  </a:lnTo>
                  <a:lnTo>
                    <a:pt x="2479" y="5240"/>
                  </a:lnTo>
                  <a:lnTo>
                    <a:pt x="2470" y="5246"/>
                  </a:lnTo>
                  <a:lnTo>
                    <a:pt x="2464" y="5252"/>
                  </a:lnTo>
                  <a:lnTo>
                    <a:pt x="2457" y="5255"/>
                  </a:lnTo>
                  <a:lnTo>
                    <a:pt x="2451" y="5258"/>
                  </a:lnTo>
                  <a:lnTo>
                    <a:pt x="2445" y="5261"/>
                  </a:lnTo>
                  <a:lnTo>
                    <a:pt x="2439" y="5265"/>
                  </a:lnTo>
                  <a:lnTo>
                    <a:pt x="2432" y="5268"/>
                  </a:lnTo>
                  <a:lnTo>
                    <a:pt x="2426" y="5268"/>
                  </a:lnTo>
                  <a:lnTo>
                    <a:pt x="2411" y="5255"/>
                  </a:lnTo>
                  <a:lnTo>
                    <a:pt x="2392" y="5230"/>
                  </a:lnTo>
                  <a:lnTo>
                    <a:pt x="2379" y="5215"/>
                  </a:lnTo>
                  <a:lnTo>
                    <a:pt x="2364" y="5199"/>
                  </a:lnTo>
                  <a:lnTo>
                    <a:pt x="2342" y="5186"/>
                  </a:lnTo>
                  <a:lnTo>
                    <a:pt x="2323" y="5177"/>
                  </a:lnTo>
                  <a:lnTo>
                    <a:pt x="2295" y="5174"/>
                  </a:lnTo>
                  <a:lnTo>
                    <a:pt x="2261" y="5177"/>
                  </a:lnTo>
                  <a:lnTo>
                    <a:pt x="2233" y="5183"/>
                  </a:lnTo>
                  <a:lnTo>
                    <a:pt x="2214" y="5196"/>
                  </a:lnTo>
                  <a:lnTo>
                    <a:pt x="2192" y="5211"/>
                  </a:lnTo>
                  <a:lnTo>
                    <a:pt x="2176" y="5227"/>
                  </a:lnTo>
                  <a:lnTo>
                    <a:pt x="2170" y="5233"/>
                  </a:lnTo>
                  <a:lnTo>
                    <a:pt x="2161" y="5246"/>
                  </a:lnTo>
                  <a:lnTo>
                    <a:pt x="2155" y="5258"/>
                  </a:lnTo>
                  <a:lnTo>
                    <a:pt x="2151" y="5246"/>
                  </a:lnTo>
                  <a:lnTo>
                    <a:pt x="2145" y="5233"/>
                  </a:lnTo>
                  <a:lnTo>
                    <a:pt x="2139" y="5230"/>
                  </a:lnTo>
                  <a:lnTo>
                    <a:pt x="2133" y="5227"/>
                  </a:lnTo>
                  <a:lnTo>
                    <a:pt x="2123" y="5221"/>
                  </a:lnTo>
                  <a:lnTo>
                    <a:pt x="2114" y="5221"/>
                  </a:lnTo>
                  <a:lnTo>
                    <a:pt x="2105" y="5218"/>
                  </a:lnTo>
                  <a:lnTo>
                    <a:pt x="2086" y="5215"/>
                  </a:lnTo>
                  <a:lnTo>
                    <a:pt x="2058" y="5211"/>
                  </a:lnTo>
                  <a:lnTo>
                    <a:pt x="2036" y="5211"/>
                  </a:lnTo>
                  <a:lnTo>
                    <a:pt x="2026" y="5215"/>
                  </a:lnTo>
                  <a:lnTo>
                    <a:pt x="2017" y="5218"/>
                  </a:lnTo>
                  <a:lnTo>
                    <a:pt x="2005" y="5224"/>
                  </a:lnTo>
                  <a:lnTo>
                    <a:pt x="1995" y="5230"/>
                  </a:lnTo>
                  <a:lnTo>
                    <a:pt x="1986" y="5240"/>
                  </a:lnTo>
                  <a:lnTo>
                    <a:pt x="1986" y="5246"/>
                  </a:lnTo>
                  <a:lnTo>
                    <a:pt x="1983" y="5252"/>
                  </a:lnTo>
                  <a:lnTo>
                    <a:pt x="1983" y="5261"/>
                  </a:lnTo>
                  <a:lnTo>
                    <a:pt x="1983" y="5271"/>
                  </a:lnTo>
                  <a:lnTo>
                    <a:pt x="1980" y="5280"/>
                  </a:lnTo>
                  <a:lnTo>
                    <a:pt x="1977" y="5283"/>
                  </a:lnTo>
                  <a:lnTo>
                    <a:pt x="1970" y="5290"/>
                  </a:lnTo>
                  <a:lnTo>
                    <a:pt x="1961" y="5293"/>
                  </a:lnTo>
                  <a:lnTo>
                    <a:pt x="1952" y="5296"/>
                  </a:lnTo>
                  <a:lnTo>
                    <a:pt x="1939" y="5296"/>
                  </a:lnTo>
                  <a:lnTo>
                    <a:pt x="1933" y="5293"/>
                  </a:lnTo>
                  <a:lnTo>
                    <a:pt x="1923" y="5293"/>
                  </a:lnTo>
                  <a:lnTo>
                    <a:pt x="1917" y="5286"/>
                  </a:lnTo>
                  <a:lnTo>
                    <a:pt x="1908" y="5280"/>
                  </a:lnTo>
                  <a:lnTo>
                    <a:pt x="1902" y="5274"/>
                  </a:lnTo>
                  <a:lnTo>
                    <a:pt x="1898" y="5268"/>
                  </a:lnTo>
                  <a:lnTo>
                    <a:pt x="1895" y="5261"/>
                  </a:lnTo>
                  <a:lnTo>
                    <a:pt x="1895" y="5252"/>
                  </a:lnTo>
                  <a:lnTo>
                    <a:pt x="1892" y="5246"/>
                  </a:lnTo>
                  <a:lnTo>
                    <a:pt x="1892" y="5236"/>
                  </a:lnTo>
                  <a:lnTo>
                    <a:pt x="1892" y="5230"/>
                  </a:lnTo>
                  <a:lnTo>
                    <a:pt x="1889" y="5224"/>
                  </a:lnTo>
                  <a:lnTo>
                    <a:pt x="1873" y="5215"/>
                  </a:lnTo>
                  <a:lnTo>
                    <a:pt x="1855" y="5208"/>
                  </a:lnTo>
                  <a:lnTo>
                    <a:pt x="1833" y="5205"/>
                  </a:lnTo>
                  <a:lnTo>
                    <a:pt x="1817" y="5196"/>
                  </a:lnTo>
                  <a:lnTo>
                    <a:pt x="1811" y="5190"/>
                  </a:lnTo>
                  <a:lnTo>
                    <a:pt x="1808" y="5180"/>
                  </a:lnTo>
                  <a:lnTo>
                    <a:pt x="1805" y="5171"/>
                  </a:lnTo>
                  <a:lnTo>
                    <a:pt x="1799" y="5165"/>
                  </a:lnTo>
                  <a:lnTo>
                    <a:pt x="1783" y="5152"/>
                  </a:lnTo>
                  <a:lnTo>
                    <a:pt x="1758" y="5140"/>
                  </a:lnTo>
                  <a:lnTo>
                    <a:pt x="1739" y="5137"/>
                  </a:lnTo>
                  <a:lnTo>
                    <a:pt x="1733" y="5137"/>
                  </a:lnTo>
                  <a:lnTo>
                    <a:pt x="1724" y="5140"/>
                  </a:lnTo>
                  <a:lnTo>
                    <a:pt x="1717" y="5146"/>
                  </a:lnTo>
                  <a:lnTo>
                    <a:pt x="1711" y="5149"/>
                  </a:lnTo>
                  <a:lnTo>
                    <a:pt x="1705" y="5152"/>
                  </a:lnTo>
                  <a:lnTo>
                    <a:pt x="1683" y="5155"/>
                  </a:lnTo>
                  <a:lnTo>
                    <a:pt x="1658" y="5158"/>
                  </a:lnTo>
                  <a:lnTo>
                    <a:pt x="1639" y="5155"/>
                  </a:lnTo>
                  <a:lnTo>
                    <a:pt x="1633" y="5152"/>
                  </a:lnTo>
                  <a:lnTo>
                    <a:pt x="1624" y="5146"/>
                  </a:lnTo>
                  <a:lnTo>
                    <a:pt x="1614" y="5140"/>
                  </a:lnTo>
                  <a:lnTo>
                    <a:pt x="1608" y="5133"/>
                  </a:lnTo>
                  <a:lnTo>
                    <a:pt x="1605" y="5124"/>
                  </a:lnTo>
                  <a:lnTo>
                    <a:pt x="1602" y="5121"/>
                  </a:lnTo>
                  <a:lnTo>
                    <a:pt x="1602" y="5112"/>
                  </a:lnTo>
                  <a:lnTo>
                    <a:pt x="1602" y="5102"/>
                  </a:lnTo>
                  <a:lnTo>
                    <a:pt x="1605" y="5096"/>
                  </a:lnTo>
                  <a:lnTo>
                    <a:pt x="1605" y="5090"/>
                  </a:lnTo>
                  <a:lnTo>
                    <a:pt x="1605" y="5083"/>
                  </a:lnTo>
                  <a:lnTo>
                    <a:pt x="1602" y="5080"/>
                  </a:lnTo>
                  <a:lnTo>
                    <a:pt x="1599" y="5077"/>
                  </a:lnTo>
                  <a:lnTo>
                    <a:pt x="1596" y="5068"/>
                  </a:lnTo>
                  <a:lnTo>
                    <a:pt x="1589" y="5062"/>
                  </a:lnTo>
                  <a:lnTo>
                    <a:pt x="1583" y="5052"/>
                  </a:lnTo>
                  <a:lnTo>
                    <a:pt x="1580" y="5046"/>
                  </a:lnTo>
                  <a:lnTo>
                    <a:pt x="1577" y="5040"/>
                  </a:lnTo>
                  <a:lnTo>
                    <a:pt x="1571" y="5018"/>
                  </a:lnTo>
                  <a:lnTo>
                    <a:pt x="1567" y="4993"/>
                  </a:lnTo>
                  <a:lnTo>
                    <a:pt x="1561" y="4974"/>
                  </a:lnTo>
                  <a:lnTo>
                    <a:pt x="1555" y="4968"/>
                  </a:lnTo>
                  <a:lnTo>
                    <a:pt x="1546" y="4959"/>
                  </a:lnTo>
                  <a:lnTo>
                    <a:pt x="1533" y="4952"/>
                  </a:lnTo>
                  <a:lnTo>
                    <a:pt x="1524" y="4943"/>
                  </a:lnTo>
                  <a:lnTo>
                    <a:pt x="1514" y="4940"/>
                  </a:lnTo>
                  <a:lnTo>
                    <a:pt x="1496" y="4937"/>
                  </a:lnTo>
                  <a:lnTo>
                    <a:pt x="1474" y="4940"/>
                  </a:lnTo>
                  <a:lnTo>
                    <a:pt x="1455" y="4940"/>
                  </a:lnTo>
                  <a:lnTo>
                    <a:pt x="1443" y="4940"/>
                  </a:lnTo>
                  <a:lnTo>
                    <a:pt x="1430" y="4940"/>
                  </a:lnTo>
                  <a:lnTo>
                    <a:pt x="1418" y="4940"/>
                  </a:lnTo>
                  <a:lnTo>
                    <a:pt x="1405" y="4940"/>
                  </a:lnTo>
                  <a:lnTo>
                    <a:pt x="1386" y="4937"/>
                  </a:lnTo>
                  <a:lnTo>
                    <a:pt x="1361" y="4937"/>
                  </a:lnTo>
                  <a:lnTo>
                    <a:pt x="1336" y="4930"/>
                  </a:lnTo>
                  <a:lnTo>
                    <a:pt x="1321" y="4924"/>
                  </a:lnTo>
                  <a:lnTo>
                    <a:pt x="1318" y="4918"/>
                  </a:lnTo>
                  <a:lnTo>
                    <a:pt x="1315" y="4912"/>
                  </a:lnTo>
                  <a:lnTo>
                    <a:pt x="1315" y="4905"/>
                  </a:lnTo>
                  <a:lnTo>
                    <a:pt x="1315" y="4899"/>
                  </a:lnTo>
                  <a:lnTo>
                    <a:pt x="1311" y="4890"/>
                  </a:lnTo>
                  <a:lnTo>
                    <a:pt x="1308" y="4887"/>
                  </a:lnTo>
                  <a:lnTo>
                    <a:pt x="1290" y="4874"/>
                  </a:lnTo>
                  <a:lnTo>
                    <a:pt x="1261" y="4868"/>
                  </a:lnTo>
                  <a:lnTo>
                    <a:pt x="1233" y="4859"/>
                  </a:lnTo>
                  <a:lnTo>
                    <a:pt x="1211" y="4849"/>
                  </a:lnTo>
                  <a:lnTo>
                    <a:pt x="1205" y="4840"/>
                  </a:lnTo>
                  <a:lnTo>
                    <a:pt x="1199" y="4830"/>
                  </a:lnTo>
                  <a:lnTo>
                    <a:pt x="1196" y="4818"/>
                  </a:lnTo>
                  <a:lnTo>
                    <a:pt x="1190" y="4809"/>
                  </a:lnTo>
                  <a:lnTo>
                    <a:pt x="1186" y="4802"/>
                  </a:lnTo>
                  <a:lnTo>
                    <a:pt x="1177" y="4793"/>
                  </a:lnTo>
                  <a:lnTo>
                    <a:pt x="1168" y="4787"/>
                  </a:lnTo>
                  <a:lnTo>
                    <a:pt x="1158" y="4781"/>
                  </a:lnTo>
                  <a:lnTo>
                    <a:pt x="1146" y="4774"/>
                  </a:lnTo>
                  <a:lnTo>
                    <a:pt x="1140" y="4771"/>
                  </a:lnTo>
                  <a:lnTo>
                    <a:pt x="1130" y="4771"/>
                  </a:lnTo>
                  <a:lnTo>
                    <a:pt x="1121" y="4771"/>
                  </a:lnTo>
                  <a:lnTo>
                    <a:pt x="1112" y="4771"/>
                  </a:lnTo>
                  <a:lnTo>
                    <a:pt x="1102" y="4774"/>
                  </a:lnTo>
                  <a:lnTo>
                    <a:pt x="1096" y="4771"/>
                  </a:lnTo>
                  <a:lnTo>
                    <a:pt x="1090" y="4765"/>
                  </a:lnTo>
                  <a:lnTo>
                    <a:pt x="1080" y="4759"/>
                  </a:lnTo>
                  <a:lnTo>
                    <a:pt x="1074" y="4749"/>
                  </a:lnTo>
                  <a:lnTo>
                    <a:pt x="1068" y="4740"/>
                  </a:lnTo>
                  <a:lnTo>
                    <a:pt x="1062" y="4731"/>
                  </a:lnTo>
                  <a:lnTo>
                    <a:pt x="1052" y="4709"/>
                  </a:lnTo>
                  <a:lnTo>
                    <a:pt x="1040" y="4684"/>
                  </a:lnTo>
                  <a:lnTo>
                    <a:pt x="1033" y="4662"/>
                  </a:lnTo>
                  <a:lnTo>
                    <a:pt x="1024" y="4637"/>
                  </a:lnTo>
                  <a:lnTo>
                    <a:pt x="1015" y="4606"/>
                  </a:lnTo>
                  <a:lnTo>
                    <a:pt x="1008" y="4578"/>
                  </a:lnTo>
                  <a:lnTo>
                    <a:pt x="1012" y="4556"/>
                  </a:lnTo>
                  <a:lnTo>
                    <a:pt x="1018" y="4531"/>
                  </a:lnTo>
                  <a:lnTo>
                    <a:pt x="1021" y="4509"/>
                  </a:lnTo>
                  <a:lnTo>
                    <a:pt x="1015" y="4481"/>
                  </a:lnTo>
                  <a:lnTo>
                    <a:pt x="1005" y="4453"/>
                  </a:lnTo>
                  <a:lnTo>
                    <a:pt x="993" y="4428"/>
                  </a:lnTo>
                  <a:lnTo>
                    <a:pt x="974" y="4415"/>
                  </a:lnTo>
                  <a:lnTo>
                    <a:pt x="952" y="4400"/>
                  </a:lnTo>
                  <a:lnTo>
                    <a:pt x="934" y="4387"/>
                  </a:lnTo>
                  <a:lnTo>
                    <a:pt x="918" y="4359"/>
                  </a:lnTo>
                  <a:lnTo>
                    <a:pt x="902" y="4325"/>
                  </a:lnTo>
                  <a:lnTo>
                    <a:pt x="884" y="4293"/>
                  </a:lnTo>
                  <a:lnTo>
                    <a:pt x="877" y="4287"/>
                  </a:lnTo>
                  <a:lnTo>
                    <a:pt x="868" y="4275"/>
                  </a:lnTo>
                  <a:lnTo>
                    <a:pt x="855" y="4265"/>
                  </a:lnTo>
                  <a:lnTo>
                    <a:pt x="843" y="4256"/>
                  </a:lnTo>
                  <a:lnTo>
                    <a:pt x="837" y="4247"/>
                  </a:lnTo>
                  <a:lnTo>
                    <a:pt x="821" y="4231"/>
                  </a:lnTo>
                  <a:lnTo>
                    <a:pt x="806" y="4212"/>
                  </a:lnTo>
                  <a:lnTo>
                    <a:pt x="793" y="4193"/>
                  </a:lnTo>
                  <a:lnTo>
                    <a:pt x="787" y="4172"/>
                  </a:lnTo>
                  <a:lnTo>
                    <a:pt x="781" y="4144"/>
                  </a:lnTo>
                  <a:lnTo>
                    <a:pt x="774" y="4122"/>
                  </a:lnTo>
                  <a:lnTo>
                    <a:pt x="768" y="4112"/>
                  </a:lnTo>
                  <a:lnTo>
                    <a:pt x="759" y="4103"/>
                  </a:lnTo>
                  <a:lnTo>
                    <a:pt x="749" y="4094"/>
                  </a:lnTo>
                  <a:lnTo>
                    <a:pt x="737" y="4087"/>
                  </a:lnTo>
                  <a:lnTo>
                    <a:pt x="731" y="4081"/>
                  </a:lnTo>
                  <a:lnTo>
                    <a:pt x="712" y="4072"/>
                  </a:lnTo>
                  <a:lnTo>
                    <a:pt x="690" y="4065"/>
                  </a:lnTo>
                  <a:lnTo>
                    <a:pt x="674" y="4059"/>
                  </a:lnTo>
                  <a:lnTo>
                    <a:pt x="665" y="4053"/>
                  </a:lnTo>
                  <a:lnTo>
                    <a:pt x="656" y="4044"/>
                  </a:lnTo>
                  <a:lnTo>
                    <a:pt x="646" y="4034"/>
                  </a:lnTo>
                  <a:lnTo>
                    <a:pt x="637" y="4025"/>
                  </a:lnTo>
                  <a:lnTo>
                    <a:pt x="631" y="4015"/>
                  </a:lnTo>
                  <a:lnTo>
                    <a:pt x="612" y="3994"/>
                  </a:lnTo>
                  <a:lnTo>
                    <a:pt x="593" y="3972"/>
                  </a:lnTo>
                  <a:lnTo>
                    <a:pt x="578" y="3947"/>
                  </a:lnTo>
                  <a:lnTo>
                    <a:pt x="571" y="3925"/>
                  </a:lnTo>
                  <a:lnTo>
                    <a:pt x="568" y="3897"/>
                  </a:lnTo>
                  <a:lnTo>
                    <a:pt x="568" y="3872"/>
                  </a:lnTo>
                  <a:lnTo>
                    <a:pt x="574" y="3853"/>
                  </a:lnTo>
                  <a:lnTo>
                    <a:pt x="584" y="3834"/>
                  </a:lnTo>
                  <a:lnTo>
                    <a:pt x="593" y="3816"/>
                  </a:lnTo>
                  <a:lnTo>
                    <a:pt x="596" y="3791"/>
                  </a:lnTo>
                  <a:lnTo>
                    <a:pt x="603" y="3759"/>
                  </a:lnTo>
                  <a:lnTo>
                    <a:pt x="612" y="3734"/>
                  </a:lnTo>
                  <a:lnTo>
                    <a:pt x="618" y="3728"/>
                  </a:lnTo>
                  <a:lnTo>
                    <a:pt x="628" y="3719"/>
                  </a:lnTo>
                  <a:lnTo>
                    <a:pt x="637" y="3713"/>
                  </a:lnTo>
                  <a:lnTo>
                    <a:pt x="649" y="3706"/>
                  </a:lnTo>
                  <a:lnTo>
                    <a:pt x="659" y="3700"/>
                  </a:lnTo>
                  <a:lnTo>
                    <a:pt x="674" y="3694"/>
                  </a:lnTo>
                  <a:lnTo>
                    <a:pt x="696" y="3688"/>
                  </a:lnTo>
                  <a:lnTo>
                    <a:pt x="715" y="3675"/>
                  </a:lnTo>
                  <a:lnTo>
                    <a:pt x="718" y="3669"/>
                  </a:lnTo>
                  <a:lnTo>
                    <a:pt x="721" y="3660"/>
                  </a:lnTo>
                  <a:lnTo>
                    <a:pt x="724" y="3650"/>
                  </a:lnTo>
                  <a:lnTo>
                    <a:pt x="727" y="3638"/>
                  </a:lnTo>
                  <a:lnTo>
                    <a:pt x="731" y="3628"/>
                  </a:lnTo>
                  <a:lnTo>
                    <a:pt x="731" y="3613"/>
                  </a:lnTo>
                  <a:lnTo>
                    <a:pt x="727" y="3591"/>
                  </a:lnTo>
                  <a:lnTo>
                    <a:pt x="731" y="3572"/>
                  </a:lnTo>
                  <a:lnTo>
                    <a:pt x="737" y="3566"/>
                  </a:lnTo>
                  <a:lnTo>
                    <a:pt x="746" y="3556"/>
                  </a:lnTo>
                  <a:lnTo>
                    <a:pt x="756" y="3550"/>
                  </a:lnTo>
                  <a:lnTo>
                    <a:pt x="765" y="3541"/>
                  </a:lnTo>
                  <a:lnTo>
                    <a:pt x="771" y="3535"/>
                  </a:lnTo>
                  <a:lnTo>
                    <a:pt x="777" y="3528"/>
                  </a:lnTo>
                  <a:lnTo>
                    <a:pt x="784" y="3522"/>
                  </a:lnTo>
                  <a:lnTo>
                    <a:pt x="790" y="3513"/>
                  </a:lnTo>
                  <a:lnTo>
                    <a:pt x="796" y="3503"/>
                  </a:lnTo>
                  <a:lnTo>
                    <a:pt x="799" y="3497"/>
                  </a:lnTo>
                  <a:lnTo>
                    <a:pt x="806" y="3488"/>
                  </a:lnTo>
                  <a:lnTo>
                    <a:pt x="806" y="3475"/>
                  </a:lnTo>
                  <a:lnTo>
                    <a:pt x="809" y="3463"/>
                  </a:lnTo>
                  <a:lnTo>
                    <a:pt x="809" y="3450"/>
                  </a:lnTo>
                  <a:lnTo>
                    <a:pt x="812" y="3432"/>
                  </a:lnTo>
                  <a:lnTo>
                    <a:pt x="812" y="3410"/>
                  </a:lnTo>
                  <a:lnTo>
                    <a:pt x="809" y="3391"/>
                  </a:lnTo>
                  <a:lnTo>
                    <a:pt x="796" y="3372"/>
                  </a:lnTo>
                  <a:lnTo>
                    <a:pt x="781" y="3350"/>
                  </a:lnTo>
                  <a:lnTo>
                    <a:pt x="759" y="3332"/>
                  </a:lnTo>
                  <a:lnTo>
                    <a:pt x="743" y="3316"/>
                  </a:lnTo>
                  <a:lnTo>
                    <a:pt x="721" y="3297"/>
                  </a:lnTo>
                  <a:lnTo>
                    <a:pt x="696" y="3279"/>
                  </a:lnTo>
                  <a:lnTo>
                    <a:pt x="668" y="3260"/>
                  </a:lnTo>
                  <a:lnTo>
                    <a:pt x="643" y="3250"/>
                  </a:lnTo>
                  <a:lnTo>
                    <a:pt x="624" y="3254"/>
                  </a:lnTo>
                  <a:lnTo>
                    <a:pt x="603" y="3263"/>
                  </a:lnTo>
                  <a:lnTo>
                    <a:pt x="587" y="3266"/>
                  </a:lnTo>
                  <a:lnTo>
                    <a:pt x="562" y="3266"/>
                  </a:lnTo>
                  <a:lnTo>
                    <a:pt x="534" y="3263"/>
                  </a:lnTo>
                  <a:lnTo>
                    <a:pt x="509" y="3260"/>
                  </a:lnTo>
                  <a:lnTo>
                    <a:pt x="487" y="3250"/>
                  </a:lnTo>
                  <a:lnTo>
                    <a:pt x="471" y="3238"/>
                  </a:lnTo>
                  <a:lnTo>
                    <a:pt x="459" y="3219"/>
                  </a:lnTo>
                  <a:lnTo>
                    <a:pt x="453" y="3201"/>
                  </a:lnTo>
                  <a:lnTo>
                    <a:pt x="453" y="3191"/>
                  </a:lnTo>
                  <a:lnTo>
                    <a:pt x="456" y="3182"/>
                  </a:lnTo>
                  <a:lnTo>
                    <a:pt x="456" y="3169"/>
                  </a:lnTo>
                  <a:lnTo>
                    <a:pt x="462" y="3160"/>
                  </a:lnTo>
                  <a:lnTo>
                    <a:pt x="465" y="3154"/>
                  </a:lnTo>
                  <a:lnTo>
                    <a:pt x="481" y="3147"/>
                  </a:lnTo>
                  <a:lnTo>
                    <a:pt x="499" y="3147"/>
                  </a:lnTo>
                  <a:lnTo>
                    <a:pt x="518" y="3151"/>
                  </a:lnTo>
                  <a:lnTo>
                    <a:pt x="540" y="3147"/>
                  </a:lnTo>
                  <a:lnTo>
                    <a:pt x="553" y="3144"/>
                  </a:lnTo>
                  <a:lnTo>
                    <a:pt x="565" y="3126"/>
                  </a:lnTo>
                  <a:lnTo>
                    <a:pt x="571" y="3104"/>
                  </a:lnTo>
                  <a:lnTo>
                    <a:pt x="574" y="3082"/>
                  </a:lnTo>
                  <a:lnTo>
                    <a:pt x="578" y="3060"/>
                  </a:lnTo>
                  <a:lnTo>
                    <a:pt x="578" y="3032"/>
                  </a:lnTo>
                  <a:lnTo>
                    <a:pt x="574" y="3007"/>
                  </a:lnTo>
                  <a:lnTo>
                    <a:pt x="571" y="2988"/>
                  </a:lnTo>
                  <a:lnTo>
                    <a:pt x="562" y="2966"/>
                  </a:lnTo>
                  <a:lnTo>
                    <a:pt x="556" y="2941"/>
                  </a:lnTo>
                  <a:lnTo>
                    <a:pt x="556" y="2923"/>
                  </a:lnTo>
                  <a:lnTo>
                    <a:pt x="562" y="2916"/>
                  </a:lnTo>
                  <a:lnTo>
                    <a:pt x="568" y="2907"/>
                  </a:lnTo>
                  <a:lnTo>
                    <a:pt x="581" y="2901"/>
                  </a:lnTo>
                  <a:lnTo>
                    <a:pt x="590" y="2894"/>
                  </a:lnTo>
                  <a:lnTo>
                    <a:pt x="599" y="2891"/>
                  </a:lnTo>
                  <a:lnTo>
                    <a:pt x="631" y="2879"/>
                  </a:lnTo>
                  <a:lnTo>
                    <a:pt x="668" y="2870"/>
                  </a:lnTo>
                  <a:lnTo>
                    <a:pt x="709" y="2863"/>
                  </a:lnTo>
                  <a:lnTo>
                    <a:pt x="743" y="2860"/>
                  </a:lnTo>
                  <a:lnTo>
                    <a:pt x="771" y="2860"/>
                  </a:lnTo>
                  <a:lnTo>
                    <a:pt x="809" y="2866"/>
                  </a:lnTo>
                  <a:lnTo>
                    <a:pt x="846" y="2873"/>
                  </a:lnTo>
                  <a:lnTo>
                    <a:pt x="871" y="2885"/>
                  </a:lnTo>
                  <a:lnTo>
                    <a:pt x="880" y="2898"/>
                  </a:lnTo>
                  <a:lnTo>
                    <a:pt x="887" y="2913"/>
                  </a:lnTo>
                  <a:lnTo>
                    <a:pt x="893" y="2929"/>
                  </a:lnTo>
                  <a:lnTo>
                    <a:pt x="899" y="2938"/>
                  </a:lnTo>
                  <a:lnTo>
                    <a:pt x="912" y="2941"/>
                  </a:lnTo>
                  <a:lnTo>
                    <a:pt x="930" y="2941"/>
                  </a:lnTo>
                  <a:lnTo>
                    <a:pt x="946" y="2938"/>
                  </a:lnTo>
                  <a:lnTo>
                    <a:pt x="959" y="2938"/>
                  </a:lnTo>
                  <a:lnTo>
                    <a:pt x="984" y="2951"/>
                  </a:lnTo>
                  <a:lnTo>
                    <a:pt x="1012" y="2969"/>
                  </a:lnTo>
                  <a:lnTo>
                    <a:pt x="1040" y="2988"/>
                  </a:lnTo>
                  <a:lnTo>
                    <a:pt x="1062" y="3007"/>
                  </a:lnTo>
                  <a:lnTo>
                    <a:pt x="1077" y="3023"/>
                  </a:lnTo>
                  <a:lnTo>
                    <a:pt x="1093" y="3044"/>
                  </a:lnTo>
                  <a:lnTo>
                    <a:pt x="1112" y="3060"/>
                  </a:lnTo>
                  <a:lnTo>
                    <a:pt x="1137" y="3072"/>
                  </a:lnTo>
                  <a:lnTo>
                    <a:pt x="1171" y="3085"/>
                  </a:lnTo>
                  <a:lnTo>
                    <a:pt x="1205" y="3094"/>
                  </a:lnTo>
                  <a:lnTo>
                    <a:pt x="1233" y="3097"/>
                  </a:lnTo>
                  <a:lnTo>
                    <a:pt x="1240" y="3097"/>
                  </a:lnTo>
                  <a:lnTo>
                    <a:pt x="1249" y="3097"/>
                  </a:lnTo>
                  <a:lnTo>
                    <a:pt x="1255" y="3094"/>
                  </a:lnTo>
                  <a:lnTo>
                    <a:pt x="1265" y="3091"/>
                  </a:lnTo>
                  <a:lnTo>
                    <a:pt x="1271" y="3088"/>
                  </a:lnTo>
                  <a:lnTo>
                    <a:pt x="1274" y="3082"/>
                  </a:lnTo>
                  <a:lnTo>
                    <a:pt x="1274" y="3076"/>
                  </a:lnTo>
                  <a:lnTo>
                    <a:pt x="1271" y="3066"/>
                  </a:lnTo>
                  <a:lnTo>
                    <a:pt x="1265" y="3060"/>
                  </a:lnTo>
                  <a:lnTo>
                    <a:pt x="1258" y="3051"/>
                  </a:lnTo>
                  <a:lnTo>
                    <a:pt x="1249" y="3044"/>
                  </a:lnTo>
                  <a:lnTo>
                    <a:pt x="1243" y="3038"/>
                  </a:lnTo>
                  <a:lnTo>
                    <a:pt x="1236" y="3035"/>
                  </a:lnTo>
                  <a:lnTo>
                    <a:pt x="1224" y="3032"/>
                  </a:lnTo>
                  <a:lnTo>
                    <a:pt x="1208" y="3032"/>
                  </a:lnTo>
                  <a:lnTo>
                    <a:pt x="1193" y="3035"/>
                  </a:lnTo>
                  <a:lnTo>
                    <a:pt x="1180" y="3032"/>
                  </a:lnTo>
                  <a:lnTo>
                    <a:pt x="1177" y="3026"/>
                  </a:lnTo>
                  <a:lnTo>
                    <a:pt x="1174" y="3019"/>
                  </a:lnTo>
                  <a:lnTo>
                    <a:pt x="1171" y="3010"/>
                  </a:lnTo>
                  <a:lnTo>
                    <a:pt x="1168" y="3001"/>
                  </a:lnTo>
                  <a:lnTo>
                    <a:pt x="1165" y="2994"/>
                  </a:lnTo>
                  <a:lnTo>
                    <a:pt x="1162" y="2988"/>
                  </a:lnTo>
                  <a:lnTo>
                    <a:pt x="1143" y="2969"/>
                  </a:lnTo>
                  <a:lnTo>
                    <a:pt x="1121" y="2954"/>
                  </a:lnTo>
                  <a:lnTo>
                    <a:pt x="1102" y="2938"/>
                  </a:lnTo>
                  <a:lnTo>
                    <a:pt x="1096" y="2929"/>
                  </a:lnTo>
                  <a:lnTo>
                    <a:pt x="1087" y="2919"/>
                  </a:lnTo>
                  <a:lnTo>
                    <a:pt x="1077" y="2913"/>
                  </a:lnTo>
                  <a:lnTo>
                    <a:pt x="1068" y="2904"/>
                  </a:lnTo>
                  <a:lnTo>
                    <a:pt x="1058" y="2894"/>
                  </a:lnTo>
                  <a:lnTo>
                    <a:pt x="1052" y="2888"/>
                  </a:lnTo>
                  <a:lnTo>
                    <a:pt x="1043" y="2882"/>
                  </a:lnTo>
                  <a:lnTo>
                    <a:pt x="1030" y="2873"/>
                  </a:lnTo>
                  <a:lnTo>
                    <a:pt x="1021" y="2863"/>
                  </a:lnTo>
                  <a:lnTo>
                    <a:pt x="1012" y="2860"/>
                  </a:lnTo>
                  <a:lnTo>
                    <a:pt x="993" y="2860"/>
                  </a:lnTo>
                  <a:lnTo>
                    <a:pt x="968" y="2860"/>
                  </a:lnTo>
                  <a:lnTo>
                    <a:pt x="949" y="2860"/>
                  </a:lnTo>
                  <a:lnTo>
                    <a:pt x="943" y="2857"/>
                  </a:lnTo>
                  <a:lnTo>
                    <a:pt x="934" y="2851"/>
                  </a:lnTo>
                  <a:lnTo>
                    <a:pt x="927" y="2841"/>
                  </a:lnTo>
                  <a:lnTo>
                    <a:pt x="921" y="2835"/>
                  </a:lnTo>
                  <a:lnTo>
                    <a:pt x="912" y="2829"/>
                  </a:lnTo>
                  <a:lnTo>
                    <a:pt x="887" y="2813"/>
                  </a:lnTo>
                  <a:lnTo>
                    <a:pt x="855" y="2795"/>
                  </a:lnTo>
                  <a:lnTo>
                    <a:pt x="818" y="2779"/>
                  </a:lnTo>
                  <a:lnTo>
                    <a:pt x="784" y="2766"/>
                  </a:lnTo>
                  <a:lnTo>
                    <a:pt x="756" y="2763"/>
                  </a:lnTo>
                  <a:lnTo>
                    <a:pt x="737" y="2773"/>
                  </a:lnTo>
                  <a:lnTo>
                    <a:pt x="721" y="2788"/>
                  </a:lnTo>
                  <a:lnTo>
                    <a:pt x="702" y="2801"/>
                  </a:lnTo>
                  <a:lnTo>
                    <a:pt x="687" y="2804"/>
                  </a:lnTo>
                  <a:lnTo>
                    <a:pt x="668" y="2801"/>
                  </a:lnTo>
                  <a:lnTo>
                    <a:pt x="649" y="2801"/>
                  </a:lnTo>
                  <a:lnTo>
                    <a:pt x="631" y="2804"/>
                  </a:lnTo>
                  <a:lnTo>
                    <a:pt x="606" y="2804"/>
                  </a:lnTo>
                  <a:lnTo>
                    <a:pt x="587" y="2810"/>
                  </a:lnTo>
                  <a:lnTo>
                    <a:pt x="562" y="2820"/>
                  </a:lnTo>
                  <a:lnTo>
                    <a:pt x="537" y="2835"/>
                  </a:lnTo>
                  <a:lnTo>
                    <a:pt x="518" y="2851"/>
                  </a:lnTo>
                  <a:lnTo>
                    <a:pt x="509" y="2857"/>
                  </a:lnTo>
                  <a:lnTo>
                    <a:pt x="499" y="2866"/>
                  </a:lnTo>
                  <a:lnTo>
                    <a:pt x="493" y="2876"/>
                  </a:lnTo>
                  <a:lnTo>
                    <a:pt x="484" y="2885"/>
                  </a:lnTo>
                  <a:lnTo>
                    <a:pt x="478" y="2894"/>
                  </a:lnTo>
                  <a:lnTo>
                    <a:pt x="459" y="2910"/>
                  </a:lnTo>
                  <a:lnTo>
                    <a:pt x="437" y="2929"/>
                  </a:lnTo>
                  <a:lnTo>
                    <a:pt x="415" y="2941"/>
                  </a:lnTo>
                  <a:lnTo>
                    <a:pt x="393" y="2948"/>
                  </a:lnTo>
                  <a:lnTo>
                    <a:pt x="362" y="2951"/>
                  </a:lnTo>
                  <a:lnTo>
                    <a:pt x="334" y="2951"/>
                  </a:lnTo>
                  <a:lnTo>
                    <a:pt x="309" y="2948"/>
                  </a:lnTo>
                  <a:lnTo>
                    <a:pt x="300" y="2941"/>
                  </a:lnTo>
                  <a:lnTo>
                    <a:pt x="300" y="2929"/>
                  </a:lnTo>
                  <a:lnTo>
                    <a:pt x="293" y="2910"/>
                  </a:lnTo>
                  <a:lnTo>
                    <a:pt x="287" y="2891"/>
                  </a:lnTo>
                  <a:lnTo>
                    <a:pt x="281" y="2879"/>
                  </a:lnTo>
                  <a:lnTo>
                    <a:pt x="262" y="2866"/>
                  </a:lnTo>
                  <a:lnTo>
                    <a:pt x="240" y="2857"/>
                  </a:lnTo>
                  <a:lnTo>
                    <a:pt x="218" y="2854"/>
                  </a:lnTo>
                  <a:lnTo>
                    <a:pt x="212" y="2854"/>
                  </a:lnTo>
                  <a:lnTo>
                    <a:pt x="203" y="2857"/>
                  </a:lnTo>
                  <a:lnTo>
                    <a:pt x="197" y="2863"/>
                  </a:lnTo>
                  <a:lnTo>
                    <a:pt x="187" y="2866"/>
                  </a:lnTo>
                  <a:lnTo>
                    <a:pt x="178" y="2870"/>
                  </a:lnTo>
                  <a:lnTo>
                    <a:pt x="172" y="2873"/>
                  </a:lnTo>
                  <a:lnTo>
                    <a:pt x="144" y="2876"/>
                  </a:lnTo>
                  <a:lnTo>
                    <a:pt x="109" y="2876"/>
                  </a:lnTo>
                  <a:lnTo>
                    <a:pt x="81" y="2873"/>
                  </a:lnTo>
                  <a:lnTo>
                    <a:pt x="59" y="2866"/>
                  </a:lnTo>
                  <a:lnTo>
                    <a:pt x="37" y="2854"/>
                  </a:lnTo>
                  <a:lnTo>
                    <a:pt x="22" y="2838"/>
                  </a:lnTo>
                  <a:lnTo>
                    <a:pt x="19" y="2835"/>
                  </a:lnTo>
                  <a:lnTo>
                    <a:pt x="15" y="2829"/>
                  </a:lnTo>
                  <a:lnTo>
                    <a:pt x="9" y="2820"/>
                  </a:lnTo>
                  <a:lnTo>
                    <a:pt x="9" y="2813"/>
                  </a:lnTo>
                  <a:lnTo>
                    <a:pt x="6" y="2804"/>
                  </a:lnTo>
                  <a:lnTo>
                    <a:pt x="9" y="2798"/>
                  </a:lnTo>
                  <a:lnTo>
                    <a:pt x="12" y="2795"/>
                  </a:lnTo>
                  <a:lnTo>
                    <a:pt x="19" y="2795"/>
                  </a:lnTo>
                  <a:lnTo>
                    <a:pt x="25" y="2791"/>
                  </a:lnTo>
                  <a:lnTo>
                    <a:pt x="31" y="2791"/>
                  </a:lnTo>
                  <a:lnTo>
                    <a:pt x="37" y="2791"/>
                  </a:lnTo>
                  <a:lnTo>
                    <a:pt x="44" y="2795"/>
                  </a:lnTo>
                  <a:lnTo>
                    <a:pt x="53" y="2798"/>
                  </a:lnTo>
                  <a:lnTo>
                    <a:pt x="62" y="2804"/>
                  </a:lnTo>
                  <a:lnTo>
                    <a:pt x="72" y="2807"/>
                  </a:lnTo>
                  <a:lnTo>
                    <a:pt x="78" y="2810"/>
                  </a:lnTo>
                  <a:lnTo>
                    <a:pt x="84" y="2813"/>
                  </a:lnTo>
                  <a:lnTo>
                    <a:pt x="94" y="2816"/>
                  </a:lnTo>
                  <a:lnTo>
                    <a:pt x="103" y="2816"/>
                  </a:lnTo>
                  <a:lnTo>
                    <a:pt x="112" y="2816"/>
                  </a:lnTo>
                  <a:lnTo>
                    <a:pt x="119" y="2816"/>
                  </a:lnTo>
                  <a:lnTo>
                    <a:pt x="125" y="2813"/>
                  </a:lnTo>
                  <a:lnTo>
                    <a:pt x="134" y="2801"/>
                  </a:lnTo>
                  <a:lnTo>
                    <a:pt x="140" y="2779"/>
                  </a:lnTo>
                  <a:lnTo>
                    <a:pt x="140" y="2763"/>
                  </a:lnTo>
                  <a:lnTo>
                    <a:pt x="128" y="2754"/>
                  </a:lnTo>
                  <a:lnTo>
                    <a:pt x="112" y="2745"/>
                  </a:lnTo>
                  <a:lnTo>
                    <a:pt x="97" y="2738"/>
                  </a:lnTo>
                  <a:lnTo>
                    <a:pt x="84" y="2732"/>
                  </a:lnTo>
                  <a:lnTo>
                    <a:pt x="75" y="2726"/>
                  </a:lnTo>
                  <a:lnTo>
                    <a:pt x="69" y="2720"/>
                  </a:lnTo>
                  <a:lnTo>
                    <a:pt x="59" y="2710"/>
                  </a:lnTo>
                  <a:lnTo>
                    <a:pt x="53" y="2701"/>
                  </a:lnTo>
                  <a:lnTo>
                    <a:pt x="47" y="2695"/>
                  </a:lnTo>
                  <a:lnTo>
                    <a:pt x="34" y="2676"/>
                  </a:lnTo>
                  <a:lnTo>
                    <a:pt x="15" y="2651"/>
                  </a:lnTo>
                  <a:lnTo>
                    <a:pt x="3" y="2629"/>
                  </a:lnTo>
                  <a:lnTo>
                    <a:pt x="0" y="2607"/>
                  </a:lnTo>
                  <a:lnTo>
                    <a:pt x="6" y="2592"/>
                  </a:lnTo>
                  <a:lnTo>
                    <a:pt x="22" y="2579"/>
                  </a:lnTo>
                  <a:lnTo>
                    <a:pt x="40" y="2567"/>
                  </a:lnTo>
                  <a:lnTo>
                    <a:pt x="56" y="2557"/>
                  </a:lnTo>
                  <a:lnTo>
                    <a:pt x="75" y="2548"/>
                  </a:lnTo>
                  <a:lnTo>
                    <a:pt x="97" y="2542"/>
                  </a:lnTo>
                  <a:lnTo>
                    <a:pt x="119" y="2542"/>
                  </a:lnTo>
                  <a:lnTo>
                    <a:pt x="137" y="2545"/>
                  </a:lnTo>
                  <a:lnTo>
                    <a:pt x="162" y="2557"/>
                  </a:lnTo>
                  <a:lnTo>
                    <a:pt x="184" y="2567"/>
                  </a:lnTo>
                  <a:lnTo>
                    <a:pt x="203" y="2567"/>
                  </a:lnTo>
                  <a:lnTo>
                    <a:pt x="209" y="2563"/>
                  </a:lnTo>
                  <a:lnTo>
                    <a:pt x="215" y="2554"/>
                  </a:lnTo>
                  <a:lnTo>
                    <a:pt x="222" y="2548"/>
                  </a:lnTo>
                  <a:lnTo>
                    <a:pt x="225" y="2542"/>
                  </a:lnTo>
                  <a:lnTo>
                    <a:pt x="228" y="2523"/>
                  </a:lnTo>
                  <a:lnTo>
                    <a:pt x="231" y="2501"/>
                  </a:lnTo>
                  <a:lnTo>
                    <a:pt x="231" y="2482"/>
                  </a:lnTo>
                  <a:lnTo>
                    <a:pt x="225" y="2467"/>
                  </a:lnTo>
                  <a:lnTo>
                    <a:pt x="222" y="2464"/>
                  </a:lnTo>
                  <a:lnTo>
                    <a:pt x="215" y="2464"/>
                  </a:lnTo>
                  <a:lnTo>
                    <a:pt x="225" y="2457"/>
                  </a:lnTo>
                  <a:lnTo>
                    <a:pt x="234" y="2451"/>
                  </a:lnTo>
                  <a:lnTo>
                    <a:pt x="240" y="2448"/>
                  </a:lnTo>
                  <a:lnTo>
                    <a:pt x="250" y="2445"/>
                  </a:lnTo>
                  <a:lnTo>
                    <a:pt x="262" y="2448"/>
                  </a:lnTo>
                  <a:lnTo>
                    <a:pt x="281" y="2454"/>
                  </a:lnTo>
                  <a:lnTo>
                    <a:pt x="297" y="2464"/>
                  </a:lnTo>
                  <a:lnTo>
                    <a:pt x="312" y="2464"/>
                  </a:lnTo>
                  <a:lnTo>
                    <a:pt x="328" y="2448"/>
                  </a:lnTo>
                  <a:lnTo>
                    <a:pt x="343" y="2426"/>
                  </a:lnTo>
                  <a:lnTo>
                    <a:pt x="356" y="2404"/>
                  </a:lnTo>
                  <a:lnTo>
                    <a:pt x="368" y="2386"/>
                  </a:lnTo>
                  <a:lnTo>
                    <a:pt x="384" y="2364"/>
                  </a:lnTo>
                  <a:lnTo>
                    <a:pt x="400" y="2351"/>
                  </a:lnTo>
                  <a:lnTo>
                    <a:pt x="421" y="2345"/>
                  </a:lnTo>
                  <a:lnTo>
                    <a:pt x="453" y="2348"/>
                  </a:lnTo>
                  <a:lnTo>
                    <a:pt x="478" y="2351"/>
                  </a:lnTo>
                  <a:lnTo>
                    <a:pt x="496" y="2354"/>
                  </a:lnTo>
                  <a:lnTo>
                    <a:pt x="515" y="2364"/>
                  </a:lnTo>
                  <a:lnTo>
                    <a:pt x="531" y="2373"/>
                  </a:lnTo>
                  <a:lnTo>
                    <a:pt x="534" y="2386"/>
                  </a:lnTo>
                  <a:lnTo>
                    <a:pt x="534" y="2404"/>
                  </a:lnTo>
                  <a:lnTo>
                    <a:pt x="534" y="2420"/>
                  </a:lnTo>
                  <a:lnTo>
                    <a:pt x="540" y="2432"/>
                  </a:lnTo>
                  <a:lnTo>
                    <a:pt x="556" y="2432"/>
                  </a:lnTo>
                  <a:lnTo>
                    <a:pt x="578" y="2426"/>
                  </a:lnTo>
                  <a:lnTo>
                    <a:pt x="599" y="2414"/>
                  </a:lnTo>
                  <a:lnTo>
                    <a:pt x="612" y="2401"/>
                  </a:lnTo>
                  <a:lnTo>
                    <a:pt x="618" y="2386"/>
                  </a:lnTo>
                  <a:lnTo>
                    <a:pt x="621" y="2367"/>
                  </a:lnTo>
                  <a:lnTo>
                    <a:pt x="624" y="2348"/>
                  </a:lnTo>
                  <a:lnTo>
                    <a:pt x="631" y="2332"/>
                  </a:lnTo>
                  <a:lnTo>
                    <a:pt x="646" y="2329"/>
                  </a:lnTo>
                  <a:lnTo>
                    <a:pt x="665" y="2326"/>
                  </a:lnTo>
                  <a:lnTo>
                    <a:pt x="684" y="2323"/>
                  </a:lnTo>
                  <a:lnTo>
                    <a:pt x="696" y="2317"/>
                  </a:lnTo>
                  <a:lnTo>
                    <a:pt x="702" y="2301"/>
                  </a:lnTo>
                  <a:lnTo>
                    <a:pt x="702" y="2279"/>
                  </a:lnTo>
                  <a:lnTo>
                    <a:pt x="699" y="2257"/>
                  </a:lnTo>
                  <a:lnTo>
                    <a:pt x="696" y="2239"/>
                  </a:lnTo>
                  <a:lnTo>
                    <a:pt x="696" y="2220"/>
                  </a:lnTo>
                  <a:lnTo>
                    <a:pt x="696" y="2195"/>
                  </a:lnTo>
                  <a:lnTo>
                    <a:pt x="696" y="2176"/>
                  </a:lnTo>
                  <a:lnTo>
                    <a:pt x="712" y="2158"/>
                  </a:lnTo>
                  <a:lnTo>
                    <a:pt x="731" y="2136"/>
                  </a:lnTo>
                  <a:lnTo>
                    <a:pt x="746" y="2120"/>
                  </a:lnTo>
                  <a:lnTo>
                    <a:pt x="762" y="2089"/>
                  </a:lnTo>
                  <a:lnTo>
                    <a:pt x="774" y="2048"/>
                  </a:lnTo>
                  <a:lnTo>
                    <a:pt x="790" y="2020"/>
                  </a:lnTo>
                  <a:lnTo>
                    <a:pt x="796" y="2011"/>
                  </a:lnTo>
                  <a:lnTo>
                    <a:pt x="802" y="2001"/>
                  </a:lnTo>
                  <a:lnTo>
                    <a:pt x="812" y="1992"/>
                  </a:lnTo>
                  <a:lnTo>
                    <a:pt x="821" y="1986"/>
                  </a:lnTo>
                  <a:lnTo>
                    <a:pt x="831" y="1976"/>
                  </a:lnTo>
                  <a:lnTo>
                    <a:pt x="840" y="1973"/>
                  </a:lnTo>
                  <a:lnTo>
                    <a:pt x="865" y="1970"/>
                  </a:lnTo>
                  <a:lnTo>
                    <a:pt x="893" y="1970"/>
                  </a:lnTo>
                  <a:lnTo>
                    <a:pt x="921" y="1973"/>
                  </a:lnTo>
                  <a:lnTo>
                    <a:pt x="943" y="1976"/>
                  </a:lnTo>
                  <a:lnTo>
                    <a:pt x="971" y="1983"/>
                  </a:lnTo>
                  <a:lnTo>
                    <a:pt x="996" y="1983"/>
                  </a:lnTo>
                  <a:lnTo>
                    <a:pt x="1018" y="1970"/>
                  </a:lnTo>
                  <a:lnTo>
                    <a:pt x="1040" y="1951"/>
                  </a:lnTo>
                  <a:lnTo>
                    <a:pt x="1062" y="1939"/>
                  </a:lnTo>
                  <a:lnTo>
                    <a:pt x="1077" y="1933"/>
                  </a:lnTo>
                  <a:lnTo>
                    <a:pt x="1099" y="1930"/>
                  </a:lnTo>
                  <a:lnTo>
                    <a:pt x="1115" y="1930"/>
                  </a:lnTo>
                  <a:lnTo>
                    <a:pt x="1137" y="1936"/>
                  </a:lnTo>
                  <a:lnTo>
                    <a:pt x="1158" y="1948"/>
                  </a:lnTo>
                  <a:lnTo>
                    <a:pt x="1180" y="1961"/>
                  </a:lnTo>
                  <a:lnTo>
                    <a:pt x="1202" y="1967"/>
                  </a:lnTo>
                  <a:lnTo>
                    <a:pt x="1224" y="1964"/>
                  </a:lnTo>
                  <a:lnTo>
                    <a:pt x="1252" y="1955"/>
                  </a:lnTo>
                  <a:lnTo>
                    <a:pt x="1280" y="1945"/>
                  </a:lnTo>
                  <a:lnTo>
                    <a:pt x="1302" y="1939"/>
                  </a:lnTo>
                  <a:lnTo>
                    <a:pt x="1318" y="1945"/>
                  </a:lnTo>
                  <a:lnTo>
                    <a:pt x="1336" y="1955"/>
                  </a:lnTo>
                  <a:lnTo>
                    <a:pt x="1355" y="1964"/>
                  </a:lnTo>
                  <a:lnTo>
                    <a:pt x="1371" y="1967"/>
                  </a:lnTo>
                  <a:lnTo>
                    <a:pt x="1396" y="1961"/>
                  </a:lnTo>
                  <a:lnTo>
                    <a:pt x="1427" y="1948"/>
                  </a:lnTo>
                  <a:lnTo>
                    <a:pt x="1455" y="1933"/>
                  </a:lnTo>
                  <a:lnTo>
                    <a:pt x="1474" y="1914"/>
                  </a:lnTo>
                  <a:lnTo>
                    <a:pt x="1480" y="1895"/>
                  </a:lnTo>
                  <a:lnTo>
                    <a:pt x="1477" y="1867"/>
                  </a:lnTo>
                  <a:lnTo>
                    <a:pt x="1477" y="1842"/>
                  </a:lnTo>
                  <a:lnTo>
                    <a:pt x="1483" y="1820"/>
                  </a:lnTo>
                  <a:lnTo>
                    <a:pt x="1499" y="1808"/>
                  </a:lnTo>
                  <a:lnTo>
                    <a:pt x="1521" y="1798"/>
                  </a:lnTo>
                  <a:lnTo>
                    <a:pt x="1546" y="1786"/>
                  </a:lnTo>
                  <a:lnTo>
                    <a:pt x="1564" y="1777"/>
                  </a:lnTo>
                  <a:lnTo>
                    <a:pt x="1583" y="1761"/>
                  </a:lnTo>
                  <a:lnTo>
                    <a:pt x="1608" y="1742"/>
                  </a:lnTo>
                  <a:lnTo>
                    <a:pt x="1630" y="1727"/>
                  </a:lnTo>
                  <a:lnTo>
                    <a:pt x="1652" y="1724"/>
                  </a:lnTo>
                  <a:lnTo>
                    <a:pt x="1674" y="1724"/>
                  </a:lnTo>
                  <a:lnTo>
                    <a:pt x="1692" y="1720"/>
                  </a:lnTo>
                  <a:lnTo>
                    <a:pt x="1711" y="1711"/>
                  </a:lnTo>
                  <a:lnTo>
                    <a:pt x="1730" y="1695"/>
                  </a:lnTo>
                  <a:lnTo>
                    <a:pt x="1749" y="1680"/>
                  </a:lnTo>
                  <a:lnTo>
                    <a:pt x="1764" y="1670"/>
                  </a:lnTo>
                  <a:lnTo>
                    <a:pt x="1789" y="1667"/>
                  </a:lnTo>
                  <a:lnTo>
                    <a:pt x="1820" y="1670"/>
                  </a:lnTo>
                  <a:lnTo>
                    <a:pt x="1849" y="1677"/>
                  </a:lnTo>
                  <a:lnTo>
                    <a:pt x="1867" y="1680"/>
                  </a:lnTo>
                  <a:lnTo>
                    <a:pt x="1889" y="1689"/>
                  </a:lnTo>
                  <a:lnTo>
                    <a:pt x="1908" y="1699"/>
                  </a:lnTo>
                  <a:lnTo>
                    <a:pt x="1920" y="1714"/>
                  </a:lnTo>
                  <a:lnTo>
                    <a:pt x="1930" y="1733"/>
                  </a:lnTo>
                  <a:lnTo>
                    <a:pt x="1939" y="1752"/>
                  </a:lnTo>
                  <a:lnTo>
                    <a:pt x="1952" y="1764"/>
                  </a:lnTo>
                  <a:lnTo>
                    <a:pt x="1970" y="1773"/>
                  </a:lnTo>
                  <a:lnTo>
                    <a:pt x="1995" y="1777"/>
                  </a:lnTo>
                  <a:lnTo>
                    <a:pt x="2020" y="1780"/>
                  </a:lnTo>
                  <a:lnTo>
                    <a:pt x="2042" y="1777"/>
                  </a:lnTo>
                  <a:lnTo>
                    <a:pt x="2064" y="1764"/>
                  </a:lnTo>
                  <a:lnTo>
                    <a:pt x="2089" y="1742"/>
                  </a:lnTo>
                  <a:lnTo>
                    <a:pt x="2114" y="1720"/>
                  </a:lnTo>
                  <a:lnTo>
                    <a:pt x="2130" y="1695"/>
                  </a:lnTo>
                  <a:lnTo>
                    <a:pt x="2139" y="1667"/>
                  </a:lnTo>
                  <a:lnTo>
                    <a:pt x="2148" y="1630"/>
                  </a:lnTo>
                  <a:lnTo>
                    <a:pt x="2155" y="1599"/>
                  </a:lnTo>
                  <a:lnTo>
                    <a:pt x="2155" y="1577"/>
                  </a:lnTo>
                  <a:lnTo>
                    <a:pt x="2151" y="1549"/>
                  </a:lnTo>
                  <a:lnTo>
                    <a:pt x="2151" y="1524"/>
                  </a:lnTo>
                  <a:lnTo>
                    <a:pt x="2155" y="1502"/>
                  </a:lnTo>
                  <a:lnTo>
                    <a:pt x="2170" y="1486"/>
                  </a:lnTo>
                  <a:lnTo>
                    <a:pt x="2217" y="1452"/>
                  </a:lnTo>
                  <a:lnTo>
                    <a:pt x="2229" y="1436"/>
                  </a:lnTo>
                  <a:lnTo>
                    <a:pt x="2233" y="1418"/>
                  </a:lnTo>
                  <a:lnTo>
                    <a:pt x="2229" y="1393"/>
                  </a:lnTo>
                  <a:lnTo>
                    <a:pt x="2226" y="1364"/>
                  </a:lnTo>
                  <a:lnTo>
                    <a:pt x="2229" y="1346"/>
                  </a:lnTo>
                  <a:lnTo>
                    <a:pt x="2245" y="1333"/>
                  </a:lnTo>
                  <a:lnTo>
                    <a:pt x="2264" y="1321"/>
                  </a:lnTo>
                  <a:lnTo>
                    <a:pt x="2286" y="1311"/>
                  </a:lnTo>
                  <a:lnTo>
                    <a:pt x="2308" y="1311"/>
                  </a:lnTo>
                  <a:lnTo>
                    <a:pt x="2336" y="1314"/>
                  </a:lnTo>
                  <a:lnTo>
                    <a:pt x="2364" y="1318"/>
                  </a:lnTo>
                  <a:lnTo>
                    <a:pt x="2392" y="1318"/>
                  </a:lnTo>
                  <a:lnTo>
                    <a:pt x="2414" y="1311"/>
                  </a:lnTo>
                  <a:lnTo>
                    <a:pt x="2420" y="1299"/>
                  </a:lnTo>
                  <a:lnTo>
                    <a:pt x="2426" y="1280"/>
                  </a:lnTo>
                  <a:lnTo>
                    <a:pt x="2429" y="1261"/>
                  </a:lnTo>
                  <a:lnTo>
                    <a:pt x="2432" y="1246"/>
                  </a:lnTo>
                  <a:lnTo>
                    <a:pt x="2439" y="1221"/>
                  </a:lnTo>
                  <a:lnTo>
                    <a:pt x="2448" y="1196"/>
                  </a:lnTo>
                  <a:lnTo>
                    <a:pt x="2454" y="1168"/>
                  </a:lnTo>
                  <a:lnTo>
                    <a:pt x="2454" y="1146"/>
                  </a:lnTo>
                  <a:lnTo>
                    <a:pt x="2442" y="1124"/>
                  </a:lnTo>
                  <a:lnTo>
                    <a:pt x="2417" y="1099"/>
                  </a:lnTo>
                  <a:lnTo>
                    <a:pt x="2392" y="1077"/>
                  </a:lnTo>
                  <a:lnTo>
                    <a:pt x="2376" y="1055"/>
                  </a:lnTo>
                  <a:lnTo>
                    <a:pt x="2367" y="1027"/>
                  </a:lnTo>
                  <a:lnTo>
                    <a:pt x="2354" y="996"/>
                  </a:lnTo>
                  <a:lnTo>
                    <a:pt x="2348" y="962"/>
                  </a:lnTo>
                  <a:lnTo>
                    <a:pt x="2348" y="934"/>
                  </a:lnTo>
                  <a:lnTo>
                    <a:pt x="2358" y="918"/>
                  </a:lnTo>
                  <a:lnTo>
                    <a:pt x="2370" y="902"/>
                  </a:lnTo>
                  <a:lnTo>
                    <a:pt x="2382" y="884"/>
                  </a:lnTo>
                  <a:lnTo>
                    <a:pt x="2389" y="868"/>
                  </a:lnTo>
                  <a:lnTo>
                    <a:pt x="2395" y="837"/>
                  </a:lnTo>
                  <a:lnTo>
                    <a:pt x="2395" y="796"/>
                  </a:lnTo>
                  <a:lnTo>
                    <a:pt x="2395" y="756"/>
                  </a:lnTo>
                  <a:lnTo>
                    <a:pt x="2389" y="721"/>
                  </a:lnTo>
                  <a:lnTo>
                    <a:pt x="2382" y="699"/>
                  </a:lnTo>
                  <a:lnTo>
                    <a:pt x="2370" y="674"/>
                  </a:lnTo>
                  <a:lnTo>
                    <a:pt x="2364" y="656"/>
                  </a:lnTo>
                  <a:lnTo>
                    <a:pt x="2370" y="634"/>
                  </a:lnTo>
                  <a:lnTo>
                    <a:pt x="2379" y="609"/>
                  </a:lnTo>
                  <a:lnTo>
                    <a:pt x="2389" y="587"/>
                  </a:lnTo>
                  <a:lnTo>
                    <a:pt x="2404" y="571"/>
                  </a:lnTo>
                  <a:lnTo>
                    <a:pt x="2423" y="553"/>
                  </a:lnTo>
                  <a:lnTo>
                    <a:pt x="2442" y="534"/>
                  </a:lnTo>
                  <a:lnTo>
                    <a:pt x="2454" y="515"/>
                  </a:lnTo>
                  <a:lnTo>
                    <a:pt x="2457" y="493"/>
                  </a:lnTo>
                  <a:lnTo>
                    <a:pt x="2454" y="465"/>
                  </a:lnTo>
                  <a:lnTo>
                    <a:pt x="2451" y="437"/>
                  </a:lnTo>
                  <a:lnTo>
                    <a:pt x="2445" y="415"/>
                  </a:lnTo>
                  <a:lnTo>
                    <a:pt x="2436" y="390"/>
                  </a:lnTo>
                  <a:lnTo>
                    <a:pt x="2423" y="359"/>
                  </a:lnTo>
                  <a:lnTo>
                    <a:pt x="2414" y="334"/>
                  </a:lnTo>
                  <a:lnTo>
                    <a:pt x="2411" y="300"/>
                  </a:lnTo>
                  <a:lnTo>
                    <a:pt x="2411" y="259"/>
                  </a:lnTo>
                  <a:lnTo>
                    <a:pt x="2411" y="218"/>
                  </a:lnTo>
                  <a:lnTo>
                    <a:pt x="2414" y="184"/>
                  </a:lnTo>
                  <a:lnTo>
                    <a:pt x="2423" y="159"/>
                  </a:lnTo>
                  <a:lnTo>
                    <a:pt x="2439" y="128"/>
                  </a:lnTo>
                  <a:lnTo>
                    <a:pt x="2451" y="97"/>
                  </a:lnTo>
                  <a:lnTo>
                    <a:pt x="2482" y="106"/>
                  </a:lnTo>
                  <a:lnTo>
                    <a:pt x="2507" y="112"/>
                  </a:lnTo>
                  <a:lnTo>
                    <a:pt x="2532" y="112"/>
                  </a:lnTo>
                  <a:lnTo>
                    <a:pt x="2560" y="109"/>
                  </a:lnTo>
                  <a:lnTo>
                    <a:pt x="2585" y="103"/>
                  </a:lnTo>
                  <a:lnTo>
                    <a:pt x="2595" y="100"/>
                  </a:lnTo>
                  <a:lnTo>
                    <a:pt x="2604" y="94"/>
                  </a:lnTo>
                  <a:lnTo>
                    <a:pt x="2614" y="87"/>
                  </a:lnTo>
                  <a:lnTo>
                    <a:pt x="2623" y="84"/>
                  </a:lnTo>
                  <a:lnTo>
                    <a:pt x="2632" y="78"/>
                  </a:lnTo>
                  <a:lnTo>
                    <a:pt x="2651" y="78"/>
                  </a:lnTo>
                  <a:lnTo>
                    <a:pt x="2673" y="78"/>
                  </a:lnTo>
                  <a:lnTo>
                    <a:pt x="2692" y="78"/>
                  </a:lnTo>
                  <a:lnTo>
                    <a:pt x="2710" y="94"/>
                  </a:lnTo>
                  <a:lnTo>
                    <a:pt x="2732" y="112"/>
                  </a:lnTo>
                  <a:lnTo>
                    <a:pt x="2751" y="128"/>
                  </a:lnTo>
                  <a:lnTo>
                    <a:pt x="2757" y="131"/>
                  </a:lnTo>
                  <a:lnTo>
                    <a:pt x="2767" y="134"/>
                  </a:lnTo>
                  <a:lnTo>
                    <a:pt x="2773" y="137"/>
                  </a:lnTo>
                  <a:lnTo>
                    <a:pt x="2782" y="140"/>
                  </a:lnTo>
                  <a:lnTo>
                    <a:pt x="2788" y="143"/>
                  </a:lnTo>
                  <a:lnTo>
                    <a:pt x="2792" y="150"/>
                  </a:lnTo>
                  <a:lnTo>
                    <a:pt x="2795" y="156"/>
                  </a:lnTo>
                  <a:lnTo>
                    <a:pt x="2795" y="165"/>
                  </a:lnTo>
                  <a:lnTo>
                    <a:pt x="2798" y="175"/>
                  </a:lnTo>
                  <a:lnTo>
                    <a:pt x="2801" y="181"/>
                  </a:lnTo>
                  <a:lnTo>
                    <a:pt x="2817" y="187"/>
                  </a:lnTo>
                  <a:lnTo>
                    <a:pt x="2838" y="193"/>
                  </a:lnTo>
                  <a:lnTo>
                    <a:pt x="2860" y="197"/>
                  </a:lnTo>
                  <a:lnTo>
                    <a:pt x="2876" y="203"/>
                  </a:lnTo>
                  <a:lnTo>
                    <a:pt x="2882" y="206"/>
                  </a:lnTo>
                  <a:lnTo>
                    <a:pt x="2888" y="215"/>
                  </a:lnTo>
                  <a:lnTo>
                    <a:pt x="2895" y="225"/>
                  </a:lnTo>
                  <a:lnTo>
                    <a:pt x="2901" y="231"/>
                  </a:lnTo>
                  <a:lnTo>
                    <a:pt x="2904" y="237"/>
                  </a:lnTo>
                  <a:lnTo>
                    <a:pt x="2923" y="247"/>
                  </a:lnTo>
                  <a:lnTo>
                    <a:pt x="2948" y="253"/>
                  </a:lnTo>
                  <a:lnTo>
                    <a:pt x="2973" y="256"/>
                  </a:lnTo>
                  <a:lnTo>
                    <a:pt x="2995" y="253"/>
                  </a:lnTo>
                  <a:lnTo>
                    <a:pt x="3001" y="250"/>
                  </a:lnTo>
                  <a:lnTo>
                    <a:pt x="3007" y="243"/>
                  </a:lnTo>
                  <a:lnTo>
                    <a:pt x="3013" y="237"/>
                  </a:lnTo>
                  <a:lnTo>
                    <a:pt x="3020" y="228"/>
                  </a:lnTo>
                  <a:lnTo>
                    <a:pt x="3020" y="215"/>
                  </a:lnTo>
                  <a:lnTo>
                    <a:pt x="3023" y="200"/>
                  </a:lnTo>
                  <a:lnTo>
                    <a:pt x="3023" y="184"/>
                  </a:lnTo>
                  <a:lnTo>
                    <a:pt x="3029" y="172"/>
                  </a:lnTo>
                  <a:lnTo>
                    <a:pt x="3035" y="168"/>
                  </a:lnTo>
                  <a:lnTo>
                    <a:pt x="3041" y="165"/>
                  </a:lnTo>
                  <a:lnTo>
                    <a:pt x="3051" y="165"/>
                  </a:lnTo>
                  <a:lnTo>
                    <a:pt x="3060" y="165"/>
                  </a:lnTo>
                  <a:lnTo>
                    <a:pt x="3069" y="168"/>
                  </a:lnTo>
                  <a:lnTo>
                    <a:pt x="3076" y="168"/>
                  </a:lnTo>
                  <a:lnTo>
                    <a:pt x="3085" y="181"/>
                  </a:lnTo>
                  <a:lnTo>
                    <a:pt x="3088" y="197"/>
                  </a:lnTo>
                  <a:lnTo>
                    <a:pt x="3094" y="215"/>
                  </a:lnTo>
                  <a:lnTo>
                    <a:pt x="3101" y="231"/>
                  </a:lnTo>
                  <a:lnTo>
                    <a:pt x="3107" y="237"/>
                  </a:lnTo>
                  <a:lnTo>
                    <a:pt x="3123" y="237"/>
                  </a:lnTo>
                  <a:lnTo>
                    <a:pt x="3138" y="225"/>
                  </a:lnTo>
                  <a:lnTo>
                    <a:pt x="3154" y="215"/>
                  </a:lnTo>
                  <a:lnTo>
                    <a:pt x="3166" y="206"/>
                  </a:lnTo>
                  <a:lnTo>
                    <a:pt x="3185" y="203"/>
                  </a:lnTo>
                  <a:lnTo>
                    <a:pt x="3210" y="203"/>
                  </a:lnTo>
                  <a:lnTo>
                    <a:pt x="3238" y="203"/>
                  </a:lnTo>
                  <a:lnTo>
                    <a:pt x="3260" y="200"/>
                  </a:lnTo>
                  <a:lnTo>
                    <a:pt x="3276" y="190"/>
                  </a:lnTo>
                  <a:lnTo>
                    <a:pt x="3279" y="187"/>
                  </a:lnTo>
                  <a:lnTo>
                    <a:pt x="3279" y="181"/>
                  </a:lnTo>
                  <a:lnTo>
                    <a:pt x="3279" y="172"/>
                  </a:lnTo>
                  <a:lnTo>
                    <a:pt x="3276" y="165"/>
                  </a:lnTo>
                  <a:lnTo>
                    <a:pt x="3276" y="156"/>
                  </a:lnTo>
                  <a:lnTo>
                    <a:pt x="3276" y="150"/>
                  </a:lnTo>
                  <a:lnTo>
                    <a:pt x="3276" y="143"/>
                  </a:lnTo>
                  <a:lnTo>
                    <a:pt x="3294" y="128"/>
                  </a:lnTo>
                  <a:lnTo>
                    <a:pt x="3322" y="112"/>
                  </a:lnTo>
                  <a:lnTo>
                    <a:pt x="3354" y="100"/>
                  </a:lnTo>
                  <a:lnTo>
                    <a:pt x="3379" y="94"/>
                  </a:lnTo>
                  <a:lnTo>
                    <a:pt x="3400" y="94"/>
                  </a:lnTo>
                  <a:lnTo>
                    <a:pt x="3425" y="100"/>
                  </a:lnTo>
                  <a:lnTo>
                    <a:pt x="3454" y="106"/>
                  </a:lnTo>
                  <a:lnTo>
                    <a:pt x="3475" y="112"/>
                  </a:lnTo>
                  <a:lnTo>
                    <a:pt x="3494" y="125"/>
                  </a:lnTo>
                  <a:lnTo>
                    <a:pt x="3516" y="143"/>
                  </a:lnTo>
                  <a:lnTo>
                    <a:pt x="3535" y="153"/>
                  </a:lnTo>
                  <a:lnTo>
                    <a:pt x="3553" y="159"/>
                  </a:lnTo>
                  <a:lnTo>
                    <a:pt x="3575" y="159"/>
                  </a:lnTo>
                  <a:lnTo>
                    <a:pt x="3597" y="159"/>
                  </a:lnTo>
                  <a:lnTo>
                    <a:pt x="3613" y="153"/>
                  </a:lnTo>
                  <a:lnTo>
                    <a:pt x="3613" y="147"/>
                  </a:lnTo>
                  <a:lnTo>
                    <a:pt x="3613" y="140"/>
                  </a:lnTo>
                  <a:lnTo>
                    <a:pt x="3613" y="134"/>
                  </a:lnTo>
                  <a:lnTo>
                    <a:pt x="3613" y="125"/>
                  </a:lnTo>
                  <a:lnTo>
                    <a:pt x="3610" y="119"/>
                  </a:lnTo>
                  <a:lnTo>
                    <a:pt x="3613" y="115"/>
                  </a:lnTo>
                  <a:lnTo>
                    <a:pt x="3619" y="106"/>
                  </a:lnTo>
                  <a:lnTo>
                    <a:pt x="3628" y="100"/>
                  </a:lnTo>
                  <a:lnTo>
                    <a:pt x="3641" y="97"/>
                  </a:lnTo>
                  <a:lnTo>
                    <a:pt x="3653" y="94"/>
                  </a:lnTo>
                  <a:lnTo>
                    <a:pt x="3663" y="90"/>
                  </a:lnTo>
                  <a:lnTo>
                    <a:pt x="3678" y="97"/>
                  </a:lnTo>
                  <a:lnTo>
                    <a:pt x="3700" y="106"/>
                  </a:lnTo>
                  <a:lnTo>
                    <a:pt x="3719" y="109"/>
                  </a:lnTo>
                  <a:lnTo>
                    <a:pt x="3722" y="106"/>
                  </a:lnTo>
                  <a:lnTo>
                    <a:pt x="3728" y="103"/>
                  </a:lnTo>
                  <a:lnTo>
                    <a:pt x="3735" y="97"/>
                  </a:lnTo>
                  <a:lnTo>
                    <a:pt x="3741" y="90"/>
                  </a:lnTo>
                  <a:lnTo>
                    <a:pt x="3744" y="84"/>
                  </a:lnTo>
                  <a:lnTo>
                    <a:pt x="3744" y="72"/>
                  </a:lnTo>
                  <a:lnTo>
                    <a:pt x="3738" y="53"/>
                  </a:lnTo>
                  <a:lnTo>
                    <a:pt x="3731" y="34"/>
                  </a:lnTo>
                  <a:lnTo>
                    <a:pt x="3725" y="19"/>
                  </a:lnTo>
                  <a:lnTo>
                    <a:pt x="3728" y="6"/>
                  </a:lnTo>
                  <a:lnTo>
                    <a:pt x="3741" y="0"/>
                  </a:lnTo>
                  <a:lnTo>
                    <a:pt x="3756" y="0"/>
                  </a:lnTo>
                  <a:lnTo>
                    <a:pt x="3772" y="3"/>
                  </a:lnTo>
                  <a:lnTo>
                    <a:pt x="3785" y="6"/>
                  </a:lnTo>
                  <a:lnTo>
                    <a:pt x="3803" y="12"/>
                  </a:lnTo>
                  <a:lnTo>
                    <a:pt x="3828" y="25"/>
                  </a:lnTo>
                  <a:lnTo>
                    <a:pt x="3847" y="37"/>
                  </a:lnTo>
                  <a:lnTo>
                    <a:pt x="3853" y="40"/>
                  </a:lnTo>
                  <a:lnTo>
                    <a:pt x="3866" y="47"/>
                  </a:lnTo>
                  <a:lnTo>
                    <a:pt x="3875" y="53"/>
                  </a:lnTo>
                  <a:lnTo>
                    <a:pt x="3881" y="59"/>
                  </a:lnTo>
                  <a:lnTo>
                    <a:pt x="3894" y="81"/>
                  </a:lnTo>
                  <a:lnTo>
                    <a:pt x="3903" y="106"/>
                  </a:lnTo>
                  <a:lnTo>
                    <a:pt x="3906" y="131"/>
                  </a:lnTo>
                  <a:lnTo>
                    <a:pt x="3906" y="153"/>
                  </a:lnTo>
                  <a:lnTo>
                    <a:pt x="3900" y="175"/>
                  </a:lnTo>
                  <a:lnTo>
                    <a:pt x="3894" y="200"/>
                  </a:lnTo>
                  <a:lnTo>
                    <a:pt x="3894" y="218"/>
                  </a:lnTo>
                  <a:lnTo>
                    <a:pt x="3900" y="228"/>
                  </a:lnTo>
                  <a:lnTo>
                    <a:pt x="3906" y="237"/>
                  </a:lnTo>
                  <a:lnTo>
                    <a:pt x="3919" y="243"/>
                  </a:lnTo>
                  <a:lnTo>
                    <a:pt x="3928" y="250"/>
                  </a:lnTo>
                  <a:lnTo>
                    <a:pt x="3938" y="256"/>
                  </a:lnTo>
                  <a:lnTo>
                    <a:pt x="3956" y="262"/>
                  </a:lnTo>
                  <a:lnTo>
                    <a:pt x="3981" y="268"/>
                  </a:lnTo>
                  <a:lnTo>
                    <a:pt x="4006" y="275"/>
                  </a:lnTo>
                  <a:lnTo>
                    <a:pt x="4022" y="284"/>
                  </a:lnTo>
                  <a:lnTo>
                    <a:pt x="4031" y="300"/>
                  </a:lnTo>
                  <a:lnTo>
                    <a:pt x="4034" y="325"/>
                  </a:lnTo>
                  <a:lnTo>
                    <a:pt x="4034" y="346"/>
                  </a:lnTo>
                  <a:lnTo>
                    <a:pt x="4034" y="371"/>
                  </a:lnTo>
                  <a:lnTo>
                    <a:pt x="4041" y="390"/>
                  </a:lnTo>
                  <a:lnTo>
                    <a:pt x="4050" y="409"/>
                  </a:lnTo>
                  <a:lnTo>
                    <a:pt x="4062" y="431"/>
                  </a:lnTo>
                  <a:lnTo>
                    <a:pt x="4078" y="443"/>
                  </a:lnTo>
                  <a:lnTo>
                    <a:pt x="4084" y="443"/>
                  </a:lnTo>
                  <a:lnTo>
                    <a:pt x="4094" y="440"/>
                  </a:lnTo>
                  <a:lnTo>
                    <a:pt x="4100" y="437"/>
                  </a:lnTo>
                  <a:lnTo>
                    <a:pt x="4109" y="434"/>
                  </a:lnTo>
                  <a:lnTo>
                    <a:pt x="4119" y="431"/>
                  </a:lnTo>
                  <a:lnTo>
                    <a:pt x="4125" y="428"/>
                  </a:lnTo>
                  <a:lnTo>
                    <a:pt x="4141" y="434"/>
                  </a:lnTo>
                  <a:lnTo>
                    <a:pt x="4159" y="443"/>
                  </a:lnTo>
                  <a:lnTo>
                    <a:pt x="4175" y="450"/>
                  </a:lnTo>
                  <a:lnTo>
                    <a:pt x="4197" y="453"/>
                  </a:lnTo>
                  <a:lnTo>
                    <a:pt x="4222" y="453"/>
                  </a:lnTo>
                  <a:lnTo>
                    <a:pt x="4240" y="450"/>
                  </a:lnTo>
                  <a:lnTo>
                    <a:pt x="4247" y="443"/>
                  </a:lnTo>
                  <a:lnTo>
                    <a:pt x="4253" y="434"/>
                  </a:lnTo>
                  <a:lnTo>
                    <a:pt x="4256" y="425"/>
                  </a:lnTo>
                  <a:lnTo>
                    <a:pt x="4262" y="415"/>
                  </a:lnTo>
                  <a:lnTo>
                    <a:pt x="4265" y="409"/>
                  </a:lnTo>
                  <a:lnTo>
                    <a:pt x="4287" y="393"/>
                  </a:lnTo>
                  <a:lnTo>
                    <a:pt x="4312" y="378"/>
                  </a:lnTo>
                  <a:lnTo>
                    <a:pt x="4331" y="362"/>
                  </a:lnTo>
                  <a:lnTo>
                    <a:pt x="4331" y="350"/>
                  </a:lnTo>
                  <a:lnTo>
                    <a:pt x="4331" y="331"/>
                  </a:lnTo>
                  <a:lnTo>
                    <a:pt x="4328" y="315"/>
                  </a:lnTo>
                  <a:lnTo>
                    <a:pt x="4331" y="303"/>
                  </a:lnTo>
                  <a:lnTo>
                    <a:pt x="4347" y="293"/>
                  </a:lnTo>
                  <a:lnTo>
                    <a:pt x="4372" y="290"/>
                  </a:lnTo>
                  <a:lnTo>
                    <a:pt x="4394" y="284"/>
                  </a:lnTo>
                  <a:lnTo>
                    <a:pt x="4412" y="278"/>
                  </a:lnTo>
                  <a:lnTo>
                    <a:pt x="4418" y="275"/>
                  </a:lnTo>
                  <a:lnTo>
                    <a:pt x="4425" y="265"/>
                  </a:lnTo>
                  <a:lnTo>
                    <a:pt x="4428" y="256"/>
                  </a:lnTo>
                  <a:lnTo>
                    <a:pt x="4434" y="247"/>
                  </a:lnTo>
                  <a:lnTo>
                    <a:pt x="4437" y="240"/>
                  </a:lnTo>
                  <a:lnTo>
                    <a:pt x="4443" y="234"/>
                  </a:lnTo>
                  <a:lnTo>
                    <a:pt x="4468" y="228"/>
                  </a:lnTo>
                  <a:lnTo>
                    <a:pt x="4500" y="225"/>
                  </a:lnTo>
                  <a:lnTo>
                    <a:pt x="4537" y="228"/>
                  </a:lnTo>
                  <a:lnTo>
                    <a:pt x="4568" y="231"/>
                  </a:lnTo>
                  <a:lnTo>
                    <a:pt x="4596" y="234"/>
                  </a:lnTo>
                  <a:lnTo>
                    <a:pt x="4618" y="240"/>
                  </a:lnTo>
                  <a:lnTo>
                    <a:pt x="4643" y="247"/>
                  </a:lnTo>
                  <a:lnTo>
                    <a:pt x="4665" y="259"/>
                  </a:lnTo>
                  <a:lnTo>
                    <a:pt x="4681" y="272"/>
                  </a:lnTo>
                  <a:lnTo>
                    <a:pt x="4700" y="290"/>
                  </a:lnTo>
                  <a:lnTo>
                    <a:pt x="4712" y="309"/>
                  </a:lnTo>
                  <a:lnTo>
                    <a:pt x="4715" y="328"/>
                  </a:lnTo>
                  <a:lnTo>
                    <a:pt x="4715" y="350"/>
                  </a:lnTo>
                  <a:lnTo>
                    <a:pt x="4712" y="371"/>
                  </a:lnTo>
                  <a:lnTo>
                    <a:pt x="4712" y="387"/>
                  </a:lnTo>
                  <a:lnTo>
                    <a:pt x="4718" y="409"/>
                  </a:lnTo>
                  <a:lnTo>
                    <a:pt x="4725" y="434"/>
                  </a:lnTo>
                  <a:lnTo>
                    <a:pt x="4731" y="459"/>
                  </a:lnTo>
                  <a:lnTo>
                    <a:pt x="4734" y="478"/>
                  </a:lnTo>
                  <a:lnTo>
                    <a:pt x="4734" y="503"/>
                  </a:lnTo>
                  <a:lnTo>
                    <a:pt x="4728" y="534"/>
                  </a:lnTo>
                  <a:lnTo>
                    <a:pt x="4725" y="562"/>
                  </a:lnTo>
                  <a:lnTo>
                    <a:pt x="4728" y="574"/>
                  </a:lnTo>
                  <a:lnTo>
                    <a:pt x="4734" y="596"/>
                  </a:lnTo>
                  <a:lnTo>
                    <a:pt x="4740" y="612"/>
                  </a:lnTo>
                  <a:lnTo>
                    <a:pt x="4740" y="621"/>
                  </a:lnTo>
                  <a:lnTo>
                    <a:pt x="4746" y="624"/>
                  </a:lnTo>
                  <a:lnTo>
                    <a:pt x="4765" y="624"/>
                  </a:lnTo>
                  <a:lnTo>
                    <a:pt x="4787" y="621"/>
                  </a:lnTo>
                  <a:lnTo>
                    <a:pt x="4806" y="621"/>
                  </a:lnTo>
                  <a:lnTo>
                    <a:pt x="4824" y="621"/>
                  </a:lnTo>
                  <a:lnTo>
                    <a:pt x="4843" y="624"/>
                  </a:lnTo>
                  <a:lnTo>
                    <a:pt x="4868" y="634"/>
                  </a:lnTo>
                  <a:lnTo>
                    <a:pt x="4884" y="646"/>
                  </a:lnTo>
                  <a:lnTo>
                    <a:pt x="4890" y="665"/>
                  </a:lnTo>
                  <a:lnTo>
                    <a:pt x="4890" y="690"/>
                  </a:lnTo>
                  <a:lnTo>
                    <a:pt x="4887" y="718"/>
                  </a:lnTo>
                  <a:lnTo>
                    <a:pt x="4884" y="743"/>
                  </a:lnTo>
                  <a:lnTo>
                    <a:pt x="4884" y="756"/>
                  </a:lnTo>
                  <a:lnTo>
                    <a:pt x="4890" y="759"/>
                  </a:lnTo>
                  <a:lnTo>
                    <a:pt x="4909" y="765"/>
                  </a:lnTo>
                  <a:lnTo>
                    <a:pt x="4934" y="771"/>
                  </a:lnTo>
                  <a:lnTo>
                    <a:pt x="4962" y="777"/>
                  </a:lnTo>
                  <a:lnTo>
                    <a:pt x="4990" y="784"/>
                  </a:lnTo>
                  <a:lnTo>
                    <a:pt x="5009" y="790"/>
                  </a:lnTo>
                  <a:lnTo>
                    <a:pt x="5021" y="796"/>
                  </a:lnTo>
                  <a:lnTo>
                    <a:pt x="5037" y="802"/>
                  </a:lnTo>
                  <a:lnTo>
                    <a:pt x="5052" y="812"/>
                  </a:lnTo>
                  <a:lnTo>
                    <a:pt x="5065" y="812"/>
                  </a:lnTo>
                  <a:lnTo>
                    <a:pt x="5074" y="799"/>
                  </a:lnTo>
                  <a:lnTo>
                    <a:pt x="5084" y="777"/>
                  </a:lnTo>
                  <a:lnTo>
                    <a:pt x="5090" y="759"/>
                  </a:lnTo>
                  <a:lnTo>
                    <a:pt x="5099" y="743"/>
                  </a:lnTo>
                  <a:lnTo>
                    <a:pt x="5121" y="743"/>
                  </a:lnTo>
                  <a:lnTo>
                    <a:pt x="5146" y="749"/>
                  </a:lnTo>
                  <a:lnTo>
                    <a:pt x="5171" y="759"/>
                  </a:lnTo>
                  <a:lnTo>
                    <a:pt x="5187" y="771"/>
                  </a:lnTo>
                  <a:lnTo>
                    <a:pt x="5193" y="784"/>
                  </a:lnTo>
                  <a:lnTo>
                    <a:pt x="5196" y="802"/>
                  </a:lnTo>
                  <a:lnTo>
                    <a:pt x="5199" y="821"/>
                  </a:lnTo>
                  <a:lnTo>
                    <a:pt x="5202" y="834"/>
                  </a:lnTo>
                  <a:lnTo>
                    <a:pt x="5221" y="846"/>
                  </a:lnTo>
                  <a:lnTo>
                    <a:pt x="5243" y="859"/>
                  </a:lnTo>
                  <a:lnTo>
                    <a:pt x="5262" y="868"/>
                  </a:lnTo>
                  <a:lnTo>
                    <a:pt x="5271" y="884"/>
                  </a:lnTo>
                  <a:lnTo>
                    <a:pt x="5280" y="902"/>
                  </a:lnTo>
                  <a:lnTo>
                    <a:pt x="5287" y="924"/>
                  </a:lnTo>
                  <a:lnTo>
                    <a:pt x="5296" y="937"/>
                  </a:lnTo>
                  <a:lnTo>
                    <a:pt x="5315" y="943"/>
                  </a:lnTo>
                  <a:lnTo>
                    <a:pt x="5337" y="946"/>
                  </a:lnTo>
                  <a:lnTo>
                    <a:pt x="5362" y="949"/>
                  </a:lnTo>
                  <a:lnTo>
                    <a:pt x="5380" y="952"/>
                  </a:lnTo>
                  <a:lnTo>
                    <a:pt x="5390" y="952"/>
                  </a:lnTo>
                  <a:lnTo>
                    <a:pt x="5402" y="952"/>
                  </a:lnTo>
                  <a:lnTo>
                    <a:pt x="5412" y="952"/>
                  </a:lnTo>
                  <a:lnTo>
                    <a:pt x="5421" y="962"/>
                  </a:lnTo>
                  <a:lnTo>
                    <a:pt x="5427" y="974"/>
                  </a:lnTo>
                  <a:lnTo>
                    <a:pt x="5436" y="983"/>
                  </a:lnTo>
                  <a:lnTo>
                    <a:pt x="5443" y="993"/>
                  </a:lnTo>
                  <a:lnTo>
                    <a:pt x="5452" y="996"/>
                  </a:lnTo>
                  <a:lnTo>
                    <a:pt x="5458" y="999"/>
                  </a:lnTo>
                  <a:lnTo>
                    <a:pt x="5468" y="999"/>
                  </a:lnTo>
                  <a:lnTo>
                    <a:pt x="5474" y="999"/>
                  </a:lnTo>
                  <a:lnTo>
                    <a:pt x="5483" y="996"/>
                  </a:lnTo>
                  <a:lnTo>
                    <a:pt x="5493" y="996"/>
                  </a:lnTo>
                  <a:lnTo>
                    <a:pt x="5499" y="996"/>
                  </a:lnTo>
                  <a:lnTo>
                    <a:pt x="5505" y="999"/>
                  </a:lnTo>
                  <a:lnTo>
                    <a:pt x="5511" y="1005"/>
                  </a:lnTo>
                  <a:lnTo>
                    <a:pt x="5518" y="1008"/>
                  </a:lnTo>
                  <a:lnTo>
                    <a:pt x="5524" y="1015"/>
                  </a:lnTo>
                  <a:lnTo>
                    <a:pt x="5530" y="1021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7" name="Freeform 45"/>
            <p:cNvSpPr>
              <a:spLocks/>
            </p:cNvSpPr>
            <p:nvPr/>
          </p:nvSpPr>
          <p:spPr bwMode="auto">
            <a:xfrm>
              <a:off x="18710276" y="-10821988"/>
              <a:ext cx="5072063" cy="4198938"/>
            </a:xfrm>
            <a:custGeom>
              <a:avLst/>
              <a:gdLst>
                <a:gd name="T0" fmla="*/ 35 w 3195"/>
                <a:gd name="T1" fmla="*/ 569 h 2645"/>
                <a:gd name="T2" fmla="*/ 10 w 3195"/>
                <a:gd name="T3" fmla="*/ 456 h 2645"/>
                <a:gd name="T4" fmla="*/ 234 w 3195"/>
                <a:gd name="T5" fmla="*/ 384 h 2645"/>
                <a:gd name="T6" fmla="*/ 313 w 3195"/>
                <a:gd name="T7" fmla="*/ 141 h 2645"/>
                <a:gd name="T8" fmla="*/ 394 w 3195"/>
                <a:gd name="T9" fmla="*/ 19 h 2645"/>
                <a:gd name="T10" fmla="*/ 562 w 3195"/>
                <a:gd name="T11" fmla="*/ 110 h 2645"/>
                <a:gd name="T12" fmla="*/ 734 w 3195"/>
                <a:gd name="T13" fmla="*/ 172 h 2645"/>
                <a:gd name="T14" fmla="*/ 1015 w 3195"/>
                <a:gd name="T15" fmla="*/ 78 h 2645"/>
                <a:gd name="T16" fmla="*/ 1240 w 3195"/>
                <a:gd name="T17" fmla="*/ 169 h 2645"/>
                <a:gd name="T18" fmla="*/ 1352 w 3195"/>
                <a:gd name="T19" fmla="*/ 100 h 2645"/>
                <a:gd name="T20" fmla="*/ 1552 w 3195"/>
                <a:gd name="T21" fmla="*/ 269 h 2645"/>
                <a:gd name="T22" fmla="*/ 1830 w 3195"/>
                <a:gd name="T23" fmla="*/ 316 h 2645"/>
                <a:gd name="T24" fmla="*/ 2018 w 3195"/>
                <a:gd name="T25" fmla="*/ 413 h 2645"/>
                <a:gd name="T26" fmla="*/ 2183 w 3195"/>
                <a:gd name="T27" fmla="*/ 391 h 2645"/>
                <a:gd name="T28" fmla="*/ 2358 w 3195"/>
                <a:gd name="T29" fmla="*/ 350 h 2645"/>
                <a:gd name="T30" fmla="*/ 2467 w 3195"/>
                <a:gd name="T31" fmla="*/ 291 h 2645"/>
                <a:gd name="T32" fmla="*/ 2670 w 3195"/>
                <a:gd name="T33" fmla="*/ 366 h 2645"/>
                <a:gd name="T34" fmla="*/ 2745 w 3195"/>
                <a:gd name="T35" fmla="*/ 587 h 2645"/>
                <a:gd name="T36" fmla="*/ 2942 w 3195"/>
                <a:gd name="T37" fmla="*/ 734 h 2645"/>
                <a:gd name="T38" fmla="*/ 3123 w 3195"/>
                <a:gd name="T39" fmla="*/ 909 h 2645"/>
                <a:gd name="T40" fmla="*/ 3085 w 3195"/>
                <a:gd name="T41" fmla="*/ 990 h 2645"/>
                <a:gd name="T42" fmla="*/ 3101 w 3195"/>
                <a:gd name="T43" fmla="*/ 1153 h 2645"/>
                <a:gd name="T44" fmla="*/ 3148 w 3195"/>
                <a:gd name="T45" fmla="*/ 1359 h 2645"/>
                <a:gd name="T46" fmla="*/ 3192 w 3195"/>
                <a:gd name="T47" fmla="*/ 1474 h 2645"/>
                <a:gd name="T48" fmla="*/ 3145 w 3195"/>
                <a:gd name="T49" fmla="*/ 1524 h 2645"/>
                <a:gd name="T50" fmla="*/ 3123 w 3195"/>
                <a:gd name="T51" fmla="*/ 1640 h 2645"/>
                <a:gd name="T52" fmla="*/ 3051 w 3195"/>
                <a:gd name="T53" fmla="*/ 1668 h 2645"/>
                <a:gd name="T54" fmla="*/ 3051 w 3195"/>
                <a:gd name="T55" fmla="*/ 1787 h 2645"/>
                <a:gd name="T56" fmla="*/ 3017 w 3195"/>
                <a:gd name="T57" fmla="*/ 1955 h 2645"/>
                <a:gd name="T58" fmla="*/ 2932 w 3195"/>
                <a:gd name="T59" fmla="*/ 2008 h 2645"/>
                <a:gd name="T60" fmla="*/ 2720 w 3195"/>
                <a:gd name="T61" fmla="*/ 2055 h 2645"/>
                <a:gd name="T62" fmla="*/ 2514 w 3195"/>
                <a:gd name="T63" fmla="*/ 2036 h 2645"/>
                <a:gd name="T64" fmla="*/ 2448 w 3195"/>
                <a:gd name="T65" fmla="*/ 2217 h 2645"/>
                <a:gd name="T66" fmla="*/ 2377 w 3195"/>
                <a:gd name="T67" fmla="*/ 2402 h 2645"/>
                <a:gd name="T68" fmla="*/ 2286 w 3195"/>
                <a:gd name="T69" fmla="*/ 2514 h 2645"/>
                <a:gd name="T70" fmla="*/ 2205 w 3195"/>
                <a:gd name="T71" fmla="*/ 2589 h 2645"/>
                <a:gd name="T72" fmla="*/ 2089 w 3195"/>
                <a:gd name="T73" fmla="*/ 2542 h 2645"/>
                <a:gd name="T74" fmla="*/ 1989 w 3195"/>
                <a:gd name="T75" fmla="*/ 2614 h 2645"/>
                <a:gd name="T76" fmla="*/ 1736 w 3195"/>
                <a:gd name="T77" fmla="*/ 2602 h 2645"/>
                <a:gd name="T78" fmla="*/ 1587 w 3195"/>
                <a:gd name="T79" fmla="*/ 2620 h 2645"/>
                <a:gd name="T80" fmla="*/ 1640 w 3195"/>
                <a:gd name="T81" fmla="*/ 2436 h 2645"/>
                <a:gd name="T82" fmla="*/ 1537 w 3195"/>
                <a:gd name="T83" fmla="*/ 2283 h 2645"/>
                <a:gd name="T84" fmla="*/ 1418 w 3195"/>
                <a:gd name="T85" fmla="*/ 2189 h 2645"/>
                <a:gd name="T86" fmla="*/ 1327 w 3195"/>
                <a:gd name="T87" fmla="*/ 2158 h 2645"/>
                <a:gd name="T88" fmla="*/ 1231 w 3195"/>
                <a:gd name="T89" fmla="*/ 2192 h 2645"/>
                <a:gd name="T90" fmla="*/ 1099 w 3195"/>
                <a:gd name="T91" fmla="*/ 2155 h 2645"/>
                <a:gd name="T92" fmla="*/ 1056 w 3195"/>
                <a:gd name="T93" fmla="*/ 2217 h 2645"/>
                <a:gd name="T94" fmla="*/ 943 w 3195"/>
                <a:gd name="T95" fmla="*/ 2246 h 2645"/>
                <a:gd name="T96" fmla="*/ 825 w 3195"/>
                <a:gd name="T97" fmla="*/ 2261 h 2645"/>
                <a:gd name="T98" fmla="*/ 834 w 3195"/>
                <a:gd name="T99" fmla="*/ 2167 h 2645"/>
                <a:gd name="T100" fmla="*/ 772 w 3195"/>
                <a:gd name="T101" fmla="*/ 1958 h 2645"/>
                <a:gd name="T102" fmla="*/ 619 w 3195"/>
                <a:gd name="T103" fmla="*/ 1818 h 2645"/>
                <a:gd name="T104" fmla="*/ 487 w 3195"/>
                <a:gd name="T105" fmla="*/ 1705 h 2645"/>
                <a:gd name="T106" fmla="*/ 400 w 3195"/>
                <a:gd name="T107" fmla="*/ 1568 h 2645"/>
                <a:gd name="T108" fmla="*/ 294 w 3195"/>
                <a:gd name="T109" fmla="*/ 1406 h 2645"/>
                <a:gd name="T110" fmla="*/ 216 w 3195"/>
                <a:gd name="T111" fmla="*/ 1290 h 2645"/>
                <a:gd name="T112" fmla="*/ 213 w 3195"/>
                <a:gd name="T113" fmla="*/ 1115 h 2645"/>
                <a:gd name="T114" fmla="*/ 175 w 3195"/>
                <a:gd name="T115" fmla="*/ 912 h 2645"/>
                <a:gd name="T116" fmla="*/ 94 w 3195"/>
                <a:gd name="T117" fmla="*/ 715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95" h="2645">
                  <a:moveTo>
                    <a:pt x="66" y="675"/>
                  </a:moveTo>
                  <a:lnTo>
                    <a:pt x="60" y="662"/>
                  </a:lnTo>
                  <a:lnTo>
                    <a:pt x="53" y="653"/>
                  </a:lnTo>
                  <a:lnTo>
                    <a:pt x="47" y="641"/>
                  </a:lnTo>
                  <a:lnTo>
                    <a:pt x="47" y="628"/>
                  </a:lnTo>
                  <a:lnTo>
                    <a:pt x="50" y="609"/>
                  </a:lnTo>
                  <a:lnTo>
                    <a:pt x="50" y="591"/>
                  </a:lnTo>
                  <a:lnTo>
                    <a:pt x="47" y="575"/>
                  </a:lnTo>
                  <a:lnTo>
                    <a:pt x="44" y="572"/>
                  </a:lnTo>
                  <a:lnTo>
                    <a:pt x="35" y="569"/>
                  </a:lnTo>
                  <a:lnTo>
                    <a:pt x="25" y="566"/>
                  </a:lnTo>
                  <a:lnTo>
                    <a:pt x="19" y="562"/>
                  </a:lnTo>
                  <a:lnTo>
                    <a:pt x="13" y="556"/>
                  </a:lnTo>
                  <a:lnTo>
                    <a:pt x="7" y="550"/>
                  </a:lnTo>
                  <a:lnTo>
                    <a:pt x="3" y="541"/>
                  </a:lnTo>
                  <a:lnTo>
                    <a:pt x="0" y="531"/>
                  </a:lnTo>
                  <a:lnTo>
                    <a:pt x="0" y="519"/>
                  </a:lnTo>
                  <a:lnTo>
                    <a:pt x="0" y="513"/>
                  </a:lnTo>
                  <a:lnTo>
                    <a:pt x="3" y="488"/>
                  </a:lnTo>
                  <a:lnTo>
                    <a:pt x="10" y="456"/>
                  </a:lnTo>
                  <a:lnTo>
                    <a:pt x="19" y="428"/>
                  </a:lnTo>
                  <a:lnTo>
                    <a:pt x="31" y="409"/>
                  </a:lnTo>
                  <a:lnTo>
                    <a:pt x="56" y="400"/>
                  </a:lnTo>
                  <a:lnTo>
                    <a:pt x="88" y="397"/>
                  </a:lnTo>
                  <a:lnTo>
                    <a:pt x="119" y="400"/>
                  </a:lnTo>
                  <a:lnTo>
                    <a:pt x="144" y="400"/>
                  </a:lnTo>
                  <a:lnTo>
                    <a:pt x="166" y="400"/>
                  </a:lnTo>
                  <a:lnTo>
                    <a:pt x="191" y="403"/>
                  </a:lnTo>
                  <a:lnTo>
                    <a:pt x="213" y="400"/>
                  </a:lnTo>
                  <a:lnTo>
                    <a:pt x="234" y="384"/>
                  </a:lnTo>
                  <a:lnTo>
                    <a:pt x="256" y="360"/>
                  </a:lnTo>
                  <a:lnTo>
                    <a:pt x="275" y="338"/>
                  </a:lnTo>
                  <a:lnTo>
                    <a:pt x="288" y="316"/>
                  </a:lnTo>
                  <a:lnTo>
                    <a:pt x="300" y="288"/>
                  </a:lnTo>
                  <a:lnTo>
                    <a:pt x="309" y="263"/>
                  </a:lnTo>
                  <a:lnTo>
                    <a:pt x="309" y="241"/>
                  </a:lnTo>
                  <a:lnTo>
                    <a:pt x="306" y="213"/>
                  </a:lnTo>
                  <a:lnTo>
                    <a:pt x="303" y="182"/>
                  </a:lnTo>
                  <a:lnTo>
                    <a:pt x="303" y="160"/>
                  </a:lnTo>
                  <a:lnTo>
                    <a:pt x="313" y="141"/>
                  </a:lnTo>
                  <a:lnTo>
                    <a:pt x="322" y="122"/>
                  </a:lnTo>
                  <a:lnTo>
                    <a:pt x="331" y="107"/>
                  </a:lnTo>
                  <a:lnTo>
                    <a:pt x="338" y="82"/>
                  </a:lnTo>
                  <a:lnTo>
                    <a:pt x="344" y="53"/>
                  </a:lnTo>
                  <a:lnTo>
                    <a:pt x="350" y="29"/>
                  </a:lnTo>
                  <a:lnTo>
                    <a:pt x="356" y="19"/>
                  </a:lnTo>
                  <a:lnTo>
                    <a:pt x="366" y="10"/>
                  </a:lnTo>
                  <a:lnTo>
                    <a:pt x="378" y="0"/>
                  </a:lnTo>
                  <a:lnTo>
                    <a:pt x="387" y="10"/>
                  </a:lnTo>
                  <a:lnTo>
                    <a:pt x="394" y="19"/>
                  </a:lnTo>
                  <a:lnTo>
                    <a:pt x="403" y="25"/>
                  </a:lnTo>
                  <a:lnTo>
                    <a:pt x="409" y="32"/>
                  </a:lnTo>
                  <a:lnTo>
                    <a:pt x="422" y="53"/>
                  </a:lnTo>
                  <a:lnTo>
                    <a:pt x="441" y="78"/>
                  </a:lnTo>
                  <a:lnTo>
                    <a:pt x="456" y="94"/>
                  </a:lnTo>
                  <a:lnTo>
                    <a:pt x="472" y="94"/>
                  </a:lnTo>
                  <a:lnTo>
                    <a:pt x="491" y="91"/>
                  </a:lnTo>
                  <a:lnTo>
                    <a:pt x="509" y="91"/>
                  </a:lnTo>
                  <a:lnTo>
                    <a:pt x="534" y="97"/>
                  </a:lnTo>
                  <a:lnTo>
                    <a:pt x="562" y="110"/>
                  </a:lnTo>
                  <a:lnTo>
                    <a:pt x="594" y="122"/>
                  </a:lnTo>
                  <a:lnTo>
                    <a:pt x="619" y="135"/>
                  </a:lnTo>
                  <a:lnTo>
                    <a:pt x="644" y="141"/>
                  </a:lnTo>
                  <a:lnTo>
                    <a:pt x="672" y="150"/>
                  </a:lnTo>
                  <a:lnTo>
                    <a:pt x="693" y="157"/>
                  </a:lnTo>
                  <a:lnTo>
                    <a:pt x="703" y="160"/>
                  </a:lnTo>
                  <a:lnTo>
                    <a:pt x="709" y="163"/>
                  </a:lnTo>
                  <a:lnTo>
                    <a:pt x="718" y="166"/>
                  </a:lnTo>
                  <a:lnTo>
                    <a:pt x="728" y="169"/>
                  </a:lnTo>
                  <a:lnTo>
                    <a:pt x="734" y="172"/>
                  </a:lnTo>
                  <a:lnTo>
                    <a:pt x="768" y="166"/>
                  </a:lnTo>
                  <a:lnTo>
                    <a:pt x="806" y="157"/>
                  </a:lnTo>
                  <a:lnTo>
                    <a:pt x="843" y="141"/>
                  </a:lnTo>
                  <a:lnTo>
                    <a:pt x="875" y="125"/>
                  </a:lnTo>
                  <a:lnTo>
                    <a:pt x="893" y="110"/>
                  </a:lnTo>
                  <a:lnTo>
                    <a:pt x="912" y="91"/>
                  </a:lnTo>
                  <a:lnTo>
                    <a:pt x="931" y="78"/>
                  </a:lnTo>
                  <a:lnTo>
                    <a:pt x="959" y="72"/>
                  </a:lnTo>
                  <a:lnTo>
                    <a:pt x="987" y="75"/>
                  </a:lnTo>
                  <a:lnTo>
                    <a:pt x="1015" y="78"/>
                  </a:lnTo>
                  <a:lnTo>
                    <a:pt x="1034" y="85"/>
                  </a:lnTo>
                  <a:lnTo>
                    <a:pt x="1053" y="94"/>
                  </a:lnTo>
                  <a:lnTo>
                    <a:pt x="1071" y="100"/>
                  </a:lnTo>
                  <a:lnTo>
                    <a:pt x="1093" y="100"/>
                  </a:lnTo>
                  <a:lnTo>
                    <a:pt x="1115" y="100"/>
                  </a:lnTo>
                  <a:lnTo>
                    <a:pt x="1134" y="100"/>
                  </a:lnTo>
                  <a:lnTo>
                    <a:pt x="1159" y="113"/>
                  </a:lnTo>
                  <a:lnTo>
                    <a:pt x="1187" y="135"/>
                  </a:lnTo>
                  <a:lnTo>
                    <a:pt x="1215" y="157"/>
                  </a:lnTo>
                  <a:lnTo>
                    <a:pt x="1240" y="169"/>
                  </a:lnTo>
                  <a:lnTo>
                    <a:pt x="1262" y="175"/>
                  </a:lnTo>
                  <a:lnTo>
                    <a:pt x="1284" y="178"/>
                  </a:lnTo>
                  <a:lnTo>
                    <a:pt x="1302" y="175"/>
                  </a:lnTo>
                  <a:lnTo>
                    <a:pt x="1315" y="160"/>
                  </a:lnTo>
                  <a:lnTo>
                    <a:pt x="1327" y="141"/>
                  </a:lnTo>
                  <a:lnTo>
                    <a:pt x="1337" y="122"/>
                  </a:lnTo>
                  <a:lnTo>
                    <a:pt x="1340" y="116"/>
                  </a:lnTo>
                  <a:lnTo>
                    <a:pt x="1343" y="110"/>
                  </a:lnTo>
                  <a:lnTo>
                    <a:pt x="1349" y="103"/>
                  </a:lnTo>
                  <a:lnTo>
                    <a:pt x="1352" y="100"/>
                  </a:lnTo>
                  <a:lnTo>
                    <a:pt x="1371" y="107"/>
                  </a:lnTo>
                  <a:lnTo>
                    <a:pt x="1387" y="125"/>
                  </a:lnTo>
                  <a:lnTo>
                    <a:pt x="1405" y="144"/>
                  </a:lnTo>
                  <a:lnTo>
                    <a:pt x="1421" y="160"/>
                  </a:lnTo>
                  <a:lnTo>
                    <a:pt x="1443" y="169"/>
                  </a:lnTo>
                  <a:lnTo>
                    <a:pt x="1471" y="178"/>
                  </a:lnTo>
                  <a:lnTo>
                    <a:pt x="1493" y="188"/>
                  </a:lnTo>
                  <a:lnTo>
                    <a:pt x="1515" y="210"/>
                  </a:lnTo>
                  <a:lnTo>
                    <a:pt x="1534" y="238"/>
                  </a:lnTo>
                  <a:lnTo>
                    <a:pt x="1552" y="269"/>
                  </a:lnTo>
                  <a:lnTo>
                    <a:pt x="1571" y="291"/>
                  </a:lnTo>
                  <a:lnTo>
                    <a:pt x="1596" y="303"/>
                  </a:lnTo>
                  <a:lnTo>
                    <a:pt x="1630" y="319"/>
                  </a:lnTo>
                  <a:lnTo>
                    <a:pt x="1665" y="331"/>
                  </a:lnTo>
                  <a:lnTo>
                    <a:pt x="1693" y="335"/>
                  </a:lnTo>
                  <a:lnTo>
                    <a:pt x="1721" y="331"/>
                  </a:lnTo>
                  <a:lnTo>
                    <a:pt x="1749" y="322"/>
                  </a:lnTo>
                  <a:lnTo>
                    <a:pt x="1780" y="313"/>
                  </a:lnTo>
                  <a:lnTo>
                    <a:pt x="1805" y="310"/>
                  </a:lnTo>
                  <a:lnTo>
                    <a:pt x="1830" y="316"/>
                  </a:lnTo>
                  <a:lnTo>
                    <a:pt x="1858" y="325"/>
                  </a:lnTo>
                  <a:lnTo>
                    <a:pt x="1880" y="331"/>
                  </a:lnTo>
                  <a:lnTo>
                    <a:pt x="1899" y="338"/>
                  </a:lnTo>
                  <a:lnTo>
                    <a:pt x="1924" y="344"/>
                  </a:lnTo>
                  <a:lnTo>
                    <a:pt x="1943" y="353"/>
                  </a:lnTo>
                  <a:lnTo>
                    <a:pt x="1955" y="369"/>
                  </a:lnTo>
                  <a:lnTo>
                    <a:pt x="1971" y="394"/>
                  </a:lnTo>
                  <a:lnTo>
                    <a:pt x="1989" y="413"/>
                  </a:lnTo>
                  <a:lnTo>
                    <a:pt x="2005" y="422"/>
                  </a:lnTo>
                  <a:lnTo>
                    <a:pt x="2018" y="413"/>
                  </a:lnTo>
                  <a:lnTo>
                    <a:pt x="2030" y="394"/>
                  </a:lnTo>
                  <a:lnTo>
                    <a:pt x="2039" y="372"/>
                  </a:lnTo>
                  <a:lnTo>
                    <a:pt x="2049" y="350"/>
                  </a:lnTo>
                  <a:lnTo>
                    <a:pt x="2061" y="338"/>
                  </a:lnTo>
                  <a:lnTo>
                    <a:pt x="2083" y="331"/>
                  </a:lnTo>
                  <a:lnTo>
                    <a:pt x="2111" y="335"/>
                  </a:lnTo>
                  <a:lnTo>
                    <a:pt x="2133" y="338"/>
                  </a:lnTo>
                  <a:lnTo>
                    <a:pt x="2149" y="350"/>
                  </a:lnTo>
                  <a:lnTo>
                    <a:pt x="2164" y="369"/>
                  </a:lnTo>
                  <a:lnTo>
                    <a:pt x="2183" y="391"/>
                  </a:lnTo>
                  <a:lnTo>
                    <a:pt x="2199" y="409"/>
                  </a:lnTo>
                  <a:lnTo>
                    <a:pt x="2214" y="416"/>
                  </a:lnTo>
                  <a:lnTo>
                    <a:pt x="2233" y="409"/>
                  </a:lnTo>
                  <a:lnTo>
                    <a:pt x="2249" y="394"/>
                  </a:lnTo>
                  <a:lnTo>
                    <a:pt x="2267" y="375"/>
                  </a:lnTo>
                  <a:lnTo>
                    <a:pt x="2286" y="356"/>
                  </a:lnTo>
                  <a:lnTo>
                    <a:pt x="2302" y="347"/>
                  </a:lnTo>
                  <a:lnTo>
                    <a:pt x="2320" y="344"/>
                  </a:lnTo>
                  <a:lnTo>
                    <a:pt x="2339" y="350"/>
                  </a:lnTo>
                  <a:lnTo>
                    <a:pt x="2358" y="350"/>
                  </a:lnTo>
                  <a:lnTo>
                    <a:pt x="2380" y="350"/>
                  </a:lnTo>
                  <a:lnTo>
                    <a:pt x="2408" y="350"/>
                  </a:lnTo>
                  <a:lnTo>
                    <a:pt x="2433" y="347"/>
                  </a:lnTo>
                  <a:lnTo>
                    <a:pt x="2452" y="338"/>
                  </a:lnTo>
                  <a:lnTo>
                    <a:pt x="2458" y="331"/>
                  </a:lnTo>
                  <a:lnTo>
                    <a:pt x="2458" y="325"/>
                  </a:lnTo>
                  <a:lnTo>
                    <a:pt x="2461" y="316"/>
                  </a:lnTo>
                  <a:lnTo>
                    <a:pt x="2461" y="306"/>
                  </a:lnTo>
                  <a:lnTo>
                    <a:pt x="2464" y="297"/>
                  </a:lnTo>
                  <a:lnTo>
                    <a:pt x="2467" y="291"/>
                  </a:lnTo>
                  <a:lnTo>
                    <a:pt x="2486" y="281"/>
                  </a:lnTo>
                  <a:lnTo>
                    <a:pt x="2508" y="269"/>
                  </a:lnTo>
                  <a:lnTo>
                    <a:pt x="2533" y="263"/>
                  </a:lnTo>
                  <a:lnTo>
                    <a:pt x="2552" y="263"/>
                  </a:lnTo>
                  <a:lnTo>
                    <a:pt x="2573" y="269"/>
                  </a:lnTo>
                  <a:lnTo>
                    <a:pt x="2598" y="281"/>
                  </a:lnTo>
                  <a:lnTo>
                    <a:pt x="2620" y="300"/>
                  </a:lnTo>
                  <a:lnTo>
                    <a:pt x="2636" y="316"/>
                  </a:lnTo>
                  <a:lnTo>
                    <a:pt x="2655" y="338"/>
                  </a:lnTo>
                  <a:lnTo>
                    <a:pt x="2670" y="366"/>
                  </a:lnTo>
                  <a:lnTo>
                    <a:pt x="2680" y="391"/>
                  </a:lnTo>
                  <a:lnTo>
                    <a:pt x="2683" y="413"/>
                  </a:lnTo>
                  <a:lnTo>
                    <a:pt x="2680" y="441"/>
                  </a:lnTo>
                  <a:lnTo>
                    <a:pt x="2680" y="466"/>
                  </a:lnTo>
                  <a:lnTo>
                    <a:pt x="2680" y="488"/>
                  </a:lnTo>
                  <a:lnTo>
                    <a:pt x="2686" y="509"/>
                  </a:lnTo>
                  <a:lnTo>
                    <a:pt x="2698" y="537"/>
                  </a:lnTo>
                  <a:lnTo>
                    <a:pt x="2711" y="559"/>
                  </a:lnTo>
                  <a:lnTo>
                    <a:pt x="2726" y="578"/>
                  </a:lnTo>
                  <a:lnTo>
                    <a:pt x="2745" y="587"/>
                  </a:lnTo>
                  <a:lnTo>
                    <a:pt x="2770" y="594"/>
                  </a:lnTo>
                  <a:lnTo>
                    <a:pt x="2789" y="603"/>
                  </a:lnTo>
                  <a:lnTo>
                    <a:pt x="2804" y="622"/>
                  </a:lnTo>
                  <a:lnTo>
                    <a:pt x="2817" y="647"/>
                  </a:lnTo>
                  <a:lnTo>
                    <a:pt x="2829" y="672"/>
                  </a:lnTo>
                  <a:lnTo>
                    <a:pt x="2845" y="691"/>
                  </a:lnTo>
                  <a:lnTo>
                    <a:pt x="2864" y="703"/>
                  </a:lnTo>
                  <a:lnTo>
                    <a:pt x="2892" y="712"/>
                  </a:lnTo>
                  <a:lnTo>
                    <a:pt x="2920" y="725"/>
                  </a:lnTo>
                  <a:lnTo>
                    <a:pt x="2942" y="734"/>
                  </a:lnTo>
                  <a:lnTo>
                    <a:pt x="2964" y="750"/>
                  </a:lnTo>
                  <a:lnTo>
                    <a:pt x="2992" y="775"/>
                  </a:lnTo>
                  <a:lnTo>
                    <a:pt x="3011" y="797"/>
                  </a:lnTo>
                  <a:lnTo>
                    <a:pt x="3020" y="815"/>
                  </a:lnTo>
                  <a:lnTo>
                    <a:pt x="3026" y="844"/>
                  </a:lnTo>
                  <a:lnTo>
                    <a:pt x="3036" y="868"/>
                  </a:lnTo>
                  <a:lnTo>
                    <a:pt x="3045" y="887"/>
                  </a:lnTo>
                  <a:lnTo>
                    <a:pt x="3067" y="900"/>
                  </a:lnTo>
                  <a:lnTo>
                    <a:pt x="3098" y="906"/>
                  </a:lnTo>
                  <a:lnTo>
                    <a:pt x="3123" y="909"/>
                  </a:lnTo>
                  <a:lnTo>
                    <a:pt x="3132" y="909"/>
                  </a:lnTo>
                  <a:lnTo>
                    <a:pt x="3145" y="909"/>
                  </a:lnTo>
                  <a:lnTo>
                    <a:pt x="3157" y="909"/>
                  </a:lnTo>
                  <a:lnTo>
                    <a:pt x="3157" y="928"/>
                  </a:lnTo>
                  <a:lnTo>
                    <a:pt x="3157" y="947"/>
                  </a:lnTo>
                  <a:lnTo>
                    <a:pt x="3154" y="959"/>
                  </a:lnTo>
                  <a:lnTo>
                    <a:pt x="3142" y="968"/>
                  </a:lnTo>
                  <a:lnTo>
                    <a:pt x="3120" y="978"/>
                  </a:lnTo>
                  <a:lnTo>
                    <a:pt x="3101" y="984"/>
                  </a:lnTo>
                  <a:lnTo>
                    <a:pt x="3085" y="990"/>
                  </a:lnTo>
                  <a:lnTo>
                    <a:pt x="3073" y="1006"/>
                  </a:lnTo>
                  <a:lnTo>
                    <a:pt x="3057" y="1025"/>
                  </a:lnTo>
                  <a:lnTo>
                    <a:pt x="3045" y="1046"/>
                  </a:lnTo>
                  <a:lnTo>
                    <a:pt x="3036" y="1062"/>
                  </a:lnTo>
                  <a:lnTo>
                    <a:pt x="3036" y="1084"/>
                  </a:lnTo>
                  <a:lnTo>
                    <a:pt x="3042" y="1106"/>
                  </a:lnTo>
                  <a:lnTo>
                    <a:pt x="3051" y="1125"/>
                  </a:lnTo>
                  <a:lnTo>
                    <a:pt x="3064" y="1134"/>
                  </a:lnTo>
                  <a:lnTo>
                    <a:pt x="3085" y="1143"/>
                  </a:lnTo>
                  <a:lnTo>
                    <a:pt x="3101" y="1153"/>
                  </a:lnTo>
                  <a:lnTo>
                    <a:pt x="3117" y="1175"/>
                  </a:lnTo>
                  <a:lnTo>
                    <a:pt x="3126" y="1206"/>
                  </a:lnTo>
                  <a:lnTo>
                    <a:pt x="3132" y="1234"/>
                  </a:lnTo>
                  <a:lnTo>
                    <a:pt x="3132" y="1256"/>
                  </a:lnTo>
                  <a:lnTo>
                    <a:pt x="3132" y="1281"/>
                  </a:lnTo>
                  <a:lnTo>
                    <a:pt x="3129" y="1306"/>
                  </a:lnTo>
                  <a:lnTo>
                    <a:pt x="3132" y="1328"/>
                  </a:lnTo>
                  <a:lnTo>
                    <a:pt x="3135" y="1337"/>
                  </a:lnTo>
                  <a:lnTo>
                    <a:pt x="3142" y="1346"/>
                  </a:lnTo>
                  <a:lnTo>
                    <a:pt x="3148" y="1359"/>
                  </a:lnTo>
                  <a:lnTo>
                    <a:pt x="3154" y="1368"/>
                  </a:lnTo>
                  <a:lnTo>
                    <a:pt x="3160" y="1377"/>
                  </a:lnTo>
                  <a:lnTo>
                    <a:pt x="3167" y="1381"/>
                  </a:lnTo>
                  <a:lnTo>
                    <a:pt x="3173" y="1387"/>
                  </a:lnTo>
                  <a:lnTo>
                    <a:pt x="3182" y="1393"/>
                  </a:lnTo>
                  <a:lnTo>
                    <a:pt x="3189" y="1399"/>
                  </a:lnTo>
                  <a:lnTo>
                    <a:pt x="3192" y="1406"/>
                  </a:lnTo>
                  <a:lnTo>
                    <a:pt x="3195" y="1424"/>
                  </a:lnTo>
                  <a:lnTo>
                    <a:pt x="3195" y="1449"/>
                  </a:lnTo>
                  <a:lnTo>
                    <a:pt x="3192" y="1474"/>
                  </a:lnTo>
                  <a:lnTo>
                    <a:pt x="3189" y="1496"/>
                  </a:lnTo>
                  <a:lnTo>
                    <a:pt x="3185" y="1505"/>
                  </a:lnTo>
                  <a:lnTo>
                    <a:pt x="3185" y="1509"/>
                  </a:lnTo>
                  <a:lnTo>
                    <a:pt x="3179" y="1509"/>
                  </a:lnTo>
                  <a:lnTo>
                    <a:pt x="3173" y="1512"/>
                  </a:lnTo>
                  <a:lnTo>
                    <a:pt x="3167" y="1512"/>
                  </a:lnTo>
                  <a:lnTo>
                    <a:pt x="3157" y="1515"/>
                  </a:lnTo>
                  <a:lnTo>
                    <a:pt x="3151" y="1518"/>
                  </a:lnTo>
                  <a:lnTo>
                    <a:pt x="3148" y="1521"/>
                  </a:lnTo>
                  <a:lnTo>
                    <a:pt x="3145" y="1524"/>
                  </a:lnTo>
                  <a:lnTo>
                    <a:pt x="3145" y="1530"/>
                  </a:lnTo>
                  <a:lnTo>
                    <a:pt x="3148" y="1540"/>
                  </a:lnTo>
                  <a:lnTo>
                    <a:pt x="3151" y="1549"/>
                  </a:lnTo>
                  <a:lnTo>
                    <a:pt x="3151" y="1555"/>
                  </a:lnTo>
                  <a:lnTo>
                    <a:pt x="3154" y="1565"/>
                  </a:lnTo>
                  <a:lnTo>
                    <a:pt x="3154" y="1571"/>
                  </a:lnTo>
                  <a:lnTo>
                    <a:pt x="3148" y="1593"/>
                  </a:lnTo>
                  <a:lnTo>
                    <a:pt x="3142" y="1618"/>
                  </a:lnTo>
                  <a:lnTo>
                    <a:pt x="3129" y="1637"/>
                  </a:lnTo>
                  <a:lnTo>
                    <a:pt x="3123" y="1640"/>
                  </a:lnTo>
                  <a:lnTo>
                    <a:pt x="3114" y="1640"/>
                  </a:lnTo>
                  <a:lnTo>
                    <a:pt x="3107" y="1637"/>
                  </a:lnTo>
                  <a:lnTo>
                    <a:pt x="3098" y="1637"/>
                  </a:lnTo>
                  <a:lnTo>
                    <a:pt x="3089" y="1637"/>
                  </a:lnTo>
                  <a:lnTo>
                    <a:pt x="3082" y="1637"/>
                  </a:lnTo>
                  <a:lnTo>
                    <a:pt x="3076" y="1640"/>
                  </a:lnTo>
                  <a:lnTo>
                    <a:pt x="3067" y="1646"/>
                  </a:lnTo>
                  <a:lnTo>
                    <a:pt x="3061" y="1652"/>
                  </a:lnTo>
                  <a:lnTo>
                    <a:pt x="3054" y="1662"/>
                  </a:lnTo>
                  <a:lnTo>
                    <a:pt x="3051" y="1668"/>
                  </a:lnTo>
                  <a:lnTo>
                    <a:pt x="3051" y="1687"/>
                  </a:lnTo>
                  <a:lnTo>
                    <a:pt x="3057" y="1708"/>
                  </a:lnTo>
                  <a:lnTo>
                    <a:pt x="3064" y="1730"/>
                  </a:lnTo>
                  <a:lnTo>
                    <a:pt x="3073" y="1749"/>
                  </a:lnTo>
                  <a:lnTo>
                    <a:pt x="3076" y="1758"/>
                  </a:lnTo>
                  <a:lnTo>
                    <a:pt x="3073" y="1762"/>
                  </a:lnTo>
                  <a:lnTo>
                    <a:pt x="3070" y="1768"/>
                  </a:lnTo>
                  <a:lnTo>
                    <a:pt x="3064" y="1774"/>
                  </a:lnTo>
                  <a:lnTo>
                    <a:pt x="3057" y="1780"/>
                  </a:lnTo>
                  <a:lnTo>
                    <a:pt x="3051" y="1787"/>
                  </a:lnTo>
                  <a:lnTo>
                    <a:pt x="3042" y="1793"/>
                  </a:lnTo>
                  <a:lnTo>
                    <a:pt x="3039" y="1802"/>
                  </a:lnTo>
                  <a:lnTo>
                    <a:pt x="3036" y="1808"/>
                  </a:lnTo>
                  <a:lnTo>
                    <a:pt x="3032" y="1827"/>
                  </a:lnTo>
                  <a:lnTo>
                    <a:pt x="3039" y="1855"/>
                  </a:lnTo>
                  <a:lnTo>
                    <a:pt x="3042" y="1880"/>
                  </a:lnTo>
                  <a:lnTo>
                    <a:pt x="3042" y="1902"/>
                  </a:lnTo>
                  <a:lnTo>
                    <a:pt x="3036" y="1921"/>
                  </a:lnTo>
                  <a:lnTo>
                    <a:pt x="3026" y="1940"/>
                  </a:lnTo>
                  <a:lnTo>
                    <a:pt x="3017" y="1955"/>
                  </a:lnTo>
                  <a:lnTo>
                    <a:pt x="3011" y="1968"/>
                  </a:lnTo>
                  <a:lnTo>
                    <a:pt x="3007" y="1980"/>
                  </a:lnTo>
                  <a:lnTo>
                    <a:pt x="3004" y="1993"/>
                  </a:lnTo>
                  <a:lnTo>
                    <a:pt x="2998" y="2005"/>
                  </a:lnTo>
                  <a:lnTo>
                    <a:pt x="2992" y="2014"/>
                  </a:lnTo>
                  <a:lnTo>
                    <a:pt x="2986" y="2018"/>
                  </a:lnTo>
                  <a:lnTo>
                    <a:pt x="2976" y="2021"/>
                  </a:lnTo>
                  <a:lnTo>
                    <a:pt x="2961" y="2018"/>
                  </a:lnTo>
                  <a:lnTo>
                    <a:pt x="2945" y="2011"/>
                  </a:lnTo>
                  <a:lnTo>
                    <a:pt x="2932" y="2008"/>
                  </a:lnTo>
                  <a:lnTo>
                    <a:pt x="2914" y="2008"/>
                  </a:lnTo>
                  <a:lnTo>
                    <a:pt x="2892" y="2008"/>
                  </a:lnTo>
                  <a:lnTo>
                    <a:pt x="2873" y="2008"/>
                  </a:lnTo>
                  <a:lnTo>
                    <a:pt x="2851" y="2014"/>
                  </a:lnTo>
                  <a:lnTo>
                    <a:pt x="2820" y="2024"/>
                  </a:lnTo>
                  <a:lnTo>
                    <a:pt x="2789" y="2033"/>
                  </a:lnTo>
                  <a:lnTo>
                    <a:pt x="2761" y="2046"/>
                  </a:lnTo>
                  <a:lnTo>
                    <a:pt x="2739" y="2052"/>
                  </a:lnTo>
                  <a:lnTo>
                    <a:pt x="2729" y="2055"/>
                  </a:lnTo>
                  <a:lnTo>
                    <a:pt x="2720" y="2055"/>
                  </a:lnTo>
                  <a:lnTo>
                    <a:pt x="2705" y="2049"/>
                  </a:lnTo>
                  <a:lnTo>
                    <a:pt x="2686" y="2039"/>
                  </a:lnTo>
                  <a:lnTo>
                    <a:pt x="2664" y="2033"/>
                  </a:lnTo>
                  <a:lnTo>
                    <a:pt x="2648" y="2027"/>
                  </a:lnTo>
                  <a:lnTo>
                    <a:pt x="2630" y="2021"/>
                  </a:lnTo>
                  <a:lnTo>
                    <a:pt x="2608" y="2011"/>
                  </a:lnTo>
                  <a:lnTo>
                    <a:pt x="2586" y="2008"/>
                  </a:lnTo>
                  <a:lnTo>
                    <a:pt x="2564" y="2014"/>
                  </a:lnTo>
                  <a:lnTo>
                    <a:pt x="2539" y="2024"/>
                  </a:lnTo>
                  <a:lnTo>
                    <a:pt x="2514" y="2036"/>
                  </a:lnTo>
                  <a:lnTo>
                    <a:pt x="2495" y="2046"/>
                  </a:lnTo>
                  <a:lnTo>
                    <a:pt x="2477" y="2061"/>
                  </a:lnTo>
                  <a:lnTo>
                    <a:pt x="2458" y="2077"/>
                  </a:lnTo>
                  <a:lnTo>
                    <a:pt x="2439" y="2099"/>
                  </a:lnTo>
                  <a:lnTo>
                    <a:pt x="2430" y="2114"/>
                  </a:lnTo>
                  <a:lnTo>
                    <a:pt x="2430" y="2133"/>
                  </a:lnTo>
                  <a:lnTo>
                    <a:pt x="2433" y="2152"/>
                  </a:lnTo>
                  <a:lnTo>
                    <a:pt x="2439" y="2174"/>
                  </a:lnTo>
                  <a:lnTo>
                    <a:pt x="2442" y="2189"/>
                  </a:lnTo>
                  <a:lnTo>
                    <a:pt x="2448" y="2217"/>
                  </a:lnTo>
                  <a:lnTo>
                    <a:pt x="2455" y="2252"/>
                  </a:lnTo>
                  <a:lnTo>
                    <a:pt x="2461" y="2280"/>
                  </a:lnTo>
                  <a:lnTo>
                    <a:pt x="2461" y="2296"/>
                  </a:lnTo>
                  <a:lnTo>
                    <a:pt x="2458" y="2317"/>
                  </a:lnTo>
                  <a:lnTo>
                    <a:pt x="2455" y="2333"/>
                  </a:lnTo>
                  <a:lnTo>
                    <a:pt x="2445" y="2352"/>
                  </a:lnTo>
                  <a:lnTo>
                    <a:pt x="2427" y="2374"/>
                  </a:lnTo>
                  <a:lnTo>
                    <a:pt x="2411" y="2389"/>
                  </a:lnTo>
                  <a:lnTo>
                    <a:pt x="2395" y="2395"/>
                  </a:lnTo>
                  <a:lnTo>
                    <a:pt x="2377" y="2402"/>
                  </a:lnTo>
                  <a:lnTo>
                    <a:pt x="2358" y="2408"/>
                  </a:lnTo>
                  <a:lnTo>
                    <a:pt x="2345" y="2414"/>
                  </a:lnTo>
                  <a:lnTo>
                    <a:pt x="2330" y="2439"/>
                  </a:lnTo>
                  <a:lnTo>
                    <a:pt x="2320" y="2470"/>
                  </a:lnTo>
                  <a:lnTo>
                    <a:pt x="2317" y="2498"/>
                  </a:lnTo>
                  <a:lnTo>
                    <a:pt x="2317" y="2508"/>
                  </a:lnTo>
                  <a:lnTo>
                    <a:pt x="2317" y="2520"/>
                  </a:lnTo>
                  <a:lnTo>
                    <a:pt x="2308" y="2517"/>
                  </a:lnTo>
                  <a:lnTo>
                    <a:pt x="2295" y="2517"/>
                  </a:lnTo>
                  <a:lnTo>
                    <a:pt x="2286" y="2514"/>
                  </a:lnTo>
                  <a:lnTo>
                    <a:pt x="2277" y="2514"/>
                  </a:lnTo>
                  <a:lnTo>
                    <a:pt x="2267" y="2517"/>
                  </a:lnTo>
                  <a:lnTo>
                    <a:pt x="2264" y="2520"/>
                  </a:lnTo>
                  <a:lnTo>
                    <a:pt x="2258" y="2530"/>
                  </a:lnTo>
                  <a:lnTo>
                    <a:pt x="2255" y="2539"/>
                  </a:lnTo>
                  <a:lnTo>
                    <a:pt x="2252" y="2548"/>
                  </a:lnTo>
                  <a:lnTo>
                    <a:pt x="2249" y="2558"/>
                  </a:lnTo>
                  <a:lnTo>
                    <a:pt x="2242" y="2564"/>
                  </a:lnTo>
                  <a:lnTo>
                    <a:pt x="2227" y="2577"/>
                  </a:lnTo>
                  <a:lnTo>
                    <a:pt x="2205" y="2589"/>
                  </a:lnTo>
                  <a:lnTo>
                    <a:pt x="2186" y="2592"/>
                  </a:lnTo>
                  <a:lnTo>
                    <a:pt x="2180" y="2589"/>
                  </a:lnTo>
                  <a:lnTo>
                    <a:pt x="2174" y="2583"/>
                  </a:lnTo>
                  <a:lnTo>
                    <a:pt x="2164" y="2573"/>
                  </a:lnTo>
                  <a:lnTo>
                    <a:pt x="2158" y="2567"/>
                  </a:lnTo>
                  <a:lnTo>
                    <a:pt x="2149" y="2558"/>
                  </a:lnTo>
                  <a:lnTo>
                    <a:pt x="2142" y="2555"/>
                  </a:lnTo>
                  <a:lnTo>
                    <a:pt x="2127" y="2548"/>
                  </a:lnTo>
                  <a:lnTo>
                    <a:pt x="2108" y="2542"/>
                  </a:lnTo>
                  <a:lnTo>
                    <a:pt x="2089" y="2542"/>
                  </a:lnTo>
                  <a:lnTo>
                    <a:pt x="2074" y="2542"/>
                  </a:lnTo>
                  <a:lnTo>
                    <a:pt x="2052" y="2548"/>
                  </a:lnTo>
                  <a:lnTo>
                    <a:pt x="2036" y="2555"/>
                  </a:lnTo>
                  <a:lnTo>
                    <a:pt x="2030" y="2561"/>
                  </a:lnTo>
                  <a:lnTo>
                    <a:pt x="2027" y="2567"/>
                  </a:lnTo>
                  <a:lnTo>
                    <a:pt x="2021" y="2577"/>
                  </a:lnTo>
                  <a:lnTo>
                    <a:pt x="2018" y="2586"/>
                  </a:lnTo>
                  <a:lnTo>
                    <a:pt x="2011" y="2595"/>
                  </a:lnTo>
                  <a:lnTo>
                    <a:pt x="2008" y="2602"/>
                  </a:lnTo>
                  <a:lnTo>
                    <a:pt x="1989" y="2614"/>
                  </a:lnTo>
                  <a:lnTo>
                    <a:pt x="1964" y="2623"/>
                  </a:lnTo>
                  <a:lnTo>
                    <a:pt x="1939" y="2630"/>
                  </a:lnTo>
                  <a:lnTo>
                    <a:pt x="1921" y="2633"/>
                  </a:lnTo>
                  <a:lnTo>
                    <a:pt x="1896" y="2630"/>
                  </a:lnTo>
                  <a:lnTo>
                    <a:pt x="1871" y="2617"/>
                  </a:lnTo>
                  <a:lnTo>
                    <a:pt x="1846" y="2608"/>
                  </a:lnTo>
                  <a:lnTo>
                    <a:pt x="1821" y="2602"/>
                  </a:lnTo>
                  <a:lnTo>
                    <a:pt x="1786" y="2595"/>
                  </a:lnTo>
                  <a:lnTo>
                    <a:pt x="1758" y="2595"/>
                  </a:lnTo>
                  <a:lnTo>
                    <a:pt x="1736" y="2602"/>
                  </a:lnTo>
                  <a:lnTo>
                    <a:pt x="1711" y="2611"/>
                  </a:lnTo>
                  <a:lnTo>
                    <a:pt x="1690" y="2620"/>
                  </a:lnTo>
                  <a:lnTo>
                    <a:pt x="1674" y="2630"/>
                  </a:lnTo>
                  <a:lnTo>
                    <a:pt x="1652" y="2642"/>
                  </a:lnTo>
                  <a:lnTo>
                    <a:pt x="1630" y="2645"/>
                  </a:lnTo>
                  <a:lnTo>
                    <a:pt x="1624" y="2645"/>
                  </a:lnTo>
                  <a:lnTo>
                    <a:pt x="1612" y="2642"/>
                  </a:lnTo>
                  <a:lnTo>
                    <a:pt x="1602" y="2636"/>
                  </a:lnTo>
                  <a:lnTo>
                    <a:pt x="1593" y="2630"/>
                  </a:lnTo>
                  <a:lnTo>
                    <a:pt x="1587" y="2620"/>
                  </a:lnTo>
                  <a:lnTo>
                    <a:pt x="1580" y="2605"/>
                  </a:lnTo>
                  <a:lnTo>
                    <a:pt x="1580" y="2586"/>
                  </a:lnTo>
                  <a:lnTo>
                    <a:pt x="1587" y="2567"/>
                  </a:lnTo>
                  <a:lnTo>
                    <a:pt x="1602" y="2555"/>
                  </a:lnTo>
                  <a:lnTo>
                    <a:pt x="1624" y="2539"/>
                  </a:lnTo>
                  <a:lnTo>
                    <a:pt x="1640" y="2527"/>
                  </a:lnTo>
                  <a:lnTo>
                    <a:pt x="1646" y="2505"/>
                  </a:lnTo>
                  <a:lnTo>
                    <a:pt x="1646" y="2480"/>
                  </a:lnTo>
                  <a:lnTo>
                    <a:pt x="1643" y="2458"/>
                  </a:lnTo>
                  <a:lnTo>
                    <a:pt x="1640" y="2436"/>
                  </a:lnTo>
                  <a:lnTo>
                    <a:pt x="1633" y="2408"/>
                  </a:lnTo>
                  <a:lnTo>
                    <a:pt x="1624" y="2383"/>
                  </a:lnTo>
                  <a:lnTo>
                    <a:pt x="1612" y="2364"/>
                  </a:lnTo>
                  <a:lnTo>
                    <a:pt x="1596" y="2355"/>
                  </a:lnTo>
                  <a:lnTo>
                    <a:pt x="1574" y="2352"/>
                  </a:lnTo>
                  <a:lnTo>
                    <a:pt x="1552" y="2349"/>
                  </a:lnTo>
                  <a:lnTo>
                    <a:pt x="1537" y="2342"/>
                  </a:lnTo>
                  <a:lnTo>
                    <a:pt x="1534" y="2327"/>
                  </a:lnTo>
                  <a:lnTo>
                    <a:pt x="1534" y="2305"/>
                  </a:lnTo>
                  <a:lnTo>
                    <a:pt x="1537" y="2283"/>
                  </a:lnTo>
                  <a:lnTo>
                    <a:pt x="1537" y="2264"/>
                  </a:lnTo>
                  <a:lnTo>
                    <a:pt x="1534" y="2246"/>
                  </a:lnTo>
                  <a:lnTo>
                    <a:pt x="1527" y="2224"/>
                  </a:lnTo>
                  <a:lnTo>
                    <a:pt x="1518" y="2205"/>
                  </a:lnTo>
                  <a:lnTo>
                    <a:pt x="1505" y="2189"/>
                  </a:lnTo>
                  <a:lnTo>
                    <a:pt x="1490" y="2186"/>
                  </a:lnTo>
                  <a:lnTo>
                    <a:pt x="1471" y="2189"/>
                  </a:lnTo>
                  <a:lnTo>
                    <a:pt x="1452" y="2192"/>
                  </a:lnTo>
                  <a:lnTo>
                    <a:pt x="1430" y="2192"/>
                  </a:lnTo>
                  <a:lnTo>
                    <a:pt x="1418" y="2189"/>
                  </a:lnTo>
                  <a:lnTo>
                    <a:pt x="1409" y="2180"/>
                  </a:lnTo>
                  <a:lnTo>
                    <a:pt x="1402" y="2164"/>
                  </a:lnTo>
                  <a:lnTo>
                    <a:pt x="1396" y="2149"/>
                  </a:lnTo>
                  <a:lnTo>
                    <a:pt x="1387" y="2139"/>
                  </a:lnTo>
                  <a:lnTo>
                    <a:pt x="1371" y="2133"/>
                  </a:lnTo>
                  <a:lnTo>
                    <a:pt x="1349" y="2133"/>
                  </a:lnTo>
                  <a:lnTo>
                    <a:pt x="1334" y="2139"/>
                  </a:lnTo>
                  <a:lnTo>
                    <a:pt x="1331" y="2142"/>
                  </a:lnTo>
                  <a:lnTo>
                    <a:pt x="1331" y="2152"/>
                  </a:lnTo>
                  <a:lnTo>
                    <a:pt x="1327" y="2158"/>
                  </a:lnTo>
                  <a:lnTo>
                    <a:pt x="1324" y="2167"/>
                  </a:lnTo>
                  <a:lnTo>
                    <a:pt x="1324" y="2174"/>
                  </a:lnTo>
                  <a:lnTo>
                    <a:pt x="1312" y="2186"/>
                  </a:lnTo>
                  <a:lnTo>
                    <a:pt x="1296" y="2202"/>
                  </a:lnTo>
                  <a:lnTo>
                    <a:pt x="1277" y="2214"/>
                  </a:lnTo>
                  <a:lnTo>
                    <a:pt x="1262" y="2221"/>
                  </a:lnTo>
                  <a:lnTo>
                    <a:pt x="1252" y="2217"/>
                  </a:lnTo>
                  <a:lnTo>
                    <a:pt x="1246" y="2211"/>
                  </a:lnTo>
                  <a:lnTo>
                    <a:pt x="1237" y="2202"/>
                  </a:lnTo>
                  <a:lnTo>
                    <a:pt x="1231" y="2192"/>
                  </a:lnTo>
                  <a:lnTo>
                    <a:pt x="1221" y="2183"/>
                  </a:lnTo>
                  <a:lnTo>
                    <a:pt x="1215" y="2174"/>
                  </a:lnTo>
                  <a:lnTo>
                    <a:pt x="1196" y="2158"/>
                  </a:lnTo>
                  <a:lnTo>
                    <a:pt x="1174" y="2139"/>
                  </a:lnTo>
                  <a:lnTo>
                    <a:pt x="1156" y="2127"/>
                  </a:lnTo>
                  <a:lnTo>
                    <a:pt x="1137" y="2127"/>
                  </a:lnTo>
                  <a:lnTo>
                    <a:pt x="1118" y="2133"/>
                  </a:lnTo>
                  <a:lnTo>
                    <a:pt x="1103" y="2139"/>
                  </a:lnTo>
                  <a:lnTo>
                    <a:pt x="1099" y="2146"/>
                  </a:lnTo>
                  <a:lnTo>
                    <a:pt x="1099" y="2155"/>
                  </a:lnTo>
                  <a:lnTo>
                    <a:pt x="1103" y="2164"/>
                  </a:lnTo>
                  <a:lnTo>
                    <a:pt x="1103" y="2171"/>
                  </a:lnTo>
                  <a:lnTo>
                    <a:pt x="1103" y="2180"/>
                  </a:lnTo>
                  <a:lnTo>
                    <a:pt x="1103" y="2186"/>
                  </a:lnTo>
                  <a:lnTo>
                    <a:pt x="1099" y="2192"/>
                  </a:lnTo>
                  <a:lnTo>
                    <a:pt x="1093" y="2199"/>
                  </a:lnTo>
                  <a:lnTo>
                    <a:pt x="1087" y="2205"/>
                  </a:lnTo>
                  <a:lnTo>
                    <a:pt x="1078" y="2211"/>
                  </a:lnTo>
                  <a:lnTo>
                    <a:pt x="1071" y="2214"/>
                  </a:lnTo>
                  <a:lnTo>
                    <a:pt x="1056" y="2217"/>
                  </a:lnTo>
                  <a:lnTo>
                    <a:pt x="1034" y="2217"/>
                  </a:lnTo>
                  <a:lnTo>
                    <a:pt x="1015" y="2214"/>
                  </a:lnTo>
                  <a:lnTo>
                    <a:pt x="1000" y="2214"/>
                  </a:lnTo>
                  <a:lnTo>
                    <a:pt x="981" y="2214"/>
                  </a:lnTo>
                  <a:lnTo>
                    <a:pt x="965" y="2214"/>
                  </a:lnTo>
                  <a:lnTo>
                    <a:pt x="953" y="2217"/>
                  </a:lnTo>
                  <a:lnTo>
                    <a:pt x="946" y="2221"/>
                  </a:lnTo>
                  <a:lnTo>
                    <a:pt x="946" y="2230"/>
                  </a:lnTo>
                  <a:lnTo>
                    <a:pt x="943" y="2236"/>
                  </a:lnTo>
                  <a:lnTo>
                    <a:pt x="943" y="2246"/>
                  </a:lnTo>
                  <a:lnTo>
                    <a:pt x="940" y="2252"/>
                  </a:lnTo>
                  <a:lnTo>
                    <a:pt x="937" y="2255"/>
                  </a:lnTo>
                  <a:lnTo>
                    <a:pt x="928" y="2258"/>
                  </a:lnTo>
                  <a:lnTo>
                    <a:pt x="918" y="2261"/>
                  </a:lnTo>
                  <a:lnTo>
                    <a:pt x="909" y="2261"/>
                  </a:lnTo>
                  <a:lnTo>
                    <a:pt x="900" y="2264"/>
                  </a:lnTo>
                  <a:lnTo>
                    <a:pt x="890" y="2264"/>
                  </a:lnTo>
                  <a:lnTo>
                    <a:pt x="868" y="2264"/>
                  </a:lnTo>
                  <a:lnTo>
                    <a:pt x="843" y="2267"/>
                  </a:lnTo>
                  <a:lnTo>
                    <a:pt x="825" y="2261"/>
                  </a:lnTo>
                  <a:lnTo>
                    <a:pt x="818" y="2255"/>
                  </a:lnTo>
                  <a:lnTo>
                    <a:pt x="815" y="2249"/>
                  </a:lnTo>
                  <a:lnTo>
                    <a:pt x="812" y="2239"/>
                  </a:lnTo>
                  <a:lnTo>
                    <a:pt x="812" y="2230"/>
                  </a:lnTo>
                  <a:lnTo>
                    <a:pt x="812" y="2224"/>
                  </a:lnTo>
                  <a:lnTo>
                    <a:pt x="818" y="2214"/>
                  </a:lnTo>
                  <a:lnTo>
                    <a:pt x="822" y="2205"/>
                  </a:lnTo>
                  <a:lnTo>
                    <a:pt x="828" y="2196"/>
                  </a:lnTo>
                  <a:lnTo>
                    <a:pt x="831" y="2189"/>
                  </a:lnTo>
                  <a:lnTo>
                    <a:pt x="834" y="2167"/>
                  </a:lnTo>
                  <a:lnTo>
                    <a:pt x="834" y="2146"/>
                  </a:lnTo>
                  <a:lnTo>
                    <a:pt x="831" y="2127"/>
                  </a:lnTo>
                  <a:lnTo>
                    <a:pt x="815" y="2108"/>
                  </a:lnTo>
                  <a:lnTo>
                    <a:pt x="793" y="2089"/>
                  </a:lnTo>
                  <a:lnTo>
                    <a:pt x="778" y="2074"/>
                  </a:lnTo>
                  <a:lnTo>
                    <a:pt x="775" y="2055"/>
                  </a:lnTo>
                  <a:lnTo>
                    <a:pt x="778" y="2030"/>
                  </a:lnTo>
                  <a:lnTo>
                    <a:pt x="781" y="2005"/>
                  </a:lnTo>
                  <a:lnTo>
                    <a:pt x="778" y="1983"/>
                  </a:lnTo>
                  <a:lnTo>
                    <a:pt x="772" y="1958"/>
                  </a:lnTo>
                  <a:lnTo>
                    <a:pt x="762" y="1930"/>
                  </a:lnTo>
                  <a:lnTo>
                    <a:pt x="750" y="1899"/>
                  </a:lnTo>
                  <a:lnTo>
                    <a:pt x="734" y="1880"/>
                  </a:lnTo>
                  <a:lnTo>
                    <a:pt x="722" y="1874"/>
                  </a:lnTo>
                  <a:lnTo>
                    <a:pt x="706" y="1874"/>
                  </a:lnTo>
                  <a:lnTo>
                    <a:pt x="687" y="1871"/>
                  </a:lnTo>
                  <a:lnTo>
                    <a:pt x="672" y="1868"/>
                  </a:lnTo>
                  <a:lnTo>
                    <a:pt x="656" y="1852"/>
                  </a:lnTo>
                  <a:lnTo>
                    <a:pt x="637" y="1830"/>
                  </a:lnTo>
                  <a:lnTo>
                    <a:pt x="619" y="1818"/>
                  </a:lnTo>
                  <a:lnTo>
                    <a:pt x="603" y="1815"/>
                  </a:lnTo>
                  <a:lnTo>
                    <a:pt x="581" y="1818"/>
                  </a:lnTo>
                  <a:lnTo>
                    <a:pt x="565" y="1818"/>
                  </a:lnTo>
                  <a:lnTo>
                    <a:pt x="547" y="1812"/>
                  </a:lnTo>
                  <a:lnTo>
                    <a:pt x="525" y="1802"/>
                  </a:lnTo>
                  <a:lnTo>
                    <a:pt x="509" y="1793"/>
                  </a:lnTo>
                  <a:lnTo>
                    <a:pt x="500" y="1774"/>
                  </a:lnTo>
                  <a:lnTo>
                    <a:pt x="487" y="1749"/>
                  </a:lnTo>
                  <a:lnTo>
                    <a:pt x="484" y="1724"/>
                  </a:lnTo>
                  <a:lnTo>
                    <a:pt x="487" y="1705"/>
                  </a:lnTo>
                  <a:lnTo>
                    <a:pt x="494" y="1680"/>
                  </a:lnTo>
                  <a:lnTo>
                    <a:pt x="500" y="1652"/>
                  </a:lnTo>
                  <a:lnTo>
                    <a:pt x="497" y="1634"/>
                  </a:lnTo>
                  <a:lnTo>
                    <a:pt x="494" y="1624"/>
                  </a:lnTo>
                  <a:lnTo>
                    <a:pt x="484" y="1618"/>
                  </a:lnTo>
                  <a:lnTo>
                    <a:pt x="472" y="1609"/>
                  </a:lnTo>
                  <a:lnTo>
                    <a:pt x="462" y="1602"/>
                  </a:lnTo>
                  <a:lnTo>
                    <a:pt x="453" y="1599"/>
                  </a:lnTo>
                  <a:lnTo>
                    <a:pt x="428" y="1584"/>
                  </a:lnTo>
                  <a:lnTo>
                    <a:pt x="400" y="1568"/>
                  </a:lnTo>
                  <a:lnTo>
                    <a:pt x="378" y="1552"/>
                  </a:lnTo>
                  <a:lnTo>
                    <a:pt x="372" y="1534"/>
                  </a:lnTo>
                  <a:lnTo>
                    <a:pt x="372" y="1512"/>
                  </a:lnTo>
                  <a:lnTo>
                    <a:pt x="369" y="1487"/>
                  </a:lnTo>
                  <a:lnTo>
                    <a:pt x="366" y="1471"/>
                  </a:lnTo>
                  <a:lnTo>
                    <a:pt x="350" y="1449"/>
                  </a:lnTo>
                  <a:lnTo>
                    <a:pt x="328" y="1431"/>
                  </a:lnTo>
                  <a:lnTo>
                    <a:pt x="309" y="1415"/>
                  </a:lnTo>
                  <a:lnTo>
                    <a:pt x="303" y="1409"/>
                  </a:lnTo>
                  <a:lnTo>
                    <a:pt x="294" y="1406"/>
                  </a:lnTo>
                  <a:lnTo>
                    <a:pt x="284" y="1399"/>
                  </a:lnTo>
                  <a:lnTo>
                    <a:pt x="275" y="1396"/>
                  </a:lnTo>
                  <a:lnTo>
                    <a:pt x="272" y="1390"/>
                  </a:lnTo>
                  <a:lnTo>
                    <a:pt x="263" y="1374"/>
                  </a:lnTo>
                  <a:lnTo>
                    <a:pt x="256" y="1349"/>
                  </a:lnTo>
                  <a:lnTo>
                    <a:pt x="250" y="1328"/>
                  </a:lnTo>
                  <a:lnTo>
                    <a:pt x="244" y="1309"/>
                  </a:lnTo>
                  <a:lnTo>
                    <a:pt x="234" y="1303"/>
                  </a:lnTo>
                  <a:lnTo>
                    <a:pt x="228" y="1296"/>
                  </a:lnTo>
                  <a:lnTo>
                    <a:pt x="216" y="1290"/>
                  </a:lnTo>
                  <a:lnTo>
                    <a:pt x="206" y="1284"/>
                  </a:lnTo>
                  <a:lnTo>
                    <a:pt x="197" y="1278"/>
                  </a:lnTo>
                  <a:lnTo>
                    <a:pt x="194" y="1271"/>
                  </a:lnTo>
                  <a:lnTo>
                    <a:pt x="194" y="1253"/>
                  </a:lnTo>
                  <a:lnTo>
                    <a:pt x="200" y="1231"/>
                  </a:lnTo>
                  <a:lnTo>
                    <a:pt x="213" y="1206"/>
                  </a:lnTo>
                  <a:lnTo>
                    <a:pt x="222" y="1184"/>
                  </a:lnTo>
                  <a:lnTo>
                    <a:pt x="225" y="1165"/>
                  </a:lnTo>
                  <a:lnTo>
                    <a:pt x="222" y="1143"/>
                  </a:lnTo>
                  <a:lnTo>
                    <a:pt x="213" y="1115"/>
                  </a:lnTo>
                  <a:lnTo>
                    <a:pt x="203" y="1090"/>
                  </a:lnTo>
                  <a:lnTo>
                    <a:pt x="194" y="1068"/>
                  </a:lnTo>
                  <a:lnTo>
                    <a:pt x="184" y="1053"/>
                  </a:lnTo>
                  <a:lnTo>
                    <a:pt x="172" y="1034"/>
                  </a:lnTo>
                  <a:lnTo>
                    <a:pt x="163" y="1015"/>
                  </a:lnTo>
                  <a:lnTo>
                    <a:pt x="163" y="997"/>
                  </a:lnTo>
                  <a:lnTo>
                    <a:pt x="169" y="972"/>
                  </a:lnTo>
                  <a:lnTo>
                    <a:pt x="175" y="950"/>
                  </a:lnTo>
                  <a:lnTo>
                    <a:pt x="175" y="931"/>
                  </a:lnTo>
                  <a:lnTo>
                    <a:pt x="175" y="912"/>
                  </a:lnTo>
                  <a:lnTo>
                    <a:pt x="169" y="887"/>
                  </a:lnTo>
                  <a:lnTo>
                    <a:pt x="163" y="868"/>
                  </a:lnTo>
                  <a:lnTo>
                    <a:pt x="150" y="853"/>
                  </a:lnTo>
                  <a:lnTo>
                    <a:pt x="131" y="831"/>
                  </a:lnTo>
                  <a:lnTo>
                    <a:pt x="113" y="812"/>
                  </a:lnTo>
                  <a:lnTo>
                    <a:pt x="103" y="794"/>
                  </a:lnTo>
                  <a:lnTo>
                    <a:pt x="100" y="775"/>
                  </a:lnTo>
                  <a:lnTo>
                    <a:pt x="103" y="750"/>
                  </a:lnTo>
                  <a:lnTo>
                    <a:pt x="103" y="731"/>
                  </a:lnTo>
                  <a:lnTo>
                    <a:pt x="94" y="715"/>
                  </a:lnTo>
                  <a:lnTo>
                    <a:pt x="81" y="694"/>
                  </a:lnTo>
                  <a:lnTo>
                    <a:pt x="66" y="675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8" name="Freeform 46"/>
            <p:cNvSpPr>
              <a:spLocks/>
            </p:cNvSpPr>
            <p:nvPr/>
          </p:nvSpPr>
          <p:spPr bwMode="auto">
            <a:xfrm>
              <a:off x="18710276" y="-10821988"/>
              <a:ext cx="5072063" cy="4198938"/>
            </a:xfrm>
            <a:custGeom>
              <a:avLst/>
              <a:gdLst>
                <a:gd name="T0" fmla="*/ 35 w 3195"/>
                <a:gd name="T1" fmla="*/ 569 h 2645"/>
                <a:gd name="T2" fmla="*/ 10 w 3195"/>
                <a:gd name="T3" fmla="*/ 456 h 2645"/>
                <a:gd name="T4" fmla="*/ 234 w 3195"/>
                <a:gd name="T5" fmla="*/ 384 h 2645"/>
                <a:gd name="T6" fmla="*/ 313 w 3195"/>
                <a:gd name="T7" fmla="*/ 141 h 2645"/>
                <a:gd name="T8" fmla="*/ 394 w 3195"/>
                <a:gd name="T9" fmla="*/ 19 h 2645"/>
                <a:gd name="T10" fmla="*/ 562 w 3195"/>
                <a:gd name="T11" fmla="*/ 110 h 2645"/>
                <a:gd name="T12" fmla="*/ 734 w 3195"/>
                <a:gd name="T13" fmla="*/ 172 h 2645"/>
                <a:gd name="T14" fmla="*/ 1015 w 3195"/>
                <a:gd name="T15" fmla="*/ 78 h 2645"/>
                <a:gd name="T16" fmla="*/ 1240 w 3195"/>
                <a:gd name="T17" fmla="*/ 169 h 2645"/>
                <a:gd name="T18" fmla="*/ 1352 w 3195"/>
                <a:gd name="T19" fmla="*/ 100 h 2645"/>
                <a:gd name="T20" fmla="*/ 1552 w 3195"/>
                <a:gd name="T21" fmla="*/ 269 h 2645"/>
                <a:gd name="T22" fmla="*/ 1830 w 3195"/>
                <a:gd name="T23" fmla="*/ 316 h 2645"/>
                <a:gd name="T24" fmla="*/ 2018 w 3195"/>
                <a:gd name="T25" fmla="*/ 413 h 2645"/>
                <a:gd name="T26" fmla="*/ 2183 w 3195"/>
                <a:gd name="T27" fmla="*/ 391 h 2645"/>
                <a:gd name="T28" fmla="*/ 2358 w 3195"/>
                <a:gd name="T29" fmla="*/ 350 h 2645"/>
                <a:gd name="T30" fmla="*/ 2467 w 3195"/>
                <a:gd name="T31" fmla="*/ 291 h 2645"/>
                <a:gd name="T32" fmla="*/ 2670 w 3195"/>
                <a:gd name="T33" fmla="*/ 366 h 2645"/>
                <a:gd name="T34" fmla="*/ 2745 w 3195"/>
                <a:gd name="T35" fmla="*/ 587 h 2645"/>
                <a:gd name="T36" fmla="*/ 2942 w 3195"/>
                <a:gd name="T37" fmla="*/ 734 h 2645"/>
                <a:gd name="T38" fmla="*/ 3123 w 3195"/>
                <a:gd name="T39" fmla="*/ 909 h 2645"/>
                <a:gd name="T40" fmla="*/ 3085 w 3195"/>
                <a:gd name="T41" fmla="*/ 990 h 2645"/>
                <a:gd name="T42" fmla="*/ 3101 w 3195"/>
                <a:gd name="T43" fmla="*/ 1153 h 2645"/>
                <a:gd name="T44" fmla="*/ 3148 w 3195"/>
                <a:gd name="T45" fmla="*/ 1359 h 2645"/>
                <a:gd name="T46" fmla="*/ 3192 w 3195"/>
                <a:gd name="T47" fmla="*/ 1474 h 2645"/>
                <a:gd name="T48" fmla="*/ 3145 w 3195"/>
                <a:gd name="T49" fmla="*/ 1524 h 2645"/>
                <a:gd name="T50" fmla="*/ 3123 w 3195"/>
                <a:gd name="T51" fmla="*/ 1640 h 2645"/>
                <a:gd name="T52" fmla="*/ 3051 w 3195"/>
                <a:gd name="T53" fmla="*/ 1668 h 2645"/>
                <a:gd name="T54" fmla="*/ 3051 w 3195"/>
                <a:gd name="T55" fmla="*/ 1787 h 2645"/>
                <a:gd name="T56" fmla="*/ 3017 w 3195"/>
                <a:gd name="T57" fmla="*/ 1955 h 2645"/>
                <a:gd name="T58" fmla="*/ 2932 w 3195"/>
                <a:gd name="T59" fmla="*/ 2008 h 2645"/>
                <a:gd name="T60" fmla="*/ 2720 w 3195"/>
                <a:gd name="T61" fmla="*/ 2055 h 2645"/>
                <a:gd name="T62" fmla="*/ 2514 w 3195"/>
                <a:gd name="T63" fmla="*/ 2036 h 2645"/>
                <a:gd name="T64" fmla="*/ 2448 w 3195"/>
                <a:gd name="T65" fmla="*/ 2217 h 2645"/>
                <a:gd name="T66" fmla="*/ 2377 w 3195"/>
                <a:gd name="T67" fmla="*/ 2402 h 2645"/>
                <a:gd name="T68" fmla="*/ 2286 w 3195"/>
                <a:gd name="T69" fmla="*/ 2514 h 2645"/>
                <a:gd name="T70" fmla="*/ 2205 w 3195"/>
                <a:gd name="T71" fmla="*/ 2589 h 2645"/>
                <a:gd name="T72" fmla="*/ 2089 w 3195"/>
                <a:gd name="T73" fmla="*/ 2542 h 2645"/>
                <a:gd name="T74" fmla="*/ 1989 w 3195"/>
                <a:gd name="T75" fmla="*/ 2614 h 2645"/>
                <a:gd name="T76" fmla="*/ 1736 w 3195"/>
                <a:gd name="T77" fmla="*/ 2602 h 2645"/>
                <a:gd name="T78" fmla="*/ 1587 w 3195"/>
                <a:gd name="T79" fmla="*/ 2620 h 2645"/>
                <a:gd name="T80" fmla="*/ 1640 w 3195"/>
                <a:gd name="T81" fmla="*/ 2436 h 2645"/>
                <a:gd name="T82" fmla="*/ 1537 w 3195"/>
                <a:gd name="T83" fmla="*/ 2283 h 2645"/>
                <a:gd name="T84" fmla="*/ 1418 w 3195"/>
                <a:gd name="T85" fmla="*/ 2189 h 2645"/>
                <a:gd name="T86" fmla="*/ 1327 w 3195"/>
                <a:gd name="T87" fmla="*/ 2158 h 2645"/>
                <a:gd name="T88" fmla="*/ 1231 w 3195"/>
                <a:gd name="T89" fmla="*/ 2192 h 2645"/>
                <a:gd name="T90" fmla="*/ 1099 w 3195"/>
                <a:gd name="T91" fmla="*/ 2155 h 2645"/>
                <a:gd name="T92" fmla="*/ 1056 w 3195"/>
                <a:gd name="T93" fmla="*/ 2217 h 2645"/>
                <a:gd name="T94" fmla="*/ 943 w 3195"/>
                <a:gd name="T95" fmla="*/ 2246 h 2645"/>
                <a:gd name="T96" fmla="*/ 825 w 3195"/>
                <a:gd name="T97" fmla="*/ 2261 h 2645"/>
                <a:gd name="T98" fmla="*/ 834 w 3195"/>
                <a:gd name="T99" fmla="*/ 2167 h 2645"/>
                <a:gd name="T100" fmla="*/ 772 w 3195"/>
                <a:gd name="T101" fmla="*/ 1958 h 2645"/>
                <a:gd name="T102" fmla="*/ 619 w 3195"/>
                <a:gd name="T103" fmla="*/ 1818 h 2645"/>
                <a:gd name="T104" fmla="*/ 487 w 3195"/>
                <a:gd name="T105" fmla="*/ 1705 h 2645"/>
                <a:gd name="T106" fmla="*/ 400 w 3195"/>
                <a:gd name="T107" fmla="*/ 1568 h 2645"/>
                <a:gd name="T108" fmla="*/ 294 w 3195"/>
                <a:gd name="T109" fmla="*/ 1406 h 2645"/>
                <a:gd name="T110" fmla="*/ 216 w 3195"/>
                <a:gd name="T111" fmla="*/ 1290 h 2645"/>
                <a:gd name="T112" fmla="*/ 213 w 3195"/>
                <a:gd name="T113" fmla="*/ 1115 h 2645"/>
                <a:gd name="T114" fmla="*/ 175 w 3195"/>
                <a:gd name="T115" fmla="*/ 912 h 2645"/>
                <a:gd name="T116" fmla="*/ 94 w 3195"/>
                <a:gd name="T117" fmla="*/ 715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95" h="2645">
                  <a:moveTo>
                    <a:pt x="66" y="675"/>
                  </a:moveTo>
                  <a:lnTo>
                    <a:pt x="60" y="662"/>
                  </a:lnTo>
                  <a:lnTo>
                    <a:pt x="53" y="653"/>
                  </a:lnTo>
                  <a:lnTo>
                    <a:pt x="47" y="641"/>
                  </a:lnTo>
                  <a:lnTo>
                    <a:pt x="47" y="628"/>
                  </a:lnTo>
                  <a:lnTo>
                    <a:pt x="50" y="609"/>
                  </a:lnTo>
                  <a:lnTo>
                    <a:pt x="50" y="591"/>
                  </a:lnTo>
                  <a:lnTo>
                    <a:pt x="47" y="575"/>
                  </a:lnTo>
                  <a:lnTo>
                    <a:pt x="44" y="572"/>
                  </a:lnTo>
                  <a:lnTo>
                    <a:pt x="35" y="569"/>
                  </a:lnTo>
                  <a:lnTo>
                    <a:pt x="25" y="566"/>
                  </a:lnTo>
                  <a:lnTo>
                    <a:pt x="19" y="562"/>
                  </a:lnTo>
                  <a:lnTo>
                    <a:pt x="13" y="556"/>
                  </a:lnTo>
                  <a:lnTo>
                    <a:pt x="7" y="550"/>
                  </a:lnTo>
                  <a:lnTo>
                    <a:pt x="3" y="541"/>
                  </a:lnTo>
                  <a:lnTo>
                    <a:pt x="0" y="531"/>
                  </a:lnTo>
                  <a:lnTo>
                    <a:pt x="0" y="519"/>
                  </a:lnTo>
                  <a:lnTo>
                    <a:pt x="0" y="513"/>
                  </a:lnTo>
                  <a:lnTo>
                    <a:pt x="3" y="488"/>
                  </a:lnTo>
                  <a:lnTo>
                    <a:pt x="10" y="456"/>
                  </a:lnTo>
                  <a:lnTo>
                    <a:pt x="19" y="428"/>
                  </a:lnTo>
                  <a:lnTo>
                    <a:pt x="31" y="409"/>
                  </a:lnTo>
                  <a:lnTo>
                    <a:pt x="56" y="400"/>
                  </a:lnTo>
                  <a:lnTo>
                    <a:pt x="88" y="397"/>
                  </a:lnTo>
                  <a:lnTo>
                    <a:pt x="119" y="400"/>
                  </a:lnTo>
                  <a:lnTo>
                    <a:pt x="144" y="400"/>
                  </a:lnTo>
                  <a:lnTo>
                    <a:pt x="166" y="400"/>
                  </a:lnTo>
                  <a:lnTo>
                    <a:pt x="191" y="403"/>
                  </a:lnTo>
                  <a:lnTo>
                    <a:pt x="213" y="400"/>
                  </a:lnTo>
                  <a:lnTo>
                    <a:pt x="234" y="384"/>
                  </a:lnTo>
                  <a:lnTo>
                    <a:pt x="256" y="360"/>
                  </a:lnTo>
                  <a:lnTo>
                    <a:pt x="275" y="338"/>
                  </a:lnTo>
                  <a:lnTo>
                    <a:pt x="288" y="316"/>
                  </a:lnTo>
                  <a:lnTo>
                    <a:pt x="300" y="288"/>
                  </a:lnTo>
                  <a:lnTo>
                    <a:pt x="309" y="263"/>
                  </a:lnTo>
                  <a:lnTo>
                    <a:pt x="309" y="241"/>
                  </a:lnTo>
                  <a:lnTo>
                    <a:pt x="306" y="213"/>
                  </a:lnTo>
                  <a:lnTo>
                    <a:pt x="303" y="182"/>
                  </a:lnTo>
                  <a:lnTo>
                    <a:pt x="303" y="160"/>
                  </a:lnTo>
                  <a:lnTo>
                    <a:pt x="313" y="141"/>
                  </a:lnTo>
                  <a:lnTo>
                    <a:pt x="322" y="122"/>
                  </a:lnTo>
                  <a:lnTo>
                    <a:pt x="331" y="107"/>
                  </a:lnTo>
                  <a:lnTo>
                    <a:pt x="338" y="82"/>
                  </a:lnTo>
                  <a:lnTo>
                    <a:pt x="344" y="53"/>
                  </a:lnTo>
                  <a:lnTo>
                    <a:pt x="350" y="29"/>
                  </a:lnTo>
                  <a:lnTo>
                    <a:pt x="356" y="19"/>
                  </a:lnTo>
                  <a:lnTo>
                    <a:pt x="366" y="10"/>
                  </a:lnTo>
                  <a:lnTo>
                    <a:pt x="378" y="0"/>
                  </a:lnTo>
                  <a:lnTo>
                    <a:pt x="387" y="10"/>
                  </a:lnTo>
                  <a:lnTo>
                    <a:pt x="394" y="19"/>
                  </a:lnTo>
                  <a:lnTo>
                    <a:pt x="403" y="25"/>
                  </a:lnTo>
                  <a:lnTo>
                    <a:pt x="409" y="32"/>
                  </a:lnTo>
                  <a:lnTo>
                    <a:pt x="422" y="53"/>
                  </a:lnTo>
                  <a:lnTo>
                    <a:pt x="441" y="78"/>
                  </a:lnTo>
                  <a:lnTo>
                    <a:pt x="456" y="94"/>
                  </a:lnTo>
                  <a:lnTo>
                    <a:pt x="472" y="94"/>
                  </a:lnTo>
                  <a:lnTo>
                    <a:pt x="491" y="91"/>
                  </a:lnTo>
                  <a:lnTo>
                    <a:pt x="509" y="91"/>
                  </a:lnTo>
                  <a:lnTo>
                    <a:pt x="534" y="97"/>
                  </a:lnTo>
                  <a:lnTo>
                    <a:pt x="562" y="110"/>
                  </a:lnTo>
                  <a:lnTo>
                    <a:pt x="594" y="122"/>
                  </a:lnTo>
                  <a:lnTo>
                    <a:pt x="619" y="135"/>
                  </a:lnTo>
                  <a:lnTo>
                    <a:pt x="644" y="141"/>
                  </a:lnTo>
                  <a:lnTo>
                    <a:pt x="672" y="150"/>
                  </a:lnTo>
                  <a:lnTo>
                    <a:pt x="693" y="157"/>
                  </a:lnTo>
                  <a:lnTo>
                    <a:pt x="703" y="160"/>
                  </a:lnTo>
                  <a:lnTo>
                    <a:pt x="709" y="163"/>
                  </a:lnTo>
                  <a:lnTo>
                    <a:pt x="718" y="166"/>
                  </a:lnTo>
                  <a:lnTo>
                    <a:pt x="728" y="169"/>
                  </a:lnTo>
                  <a:lnTo>
                    <a:pt x="734" y="172"/>
                  </a:lnTo>
                  <a:lnTo>
                    <a:pt x="768" y="166"/>
                  </a:lnTo>
                  <a:lnTo>
                    <a:pt x="806" y="157"/>
                  </a:lnTo>
                  <a:lnTo>
                    <a:pt x="843" y="141"/>
                  </a:lnTo>
                  <a:lnTo>
                    <a:pt x="875" y="125"/>
                  </a:lnTo>
                  <a:lnTo>
                    <a:pt x="893" y="110"/>
                  </a:lnTo>
                  <a:lnTo>
                    <a:pt x="912" y="91"/>
                  </a:lnTo>
                  <a:lnTo>
                    <a:pt x="931" y="78"/>
                  </a:lnTo>
                  <a:lnTo>
                    <a:pt x="959" y="72"/>
                  </a:lnTo>
                  <a:lnTo>
                    <a:pt x="987" y="75"/>
                  </a:lnTo>
                  <a:lnTo>
                    <a:pt x="1015" y="78"/>
                  </a:lnTo>
                  <a:lnTo>
                    <a:pt x="1034" y="85"/>
                  </a:lnTo>
                  <a:lnTo>
                    <a:pt x="1053" y="94"/>
                  </a:lnTo>
                  <a:lnTo>
                    <a:pt x="1071" y="100"/>
                  </a:lnTo>
                  <a:lnTo>
                    <a:pt x="1093" y="100"/>
                  </a:lnTo>
                  <a:lnTo>
                    <a:pt x="1115" y="100"/>
                  </a:lnTo>
                  <a:lnTo>
                    <a:pt x="1134" y="100"/>
                  </a:lnTo>
                  <a:lnTo>
                    <a:pt x="1159" y="113"/>
                  </a:lnTo>
                  <a:lnTo>
                    <a:pt x="1187" y="135"/>
                  </a:lnTo>
                  <a:lnTo>
                    <a:pt x="1215" y="157"/>
                  </a:lnTo>
                  <a:lnTo>
                    <a:pt x="1240" y="169"/>
                  </a:lnTo>
                  <a:lnTo>
                    <a:pt x="1262" y="175"/>
                  </a:lnTo>
                  <a:lnTo>
                    <a:pt x="1284" y="178"/>
                  </a:lnTo>
                  <a:lnTo>
                    <a:pt x="1302" y="175"/>
                  </a:lnTo>
                  <a:lnTo>
                    <a:pt x="1315" y="160"/>
                  </a:lnTo>
                  <a:lnTo>
                    <a:pt x="1327" y="141"/>
                  </a:lnTo>
                  <a:lnTo>
                    <a:pt x="1337" y="122"/>
                  </a:lnTo>
                  <a:lnTo>
                    <a:pt x="1340" y="116"/>
                  </a:lnTo>
                  <a:lnTo>
                    <a:pt x="1343" y="110"/>
                  </a:lnTo>
                  <a:lnTo>
                    <a:pt x="1349" y="103"/>
                  </a:lnTo>
                  <a:lnTo>
                    <a:pt x="1352" y="100"/>
                  </a:lnTo>
                  <a:lnTo>
                    <a:pt x="1371" y="107"/>
                  </a:lnTo>
                  <a:lnTo>
                    <a:pt x="1387" y="125"/>
                  </a:lnTo>
                  <a:lnTo>
                    <a:pt x="1405" y="144"/>
                  </a:lnTo>
                  <a:lnTo>
                    <a:pt x="1421" y="160"/>
                  </a:lnTo>
                  <a:lnTo>
                    <a:pt x="1443" y="169"/>
                  </a:lnTo>
                  <a:lnTo>
                    <a:pt x="1471" y="178"/>
                  </a:lnTo>
                  <a:lnTo>
                    <a:pt x="1493" y="188"/>
                  </a:lnTo>
                  <a:lnTo>
                    <a:pt x="1515" y="210"/>
                  </a:lnTo>
                  <a:lnTo>
                    <a:pt x="1534" y="238"/>
                  </a:lnTo>
                  <a:lnTo>
                    <a:pt x="1552" y="269"/>
                  </a:lnTo>
                  <a:lnTo>
                    <a:pt x="1571" y="291"/>
                  </a:lnTo>
                  <a:lnTo>
                    <a:pt x="1596" y="303"/>
                  </a:lnTo>
                  <a:lnTo>
                    <a:pt x="1630" y="319"/>
                  </a:lnTo>
                  <a:lnTo>
                    <a:pt x="1665" y="331"/>
                  </a:lnTo>
                  <a:lnTo>
                    <a:pt x="1693" y="335"/>
                  </a:lnTo>
                  <a:lnTo>
                    <a:pt x="1721" y="331"/>
                  </a:lnTo>
                  <a:lnTo>
                    <a:pt x="1749" y="322"/>
                  </a:lnTo>
                  <a:lnTo>
                    <a:pt x="1780" y="313"/>
                  </a:lnTo>
                  <a:lnTo>
                    <a:pt x="1805" y="310"/>
                  </a:lnTo>
                  <a:lnTo>
                    <a:pt x="1830" y="316"/>
                  </a:lnTo>
                  <a:lnTo>
                    <a:pt x="1858" y="325"/>
                  </a:lnTo>
                  <a:lnTo>
                    <a:pt x="1880" y="331"/>
                  </a:lnTo>
                  <a:lnTo>
                    <a:pt x="1899" y="338"/>
                  </a:lnTo>
                  <a:lnTo>
                    <a:pt x="1924" y="344"/>
                  </a:lnTo>
                  <a:lnTo>
                    <a:pt x="1943" y="353"/>
                  </a:lnTo>
                  <a:lnTo>
                    <a:pt x="1955" y="369"/>
                  </a:lnTo>
                  <a:lnTo>
                    <a:pt x="1971" y="394"/>
                  </a:lnTo>
                  <a:lnTo>
                    <a:pt x="1989" y="413"/>
                  </a:lnTo>
                  <a:lnTo>
                    <a:pt x="2005" y="422"/>
                  </a:lnTo>
                  <a:lnTo>
                    <a:pt x="2018" y="413"/>
                  </a:lnTo>
                  <a:lnTo>
                    <a:pt x="2030" y="394"/>
                  </a:lnTo>
                  <a:lnTo>
                    <a:pt x="2039" y="372"/>
                  </a:lnTo>
                  <a:lnTo>
                    <a:pt x="2049" y="350"/>
                  </a:lnTo>
                  <a:lnTo>
                    <a:pt x="2061" y="338"/>
                  </a:lnTo>
                  <a:lnTo>
                    <a:pt x="2083" y="331"/>
                  </a:lnTo>
                  <a:lnTo>
                    <a:pt x="2111" y="335"/>
                  </a:lnTo>
                  <a:lnTo>
                    <a:pt x="2133" y="338"/>
                  </a:lnTo>
                  <a:lnTo>
                    <a:pt x="2149" y="350"/>
                  </a:lnTo>
                  <a:lnTo>
                    <a:pt x="2164" y="369"/>
                  </a:lnTo>
                  <a:lnTo>
                    <a:pt x="2183" y="391"/>
                  </a:lnTo>
                  <a:lnTo>
                    <a:pt x="2199" y="409"/>
                  </a:lnTo>
                  <a:lnTo>
                    <a:pt x="2214" y="416"/>
                  </a:lnTo>
                  <a:lnTo>
                    <a:pt x="2233" y="409"/>
                  </a:lnTo>
                  <a:lnTo>
                    <a:pt x="2249" y="394"/>
                  </a:lnTo>
                  <a:lnTo>
                    <a:pt x="2267" y="375"/>
                  </a:lnTo>
                  <a:lnTo>
                    <a:pt x="2286" y="356"/>
                  </a:lnTo>
                  <a:lnTo>
                    <a:pt x="2302" y="347"/>
                  </a:lnTo>
                  <a:lnTo>
                    <a:pt x="2320" y="344"/>
                  </a:lnTo>
                  <a:lnTo>
                    <a:pt x="2339" y="350"/>
                  </a:lnTo>
                  <a:lnTo>
                    <a:pt x="2358" y="350"/>
                  </a:lnTo>
                  <a:lnTo>
                    <a:pt x="2380" y="350"/>
                  </a:lnTo>
                  <a:lnTo>
                    <a:pt x="2408" y="350"/>
                  </a:lnTo>
                  <a:lnTo>
                    <a:pt x="2433" y="347"/>
                  </a:lnTo>
                  <a:lnTo>
                    <a:pt x="2452" y="338"/>
                  </a:lnTo>
                  <a:lnTo>
                    <a:pt x="2458" y="331"/>
                  </a:lnTo>
                  <a:lnTo>
                    <a:pt x="2458" y="325"/>
                  </a:lnTo>
                  <a:lnTo>
                    <a:pt x="2461" y="316"/>
                  </a:lnTo>
                  <a:lnTo>
                    <a:pt x="2461" y="306"/>
                  </a:lnTo>
                  <a:lnTo>
                    <a:pt x="2464" y="297"/>
                  </a:lnTo>
                  <a:lnTo>
                    <a:pt x="2467" y="291"/>
                  </a:lnTo>
                  <a:lnTo>
                    <a:pt x="2486" y="281"/>
                  </a:lnTo>
                  <a:lnTo>
                    <a:pt x="2508" y="269"/>
                  </a:lnTo>
                  <a:lnTo>
                    <a:pt x="2533" y="263"/>
                  </a:lnTo>
                  <a:lnTo>
                    <a:pt x="2552" y="263"/>
                  </a:lnTo>
                  <a:lnTo>
                    <a:pt x="2573" y="269"/>
                  </a:lnTo>
                  <a:lnTo>
                    <a:pt x="2598" y="281"/>
                  </a:lnTo>
                  <a:lnTo>
                    <a:pt x="2620" y="300"/>
                  </a:lnTo>
                  <a:lnTo>
                    <a:pt x="2636" y="316"/>
                  </a:lnTo>
                  <a:lnTo>
                    <a:pt x="2655" y="338"/>
                  </a:lnTo>
                  <a:lnTo>
                    <a:pt x="2670" y="366"/>
                  </a:lnTo>
                  <a:lnTo>
                    <a:pt x="2680" y="391"/>
                  </a:lnTo>
                  <a:lnTo>
                    <a:pt x="2683" y="413"/>
                  </a:lnTo>
                  <a:lnTo>
                    <a:pt x="2680" y="441"/>
                  </a:lnTo>
                  <a:lnTo>
                    <a:pt x="2680" y="466"/>
                  </a:lnTo>
                  <a:lnTo>
                    <a:pt x="2680" y="488"/>
                  </a:lnTo>
                  <a:lnTo>
                    <a:pt x="2686" y="509"/>
                  </a:lnTo>
                  <a:lnTo>
                    <a:pt x="2698" y="537"/>
                  </a:lnTo>
                  <a:lnTo>
                    <a:pt x="2711" y="559"/>
                  </a:lnTo>
                  <a:lnTo>
                    <a:pt x="2726" y="578"/>
                  </a:lnTo>
                  <a:lnTo>
                    <a:pt x="2745" y="587"/>
                  </a:lnTo>
                  <a:lnTo>
                    <a:pt x="2770" y="594"/>
                  </a:lnTo>
                  <a:lnTo>
                    <a:pt x="2789" y="603"/>
                  </a:lnTo>
                  <a:lnTo>
                    <a:pt x="2804" y="622"/>
                  </a:lnTo>
                  <a:lnTo>
                    <a:pt x="2817" y="647"/>
                  </a:lnTo>
                  <a:lnTo>
                    <a:pt x="2829" y="672"/>
                  </a:lnTo>
                  <a:lnTo>
                    <a:pt x="2845" y="691"/>
                  </a:lnTo>
                  <a:lnTo>
                    <a:pt x="2864" y="703"/>
                  </a:lnTo>
                  <a:lnTo>
                    <a:pt x="2892" y="712"/>
                  </a:lnTo>
                  <a:lnTo>
                    <a:pt x="2920" y="725"/>
                  </a:lnTo>
                  <a:lnTo>
                    <a:pt x="2942" y="734"/>
                  </a:lnTo>
                  <a:lnTo>
                    <a:pt x="2964" y="750"/>
                  </a:lnTo>
                  <a:lnTo>
                    <a:pt x="2992" y="775"/>
                  </a:lnTo>
                  <a:lnTo>
                    <a:pt x="3011" y="797"/>
                  </a:lnTo>
                  <a:lnTo>
                    <a:pt x="3020" y="815"/>
                  </a:lnTo>
                  <a:lnTo>
                    <a:pt x="3026" y="844"/>
                  </a:lnTo>
                  <a:lnTo>
                    <a:pt x="3036" y="868"/>
                  </a:lnTo>
                  <a:lnTo>
                    <a:pt x="3045" y="887"/>
                  </a:lnTo>
                  <a:lnTo>
                    <a:pt x="3067" y="900"/>
                  </a:lnTo>
                  <a:lnTo>
                    <a:pt x="3098" y="906"/>
                  </a:lnTo>
                  <a:lnTo>
                    <a:pt x="3123" y="909"/>
                  </a:lnTo>
                  <a:lnTo>
                    <a:pt x="3132" y="909"/>
                  </a:lnTo>
                  <a:lnTo>
                    <a:pt x="3145" y="909"/>
                  </a:lnTo>
                  <a:lnTo>
                    <a:pt x="3157" y="909"/>
                  </a:lnTo>
                  <a:lnTo>
                    <a:pt x="3157" y="928"/>
                  </a:lnTo>
                  <a:lnTo>
                    <a:pt x="3157" y="947"/>
                  </a:lnTo>
                  <a:lnTo>
                    <a:pt x="3154" y="959"/>
                  </a:lnTo>
                  <a:lnTo>
                    <a:pt x="3142" y="968"/>
                  </a:lnTo>
                  <a:lnTo>
                    <a:pt x="3120" y="978"/>
                  </a:lnTo>
                  <a:lnTo>
                    <a:pt x="3101" y="984"/>
                  </a:lnTo>
                  <a:lnTo>
                    <a:pt x="3085" y="990"/>
                  </a:lnTo>
                  <a:lnTo>
                    <a:pt x="3073" y="1006"/>
                  </a:lnTo>
                  <a:lnTo>
                    <a:pt x="3057" y="1025"/>
                  </a:lnTo>
                  <a:lnTo>
                    <a:pt x="3045" y="1046"/>
                  </a:lnTo>
                  <a:lnTo>
                    <a:pt x="3036" y="1062"/>
                  </a:lnTo>
                  <a:lnTo>
                    <a:pt x="3036" y="1084"/>
                  </a:lnTo>
                  <a:lnTo>
                    <a:pt x="3042" y="1106"/>
                  </a:lnTo>
                  <a:lnTo>
                    <a:pt x="3051" y="1125"/>
                  </a:lnTo>
                  <a:lnTo>
                    <a:pt x="3064" y="1134"/>
                  </a:lnTo>
                  <a:lnTo>
                    <a:pt x="3085" y="1143"/>
                  </a:lnTo>
                  <a:lnTo>
                    <a:pt x="3101" y="1153"/>
                  </a:lnTo>
                  <a:lnTo>
                    <a:pt x="3117" y="1175"/>
                  </a:lnTo>
                  <a:lnTo>
                    <a:pt x="3126" y="1206"/>
                  </a:lnTo>
                  <a:lnTo>
                    <a:pt x="3132" y="1234"/>
                  </a:lnTo>
                  <a:lnTo>
                    <a:pt x="3132" y="1256"/>
                  </a:lnTo>
                  <a:lnTo>
                    <a:pt x="3132" y="1281"/>
                  </a:lnTo>
                  <a:lnTo>
                    <a:pt x="3129" y="1306"/>
                  </a:lnTo>
                  <a:lnTo>
                    <a:pt x="3132" y="1328"/>
                  </a:lnTo>
                  <a:lnTo>
                    <a:pt x="3135" y="1337"/>
                  </a:lnTo>
                  <a:lnTo>
                    <a:pt x="3142" y="1346"/>
                  </a:lnTo>
                  <a:lnTo>
                    <a:pt x="3148" y="1359"/>
                  </a:lnTo>
                  <a:lnTo>
                    <a:pt x="3154" y="1368"/>
                  </a:lnTo>
                  <a:lnTo>
                    <a:pt x="3160" y="1377"/>
                  </a:lnTo>
                  <a:lnTo>
                    <a:pt x="3167" y="1381"/>
                  </a:lnTo>
                  <a:lnTo>
                    <a:pt x="3173" y="1387"/>
                  </a:lnTo>
                  <a:lnTo>
                    <a:pt x="3182" y="1393"/>
                  </a:lnTo>
                  <a:lnTo>
                    <a:pt x="3189" y="1399"/>
                  </a:lnTo>
                  <a:lnTo>
                    <a:pt x="3192" y="1406"/>
                  </a:lnTo>
                  <a:lnTo>
                    <a:pt x="3195" y="1424"/>
                  </a:lnTo>
                  <a:lnTo>
                    <a:pt x="3195" y="1449"/>
                  </a:lnTo>
                  <a:lnTo>
                    <a:pt x="3192" y="1474"/>
                  </a:lnTo>
                  <a:lnTo>
                    <a:pt x="3189" y="1496"/>
                  </a:lnTo>
                  <a:lnTo>
                    <a:pt x="3185" y="1505"/>
                  </a:lnTo>
                  <a:lnTo>
                    <a:pt x="3185" y="1509"/>
                  </a:lnTo>
                  <a:lnTo>
                    <a:pt x="3179" y="1509"/>
                  </a:lnTo>
                  <a:lnTo>
                    <a:pt x="3173" y="1512"/>
                  </a:lnTo>
                  <a:lnTo>
                    <a:pt x="3167" y="1512"/>
                  </a:lnTo>
                  <a:lnTo>
                    <a:pt x="3157" y="1515"/>
                  </a:lnTo>
                  <a:lnTo>
                    <a:pt x="3151" y="1518"/>
                  </a:lnTo>
                  <a:lnTo>
                    <a:pt x="3148" y="1521"/>
                  </a:lnTo>
                  <a:lnTo>
                    <a:pt x="3145" y="1524"/>
                  </a:lnTo>
                  <a:lnTo>
                    <a:pt x="3145" y="1530"/>
                  </a:lnTo>
                  <a:lnTo>
                    <a:pt x="3148" y="1540"/>
                  </a:lnTo>
                  <a:lnTo>
                    <a:pt x="3151" y="1549"/>
                  </a:lnTo>
                  <a:lnTo>
                    <a:pt x="3151" y="1555"/>
                  </a:lnTo>
                  <a:lnTo>
                    <a:pt x="3154" y="1565"/>
                  </a:lnTo>
                  <a:lnTo>
                    <a:pt x="3154" y="1571"/>
                  </a:lnTo>
                  <a:lnTo>
                    <a:pt x="3148" y="1593"/>
                  </a:lnTo>
                  <a:lnTo>
                    <a:pt x="3142" y="1618"/>
                  </a:lnTo>
                  <a:lnTo>
                    <a:pt x="3129" y="1637"/>
                  </a:lnTo>
                  <a:lnTo>
                    <a:pt x="3123" y="1640"/>
                  </a:lnTo>
                  <a:lnTo>
                    <a:pt x="3114" y="1640"/>
                  </a:lnTo>
                  <a:lnTo>
                    <a:pt x="3107" y="1637"/>
                  </a:lnTo>
                  <a:lnTo>
                    <a:pt x="3098" y="1637"/>
                  </a:lnTo>
                  <a:lnTo>
                    <a:pt x="3089" y="1637"/>
                  </a:lnTo>
                  <a:lnTo>
                    <a:pt x="3082" y="1637"/>
                  </a:lnTo>
                  <a:lnTo>
                    <a:pt x="3076" y="1640"/>
                  </a:lnTo>
                  <a:lnTo>
                    <a:pt x="3067" y="1646"/>
                  </a:lnTo>
                  <a:lnTo>
                    <a:pt x="3061" y="1652"/>
                  </a:lnTo>
                  <a:lnTo>
                    <a:pt x="3054" y="1662"/>
                  </a:lnTo>
                  <a:lnTo>
                    <a:pt x="3051" y="1668"/>
                  </a:lnTo>
                  <a:lnTo>
                    <a:pt x="3051" y="1687"/>
                  </a:lnTo>
                  <a:lnTo>
                    <a:pt x="3057" y="1708"/>
                  </a:lnTo>
                  <a:lnTo>
                    <a:pt x="3064" y="1730"/>
                  </a:lnTo>
                  <a:lnTo>
                    <a:pt x="3073" y="1749"/>
                  </a:lnTo>
                  <a:lnTo>
                    <a:pt x="3076" y="1758"/>
                  </a:lnTo>
                  <a:lnTo>
                    <a:pt x="3073" y="1762"/>
                  </a:lnTo>
                  <a:lnTo>
                    <a:pt x="3070" y="1768"/>
                  </a:lnTo>
                  <a:lnTo>
                    <a:pt x="3064" y="1774"/>
                  </a:lnTo>
                  <a:lnTo>
                    <a:pt x="3057" y="1780"/>
                  </a:lnTo>
                  <a:lnTo>
                    <a:pt x="3051" y="1787"/>
                  </a:lnTo>
                  <a:lnTo>
                    <a:pt x="3042" y="1793"/>
                  </a:lnTo>
                  <a:lnTo>
                    <a:pt x="3039" y="1802"/>
                  </a:lnTo>
                  <a:lnTo>
                    <a:pt x="3036" y="1808"/>
                  </a:lnTo>
                  <a:lnTo>
                    <a:pt x="3032" y="1827"/>
                  </a:lnTo>
                  <a:lnTo>
                    <a:pt x="3039" y="1855"/>
                  </a:lnTo>
                  <a:lnTo>
                    <a:pt x="3042" y="1880"/>
                  </a:lnTo>
                  <a:lnTo>
                    <a:pt x="3042" y="1902"/>
                  </a:lnTo>
                  <a:lnTo>
                    <a:pt x="3036" y="1921"/>
                  </a:lnTo>
                  <a:lnTo>
                    <a:pt x="3026" y="1940"/>
                  </a:lnTo>
                  <a:lnTo>
                    <a:pt x="3017" y="1955"/>
                  </a:lnTo>
                  <a:lnTo>
                    <a:pt x="3011" y="1968"/>
                  </a:lnTo>
                  <a:lnTo>
                    <a:pt x="3007" y="1980"/>
                  </a:lnTo>
                  <a:lnTo>
                    <a:pt x="3004" y="1993"/>
                  </a:lnTo>
                  <a:lnTo>
                    <a:pt x="2998" y="2005"/>
                  </a:lnTo>
                  <a:lnTo>
                    <a:pt x="2992" y="2014"/>
                  </a:lnTo>
                  <a:lnTo>
                    <a:pt x="2986" y="2018"/>
                  </a:lnTo>
                  <a:lnTo>
                    <a:pt x="2976" y="2021"/>
                  </a:lnTo>
                  <a:lnTo>
                    <a:pt x="2961" y="2018"/>
                  </a:lnTo>
                  <a:lnTo>
                    <a:pt x="2945" y="2011"/>
                  </a:lnTo>
                  <a:lnTo>
                    <a:pt x="2932" y="2008"/>
                  </a:lnTo>
                  <a:lnTo>
                    <a:pt x="2914" y="2008"/>
                  </a:lnTo>
                  <a:lnTo>
                    <a:pt x="2892" y="2008"/>
                  </a:lnTo>
                  <a:lnTo>
                    <a:pt x="2873" y="2008"/>
                  </a:lnTo>
                  <a:lnTo>
                    <a:pt x="2851" y="2014"/>
                  </a:lnTo>
                  <a:lnTo>
                    <a:pt x="2820" y="2024"/>
                  </a:lnTo>
                  <a:lnTo>
                    <a:pt x="2789" y="2033"/>
                  </a:lnTo>
                  <a:lnTo>
                    <a:pt x="2761" y="2046"/>
                  </a:lnTo>
                  <a:lnTo>
                    <a:pt x="2739" y="2052"/>
                  </a:lnTo>
                  <a:lnTo>
                    <a:pt x="2729" y="2055"/>
                  </a:lnTo>
                  <a:lnTo>
                    <a:pt x="2720" y="2055"/>
                  </a:lnTo>
                  <a:lnTo>
                    <a:pt x="2705" y="2049"/>
                  </a:lnTo>
                  <a:lnTo>
                    <a:pt x="2686" y="2039"/>
                  </a:lnTo>
                  <a:lnTo>
                    <a:pt x="2664" y="2033"/>
                  </a:lnTo>
                  <a:lnTo>
                    <a:pt x="2648" y="2027"/>
                  </a:lnTo>
                  <a:lnTo>
                    <a:pt x="2630" y="2021"/>
                  </a:lnTo>
                  <a:lnTo>
                    <a:pt x="2608" y="2011"/>
                  </a:lnTo>
                  <a:lnTo>
                    <a:pt x="2586" y="2008"/>
                  </a:lnTo>
                  <a:lnTo>
                    <a:pt x="2564" y="2014"/>
                  </a:lnTo>
                  <a:lnTo>
                    <a:pt x="2539" y="2024"/>
                  </a:lnTo>
                  <a:lnTo>
                    <a:pt x="2514" y="2036"/>
                  </a:lnTo>
                  <a:lnTo>
                    <a:pt x="2495" y="2046"/>
                  </a:lnTo>
                  <a:lnTo>
                    <a:pt x="2477" y="2061"/>
                  </a:lnTo>
                  <a:lnTo>
                    <a:pt x="2458" y="2077"/>
                  </a:lnTo>
                  <a:lnTo>
                    <a:pt x="2439" y="2099"/>
                  </a:lnTo>
                  <a:lnTo>
                    <a:pt x="2430" y="2114"/>
                  </a:lnTo>
                  <a:lnTo>
                    <a:pt x="2430" y="2133"/>
                  </a:lnTo>
                  <a:lnTo>
                    <a:pt x="2433" y="2152"/>
                  </a:lnTo>
                  <a:lnTo>
                    <a:pt x="2439" y="2174"/>
                  </a:lnTo>
                  <a:lnTo>
                    <a:pt x="2442" y="2189"/>
                  </a:lnTo>
                  <a:lnTo>
                    <a:pt x="2448" y="2217"/>
                  </a:lnTo>
                  <a:lnTo>
                    <a:pt x="2455" y="2252"/>
                  </a:lnTo>
                  <a:lnTo>
                    <a:pt x="2461" y="2280"/>
                  </a:lnTo>
                  <a:lnTo>
                    <a:pt x="2461" y="2296"/>
                  </a:lnTo>
                  <a:lnTo>
                    <a:pt x="2458" y="2317"/>
                  </a:lnTo>
                  <a:lnTo>
                    <a:pt x="2455" y="2333"/>
                  </a:lnTo>
                  <a:lnTo>
                    <a:pt x="2445" y="2352"/>
                  </a:lnTo>
                  <a:lnTo>
                    <a:pt x="2427" y="2374"/>
                  </a:lnTo>
                  <a:lnTo>
                    <a:pt x="2411" y="2389"/>
                  </a:lnTo>
                  <a:lnTo>
                    <a:pt x="2395" y="2395"/>
                  </a:lnTo>
                  <a:lnTo>
                    <a:pt x="2377" y="2402"/>
                  </a:lnTo>
                  <a:lnTo>
                    <a:pt x="2358" y="2408"/>
                  </a:lnTo>
                  <a:lnTo>
                    <a:pt x="2345" y="2414"/>
                  </a:lnTo>
                  <a:lnTo>
                    <a:pt x="2330" y="2439"/>
                  </a:lnTo>
                  <a:lnTo>
                    <a:pt x="2320" y="2470"/>
                  </a:lnTo>
                  <a:lnTo>
                    <a:pt x="2317" y="2498"/>
                  </a:lnTo>
                  <a:lnTo>
                    <a:pt x="2317" y="2508"/>
                  </a:lnTo>
                  <a:lnTo>
                    <a:pt x="2317" y="2520"/>
                  </a:lnTo>
                  <a:lnTo>
                    <a:pt x="2308" y="2517"/>
                  </a:lnTo>
                  <a:lnTo>
                    <a:pt x="2295" y="2517"/>
                  </a:lnTo>
                  <a:lnTo>
                    <a:pt x="2286" y="2514"/>
                  </a:lnTo>
                  <a:lnTo>
                    <a:pt x="2277" y="2514"/>
                  </a:lnTo>
                  <a:lnTo>
                    <a:pt x="2267" y="2517"/>
                  </a:lnTo>
                  <a:lnTo>
                    <a:pt x="2264" y="2520"/>
                  </a:lnTo>
                  <a:lnTo>
                    <a:pt x="2258" y="2530"/>
                  </a:lnTo>
                  <a:lnTo>
                    <a:pt x="2255" y="2539"/>
                  </a:lnTo>
                  <a:lnTo>
                    <a:pt x="2252" y="2548"/>
                  </a:lnTo>
                  <a:lnTo>
                    <a:pt x="2249" y="2558"/>
                  </a:lnTo>
                  <a:lnTo>
                    <a:pt x="2242" y="2564"/>
                  </a:lnTo>
                  <a:lnTo>
                    <a:pt x="2227" y="2577"/>
                  </a:lnTo>
                  <a:lnTo>
                    <a:pt x="2205" y="2589"/>
                  </a:lnTo>
                  <a:lnTo>
                    <a:pt x="2186" y="2592"/>
                  </a:lnTo>
                  <a:lnTo>
                    <a:pt x="2180" y="2589"/>
                  </a:lnTo>
                  <a:lnTo>
                    <a:pt x="2174" y="2583"/>
                  </a:lnTo>
                  <a:lnTo>
                    <a:pt x="2164" y="2573"/>
                  </a:lnTo>
                  <a:lnTo>
                    <a:pt x="2158" y="2567"/>
                  </a:lnTo>
                  <a:lnTo>
                    <a:pt x="2149" y="2558"/>
                  </a:lnTo>
                  <a:lnTo>
                    <a:pt x="2142" y="2555"/>
                  </a:lnTo>
                  <a:lnTo>
                    <a:pt x="2127" y="2548"/>
                  </a:lnTo>
                  <a:lnTo>
                    <a:pt x="2108" y="2542"/>
                  </a:lnTo>
                  <a:lnTo>
                    <a:pt x="2089" y="2542"/>
                  </a:lnTo>
                  <a:lnTo>
                    <a:pt x="2074" y="2542"/>
                  </a:lnTo>
                  <a:lnTo>
                    <a:pt x="2052" y="2548"/>
                  </a:lnTo>
                  <a:lnTo>
                    <a:pt x="2036" y="2555"/>
                  </a:lnTo>
                  <a:lnTo>
                    <a:pt x="2030" y="2561"/>
                  </a:lnTo>
                  <a:lnTo>
                    <a:pt x="2027" y="2567"/>
                  </a:lnTo>
                  <a:lnTo>
                    <a:pt x="2021" y="2577"/>
                  </a:lnTo>
                  <a:lnTo>
                    <a:pt x="2018" y="2586"/>
                  </a:lnTo>
                  <a:lnTo>
                    <a:pt x="2011" y="2595"/>
                  </a:lnTo>
                  <a:lnTo>
                    <a:pt x="2008" y="2602"/>
                  </a:lnTo>
                  <a:lnTo>
                    <a:pt x="1989" y="2614"/>
                  </a:lnTo>
                  <a:lnTo>
                    <a:pt x="1964" y="2623"/>
                  </a:lnTo>
                  <a:lnTo>
                    <a:pt x="1939" y="2630"/>
                  </a:lnTo>
                  <a:lnTo>
                    <a:pt x="1921" y="2633"/>
                  </a:lnTo>
                  <a:lnTo>
                    <a:pt x="1896" y="2630"/>
                  </a:lnTo>
                  <a:lnTo>
                    <a:pt x="1871" y="2617"/>
                  </a:lnTo>
                  <a:lnTo>
                    <a:pt x="1846" y="2608"/>
                  </a:lnTo>
                  <a:lnTo>
                    <a:pt x="1821" y="2602"/>
                  </a:lnTo>
                  <a:lnTo>
                    <a:pt x="1786" y="2595"/>
                  </a:lnTo>
                  <a:lnTo>
                    <a:pt x="1758" y="2595"/>
                  </a:lnTo>
                  <a:lnTo>
                    <a:pt x="1736" y="2602"/>
                  </a:lnTo>
                  <a:lnTo>
                    <a:pt x="1711" y="2611"/>
                  </a:lnTo>
                  <a:lnTo>
                    <a:pt x="1690" y="2620"/>
                  </a:lnTo>
                  <a:lnTo>
                    <a:pt x="1674" y="2630"/>
                  </a:lnTo>
                  <a:lnTo>
                    <a:pt x="1652" y="2642"/>
                  </a:lnTo>
                  <a:lnTo>
                    <a:pt x="1630" y="2645"/>
                  </a:lnTo>
                  <a:lnTo>
                    <a:pt x="1624" y="2645"/>
                  </a:lnTo>
                  <a:lnTo>
                    <a:pt x="1612" y="2642"/>
                  </a:lnTo>
                  <a:lnTo>
                    <a:pt x="1602" y="2636"/>
                  </a:lnTo>
                  <a:lnTo>
                    <a:pt x="1593" y="2630"/>
                  </a:lnTo>
                  <a:lnTo>
                    <a:pt x="1587" y="2620"/>
                  </a:lnTo>
                  <a:lnTo>
                    <a:pt x="1580" y="2605"/>
                  </a:lnTo>
                  <a:lnTo>
                    <a:pt x="1580" y="2586"/>
                  </a:lnTo>
                  <a:lnTo>
                    <a:pt x="1587" y="2567"/>
                  </a:lnTo>
                  <a:lnTo>
                    <a:pt x="1602" y="2555"/>
                  </a:lnTo>
                  <a:lnTo>
                    <a:pt x="1624" y="2539"/>
                  </a:lnTo>
                  <a:lnTo>
                    <a:pt x="1640" y="2527"/>
                  </a:lnTo>
                  <a:lnTo>
                    <a:pt x="1646" y="2505"/>
                  </a:lnTo>
                  <a:lnTo>
                    <a:pt x="1646" y="2480"/>
                  </a:lnTo>
                  <a:lnTo>
                    <a:pt x="1643" y="2458"/>
                  </a:lnTo>
                  <a:lnTo>
                    <a:pt x="1640" y="2436"/>
                  </a:lnTo>
                  <a:lnTo>
                    <a:pt x="1633" y="2408"/>
                  </a:lnTo>
                  <a:lnTo>
                    <a:pt x="1624" y="2383"/>
                  </a:lnTo>
                  <a:lnTo>
                    <a:pt x="1612" y="2364"/>
                  </a:lnTo>
                  <a:lnTo>
                    <a:pt x="1596" y="2355"/>
                  </a:lnTo>
                  <a:lnTo>
                    <a:pt x="1574" y="2352"/>
                  </a:lnTo>
                  <a:lnTo>
                    <a:pt x="1552" y="2349"/>
                  </a:lnTo>
                  <a:lnTo>
                    <a:pt x="1537" y="2342"/>
                  </a:lnTo>
                  <a:lnTo>
                    <a:pt x="1534" y="2327"/>
                  </a:lnTo>
                  <a:lnTo>
                    <a:pt x="1534" y="2305"/>
                  </a:lnTo>
                  <a:lnTo>
                    <a:pt x="1537" y="2283"/>
                  </a:lnTo>
                  <a:lnTo>
                    <a:pt x="1537" y="2264"/>
                  </a:lnTo>
                  <a:lnTo>
                    <a:pt x="1534" y="2246"/>
                  </a:lnTo>
                  <a:lnTo>
                    <a:pt x="1527" y="2224"/>
                  </a:lnTo>
                  <a:lnTo>
                    <a:pt x="1518" y="2205"/>
                  </a:lnTo>
                  <a:lnTo>
                    <a:pt x="1505" y="2189"/>
                  </a:lnTo>
                  <a:lnTo>
                    <a:pt x="1490" y="2186"/>
                  </a:lnTo>
                  <a:lnTo>
                    <a:pt x="1471" y="2189"/>
                  </a:lnTo>
                  <a:lnTo>
                    <a:pt x="1452" y="2192"/>
                  </a:lnTo>
                  <a:lnTo>
                    <a:pt x="1430" y="2192"/>
                  </a:lnTo>
                  <a:lnTo>
                    <a:pt x="1418" y="2189"/>
                  </a:lnTo>
                  <a:lnTo>
                    <a:pt x="1409" y="2180"/>
                  </a:lnTo>
                  <a:lnTo>
                    <a:pt x="1402" y="2164"/>
                  </a:lnTo>
                  <a:lnTo>
                    <a:pt x="1396" y="2149"/>
                  </a:lnTo>
                  <a:lnTo>
                    <a:pt x="1387" y="2139"/>
                  </a:lnTo>
                  <a:lnTo>
                    <a:pt x="1371" y="2133"/>
                  </a:lnTo>
                  <a:lnTo>
                    <a:pt x="1349" y="2133"/>
                  </a:lnTo>
                  <a:lnTo>
                    <a:pt x="1334" y="2139"/>
                  </a:lnTo>
                  <a:lnTo>
                    <a:pt x="1331" y="2142"/>
                  </a:lnTo>
                  <a:lnTo>
                    <a:pt x="1331" y="2152"/>
                  </a:lnTo>
                  <a:lnTo>
                    <a:pt x="1327" y="2158"/>
                  </a:lnTo>
                  <a:lnTo>
                    <a:pt x="1324" y="2167"/>
                  </a:lnTo>
                  <a:lnTo>
                    <a:pt x="1324" y="2174"/>
                  </a:lnTo>
                  <a:lnTo>
                    <a:pt x="1312" y="2186"/>
                  </a:lnTo>
                  <a:lnTo>
                    <a:pt x="1296" y="2202"/>
                  </a:lnTo>
                  <a:lnTo>
                    <a:pt x="1277" y="2214"/>
                  </a:lnTo>
                  <a:lnTo>
                    <a:pt x="1262" y="2221"/>
                  </a:lnTo>
                  <a:lnTo>
                    <a:pt x="1252" y="2217"/>
                  </a:lnTo>
                  <a:lnTo>
                    <a:pt x="1246" y="2211"/>
                  </a:lnTo>
                  <a:lnTo>
                    <a:pt x="1237" y="2202"/>
                  </a:lnTo>
                  <a:lnTo>
                    <a:pt x="1231" y="2192"/>
                  </a:lnTo>
                  <a:lnTo>
                    <a:pt x="1221" y="2183"/>
                  </a:lnTo>
                  <a:lnTo>
                    <a:pt x="1215" y="2174"/>
                  </a:lnTo>
                  <a:lnTo>
                    <a:pt x="1196" y="2158"/>
                  </a:lnTo>
                  <a:lnTo>
                    <a:pt x="1174" y="2139"/>
                  </a:lnTo>
                  <a:lnTo>
                    <a:pt x="1156" y="2127"/>
                  </a:lnTo>
                  <a:lnTo>
                    <a:pt x="1137" y="2127"/>
                  </a:lnTo>
                  <a:lnTo>
                    <a:pt x="1118" y="2133"/>
                  </a:lnTo>
                  <a:lnTo>
                    <a:pt x="1103" y="2139"/>
                  </a:lnTo>
                  <a:lnTo>
                    <a:pt x="1099" y="2146"/>
                  </a:lnTo>
                  <a:lnTo>
                    <a:pt x="1099" y="2155"/>
                  </a:lnTo>
                  <a:lnTo>
                    <a:pt x="1103" y="2164"/>
                  </a:lnTo>
                  <a:lnTo>
                    <a:pt x="1103" y="2171"/>
                  </a:lnTo>
                  <a:lnTo>
                    <a:pt x="1103" y="2180"/>
                  </a:lnTo>
                  <a:lnTo>
                    <a:pt x="1103" y="2186"/>
                  </a:lnTo>
                  <a:lnTo>
                    <a:pt x="1099" y="2192"/>
                  </a:lnTo>
                  <a:lnTo>
                    <a:pt x="1093" y="2199"/>
                  </a:lnTo>
                  <a:lnTo>
                    <a:pt x="1087" y="2205"/>
                  </a:lnTo>
                  <a:lnTo>
                    <a:pt x="1078" y="2211"/>
                  </a:lnTo>
                  <a:lnTo>
                    <a:pt x="1071" y="2214"/>
                  </a:lnTo>
                  <a:lnTo>
                    <a:pt x="1056" y="2217"/>
                  </a:lnTo>
                  <a:lnTo>
                    <a:pt x="1034" y="2217"/>
                  </a:lnTo>
                  <a:lnTo>
                    <a:pt x="1015" y="2214"/>
                  </a:lnTo>
                  <a:lnTo>
                    <a:pt x="1000" y="2214"/>
                  </a:lnTo>
                  <a:lnTo>
                    <a:pt x="981" y="2214"/>
                  </a:lnTo>
                  <a:lnTo>
                    <a:pt x="965" y="2214"/>
                  </a:lnTo>
                  <a:lnTo>
                    <a:pt x="953" y="2217"/>
                  </a:lnTo>
                  <a:lnTo>
                    <a:pt x="946" y="2221"/>
                  </a:lnTo>
                  <a:lnTo>
                    <a:pt x="946" y="2230"/>
                  </a:lnTo>
                  <a:lnTo>
                    <a:pt x="943" y="2236"/>
                  </a:lnTo>
                  <a:lnTo>
                    <a:pt x="943" y="2246"/>
                  </a:lnTo>
                  <a:lnTo>
                    <a:pt x="940" y="2252"/>
                  </a:lnTo>
                  <a:lnTo>
                    <a:pt x="937" y="2255"/>
                  </a:lnTo>
                  <a:lnTo>
                    <a:pt x="928" y="2258"/>
                  </a:lnTo>
                  <a:lnTo>
                    <a:pt x="918" y="2261"/>
                  </a:lnTo>
                  <a:lnTo>
                    <a:pt x="909" y="2261"/>
                  </a:lnTo>
                  <a:lnTo>
                    <a:pt x="900" y="2264"/>
                  </a:lnTo>
                  <a:lnTo>
                    <a:pt x="890" y="2264"/>
                  </a:lnTo>
                  <a:lnTo>
                    <a:pt x="868" y="2264"/>
                  </a:lnTo>
                  <a:lnTo>
                    <a:pt x="843" y="2267"/>
                  </a:lnTo>
                  <a:lnTo>
                    <a:pt x="825" y="2261"/>
                  </a:lnTo>
                  <a:lnTo>
                    <a:pt x="818" y="2255"/>
                  </a:lnTo>
                  <a:lnTo>
                    <a:pt x="815" y="2249"/>
                  </a:lnTo>
                  <a:lnTo>
                    <a:pt x="812" y="2239"/>
                  </a:lnTo>
                  <a:lnTo>
                    <a:pt x="812" y="2230"/>
                  </a:lnTo>
                  <a:lnTo>
                    <a:pt x="812" y="2224"/>
                  </a:lnTo>
                  <a:lnTo>
                    <a:pt x="818" y="2214"/>
                  </a:lnTo>
                  <a:lnTo>
                    <a:pt x="822" y="2205"/>
                  </a:lnTo>
                  <a:lnTo>
                    <a:pt x="828" y="2196"/>
                  </a:lnTo>
                  <a:lnTo>
                    <a:pt x="831" y="2189"/>
                  </a:lnTo>
                  <a:lnTo>
                    <a:pt x="834" y="2167"/>
                  </a:lnTo>
                  <a:lnTo>
                    <a:pt x="834" y="2146"/>
                  </a:lnTo>
                  <a:lnTo>
                    <a:pt x="831" y="2127"/>
                  </a:lnTo>
                  <a:lnTo>
                    <a:pt x="815" y="2108"/>
                  </a:lnTo>
                  <a:lnTo>
                    <a:pt x="793" y="2089"/>
                  </a:lnTo>
                  <a:lnTo>
                    <a:pt x="778" y="2074"/>
                  </a:lnTo>
                  <a:lnTo>
                    <a:pt x="775" y="2055"/>
                  </a:lnTo>
                  <a:lnTo>
                    <a:pt x="778" y="2030"/>
                  </a:lnTo>
                  <a:lnTo>
                    <a:pt x="781" y="2005"/>
                  </a:lnTo>
                  <a:lnTo>
                    <a:pt x="778" y="1983"/>
                  </a:lnTo>
                  <a:lnTo>
                    <a:pt x="772" y="1958"/>
                  </a:lnTo>
                  <a:lnTo>
                    <a:pt x="762" y="1930"/>
                  </a:lnTo>
                  <a:lnTo>
                    <a:pt x="750" y="1899"/>
                  </a:lnTo>
                  <a:lnTo>
                    <a:pt x="734" y="1880"/>
                  </a:lnTo>
                  <a:lnTo>
                    <a:pt x="722" y="1874"/>
                  </a:lnTo>
                  <a:lnTo>
                    <a:pt x="706" y="1874"/>
                  </a:lnTo>
                  <a:lnTo>
                    <a:pt x="687" y="1871"/>
                  </a:lnTo>
                  <a:lnTo>
                    <a:pt x="672" y="1868"/>
                  </a:lnTo>
                  <a:lnTo>
                    <a:pt x="656" y="1852"/>
                  </a:lnTo>
                  <a:lnTo>
                    <a:pt x="637" y="1830"/>
                  </a:lnTo>
                  <a:lnTo>
                    <a:pt x="619" y="1818"/>
                  </a:lnTo>
                  <a:lnTo>
                    <a:pt x="603" y="1815"/>
                  </a:lnTo>
                  <a:lnTo>
                    <a:pt x="581" y="1818"/>
                  </a:lnTo>
                  <a:lnTo>
                    <a:pt x="565" y="1818"/>
                  </a:lnTo>
                  <a:lnTo>
                    <a:pt x="547" y="1812"/>
                  </a:lnTo>
                  <a:lnTo>
                    <a:pt x="525" y="1802"/>
                  </a:lnTo>
                  <a:lnTo>
                    <a:pt x="509" y="1793"/>
                  </a:lnTo>
                  <a:lnTo>
                    <a:pt x="500" y="1774"/>
                  </a:lnTo>
                  <a:lnTo>
                    <a:pt x="487" y="1749"/>
                  </a:lnTo>
                  <a:lnTo>
                    <a:pt x="484" y="1724"/>
                  </a:lnTo>
                  <a:lnTo>
                    <a:pt x="487" y="1705"/>
                  </a:lnTo>
                  <a:lnTo>
                    <a:pt x="494" y="1680"/>
                  </a:lnTo>
                  <a:lnTo>
                    <a:pt x="500" y="1652"/>
                  </a:lnTo>
                  <a:lnTo>
                    <a:pt x="497" y="1634"/>
                  </a:lnTo>
                  <a:lnTo>
                    <a:pt x="494" y="1624"/>
                  </a:lnTo>
                  <a:lnTo>
                    <a:pt x="484" y="1618"/>
                  </a:lnTo>
                  <a:lnTo>
                    <a:pt x="472" y="1609"/>
                  </a:lnTo>
                  <a:lnTo>
                    <a:pt x="462" y="1602"/>
                  </a:lnTo>
                  <a:lnTo>
                    <a:pt x="453" y="1599"/>
                  </a:lnTo>
                  <a:lnTo>
                    <a:pt x="428" y="1584"/>
                  </a:lnTo>
                  <a:lnTo>
                    <a:pt x="400" y="1568"/>
                  </a:lnTo>
                  <a:lnTo>
                    <a:pt x="378" y="1552"/>
                  </a:lnTo>
                  <a:lnTo>
                    <a:pt x="372" y="1534"/>
                  </a:lnTo>
                  <a:lnTo>
                    <a:pt x="372" y="1512"/>
                  </a:lnTo>
                  <a:lnTo>
                    <a:pt x="369" y="1487"/>
                  </a:lnTo>
                  <a:lnTo>
                    <a:pt x="366" y="1471"/>
                  </a:lnTo>
                  <a:lnTo>
                    <a:pt x="350" y="1449"/>
                  </a:lnTo>
                  <a:lnTo>
                    <a:pt x="328" y="1431"/>
                  </a:lnTo>
                  <a:lnTo>
                    <a:pt x="309" y="1415"/>
                  </a:lnTo>
                  <a:lnTo>
                    <a:pt x="303" y="1409"/>
                  </a:lnTo>
                  <a:lnTo>
                    <a:pt x="294" y="1406"/>
                  </a:lnTo>
                  <a:lnTo>
                    <a:pt x="284" y="1399"/>
                  </a:lnTo>
                  <a:lnTo>
                    <a:pt x="275" y="1396"/>
                  </a:lnTo>
                  <a:lnTo>
                    <a:pt x="272" y="1390"/>
                  </a:lnTo>
                  <a:lnTo>
                    <a:pt x="263" y="1374"/>
                  </a:lnTo>
                  <a:lnTo>
                    <a:pt x="256" y="1349"/>
                  </a:lnTo>
                  <a:lnTo>
                    <a:pt x="250" y="1328"/>
                  </a:lnTo>
                  <a:lnTo>
                    <a:pt x="244" y="1309"/>
                  </a:lnTo>
                  <a:lnTo>
                    <a:pt x="234" y="1303"/>
                  </a:lnTo>
                  <a:lnTo>
                    <a:pt x="228" y="1296"/>
                  </a:lnTo>
                  <a:lnTo>
                    <a:pt x="216" y="1290"/>
                  </a:lnTo>
                  <a:lnTo>
                    <a:pt x="206" y="1284"/>
                  </a:lnTo>
                  <a:lnTo>
                    <a:pt x="197" y="1278"/>
                  </a:lnTo>
                  <a:lnTo>
                    <a:pt x="194" y="1271"/>
                  </a:lnTo>
                  <a:lnTo>
                    <a:pt x="194" y="1253"/>
                  </a:lnTo>
                  <a:lnTo>
                    <a:pt x="200" y="1231"/>
                  </a:lnTo>
                  <a:lnTo>
                    <a:pt x="213" y="1206"/>
                  </a:lnTo>
                  <a:lnTo>
                    <a:pt x="222" y="1184"/>
                  </a:lnTo>
                  <a:lnTo>
                    <a:pt x="225" y="1165"/>
                  </a:lnTo>
                  <a:lnTo>
                    <a:pt x="222" y="1143"/>
                  </a:lnTo>
                  <a:lnTo>
                    <a:pt x="213" y="1115"/>
                  </a:lnTo>
                  <a:lnTo>
                    <a:pt x="203" y="1090"/>
                  </a:lnTo>
                  <a:lnTo>
                    <a:pt x="194" y="1068"/>
                  </a:lnTo>
                  <a:lnTo>
                    <a:pt x="184" y="1053"/>
                  </a:lnTo>
                  <a:lnTo>
                    <a:pt x="172" y="1034"/>
                  </a:lnTo>
                  <a:lnTo>
                    <a:pt x="163" y="1015"/>
                  </a:lnTo>
                  <a:lnTo>
                    <a:pt x="163" y="997"/>
                  </a:lnTo>
                  <a:lnTo>
                    <a:pt x="169" y="972"/>
                  </a:lnTo>
                  <a:lnTo>
                    <a:pt x="175" y="950"/>
                  </a:lnTo>
                  <a:lnTo>
                    <a:pt x="175" y="931"/>
                  </a:lnTo>
                  <a:lnTo>
                    <a:pt x="175" y="912"/>
                  </a:lnTo>
                  <a:lnTo>
                    <a:pt x="169" y="887"/>
                  </a:lnTo>
                  <a:lnTo>
                    <a:pt x="163" y="868"/>
                  </a:lnTo>
                  <a:lnTo>
                    <a:pt x="150" y="853"/>
                  </a:lnTo>
                  <a:lnTo>
                    <a:pt x="131" y="831"/>
                  </a:lnTo>
                  <a:lnTo>
                    <a:pt x="113" y="812"/>
                  </a:lnTo>
                  <a:lnTo>
                    <a:pt x="103" y="794"/>
                  </a:lnTo>
                  <a:lnTo>
                    <a:pt x="100" y="775"/>
                  </a:lnTo>
                  <a:lnTo>
                    <a:pt x="103" y="750"/>
                  </a:lnTo>
                  <a:lnTo>
                    <a:pt x="103" y="731"/>
                  </a:lnTo>
                  <a:lnTo>
                    <a:pt x="94" y="715"/>
                  </a:lnTo>
                  <a:lnTo>
                    <a:pt x="81" y="694"/>
                  </a:lnTo>
                  <a:lnTo>
                    <a:pt x="66" y="675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9" name="Freeform 47"/>
            <p:cNvSpPr>
              <a:spLocks/>
            </p:cNvSpPr>
            <p:nvPr/>
          </p:nvSpPr>
          <p:spPr bwMode="auto">
            <a:xfrm>
              <a:off x="15354301" y="-13979525"/>
              <a:ext cx="4229100" cy="5230813"/>
            </a:xfrm>
            <a:custGeom>
              <a:avLst/>
              <a:gdLst>
                <a:gd name="T0" fmla="*/ 2427 w 2664"/>
                <a:gd name="T1" fmla="*/ 2130 h 3295"/>
                <a:gd name="T2" fmla="*/ 2370 w 2664"/>
                <a:gd name="T3" fmla="*/ 2349 h 3295"/>
                <a:gd name="T4" fmla="*/ 2145 w 2664"/>
                <a:gd name="T5" fmla="*/ 2398 h 3295"/>
                <a:gd name="T6" fmla="*/ 2127 w 2664"/>
                <a:gd name="T7" fmla="*/ 2545 h 3295"/>
                <a:gd name="T8" fmla="*/ 2161 w 2664"/>
                <a:gd name="T9" fmla="*/ 2630 h 3295"/>
                <a:gd name="T10" fmla="*/ 2092 w 2664"/>
                <a:gd name="T11" fmla="*/ 2745 h 3295"/>
                <a:gd name="T12" fmla="*/ 2077 w 2664"/>
                <a:gd name="T13" fmla="*/ 2854 h 3295"/>
                <a:gd name="T14" fmla="*/ 1958 w 2664"/>
                <a:gd name="T15" fmla="*/ 2973 h 3295"/>
                <a:gd name="T16" fmla="*/ 1789 w 2664"/>
                <a:gd name="T17" fmla="*/ 3114 h 3295"/>
                <a:gd name="T18" fmla="*/ 1674 w 2664"/>
                <a:gd name="T19" fmla="*/ 3070 h 3295"/>
                <a:gd name="T20" fmla="*/ 1443 w 2664"/>
                <a:gd name="T21" fmla="*/ 3123 h 3295"/>
                <a:gd name="T22" fmla="*/ 1206 w 2664"/>
                <a:gd name="T23" fmla="*/ 3217 h 3295"/>
                <a:gd name="T24" fmla="*/ 1065 w 2664"/>
                <a:gd name="T25" fmla="*/ 3285 h 3295"/>
                <a:gd name="T26" fmla="*/ 990 w 2664"/>
                <a:gd name="T27" fmla="*/ 3213 h 3295"/>
                <a:gd name="T28" fmla="*/ 1009 w 2664"/>
                <a:gd name="T29" fmla="*/ 3029 h 3295"/>
                <a:gd name="T30" fmla="*/ 918 w 2664"/>
                <a:gd name="T31" fmla="*/ 3001 h 3295"/>
                <a:gd name="T32" fmla="*/ 818 w 2664"/>
                <a:gd name="T33" fmla="*/ 2876 h 3295"/>
                <a:gd name="T34" fmla="*/ 787 w 2664"/>
                <a:gd name="T35" fmla="*/ 2789 h 3295"/>
                <a:gd name="T36" fmla="*/ 740 w 2664"/>
                <a:gd name="T37" fmla="*/ 2798 h 3295"/>
                <a:gd name="T38" fmla="*/ 603 w 2664"/>
                <a:gd name="T39" fmla="*/ 2789 h 3295"/>
                <a:gd name="T40" fmla="*/ 465 w 2664"/>
                <a:gd name="T41" fmla="*/ 2714 h 3295"/>
                <a:gd name="T42" fmla="*/ 512 w 2664"/>
                <a:gd name="T43" fmla="*/ 2558 h 3295"/>
                <a:gd name="T44" fmla="*/ 431 w 2664"/>
                <a:gd name="T45" fmla="*/ 2383 h 3295"/>
                <a:gd name="T46" fmla="*/ 506 w 2664"/>
                <a:gd name="T47" fmla="*/ 2274 h 3295"/>
                <a:gd name="T48" fmla="*/ 459 w 2664"/>
                <a:gd name="T49" fmla="*/ 2064 h 3295"/>
                <a:gd name="T50" fmla="*/ 406 w 2664"/>
                <a:gd name="T51" fmla="*/ 1924 h 3295"/>
                <a:gd name="T52" fmla="*/ 425 w 2664"/>
                <a:gd name="T53" fmla="*/ 1818 h 3295"/>
                <a:gd name="T54" fmla="*/ 334 w 2664"/>
                <a:gd name="T55" fmla="*/ 1708 h 3295"/>
                <a:gd name="T56" fmla="*/ 353 w 2664"/>
                <a:gd name="T57" fmla="*/ 1518 h 3295"/>
                <a:gd name="T58" fmla="*/ 534 w 2664"/>
                <a:gd name="T59" fmla="*/ 1421 h 3295"/>
                <a:gd name="T60" fmla="*/ 550 w 2664"/>
                <a:gd name="T61" fmla="*/ 1362 h 3295"/>
                <a:gd name="T62" fmla="*/ 422 w 2664"/>
                <a:gd name="T63" fmla="*/ 1396 h 3295"/>
                <a:gd name="T64" fmla="*/ 166 w 2664"/>
                <a:gd name="T65" fmla="*/ 1377 h 3295"/>
                <a:gd name="T66" fmla="*/ 0 w 2664"/>
                <a:gd name="T67" fmla="*/ 1206 h 3295"/>
                <a:gd name="T68" fmla="*/ 128 w 2664"/>
                <a:gd name="T69" fmla="*/ 975 h 3295"/>
                <a:gd name="T70" fmla="*/ 262 w 2664"/>
                <a:gd name="T71" fmla="*/ 756 h 3295"/>
                <a:gd name="T72" fmla="*/ 490 w 2664"/>
                <a:gd name="T73" fmla="*/ 619 h 3295"/>
                <a:gd name="T74" fmla="*/ 700 w 2664"/>
                <a:gd name="T75" fmla="*/ 534 h 3295"/>
                <a:gd name="T76" fmla="*/ 943 w 2664"/>
                <a:gd name="T77" fmla="*/ 434 h 3295"/>
                <a:gd name="T78" fmla="*/ 1243 w 2664"/>
                <a:gd name="T79" fmla="*/ 378 h 3295"/>
                <a:gd name="T80" fmla="*/ 1577 w 2664"/>
                <a:gd name="T81" fmla="*/ 297 h 3295"/>
                <a:gd name="T82" fmla="*/ 1849 w 2664"/>
                <a:gd name="T83" fmla="*/ 131 h 3295"/>
                <a:gd name="T84" fmla="*/ 2102 w 2664"/>
                <a:gd name="T85" fmla="*/ 35 h 3295"/>
                <a:gd name="T86" fmla="*/ 2308 w 2664"/>
                <a:gd name="T87" fmla="*/ 166 h 3295"/>
                <a:gd name="T88" fmla="*/ 2448 w 2664"/>
                <a:gd name="T89" fmla="*/ 356 h 3295"/>
                <a:gd name="T90" fmla="*/ 2508 w 2664"/>
                <a:gd name="T91" fmla="*/ 553 h 3295"/>
                <a:gd name="T92" fmla="*/ 2595 w 2664"/>
                <a:gd name="T93" fmla="*/ 734 h 3295"/>
                <a:gd name="T94" fmla="*/ 2476 w 2664"/>
                <a:gd name="T95" fmla="*/ 868 h 3295"/>
                <a:gd name="T96" fmla="*/ 2573 w 2664"/>
                <a:gd name="T97" fmla="*/ 872 h 3295"/>
                <a:gd name="T98" fmla="*/ 2555 w 2664"/>
                <a:gd name="T99" fmla="*/ 975 h 3295"/>
                <a:gd name="T100" fmla="*/ 2501 w 2664"/>
                <a:gd name="T101" fmla="*/ 1112 h 3295"/>
                <a:gd name="T102" fmla="*/ 2542 w 2664"/>
                <a:gd name="T103" fmla="*/ 1306 h 3295"/>
                <a:gd name="T104" fmla="*/ 2639 w 2664"/>
                <a:gd name="T105" fmla="*/ 1402 h 3295"/>
                <a:gd name="T106" fmla="*/ 2539 w 2664"/>
                <a:gd name="T107" fmla="*/ 1593 h 3295"/>
                <a:gd name="T108" fmla="*/ 2617 w 2664"/>
                <a:gd name="T109" fmla="*/ 1815 h 3295"/>
                <a:gd name="T110" fmla="*/ 2664 w 2664"/>
                <a:gd name="T111" fmla="*/ 1924 h 3295"/>
                <a:gd name="T112" fmla="*/ 2589 w 2664"/>
                <a:gd name="T113" fmla="*/ 1908 h 3295"/>
                <a:gd name="T114" fmla="*/ 2514 w 2664"/>
                <a:gd name="T115" fmla="*/ 1952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3295">
                  <a:moveTo>
                    <a:pt x="2492" y="1989"/>
                  </a:moveTo>
                  <a:lnTo>
                    <a:pt x="2480" y="1999"/>
                  </a:lnTo>
                  <a:lnTo>
                    <a:pt x="2470" y="2008"/>
                  </a:lnTo>
                  <a:lnTo>
                    <a:pt x="2464" y="2018"/>
                  </a:lnTo>
                  <a:lnTo>
                    <a:pt x="2458" y="2042"/>
                  </a:lnTo>
                  <a:lnTo>
                    <a:pt x="2452" y="2071"/>
                  </a:lnTo>
                  <a:lnTo>
                    <a:pt x="2445" y="2096"/>
                  </a:lnTo>
                  <a:lnTo>
                    <a:pt x="2436" y="2111"/>
                  </a:lnTo>
                  <a:lnTo>
                    <a:pt x="2427" y="2130"/>
                  </a:lnTo>
                  <a:lnTo>
                    <a:pt x="2417" y="2149"/>
                  </a:lnTo>
                  <a:lnTo>
                    <a:pt x="2417" y="2171"/>
                  </a:lnTo>
                  <a:lnTo>
                    <a:pt x="2420" y="2202"/>
                  </a:lnTo>
                  <a:lnTo>
                    <a:pt x="2423" y="2230"/>
                  </a:lnTo>
                  <a:lnTo>
                    <a:pt x="2423" y="2252"/>
                  </a:lnTo>
                  <a:lnTo>
                    <a:pt x="2414" y="2277"/>
                  </a:lnTo>
                  <a:lnTo>
                    <a:pt x="2402" y="2305"/>
                  </a:lnTo>
                  <a:lnTo>
                    <a:pt x="2389" y="2327"/>
                  </a:lnTo>
                  <a:lnTo>
                    <a:pt x="2370" y="2349"/>
                  </a:lnTo>
                  <a:lnTo>
                    <a:pt x="2348" y="2373"/>
                  </a:lnTo>
                  <a:lnTo>
                    <a:pt x="2327" y="2389"/>
                  </a:lnTo>
                  <a:lnTo>
                    <a:pt x="2305" y="2392"/>
                  </a:lnTo>
                  <a:lnTo>
                    <a:pt x="2280" y="2389"/>
                  </a:lnTo>
                  <a:lnTo>
                    <a:pt x="2258" y="2389"/>
                  </a:lnTo>
                  <a:lnTo>
                    <a:pt x="2233" y="2389"/>
                  </a:lnTo>
                  <a:lnTo>
                    <a:pt x="2202" y="2386"/>
                  </a:lnTo>
                  <a:lnTo>
                    <a:pt x="2170" y="2389"/>
                  </a:lnTo>
                  <a:lnTo>
                    <a:pt x="2145" y="2398"/>
                  </a:lnTo>
                  <a:lnTo>
                    <a:pt x="2133" y="2417"/>
                  </a:lnTo>
                  <a:lnTo>
                    <a:pt x="2124" y="2445"/>
                  </a:lnTo>
                  <a:lnTo>
                    <a:pt x="2117" y="2477"/>
                  </a:lnTo>
                  <a:lnTo>
                    <a:pt x="2114" y="2502"/>
                  </a:lnTo>
                  <a:lnTo>
                    <a:pt x="2114" y="2508"/>
                  </a:lnTo>
                  <a:lnTo>
                    <a:pt x="2114" y="2520"/>
                  </a:lnTo>
                  <a:lnTo>
                    <a:pt x="2117" y="2530"/>
                  </a:lnTo>
                  <a:lnTo>
                    <a:pt x="2121" y="2539"/>
                  </a:lnTo>
                  <a:lnTo>
                    <a:pt x="2127" y="2545"/>
                  </a:lnTo>
                  <a:lnTo>
                    <a:pt x="2133" y="2551"/>
                  </a:lnTo>
                  <a:lnTo>
                    <a:pt x="2139" y="2555"/>
                  </a:lnTo>
                  <a:lnTo>
                    <a:pt x="2149" y="2558"/>
                  </a:lnTo>
                  <a:lnTo>
                    <a:pt x="2158" y="2561"/>
                  </a:lnTo>
                  <a:lnTo>
                    <a:pt x="2161" y="2564"/>
                  </a:lnTo>
                  <a:lnTo>
                    <a:pt x="2164" y="2580"/>
                  </a:lnTo>
                  <a:lnTo>
                    <a:pt x="2164" y="2598"/>
                  </a:lnTo>
                  <a:lnTo>
                    <a:pt x="2161" y="2617"/>
                  </a:lnTo>
                  <a:lnTo>
                    <a:pt x="2161" y="2630"/>
                  </a:lnTo>
                  <a:lnTo>
                    <a:pt x="2167" y="2642"/>
                  </a:lnTo>
                  <a:lnTo>
                    <a:pt x="2174" y="2651"/>
                  </a:lnTo>
                  <a:lnTo>
                    <a:pt x="2180" y="2664"/>
                  </a:lnTo>
                  <a:lnTo>
                    <a:pt x="2158" y="2673"/>
                  </a:lnTo>
                  <a:lnTo>
                    <a:pt x="2139" y="2683"/>
                  </a:lnTo>
                  <a:lnTo>
                    <a:pt x="2124" y="2695"/>
                  </a:lnTo>
                  <a:lnTo>
                    <a:pt x="2111" y="2711"/>
                  </a:lnTo>
                  <a:lnTo>
                    <a:pt x="2099" y="2729"/>
                  </a:lnTo>
                  <a:lnTo>
                    <a:pt x="2092" y="2745"/>
                  </a:lnTo>
                  <a:lnTo>
                    <a:pt x="2096" y="2761"/>
                  </a:lnTo>
                  <a:lnTo>
                    <a:pt x="2102" y="2779"/>
                  </a:lnTo>
                  <a:lnTo>
                    <a:pt x="2108" y="2798"/>
                  </a:lnTo>
                  <a:lnTo>
                    <a:pt x="2108" y="2814"/>
                  </a:lnTo>
                  <a:lnTo>
                    <a:pt x="2105" y="2820"/>
                  </a:lnTo>
                  <a:lnTo>
                    <a:pt x="2102" y="2829"/>
                  </a:lnTo>
                  <a:lnTo>
                    <a:pt x="2092" y="2839"/>
                  </a:lnTo>
                  <a:lnTo>
                    <a:pt x="2086" y="2848"/>
                  </a:lnTo>
                  <a:lnTo>
                    <a:pt x="2077" y="2854"/>
                  </a:lnTo>
                  <a:lnTo>
                    <a:pt x="2071" y="2861"/>
                  </a:lnTo>
                  <a:lnTo>
                    <a:pt x="2055" y="2870"/>
                  </a:lnTo>
                  <a:lnTo>
                    <a:pt x="2030" y="2873"/>
                  </a:lnTo>
                  <a:lnTo>
                    <a:pt x="2008" y="2879"/>
                  </a:lnTo>
                  <a:lnTo>
                    <a:pt x="1992" y="2889"/>
                  </a:lnTo>
                  <a:lnTo>
                    <a:pt x="1980" y="2907"/>
                  </a:lnTo>
                  <a:lnTo>
                    <a:pt x="1974" y="2929"/>
                  </a:lnTo>
                  <a:lnTo>
                    <a:pt x="1964" y="2954"/>
                  </a:lnTo>
                  <a:lnTo>
                    <a:pt x="1958" y="2973"/>
                  </a:lnTo>
                  <a:lnTo>
                    <a:pt x="1949" y="2992"/>
                  </a:lnTo>
                  <a:lnTo>
                    <a:pt x="1939" y="3017"/>
                  </a:lnTo>
                  <a:lnTo>
                    <a:pt x="1930" y="3035"/>
                  </a:lnTo>
                  <a:lnTo>
                    <a:pt x="1908" y="3054"/>
                  </a:lnTo>
                  <a:lnTo>
                    <a:pt x="1883" y="3070"/>
                  </a:lnTo>
                  <a:lnTo>
                    <a:pt x="1855" y="3085"/>
                  </a:lnTo>
                  <a:lnTo>
                    <a:pt x="1830" y="3098"/>
                  </a:lnTo>
                  <a:lnTo>
                    <a:pt x="1811" y="3107"/>
                  </a:lnTo>
                  <a:lnTo>
                    <a:pt x="1789" y="3114"/>
                  </a:lnTo>
                  <a:lnTo>
                    <a:pt x="1768" y="3114"/>
                  </a:lnTo>
                  <a:lnTo>
                    <a:pt x="1761" y="3110"/>
                  </a:lnTo>
                  <a:lnTo>
                    <a:pt x="1752" y="3101"/>
                  </a:lnTo>
                  <a:lnTo>
                    <a:pt x="1746" y="3092"/>
                  </a:lnTo>
                  <a:lnTo>
                    <a:pt x="1740" y="3082"/>
                  </a:lnTo>
                  <a:lnTo>
                    <a:pt x="1730" y="3076"/>
                  </a:lnTo>
                  <a:lnTo>
                    <a:pt x="1724" y="3070"/>
                  </a:lnTo>
                  <a:lnTo>
                    <a:pt x="1702" y="3067"/>
                  </a:lnTo>
                  <a:lnTo>
                    <a:pt x="1674" y="3070"/>
                  </a:lnTo>
                  <a:lnTo>
                    <a:pt x="1643" y="3076"/>
                  </a:lnTo>
                  <a:lnTo>
                    <a:pt x="1615" y="3082"/>
                  </a:lnTo>
                  <a:lnTo>
                    <a:pt x="1590" y="3089"/>
                  </a:lnTo>
                  <a:lnTo>
                    <a:pt x="1565" y="3089"/>
                  </a:lnTo>
                  <a:lnTo>
                    <a:pt x="1537" y="3089"/>
                  </a:lnTo>
                  <a:lnTo>
                    <a:pt x="1512" y="3092"/>
                  </a:lnTo>
                  <a:lnTo>
                    <a:pt x="1490" y="3101"/>
                  </a:lnTo>
                  <a:lnTo>
                    <a:pt x="1465" y="3114"/>
                  </a:lnTo>
                  <a:lnTo>
                    <a:pt x="1443" y="3123"/>
                  </a:lnTo>
                  <a:lnTo>
                    <a:pt x="1424" y="3139"/>
                  </a:lnTo>
                  <a:lnTo>
                    <a:pt x="1402" y="3160"/>
                  </a:lnTo>
                  <a:lnTo>
                    <a:pt x="1377" y="3182"/>
                  </a:lnTo>
                  <a:lnTo>
                    <a:pt x="1359" y="3195"/>
                  </a:lnTo>
                  <a:lnTo>
                    <a:pt x="1330" y="3201"/>
                  </a:lnTo>
                  <a:lnTo>
                    <a:pt x="1296" y="3201"/>
                  </a:lnTo>
                  <a:lnTo>
                    <a:pt x="1259" y="3201"/>
                  </a:lnTo>
                  <a:lnTo>
                    <a:pt x="1231" y="3207"/>
                  </a:lnTo>
                  <a:lnTo>
                    <a:pt x="1206" y="3217"/>
                  </a:lnTo>
                  <a:lnTo>
                    <a:pt x="1174" y="3235"/>
                  </a:lnTo>
                  <a:lnTo>
                    <a:pt x="1152" y="3251"/>
                  </a:lnTo>
                  <a:lnTo>
                    <a:pt x="1143" y="3263"/>
                  </a:lnTo>
                  <a:lnTo>
                    <a:pt x="1134" y="3276"/>
                  </a:lnTo>
                  <a:lnTo>
                    <a:pt x="1124" y="3292"/>
                  </a:lnTo>
                  <a:lnTo>
                    <a:pt x="1106" y="3295"/>
                  </a:lnTo>
                  <a:lnTo>
                    <a:pt x="1087" y="3295"/>
                  </a:lnTo>
                  <a:lnTo>
                    <a:pt x="1071" y="3292"/>
                  </a:lnTo>
                  <a:lnTo>
                    <a:pt x="1065" y="3285"/>
                  </a:lnTo>
                  <a:lnTo>
                    <a:pt x="1056" y="3276"/>
                  </a:lnTo>
                  <a:lnTo>
                    <a:pt x="1046" y="3263"/>
                  </a:lnTo>
                  <a:lnTo>
                    <a:pt x="1037" y="3254"/>
                  </a:lnTo>
                  <a:lnTo>
                    <a:pt x="1031" y="3245"/>
                  </a:lnTo>
                  <a:lnTo>
                    <a:pt x="1021" y="3242"/>
                  </a:lnTo>
                  <a:lnTo>
                    <a:pt x="1012" y="3235"/>
                  </a:lnTo>
                  <a:lnTo>
                    <a:pt x="1003" y="3229"/>
                  </a:lnTo>
                  <a:lnTo>
                    <a:pt x="996" y="3220"/>
                  </a:lnTo>
                  <a:lnTo>
                    <a:pt x="990" y="3213"/>
                  </a:lnTo>
                  <a:lnTo>
                    <a:pt x="984" y="3192"/>
                  </a:lnTo>
                  <a:lnTo>
                    <a:pt x="987" y="3164"/>
                  </a:lnTo>
                  <a:lnTo>
                    <a:pt x="990" y="3142"/>
                  </a:lnTo>
                  <a:lnTo>
                    <a:pt x="1003" y="3126"/>
                  </a:lnTo>
                  <a:lnTo>
                    <a:pt x="1018" y="3104"/>
                  </a:lnTo>
                  <a:lnTo>
                    <a:pt x="1028" y="3089"/>
                  </a:lnTo>
                  <a:lnTo>
                    <a:pt x="1028" y="3070"/>
                  </a:lnTo>
                  <a:lnTo>
                    <a:pt x="1018" y="3051"/>
                  </a:lnTo>
                  <a:lnTo>
                    <a:pt x="1009" y="3029"/>
                  </a:lnTo>
                  <a:lnTo>
                    <a:pt x="1003" y="3014"/>
                  </a:lnTo>
                  <a:lnTo>
                    <a:pt x="996" y="3007"/>
                  </a:lnTo>
                  <a:lnTo>
                    <a:pt x="993" y="2998"/>
                  </a:lnTo>
                  <a:lnTo>
                    <a:pt x="987" y="2992"/>
                  </a:lnTo>
                  <a:lnTo>
                    <a:pt x="981" y="2982"/>
                  </a:lnTo>
                  <a:lnTo>
                    <a:pt x="971" y="2979"/>
                  </a:lnTo>
                  <a:lnTo>
                    <a:pt x="956" y="2982"/>
                  </a:lnTo>
                  <a:lnTo>
                    <a:pt x="937" y="2992"/>
                  </a:lnTo>
                  <a:lnTo>
                    <a:pt x="918" y="3001"/>
                  </a:lnTo>
                  <a:lnTo>
                    <a:pt x="903" y="3004"/>
                  </a:lnTo>
                  <a:lnTo>
                    <a:pt x="884" y="2998"/>
                  </a:lnTo>
                  <a:lnTo>
                    <a:pt x="865" y="2982"/>
                  </a:lnTo>
                  <a:lnTo>
                    <a:pt x="850" y="2967"/>
                  </a:lnTo>
                  <a:lnTo>
                    <a:pt x="843" y="2948"/>
                  </a:lnTo>
                  <a:lnTo>
                    <a:pt x="837" y="2923"/>
                  </a:lnTo>
                  <a:lnTo>
                    <a:pt x="831" y="2901"/>
                  </a:lnTo>
                  <a:lnTo>
                    <a:pt x="825" y="2882"/>
                  </a:lnTo>
                  <a:lnTo>
                    <a:pt x="818" y="2876"/>
                  </a:lnTo>
                  <a:lnTo>
                    <a:pt x="809" y="2870"/>
                  </a:lnTo>
                  <a:lnTo>
                    <a:pt x="803" y="2861"/>
                  </a:lnTo>
                  <a:lnTo>
                    <a:pt x="796" y="2854"/>
                  </a:lnTo>
                  <a:lnTo>
                    <a:pt x="790" y="2848"/>
                  </a:lnTo>
                  <a:lnTo>
                    <a:pt x="790" y="2836"/>
                  </a:lnTo>
                  <a:lnTo>
                    <a:pt x="790" y="2820"/>
                  </a:lnTo>
                  <a:lnTo>
                    <a:pt x="793" y="2804"/>
                  </a:lnTo>
                  <a:lnTo>
                    <a:pt x="790" y="2795"/>
                  </a:lnTo>
                  <a:lnTo>
                    <a:pt x="787" y="2789"/>
                  </a:lnTo>
                  <a:lnTo>
                    <a:pt x="781" y="2786"/>
                  </a:lnTo>
                  <a:lnTo>
                    <a:pt x="771" y="2779"/>
                  </a:lnTo>
                  <a:lnTo>
                    <a:pt x="765" y="2776"/>
                  </a:lnTo>
                  <a:lnTo>
                    <a:pt x="756" y="2776"/>
                  </a:lnTo>
                  <a:lnTo>
                    <a:pt x="750" y="2776"/>
                  </a:lnTo>
                  <a:lnTo>
                    <a:pt x="747" y="2779"/>
                  </a:lnTo>
                  <a:lnTo>
                    <a:pt x="747" y="2786"/>
                  </a:lnTo>
                  <a:lnTo>
                    <a:pt x="743" y="2792"/>
                  </a:lnTo>
                  <a:lnTo>
                    <a:pt x="740" y="2798"/>
                  </a:lnTo>
                  <a:lnTo>
                    <a:pt x="740" y="2801"/>
                  </a:lnTo>
                  <a:lnTo>
                    <a:pt x="715" y="2814"/>
                  </a:lnTo>
                  <a:lnTo>
                    <a:pt x="687" y="2820"/>
                  </a:lnTo>
                  <a:lnTo>
                    <a:pt x="656" y="2823"/>
                  </a:lnTo>
                  <a:lnTo>
                    <a:pt x="631" y="2820"/>
                  </a:lnTo>
                  <a:lnTo>
                    <a:pt x="625" y="2814"/>
                  </a:lnTo>
                  <a:lnTo>
                    <a:pt x="615" y="2808"/>
                  </a:lnTo>
                  <a:lnTo>
                    <a:pt x="609" y="2798"/>
                  </a:lnTo>
                  <a:lnTo>
                    <a:pt x="603" y="2789"/>
                  </a:lnTo>
                  <a:lnTo>
                    <a:pt x="594" y="2783"/>
                  </a:lnTo>
                  <a:lnTo>
                    <a:pt x="587" y="2776"/>
                  </a:lnTo>
                  <a:lnTo>
                    <a:pt x="569" y="2776"/>
                  </a:lnTo>
                  <a:lnTo>
                    <a:pt x="547" y="2776"/>
                  </a:lnTo>
                  <a:lnTo>
                    <a:pt x="525" y="2776"/>
                  </a:lnTo>
                  <a:lnTo>
                    <a:pt x="506" y="2767"/>
                  </a:lnTo>
                  <a:lnTo>
                    <a:pt x="484" y="2754"/>
                  </a:lnTo>
                  <a:lnTo>
                    <a:pt x="472" y="2739"/>
                  </a:lnTo>
                  <a:lnTo>
                    <a:pt x="465" y="2714"/>
                  </a:lnTo>
                  <a:lnTo>
                    <a:pt x="469" y="2683"/>
                  </a:lnTo>
                  <a:lnTo>
                    <a:pt x="475" y="2651"/>
                  </a:lnTo>
                  <a:lnTo>
                    <a:pt x="481" y="2626"/>
                  </a:lnTo>
                  <a:lnTo>
                    <a:pt x="484" y="2617"/>
                  </a:lnTo>
                  <a:lnTo>
                    <a:pt x="490" y="2608"/>
                  </a:lnTo>
                  <a:lnTo>
                    <a:pt x="497" y="2598"/>
                  </a:lnTo>
                  <a:lnTo>
                    <a:pt x="503" y="2586"/>
                  </a:lnTo>
                  <a:lnTo>
                    <a:pt x="506" y="2576"/>
                  </a:lnTo>
                  <a:lnTo>
                    <a:pt x="512" y="2558"/>
                  </a:lnTo>
                  <a:lnTo>
                    <a:pt x="515" y="2533"/>
                  </a:lnTo>
                  <a:lnTo>
                    <a:pt x="519" y="2508"/>
                  </a:lnTo>
                  <a:lnTo>
                    <a:pt x="515" y="2489"/>
                  </a:lnTo>
                  <a:lnTo>
                    <a:pt x="503" y="2470"/>
                  </a:lnTo>
                  <a:lnTo>
                    <a:pt x="484" y="2455"/>
                  </a:lnTo>
                  <a:lnTo>
                    <a:pt x="472" y="2436"/>
                  </a:lnTo>
                  <a:lnTo>
                    <a:pt x="456" y="2420"/>
                  </a:lnTo>
                  <a:lnTo>
                    <a:pt x="440" y="2402"/>
                  </a:lnTo>
                  <a:lnTo>
                    <a:pt x="431" y="2383"/>
                  </a:lnTo>
                  <a:lnTo>
                    <a:pt x="431" y="2364"/>
                  </a:lnTo>
                  <a:lnTo>
                    <a:pt x="437" y="2345"/>
                  </a:lnTo>
                  <a:lnTo>
                    <a:pt x="444" y="2330"/>
                  </a:lnTo>
                  <a:lnTo>
                    <a:pt x="456" y="2324"/>
                  </a:lnTo>
                  <a:lnTo>
                    <a:pt x="475" y="2320"/>
                  </a:lnTo>
                  <a:lnTo>
                    <a:pt x="490" y="2317"/>
                  </a:lnTo>
                  <a:lnTo>
                    <a:pt x="503" y="2311"/>
                  </a:lnTo>
                  <a:lnTo>
                    <a:pt x="509" y="2295"/>
                  </a:lnTo>
                  <a:lnTo>
                    <a:pt x="506" y="2274"/>
                  </a:lnTo>
                  <a:lnTo>
                    <a:pt x="506" y="2258"/>
                  </a:lnTo>
                  <a:lnTo>
                    <a:pt x="497" y="2236"/>
                  </a:lnTo>
                  <a:lnTo>
                    <a:pt x="487" y="2208"/>
                  </a:lnTo>
                  <a:lnTo>
                    <a:pt x="475" y="2183"/>
                  </a:lnTo>
                  <a:lnTo>
                    <a:pt x="465" y="2158"/>
                  </a:lnTo>
                  <a:lnTo>
                    <a:pt x="465" y="2136"/>
                  </a:lnTo>
                  <a:lnTo>
                    <a:pt x="469" y="2111"/>
                  </a:lnTo>
                  <a:lnTo>
                    <a:pt x="465" y="2089"/>
                  </a:lnTo>
                  <a:lnTo>
                    <a:pt x="459" y="2064"/>
                  </a:lnTo>
                  <a:lnTo>
                    <a:pt x="447" y="2039"/>
                  </a:lnTo>
                  <a:lnTo>
                    <a:pt x="434" y="2011"/>
                  </a:lnTo>
                  <a:lnTo>
                    <a:pt x="422" y="1989"/>
                  </a:lnTo>
                  <a:lnTo>
                    <a:pt x="416" y="1977"/>
                  </a:lnTo>
                  <a:lnTo>
                    <a:pt x="406" y="1964"/>
                  </a:lnTo>
                  <a:lnTo>
                    <a:pt x="397" y="1949"/>
                  </a:lnTo>
                  <a:lnTo>
                    <a:pt x="397" y="1936"/>
                  </a:lnTo>
                  <a:lnTo>
                    <a:pt x="400" y="1930"/>
                  </a:lnTo>
                  <a:lnTo>
                    <a:pt x="406" y="1924"/>
                  </a:lnTo>
                  <a:lnTo>
                    <a:pt x="412" y="1921"/>
                  </a:lnTo>
                  <a:lnTo>
                    <a:pt x="419" y="1918"/>
                  </a:lnTo>
                  <a:lnTo>
                    <a:pt x="425" y="1911"/>
                  </a:lnTo>
                  <a:lnTo>
                    <a:pt x="431" y="1905"/>
                  </a:lnTo>
                  <a:lnTo>
                    <a:pt x="434" y="1886"/>
                  </a:lnTo>
                  <a:lnTo>
                    <a:pt x="434" y="1858"/>
                  </a:lnTo>
                  <a:lnTo>
                    <a:pt x="431" y="1836"/>
                  </a:lnTo>
                  <a:lnTo>
                    <a:pt x="431" y="1827"/>
                  </a:lnTo>
                  <a:lnTo>
                    <a:pt x="425" y="1818"/>
                  </a:lnTo>
                  <a:lnTo>
                    <a:pt x="422" y="1805"/>
                  </a:lnTo>
                  <a:lnTo>
                    <a:pt x="416" y="1799"/>
                  </a:lnTo>
                  <a:lnTo>
                    <a:pt x="400" y="1793"/>
                  </a:lnTo>
                  <a:lnTo>
                    <a:pt x="378" y="1790"/>
                  </a:lnTo>
                  <a:lnTo>
                    <a:pt x="362" y="1783"/>
                  </a:lnTo>
                  <a:lnTo>
                    <a:pt x="350" y="1771"/>
                  </a:lnTo>
                  <a:lnTo>
                    <a:pt x="341" y="1749"/>
                  </a:lnTo>
                  <a:lnTo>
                    <a:pt x="334" y="1727"/>
                  </a:lnTo>
                  <a:lnTo>
                    <a:pt x="334" y="1708"/>
                  </a:lnTo>
                  <a:lnTo>
                    <a:pt x="344" y="1693"/>
                  </a:lnTo>
                  <a:lnTo>
                    <a:pt x="359" y="1677"/>
                  </a:lnTo>
                  <a:lnTo>
                    <a:pt x="378" y="1658"/>
                  </a:lnTo>
                  <a:lnTo>
                    <a:pt x="387" y="1643"/>
                  </a:lnTo>
                  <a:lnTo>
                    <a:pt x="384" y="1621"/>
                  </a:lnTo>
                  <a:lnTo>
                    <a:pt x="378" y="1596"/>
                  </a:lnTo>
                  <a:lnTo>
                    <a:pt x="369" y="1568"/>
                  </a:lnTo>
                  <a:lnTo>
                    <a:pt x="356" y="1540"/>
                  </a:lnTo>
                  <a:lnTo>
                    <a:pt x="353" y="1518"/>
                  </a:lnTo>
                  <a:lnTo>
                    <a:pt x="353" y="1490"/>
                  </a:lnTo>
                  <a:lnTo>
                    <a:pt x="353" y="1455"/>
                  </a:lnTo>
                  <a:lnTo>
                    <a:pt x="362" y="1455"/>
                  </a:lnTo>
                  <a:lnTo>
                    <a:pt x="394" y="1452"/>
                  </a:lnTo>
                  <a:lnTo>
                    <a:pt x="428" y="1449"/>
                  </a:lnTo>
                  <a:lnTo>
                    <a:pt x="459" y="1446"/>
                  </a:lnTo>
                  <a:lnTo>
                    <a:pt x="484" y="1440"/>
                  </a:lnTo>
                  <a:lnTo>
                    <a:pt x="512" y="1430"/>
                  </a:lnTo>
                  <a:lnTo>
                    <a:pt x="534" y="1421"/>
                  </a:lnTo>
                  <a:lnTo>
                    <a:pt x="544" y="1415"/>
                  </a:lnTo>
                  <a:lnTo>
                    <a:pt x="550" y="1412"/>
                  </a:lnTo>
                  <a:lnTo>
                    <a:pt x="559" y="1405"/>
                  </a:lnTo>
                  <a:lnTo>
                    <a:pt x="565" y="1399"/>
                  </a:lnTo>
                  <a:lnTo>
                    <a:pt x="572" y="1393"/>
                  </a:lnTo>
                  <a:lnTo>
                    <a:pt x="578" y="1387"/>
                  </a:lnTo>
                  <a:lnTo>
                    <a:pt x="578" y="1381"/>
                  </a:lnTo>
                  <a:lnTo>
                    <a:pt x="569" y="1371"/>
                  </a:lnTo>
                  <a:lnTo>
                    <a:pt x="550" y="1362"/>
                  </a:lnTo>
                  <a:lnTo>
                    <a:pt x="528" y="1356"/>
                  </a:lnTo>
                  <a:lnTo>
                    <a:pt x="509" y="1356"/>
                  </a:lnTo>
                  <a:lnTo>
                    <a:pt x="503" y="1359"/>
                  </a:lnTo>
                  <a:lnTo>
                    <a:pt x="494" y="1365"/>
                  </a:lnTo>
                  <a:lnTo>
                    <a:pt x="487" y="1371"/>
                  </a:lnTo>
                  <a:lnTo>
                    <a:pt x="481" y="1374"/>
                  </a:lnTo>
                  <a:lnTo>
                    <a:pt x="475" y="1381"/>
                  </a:lnTo>
                  <a:lnTo>
                    <a:pt x="450" y="1390"/>
                  </a:lnTo>
                  <a:lnTo>
                    <a:pt x="422" y="1396"/>
                  </a:lnTo>
                  <a:lnTo>
                    <a:pt x="397" y="1399"/>
                  </a:lnTo>
                  <a:lnTo>
                    <a:pt x="375" y="1399"/>
                  </a:lnTo>
                  <a:lnTo>
                    <a:pt x="347" y="1396"/>
                  </a:lnTo>
                  <a:lnTo>
                    <a:pt x="322" y="1390"/>
                  </a:lnTo>
                  <a:lnTo>
                    <a:pt x="300" y="1387"/>
                  </a:lnTo>
                  <a:lnTo>
                    <a:pt x="269" y="1387"/>
                  </a:lnTo>
                  <a:lnTo>
                    <a:pt x="228" y="1387"/>
                  </a:lnTo>
                  <a:lnTo>
                    <a:pt x="197" y="1387"/>
                  </a:lnTo>
                  <a:lnTo>
                    <a:pt x="166" y="1377"/>
                  </a:lnTo>
                  <a:lnTo>
                    <a:pt x="131" y="1368"/>
                  </a:lnTo>
                  <a:lnTo>
                    <a:pt x="97" y="1356"/>
                  </a:lnTo>
                  <a:lnTo>
                    <a:pt x="69" y="1340"/>
                  </a:lnTo>
                  <a:lnTo>
                    <a:pt x="53" y="1327"/>
                  </a:lnTo>
                  <a:lnTo>
                    <a:pt x="35" y="1306"/>
                  </a:lnTo>
                  <a:lnTo>
                    <a:pt x="19" y="1284"/>
                  </a:lnTo>
                  <a:lnTo>
                    <a:pt x="10" y="1265"/>
                  </a:lnTo>
                  <a:lnTo>
                    <a:pt x="3" y="1240"/>
                  </a:lnTo>
                  <a:lnTo>
                    <a:pt x="0" y="1206"/>
                  </a:lnTo>
                  <a:lnTo>
                    <a:pt x="3" y="1181"/>
                  </a:lnTo>
                  <a:lnTo>
                    <a:pt x="6" y="1149"/>
                  </a:lnTo>
                  <a:lnTo>
                    <a:pt x="16" y="1115"/>
                  </a:lnTo>
                  <a:lnTo>
                    <a:pt x="28" y="1087"/>
                  </a:lnTo>
                  <a:lnTo>
                    <a:pt x="53" y="1068"/>
                  </a:lnTo>
                  <a:lnTo>
                    <a:pt x="81" y="1050"/>
                  </a:lnTo>
                  <a:lnTo>
                    <a:pt x="103" y="1031"/>
                  </a:lnTo>
                  <a:lnTo>
                    <a:pt x="119" y="1006"/>
                  </a:lnTo>
                  <a:lnTo>
                    <a:pt x="128" y="975"/>
                  </a:lnTo>
                  <a:lnTo>
                    <a:pt x="138" y="950"/>
                  </a:lnTo>
                  <a:lnTo>
                    <a:pt x="150" y="915"/>
                  </a:lnTo>
                  <a:lnTo>
                    <a:pt x="159" y="875"/>
                  </a:lnTo>
                  <a:lnTo>
                    <a:pt x="169" y="840"/>
                  </a:lnTo>
                  <a:lnTo>
                    <a:pt x="181" y="812"/>
                  </a:lnTo>
                  <a:lnTo>
                    <a:pt x="194" y="784"/>
                  </a:lnTo>
                  <a:lnTo>
                    <a:pt x="213" y="762"/>
                  </a:lnTo>
                  <a:lnTo>
                    <a:pt x="234" y="756"/>
                  </a:lnTo>
                  <a:lnTo>
                    <a:pt x="262" y="756"/>
                  </a:lnTo>
                  <a:lnTo>
                    <a:pt x="294" y="756"/>
                  </a:lnTo>
                  <a:lnTo>
                    <a:pt x="319" y="753"/>
                  </a:lnTo>
                  <a:lnTo>
                    <a:pt x="350" y="740"/>
                  </a:lnTo>
                  <a:lnTo>
                    <a:pt x="387" y="722"/>
                  </a:lnTo>
                  <a:lnTo>
                    <a:pt x="425" y="703"/>
                  </a:lnTo>
                  <a:lnTo>
                    <a:pt x="450" y="681"/>
                  </a:lnTo>
                  <a:lnTo>
                    <a:pt x="465" y="665"/>
                  </a:lnTo>
                  <a:lnTo>
                    <a:pt x="478" y="644"/>
                  </a:lnTo>
                  <a:lnTo>
                    <a:pt x="490" y="619"/>
                  </a:lnTo>
                  <a:lnTo>
                    <a:pt x="506" y="606"/>
                  </a:lnTo>
                  <a:lnTo>
                    <a:pt x="525" y="600"/>
                  </a:lnTo>
                  <a:lnTo>
                    <a:pt x="550" y="600"/>
                  </a:lnTo>
                  <a:lnTo>
                    <a:pt x="578" y="600"/>
                  </a:lnTo>
                  <a:lnTo>
                    <a:pt x="603" y="600"/>
                  </a:lnTo>
                  <a:lnTo>
                    <a:pt x="622" y="597"/>
                  </a:lnTo>
                  <a:lnTo>
                    <a:pt x="647" y="581"/>
                  </a:lnTo>
                  <a:lnTo>
                    <a:pt x="675" y="559"/>
                  </a:lnTo>
                  <a:lnTo>
                    <a:pt x="700" y="534"/>
                  </a:lnTo>
                  <a:lnTo>
                    <a:pt x="722" y="512"/>
                  </a:lnTo>
                  <a:lnTo>
                    <a:pt x="743" y="497"/>
                  </a:lnTo>
                  <a:lnTo>
                    <a:pt x="768" y="478"/>
                  </a:lnTo>
                  <a:lnTo>
                    <a:pt x="793" y="462"/>
                  </a:lnTo>
                  <a:lnTo>
                    <a:pt x="815" y="450"/>
                  </a:lnTo>
                  <a:lnTo>
                    <a:pt x="843" y="447"/>
                  </a:lnTo>
                  <a:lnTo>
                    <a:pt x="878" y="444"/>
                  </a:lnTo>
                  <a:lnTo>
                    <a:pt x="909" y="444"/>
                  </a:lnTo>
                  <a:lnTo>
                    <a:pt x="943" y="434"/>
                  </a:lnTo>
                  <a:lnTo>
                    <a:pt x="987" y="425"/>
                  </a:lnTo>
                  <a:lnTo>
                    <a:pt x="1034" y="413"/>
                  </a:lnTo>
                  <a:lnTo>
                    <a:pt x="1078" y="403"/>
                  </a:lnTo>
                  <a:lnTo>
                    <a:pt x="1112" y="397"/>
                  </a:lnTo>
                  <a:lnTo>
                    <a:pt x="1131" y="397"/>
                  </a:lnTo>
                  <a:lnTo>
                    <a:pt x="1149" y="400"/>
                  </a:lnTo>
                  <a:lnTo>
                    <a:pt x="1168" y="403"/>
                  </a:lnTo>
                  <a:lnTo>
                    <a:pt x="1202" y="394"/>
                  </a:lnTo>
                  <a:lnTo>
                    <a:pt x="1243" y="378"/>
                  </a:lnTo>
                  <a:lnTo>
                    <a:pt x="1284" y="363"/>
                  </a:lnTo>
                  <a:lnTo>
                    <a:pt x="1324" y="344"/>
                  </a:lnTo>
                  <a:lnTo>
                    <a:pt x="1355" y="334"/>
                  </a:lnTo>
                  <a:lnTo>
                    <a:pt x="1390" y="325"/>
                  </a:lnTo>
                  <a:lnTo>
                    <a:pt x="1427" y="313"/>
                  </a:lnTo>
                  <a:lnTo>
                    <a:pt x="1468" y="306"/>
                  </a:lnTo>
                  <a:lnTo>
                    <a:pt x="1502" y="300"/>
                  </a:lnTo>
                  <a:lnTo>
                    <a:pt x="1537" y="297"/>
                  </a:lnTo>
                  <a:lnTo>
                    <a:pt x="1577" y="297"/>
                  </a:lnTo>
                  <a:lnTo>
                    <a:pt x="1618" y="297"/>
                  </a:lnTo>
                  <a:lnTo>
                    <a:pt x="1652" y="291"/>
                  </a:lnTo>
                  <a:lnTo>
                    <a:pt x="1680" y="278"/>
                  </a:lnTo>
                  <a:lnTo>
                    <a:pt x="1711" y="260"/>
                  </a:lnTo>
                  <a:lnTo>
                    <a:pt x="1746" y="241"/>
                  </a:lnTo>
                  <a:lnTo>
                    <a:pt x="1771" y="222"/>
                  </a:lnTo>
                  <a:lnTo>
                    <a:pt x="1796" y="197"/>
                  </a:lnTo>
                  <a:lnTo>
                    <a:pt x="1821" y="166"/>
                  </a:lnTo>
                  <a:lnTo>
                    <a:pt x="1849" y="131"/>
                  </a:lnTo>
                  <a:lnTo>
                    <a:pt x="1871" y="106"/>
                  </a:lnTo>
                  <a:lnTo>
                    <a:pt x="1902" y="85"/>
                  </a:lnTo>
                  <a:lnTo>
                    <a:pt x="1943" y="57"/>
                  </a:lnTo>
                  <a:lnTo>
                    <a:pt x="1986" y="32"/>
                  </a:lnTo>
                  <a:lnTo>
                    <a:pt x="2017" y="7"/>
                  </a:lnTo>
                  <a:lnTo>
                    <a:pt x="2024" y="0"/>
                  </a:lnTo>
                  <a:lnTo>
                    <a:pt x="2049" y="13"/>
                  </a:lnTo>
                  <a:lnTo>
                    <a:pt x="2077" y="25"/>
                  </a:lnTo>
                  <a:lnTo>
                    <a:pt x="2102" y="35"/>
                  </a:lnTo>
                  <a:lnTo>
                    <a:pt x="2124" y="53"/>
                  </a:lnTo>
                  <a:lnTo>
                    <a:pt x="2149" y="78"/>
                  </a:lnTo>
                  <a:lnTo>
                    <a:pt x="2174" y="97"/>
                  </a:lnTo>
                  <a:lnTo>
                    <a:pt x="2192" y="103"/>
                  </a:lnTo>
                  <a:lnTo>
                    <a:pt x="2217" y="110"/>
                  </a:lnTo>
                  <a:lnTo>
                    <a:pt x="2245" y="116"/>
                  </a:lnTo>
                  <a:lnTo>
                    <a:pt x="2264" y="125"/>
                  </a:lnTo>
                  <a:lnTo>
                    <a:pt x="2286" y="141"/>
                  </a:lnTo>
                  <a:lnTo>
                    <a:pt x="2308" y="166"/>
                  </a:lnTo>
                  <a:lnTo>
                    <a:pt x="2330" y="194"/>
                  </a:lnTo>
                  <a:lnTo>
                    <a:pt x="2345" y="216"/>
                  </a:lnTo>
                  <a:lnTo>
                    <a:pt x="2355" y="241"/>
                  </a:lnTo>
                  <a:lnTo>
                    <a:pt x="2364" y="272"/>
                  </a:lnTo>
                  <a:lnTo>
                    <a:pt x="2373" y="300"/>
                  </a:lnTo>
                  <a:lnTo>
                    <a:pt x="2386" y="325"/>
                  </a:lnTo>
                  <a:lnTo>
                    <a:pt x="2402" y="334"/>
                  </a:lnTo>
                  <a:lnTo>
                    <a:pt x="2427" y="347"/>
                  </a:lnTo>
                  <a:lnTo>
                    <a:pt x="2448" y="356"/>
                  </a:lnTo>
                  <a:lnTo>
                    <a:pt x="2464" y="366"/>
                  </a:lnTo>
                  <a:lnTo>
                    <a:pt x="2480" y="391"/>
                  </a:lnTo>
                  <a:lnTo>
                    <a:pt x="2495" y="425"/>
                  </a:lnTo>
                  <a:lnTo>
                    <a:pt x="2505" y="459"/>
                  </a:lnTo>
                  <a:lnTo>
                    <a:pt x="2511" y="491"/>
                  </a:lnTo>
                  <a:lnTo>
                    <a:pt x="2511" y="503"/>
                  </a:lnTo>
                  <a:lnTo>
                    <a:pt x="2508" y="522"/>
                  </a:lnTo>
                  <a:lnTo>
                    <a:pt x="2505" y="541"/>
                  </a:lnTo>
                  <a:lnTo>
                    <a:pt x="2508" y="553"/>
                  </a:lnTo>
                  <a:lnTo>
                    <a:pt x="2520" y="569"/>
                  </a:lnTo>
                  <a:lnTo>
                    <a:pt x="2542" y="581"/>
                  </a:lnTo>
                  <a:lnTo>
                    <a:pt x="2564" y="594"/>
                  </a:lnTo>
                  <a:lnTo>
                    <a:pt x="2580" y="606"/>
                  </a:lnTo>
                  <a:lnTo>
                    <a:pt x="2589" y="631"/>
                  </a:lnTo>
                  <a:lnTo>
                    <a:pt x="2595" y="659"/>
                  </a:lnTo>
                  <a:lnTo>
                    <a:pt x="2598" y="690"/>
                  </a:lnTo>
                  <a:lnTo>
                    <a:pt x="2598" y="715"/>
                  </a:lnTo>
                  <a:lnTo>
                    <a:pt x="2595" y="734"/>
                  </a:lnTo>
                  <a:lnTo>
                    <a:pt x="2589" y="756"/>
                  </a:lnTo>
                  <a:lnTo>
                    <a:pt x="2580" y="772"/>
                  </a:lnTo>
                  <a:lnTo>
                    <a:pt x="2561" y="784"/>
                  </a:lnTo>
                  <a:lnTo>
                    <a:pt x="2536" y="793"/>
                  </a:lnTo>
                  <a:lnTo>
                    <a:pt x="2508" y="806"/>
                  </a:lnTo>
                  <a:lnTo>
                    <a:pt x="2492" y="818"/>
                  </a:lnTo>
                  <a:lnTo>
                    <a:pt x="2486" y="834"/>
                  </a:lnTo>
                  <a:lnTo>
                    <a:pt x="2480" y="853"/>
                  </a:lnTo>
                  <a:lnTo>
                    <a:pt x="2476" y="868"/>
                  </a:lnTo>
                  <a:lnTo>
                    <a:pt x="2483" y="884"/>
                  </a:lnTo>
                  <a:lnTo>
                    <a:pt x="2498" y="893"/>
                  </a:lnTo>
                  <a:lnTo>
                    <a:pt x="2520" y="897"/>
                  </a:lnTo>
                  <a:lnTo>
                    <a:pt x="2539" y="897"/>
                  </a:lnTo>
                  <a:lnTo>
                    <a:pt x="2545" y="893"/>
                  </a:lnTo>
                  <a:lnTo>
                    <a:pt x="2555" y="887"/>
                  </a:lnTo>
                  <a:lnTo>
                    <a:pt x="2561" y="881"/>
                  </a:lnTo>
                  <a:lnTo>
                    <a:pt x="2567" y="875"/>
                  </a:lnTo>
                  <a:lnTo>
                    <a:pt x="2573" y="872"/>
                  </a:lnTo>
                  <a:lnTo>
                    <a:pt x="2580" y="868"/>
                  </a:lnTo>
                  <a:lnTo>
                    <a:pt x="2586" y="868"/>
                  </a:lnTo>
                  <a:lnTo>
                    <a:pt x="2595" y="881"/>
                  </a:lnTo>
                  <a:lnTo>
                    <a:pt x="2601" y="903"/>
                  </a:lnTo>
                  <a:lnTo>
                    <a:pt x="2598" y="928"/>
                  </a:lnTo>
                  <a:lnTo>
                    <a:pt x="2595" y="950"/>
                  </a:lnTo>
                  <a:lnTo>
                    <a:pt x="2586" y="968"/>
                  </a:lnTo>
                  <a:lnTo>
                    <a:pt x="2573" y="975"/>
                  </a:lnTo>
                  <a:lnTo>
                    <a:pt x="2555" y="975"/>
                  </a:lnTo>
                  <a:lnTo>
                    <a:pt x="2533" y="975"/>
                  </a:lnTo>
                  <a:lnTo>
                    <a:pt x="2514" y="975"/>
                  </a:lnTo>
                  <a:lnTo>
                    <a:pt x="2501" y="981"/>
                  </a:lnTo>
                  <a:lnTo>
                    <a:pt x="2495" y="996"/>
                  </a:lnTo>
                  <a:lnTo>
                    <a:pt x="2495" y="1021"/>
                  </a:lnTo>
                  <a:lnTo>
                    <a:pt x="2495" y="1046"/>
                  </a:lnTo>
                  <a:lnTo>
                    <a:pt x="2501" y="1071"/>
                  </a:lnTo>
                  <a:lnTo>
                    <a:pt x="2501" y="1090"/>
                  </a:lnTo>
                  <a:lnTo>
                    <a:pt x="2501" y="1112"/>
                  </a:lnTo>
                  <a:lnTo>
                    <a:pt x="2505" y="1140"/>
                  </a:lnTo>
                  <a:lnTo>
                    <a:pt x="2505" y="1162"/>
                  </a:lnTo>
                  <a:lnTo>
                    <a:pt x="2501" y="1181"/>
                  </a:lnTo>
                  <a:lnTo>
                    <a:pt x="2498" y="1203"/>
                  </a:lnTo>
                  <a:lnTo>
                    <a:pt x="2495" y="1224"/>
                  </a:lnTo>
                  <a:lnTo>
                    <a:pt x="2498" y="1240"/>
                  </a:lnTo>
                  <a:lnTo>
                    <a:pt x="2508" y="1265"/>
                  </a:lnTo>
                  <a:lnTo>
                    <a:pt x="2523" y="1290"/>
                  </a:lnTo>
                  <a:lnTo>
                    <a:pt x="2542" y="1306"/>
                  </a:lnTo>
                  <a:lnTo>
                    <a:pt x="2555" y="1306"/>
                  </a:lnTo>
                  <a:lnTo>
                    <a:pt x="2573" y="1299"/>
                  </a:lnTo>
                  <a:lnTo>
                    <a:pt x="2589" y="1293"/>
                  </a:lnTo>
                  <a:lnTo>
                    <a:pt x="2601" y="1293"/>
                  </a:lnTo>
                  <a:lnTo>
                    <a:pt x="2617" y="1309"/>
                  </a:lnTo>
                  <a:lnTo>
                    <a:pt x="2630" y="1331"/>
                  </a:lnTo>
                  <a:lnTo>
                    <a:pt x="2639" y="1359"/>
                  </a:lnTo>
                  <a:lnTo>
                    <a:pt x="2642" y="1381"/>
                  </a:lnTo>
                  <a:lnTo>
                    <a:pt x="2639" y="1402"/>
                  </a:lnTo>
                  <a:lnTo>
                    <a:pt x="2630" y="1427"/>
                  </a:lnTo>
                  <a:lnTo>
                    <a:pt x="2620" y="1449"/>
                  </a:lnTo>
                  <a:lnTo>
                    <a:pt x="2605" y="1459"/>
                  </a:lnTo>
                  <a:lnTo>
                    <a:pt x="2583" y="1471"/>
                  </a:lnTo>
                  <a:lnTo>
                    <a:pt x="2561" y="1484"/>
                  </a:lnTo>
                  <a:lnTo>
                    <a:pt x="2545" y="1496"/>
                  </a:lnTo>
                  <a:lnTo>
                    <a:pt x="2539" y="1524"/>
                  </a:lnTo>
                  <a:lnTo>
                    <a:pt x="2536" y="1555"/>
                  </a:lnTo>
                  <a:lnTo>
                    <a:pt x="2539" y="1593"/>
                  </a:lnTo>
                  <a:lnTo>
                    <a:pt x="2545" y="1627"/>
                  </a:lnTo>
                  <a:lnTo>
                    <a:pt x="2551" y="1655"/>
                  </a:lnTo>
                  <a:lnTo>
                    <a:pt x="2558" y="1674"/>
                  </a:lnTo>
                  <a:lnTo>
                    <a:pt x="2570" y="1699"/>
                  </a:lnTo>
                  <a:lnTo>
                    <a:pt x="2583" y="1721"/>
                  </a:lnTo>
                  <a:lnTo>
                    <a:pt x="2595" y="1743"/>
                  </a:lnTo>
                  <a:lnTo>
                    <a:pt x="2601" y="1765"/>
                  </a:lnTo>
                  <a:lnTo>
                    <a:pt x="2608" y="1793"/>
                  </a:lnTo>
                  <a:lnTo>
                    <a:pt x="2617" y="1815"/>
                  </a:lnTo>
                  <a:lnTo>
                    <a:pt x="2623" y="1824"/>
                  </a:lnTo>
                  <a:lnTo>
                    <a:pt x="2630" y="1830"/>
                  </a:lnTo>
                  <a:lnTo>
                    <a:pt x="2639" y="1840"/>
                  </a:lnTo>
                  <a:lnTo>
                    <a:pt x="2645" y="1846"/>
                  </a:lnTo>
                  <a:lnTo>
                    <a:pt x="2654" y="1855"/>
                  </a:lnTo>
                  <a:lnTo>
                    <a:pt x="2658" y="1861"/>
                  </a:lnTo>
                  <a:lnTo>
                    <a:pt x="2664" y="1880"/>
                  </a:lnTo>
                  <a:lnTo>
                    <a:pt x="2664" y="1902"/>
                  </a:lnTo>
                  <a:lnTo>
                    <a:pt x="2664" y="1924"/>
                  </a:lnTo>
                  <a:lnTo>
                    <a:pt x="2658" y="1939"/>
                  </a:lnTo>
                  <a:lnTo>
                    <a:pt x="2642" y="1946"/>
                  </a:lnTo>
                  <a:lnTo>
                    <a:pt x="2623" y="1949"/>
                  </a:lnTo>
                  <a:lnTo>
                    <a:pt x="2608" y="1946"/>
                  </a:lnTo>
                  <a:lnTo>
                    <a:pt x="2601" y="1943"/>
                  </a:lnTo>
                  <a:lnTo>
                    <a:pt x="2598" y="1936"/>
                  </a:lnTo>
                  <a:lnTo>
                    <a:pt x="2595" y="1927"/>
                  </a:lnTo>
                  <a:lnTo>
                    <a:pt x="2592" y="1918"/>
                  </a:lnTo>
                  <a:lnTo>
                    <a:pt x="2589" y="1908"/>
                  </a:lnTo>
                  <a:lnTo>
                    <a:pt x="2586" y="1902"/>
                  </a:lnTo>
                  <a:lnTo>
                    <a:pt x="2583" y="1899"/>
                  </a:lnTo>
                  <a:lnTo>
                    <a:pt x="2567" y="1893"/>
                  </a:lnTo>
                  <a:lnTo>
                    <a:pt x="2545" y="1889"/>
                  </a:lnTo>
                  <a:lnTo>
                    <a:pt x="2526" y="1893"/>
                  </a:lnTo>
                  <a:lnTo>
                    <a:pt x="2511" y="1899"/>
                  </a:lnTo>
                  <a:lnTo>
                    <a:pt x="2508" y="1911"/>
                  </a:lnTo>
                  <a:lnTo>
                    <a:pt x="2511" y="1930"/>
                  </a:lnTo>
                  <a:lnTo>
                    <a:pt x="2514" y="1952"/>
                  </a:lnTo>
                  <a:lnTo>
                    <a:pt x="2511" y="1968"/>
                  </a:lnTo>
                  <a:lnTo>
                    <a:pt x="2508" y="1974"/>
                  </a:lnTo>
                  <a:lnTo>
                    <a:pt x="2501" y="1983"/>
                  </a:lnTo>
                  <a:lnTo>
                    <a:pt x="2492" y="1989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23469601" y="-14465300"/>
              <a:ext cx="6399213" cy="9682163"/>
            </a:xfrm>
            <a:custGeom>
              <a:avLst/>
              <a:gdLst>
                <a:gd name="T0" fmla="*/ 309 w 4031"/>
                <a:gd name="T1" fmla="*/ 2926 h 6099"/>
                <a:gd name="T2" fmla="*/ 422 w 4031"/>
                <a:gd name="T3" fmla="*/ 2751 h 6099"/>
                <a:gd name="T4" fmla="*/ 378 w 4031"/>
                <a:gd name="T5" fmla="*/ 2551 h 6099"/>
                <a:gd name="T6" fmla="*/ 575 w 4031"/>
                <a:gd name="T7" fmla="*/ 2405 h 6099"/>
                <a:gd name="T8" fmla="*/ 434 w 4031"/>
                <a:gd name="T9" fmla="*/ 2092 h 6099"/>
                <a:gd name="T10" fmla="*/ 696 w 4031"/>
                <a:gd name="T11" fmla="*/ 1996 h 6099"/>
                <a:gd name="T12" fmla="*/ 890 w 4031"/>
                <a:gd name="T13" fmla="*/ 1977 h 6099"/>
                <a:gd name="T14" fmla="*/ 1024 w 4031"/>
                <a:gd name="T15" fmla="*/ 1752 h 6099"/>
                <a:gd name="T16" fmla="*/ 1046 w 4031"/>
                <a:gd name="T17" fmla="*/ 1321 h 6099"/>
                <a:gd name="T18" fmla="*/ 1218 w 4031"/>
                <a:gd name="T19" fmla="*/ 1168 h 6099"/>
                <a:gd name="T20" fmla="*/ 1352 w 4031"/>
                <a:gd name="T21" fmla="*/ 797 h 6099"/>
                <a:gd name="T22" fmla="*/ 1265 w 4031"/>
                <a:gd name="T23" fmla="*/ 506 h 6099"/>
                <a:gd name="T24" fmla="*/ 1683 w 4031"/>
                <a:gd name="T25" fmla="*/ 562 h 6099"/>
                <a:gd name="T26" fmla="*/ 1952 w 4031"/>
                <a:gd name="T27" fmla="*/ 281 h 6099"/>
                <a:gd name="T28" fmla="*/ 2136 w 4031"/>
                <a:gd name="T29" fmla="*/ 0 h 6099"/>
                <a:gd name="T30" fmla="*/ 2195 w 4031"/>
                <a:gd name="T31" fmla="*/ 231 h 6099"/>
                <a:gd name="T32" fmla="*/ 2167 w 4031"/>
                <a:gd name="T33" fmla="*/ 544 h 6099"/>
                <a:gd name="T34" fmla="*/ 2273 w 4031"/>
                <a:gd name="T35" fmla="*/ 828 h 6099"/>
                <a:gd name="T36" fmla="*/ 2479 w 4031"/>
                <a:gd name="T37" fmla="*/ 900 h 6099"/>
                <a:gd name="T38" fmla="*/ 2726 w 4031"/>
                <a:gd name="T39" fmla="*/ 1090 h 6099"/>
                <a:gd name="T40" fmla="*/ 2923 w 4031"/>
                <a:gd name="T41" fmla="*/ 1124 h 6099"/>
                <a:gd name="T42" fmla="*/ 3101 w 4031"/>
                <a:gd name="T43" fmla="*/ 1284 h 6099"/>
                <a:gd name="T44" fmla="*/ 2995 w 4031"/>
                <a:gd name="T45" fmla="*/ 1480 h 6099"/>
                <a:gd name="T46" fmla="*/ 2801 w 4031"/>
                <a:gd name="T47" fmla="*/ 1443 h 6099"/>
                <a:gd name="T48" fmla="*/ 2620 w 4031"/>
                <a:gd name="T49" fmla="*/ 1571 h 6099"/>
                <a:gd name="T50" fmla="*/ 2654 w 4031"/>
                <a:gd name="T51" fmla="*/ 1905 h 6099"/>
                <a:gd name="T52" fmla="*/ 2498 w 4031"/>
                <a:gd name="T53" fmla="*/ 2230 h 6099"/>
                <a:gd name="T54" fmla="*/ 2479 w 4031"/>
                <a:gd name="T55" fmla="*/ 2626 h 6099"/>
                <a:gd name="T56" fmla="*/ 2536 w 4031"/>
                <a:gd name="T57" fmla="*/ 2951 h 6099"/>
                <a:gd name="T58" fmla="*/ 2433 w 4031"/>
                <a:gd name="T59" fmla="*/ 3173 h 6099"/>
                <a:gd name="T60" fmla="*/ 2479 w 4031"/>
                <a:gd name="T61" fmla="*/ 3351 h 6099"/>
                <a:gd name="T62" fmla="*/ 2589 w 4031"/>
                <a:gd name="T63" fmla="*/ 3672 h 6099"/>
                <a:gd name="T64" fmla="*/ 2892 w 4031"/>
                <a:gd name="T65" fmla="*/ 3904 h 6099"/>
                <a:gd name="T66" fmla="*/ 3254 w 4031"/>
                <a:gd name="T67" fmla="*/ 4078 h 6099"/>
                <a:gd name="T68" fmla="*/ 3291 w 4031"/>
                <a:gd name="T69" fmla="*/ 4344 h 6099"/>
                <a:gd name="T70" fmla="*/ 3426 w 4031"/>
                <a:gd name="T71" fmla="*/ 4403 h 6099"/>
                <a:gd name="T72" fmla="*/ 3669 w 4031"/>
                <a:gd name="T73" fmla="*/ 4559 h 6099"/>
                <a:gd name="T74" fmla="*/ 3657 w 4031"/>
                <a:gd name="T75" fmla="*/ 4903 h 6099"/>
                <a:gd name="T76" fmla="*/ 3944 w 4031"/>
                <a:gd name="T77" fmla="*/ 5218 h 6099"/>
                <a:gd name="T78" fmla="*/ 3872 w 4031"/>
                <a:gd name="T79" fmla="*/ 5437 h 6099"/>
                <a:gd name="T80" fmla="*/ 3735 w 4031"/>
                <a:gd name="T81" fmla="*/ 5696 h 6099"/>
                <a:gd name="T82" fmla="*/ 3507 w 4031"/>
                <a:gd name="T83" fmla="*/ 5930 h 6099"/>
                <a:gd name="T84" fmla="*/ 3276 w 4031"/>
                <a:gd name="T85" fmla="*/ 5949 h 6099"/>
                <a:gd name="T86" fmla="*/ 3179 w 4031"/>
                <a:gd name="T87" fmla="*/ 6074 h 6099"/>
                <a:gd name="T88" fmla="*/ 2948 w 4031"/>
                <a:gd name="T89" fmla="*/ 5961 h 6099"/>
                <a:gd name="T90" fmla="*/ 2714 w 4031"/>
                <a:gd name="T91" fmla="*/ 5952 h 6099"/>
                <a:gd name="T92" fmla="*/ 2626 w 4031"/>
                <a:gd name="T93" fmla="*/ 5899 h 6099"/>
                <a:gd name="T94" fmla="*/ 2542 w 4031"/>
                <a:gd name="T95" fmla="*/ 5643 h 6099"/>
                <a:gd name="T96" fmla="*/ 2454 w 4031"/>
                <a:gd name="T97" fmla="*/ 5402 h 6099"/>
                <a:gd name="T98" fmla="*/ 2348 w 4031"/>
                <a:gd name="T99" fmla="*/ 5384 h 6099"/>
                <a:gd name="T100" fmla="*/ 2061 w 4031"/>
                <a:gd name="T101" fmla="*/ 5137 h 6099"/>
                <a:gd name="T102" fmla="*/ 1861 w 4031"/>
                <a:gd name="T103" fmla="*/ 5268 h 6099"/>
                <a:gd name="T104" fmla="*/ 1590 w 4031"/>
                <a:gd name="T105" fmla="*/ 5299 h 6099"/>
                <a:gd name="T106" fmla="*/ 1321 w 4031"/>
                <a:gd name="T107" fmla="*/ 5306 h 6099"/>
                <a:gd name="T108" fmla="*/ 931 w 4031"/>
                <a:gd name="T109" fmla="*/ 5384 h 6099"/>
                <a:gd name="T110" fmla="*/ 737 w 4031"/>
                <a:gd name="T111" fmla="*/ 5090 h 6099"/>
                <a:gd name="T112" fmla="*/ 403 w 4031"/>
                <a:gd name="T113" fmla="*/ 4797 h 6099"/>
                <a:gd name="T114" fmla="*/ 194 w 4031"/>
                <a:gd name="T115" fmla="*/ 4369 h 6099"/>
                <a:gd name="T116" fmla="*/ 34 w 4031"/>
                <a:gd name="T117" fmla="*/ 4122 h 6099"/>
                <a:gd name="T118" fmla="*/ 84 w 4031"/>
                <a:gd name="T119" fmla="*/ 3932 h 6099"/>
                <a:gd name="T120" fmla="*/ 169 w 4031"/>
                <a:gd name="T121" fmla="*/ 3807 h 6099"/>
                <a:gd name="T122" fmla="*/ 134 w 4031"/>
                <a:gd name="T123" fmla="*/ 3623 h 6099"/>
                <a:gd name="T124" fmla="*/ 122 w 4031"/>
                <a:gd name="T125" fmla="*/ 3273 h 6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1" h="6099">
                  <a:moveTo>
                    <a:pt x="159" y="3204"/>
                  </a:moveTo>
                  <a:lnTo>
                    <a:pt x="159" y="3192"/>
                  </a:lnTo>
                  <a:lnTo>
                    <a:pt x="159" y="3179"/>
                  </a:lnTo>
                  <a:lnTo>
                    <a:pt x="162" y="3157"/>
                  </a:lnTo>
                  <a:lnTo>
                    <a:pt x="166" y="3129"/>
                  </a:lnTo>
                  <a:lnTo>
                    <a:pt x="172" y="3104"/>
                  </a:lnTo>
                  <a:lnTo>
                    <a:pt x="184" y="3085"/>
                  </a:lnTo>
                  <a:lnTo>
                    <a:pt x="197" y="3082"/>
                  </a:lnTo>
                  <a:lnTo>
                    <a:pt x="212" y="3082"/>
                  </a:lnTo>
                  <a:lnTo>
                    <a:pt x="228" y="3085"/>
                  </a:lnTo>
                  <a:lnTo>
                    <a:pt x="240" y="3079"/>
                  </a:lnTo>
                  <a:lnTo>
                    <a:pt x="250" y="3064"/>
                  </a:lnTo>
                  <a:lnTo>
                    <a:pt x="259" y="3039"/>
                  </a:lnTo>
                  <a:lnTo>
                    <a:pt x="265" y="3017"/>
                  </a:lnTo>
                  <a:lnTo>
                    <a:pt x="275" y="2995"/>
                  </a:lnTo>
                  <a:lnTo>
                    <a:pt x="281" y="2970"/>
                  </a:lnTo>
                  <a:lnTo>
                    <a:pt x="290" y="2945"/>
                  </a:lnTo>
                  <a:lnTo>
                    <a:pt x="306" y="2926"/>
                  </a:lnTo>
                  <a:lnTo>
                    <a:pt x="309" y="2926"/>
                  </a:lnTo>
                  <a:lnTo>
                    <a:pt x="319" y="2926"/>
                  </a:lnTo>
                  <a:lnTo>
                    <a:pt x="325" y="2926"/>
                  </a:lnTo>
                  <a:lnTo>
                    <a:pt x="334" y="2929"/>
                  </a:lnTo>
                  <a:lnTo>
                    <a:pt x="340" y="2929"/>
                  </a:lnTo>
                  <a:lnTo>
                    <a:pt x="347" y="2929"/>
                  </a:lnTo>
                  <a:lnTo>
                    <a:pt x="369" y="2914"/>
                  </a:lnTo>
                  <a:lnTo>
                    <a:pt x="390" y="2892"/>
                  </a:lnTo>
                  <a:lnTo>
                    <a:pt x="406" y="2873"/>
                  </a:lnTo>
                  <a:lnTo>
                    <a:pt x="412" y="2864"/>
                  </a:lnTo>
                  <a:lnTo>
                    <a:pt x="422" y="2854"/>
                  </a:lnTo>
                  <a:lnTo>
                    <a:pt x="431" y="2845"/>
                  </a:lnTo>
                  <a:lnTo>
                    <a:pt x="437" y="2836"/>
                  </a:lnTo>
                  <a:lnTo>
                    <a:pt x="440" y="2826"/>
                  </a:lnTo>
                  <a:lnTo>
                    <a:pt x="447" y="2811"/>
                  </a:lnTo>
                  <a:lnTo>
                    <a:pt x="447" y="2789"/>
                  </a:lnTo>
                  <a:lnTo>
                    <a:pt x="443" y="2770"/>
                  </a:lnTo>
                  <a:lnTo>
                    <a:pt x="440" y="2764"/>
                  </a:lnTo>
                  <a:lnTo>
                    <a:pt x="431" y="2758"/>
                  </a:lnTo>
                  <a:lnTo>
                    <a:pt x="422" y="2751"/>
                  </a:lnTo>
                  <a:lnTo>
                    <a:pt x="412" y="2748"/>
                  </a:lnTo>
                  <a:lnTo>
                    <a:pt x="400" y="2748"/>
                  </a:lnTo>
                  <a:lnTo>
                    <a:pt x="381" y="2751"/>
                  </a:lnTo>
                  <a:lnTo>
                    <a:pt x="365" y="2751"/>
                  </a:lnTo>
                  <a:lnTo>
                    <a:pt x="350" y="2748"/>
                  </a:lnTo>
                  <a:lnTo>
                    <a:pt x="340" y="2736"/>
                  </a:lnTo>
                  <a:lnTo>
                    <a:pt x="331" y="2717"/>
                  </a:lnTo>
                  <a:lnTo>
                    <a:pt x="325" y="2698"/>
                  </a:lnTo>
                  <a:lnTo>
                    <a:pt x="328" y="2673"/>
                  </a:lnTo>
                  <a:lnTo>
                    <a:pt x="334" y="2645"/>
                  </a:lnTo>
                  <a:lnTo>
                    <a:pt x="344" y="2620"/>
                  </a:lnTo>
                  <a:lnTo>
                    <a:pt x="350" y="2617"/>
                  </a:lnTo>
                  <a:lnTo>
                    <a:pt x="356" y="2611"/>
                  </a:lnTo>
                  <a:lnTo>
                    <a:pt x="365" y="2605"/>
                  </a:lnTo>
                  <a:lnTo>
                    <a:pt x="372" y="2601"/>
                  </a:lnTo>
                  <a:lnTo>
                    <a:pt x="378" y="2595"/>
                  </a:lnTo>
                  <a:lnTo>
                    <a:pt x="384" y="2589"/>
                  </a:lnTo>
                  <a:lnTo>
                    <a:pt x="384" y="2573"/>
                  </a:lnTo>
                  <a:lnTo>
                    <a:pt x="378" y="2551"/>
                  </a:lnTo>
                  <a:lnTo>
                    <a:pt x="375" y="2533"/>
                  </a:lnTo>
                  <a:lnTo>
                    <a:pt x="378" y="2523"/>
                  </a:lnTo>
                  <a:lnTo>
                    <a:pt x="381" y="2514"/>
                  </a:lnTo>
                  <a:lnTo>
                    <a:pt x="387" y="2502"/>
                  </a:lnTo>
                  <a:lnTo>
                    <a:pt x="390" y="2492"/>
                  </a:lnTo>
                  <a:lnTo>
                    <a:pt x="397" y="2486"/>
                  </a:lnTo>
                  <a:lnTo>
                    <a:pt x="415" y="2480"/>
                  </a:lnTo>
                  <a:lnTo>
                    <a:pt x="437" y="2477"/>
                  </a:lnTo>
                  <a:lnTo>
                    <a:pt x="459" y="2477"/>
                  </a:lnTo>
                  <a:lnTo>
                    <a:pt x="478" y="2483"/>
                  </a:lnTo>
                  <a:lnTo>
                    <a:pt x="503" y="2489"/>
                  </a:lnTo>
                  <a:lnTo>
                    <a:pt x="522" y="2495"/>
                  </a:lnTo>
                  <a:lnTo>
                    <a:pt x="540" y="2492"/>
                  </a:lnTo>
                  <a:lnTo>
                    <a:pt x="559" y="2486"/>
                  </a:lnTo>
                  <a:lnTo>
                    <a:pt x="581" y="2477"/>
                  </a:lnTo>
                  <a:lnTo>
                    <a:pt x="590" y="2464"/>
                  </a:lnTo>
                  <a:lnTo>
                    <a:pt x="593" y="2448"/>
                  </a:lnTo>
                  <a:lnTo>
                    <a:pt x="587" y="2427"/>
                  </a:lnTo>
                  <a:lnTo>
                    <a:pt x="575" y="2405"/>
                  </a:lnTo>
                  <a:lnTo>
                    <a:pt x="565" y="2386"/>
                  </a:lnTo>
                  <a:lnTo>
                    <a:pt x="553" y="2370"/>
                  </a:lnTo>
                  <a:lnTo>
                    <a:pt x="534" y="2361"/>
                  </a:lnTo>
                  <a:lnTo>
                    <a:pt x="509" y="2348"/>
                  </a:lnTo>
                  <a:lnTo>
                    <a:pt x="484" y="2342"/>
                  </a:lnTo>
                  <a:lnTo>
                    <a:pt x="465" y="2333"/>
                  </a:lnTo>
                  <a:lnTo>
                    <a:pt x="459" y="2327"/>
                  </a:lnTo>
                  <a:lnTo>
                    <a:pt x="450" y="2320"/>
                  </a:lnTo>
                  <a:lnTo>
                    <a:pt x="440" y="2314"/>
                  </a:lnTo>
                  <a:lnTo>
                    <a:pt x="431" y="2305"/>
                  </a:lnTo>
                  <a:lnTo>
                    <a:pt x="428" y="2299"/>
                  </a:lnTo>
                  <a:lnTo>
                    <a:pt x="425" y="2277"/>
                  </a:lnTo>
                  <a:lnTo>
                    <a:pt x="428" y="2249"/>
                  </a:lnTo>
                  <a:lnTo>
                    <a:pt x="431" y="2220"/>
                  </a:lnTo>
                  <a:lnTo>
                    <a:pt x="434" y="2195"/>
                  </a:lnTo>
                  <a:lnTo>
                    <a:pt x="434" y="2171"/>
                  </a:lnTo>
                  <a:lnTo>
                    <a:pt x="431" y="2142"/>
                  </a:lnTo>
                  <a:lnTo>
                    <a:pt x="431" y="2114"/>
                  </a:lnTo>
                  <a:lnTo>
                    <a:pt x="434" y="2092"/>
                  </a:lnTo>
                  <a:lnTo>
                    <a:pt x="440" y="2083"/>
                  </a:lnTo>
                  <a:lnTo>
                    <a:pt x="447" y="2074"/>
                  </a:lnTo>
                  <a:lnTo>
                    <a:pt x="453" y="2064"/>
                  </a:lnTo>
                  <a:lnTo>
                    <a:pt x="462" y="2058"/>
                  </a:lnTo>
                  <a:lnTo>
                    <a:pt x="468" y="2052"/>
                  </a:lnTo>
                  <a:lnTo>
                    <a:pt x="478" y="2049"/>
                  </a:lnTo>
                  <a:lnTo>
                    <a:pt x="487" y="2049"/>
                  </a:lnTo>
                  <a:lnTo>
                    <a:pt x="497" y="2049"/>
                  </a:lnTo>
                  <a:lnTo>
                    <a:pt x="506" y="2049"/>
                  </a:lnTo>
                  <a:lnTo>
                    <a:pt x="512" y="2049"/>
                  </a:lnTo>
                  <a:lnTo>
                    <a:pt x="531" y="2039"/>
                  </a:lnTo>
                  <a:lnTo>
                    <a:pt x="550" y="2024"/>
                  </a:lnTo>
                  <a:lnTo>
                    <a:pt x="572" y="2011"/>
                  </a:lnTo>
                  <a:lnTo>
                    <a:pt x="587" y="2002"/>
                  </a:lnTo>
                  <a:lnTo>
                    <a:pt x="609" y="2002"/>
                  </a:lnTo>
                  <a:lnTo>
                    <a:pt x="637" y="2008"/>
                  </a:lnTo>
                  <a:lnTo>
                    <a:pt x="662" y="2011"/>
                  </a:lnTo>
                  <a:lnTo>
                    <a:pt x="684" y="2008"/>
                  </a:lnTo>
                  <a:lnTo>
                    <a:pt x="696" y="1996"/>
                  </a:lnTo>
                  <a:lnTo>
                    <a:pt x="709" y="1974"/>
                  </a:lnTo>
                  <a:lnTo>
                    <a:pt x="718" y="1958"/>
                  </a:lnTo>
                  <a:lnTo>
                    <a:pt x="725" y="1949"/>
                  </a:lnTo>
                  <a:lnTo>
                    <a:pt x="731" y="1939"/>
                  </a:lnTo>
                  <a:lnTo>
                    <a:pt x="740" y="1930"/>
                  </a:lnTo>
                  <a:lnTo>
                    <a:pt x="749" y="1921"/>
                  </a:lnTo>
                  <a:lnTo>
                    <a:pt x="756" y="1918"/>
                  </a:lnTo>
                  <a:lnTo>
                    <a:pt x="774" y="1918"/>
                  </a:lnTo>
                  <a:lnTo>
                    <a:pt x="799" y="1921"/>
                  </a:lnTo>
                  <a:lnTo>
                    <a:pt x="821" y="1930"/>
                  </a:lnTo>
                  <a:lnTo>
                    <a:pt x="837" y="1939"/>
                  </a:lnTo>
                  <a:lnTo>
                    <a:pt x="843" y="1943"/>
                  </a:lnTo>
                  <a:lnTo>
                    <a:pt x="846" y="1952"/>
                  </a:lnTo>
                  <a:lnTo>
                    <a:pt x="849" y="1958"/>
                  </a:lnTo>
                  <a:lnTo>
                    <a:pt x="856" y="1968"/>
                  </a:lnTo>
                  <a:lnTo>
                    <a:pt x="859" y="1971"/>
                  </a:lnTo>
                  <a:lnTo>
                    <a:pt x="868" y="1974"/>
                  </a:lnTo>
                  <a:lnTo>
                    <a:pt x="878" y="1977"/>
                  </a:lnTo>
                  <a:lnTo>
                    <a:pt x="890" y="1977"/>
                  </a:lnTo>
                  <a:lnTo>
                    <a:pt x="899" y="1977"/>
                  </a:lnTo>
                  <a:lnTo>
                    <a:pt x="909" y="1974"/>
                  </a:lnTo>
                  <a:lnTo>
                    <a:pt x="915" y="1971"/>
                  </a:lnTo>
                  <a:lnTo>
                    <a:pt x="921" y="1964"/>
                  </a:lnTo>
                  <a:lnTo>
                    <a:pt x="927" y="1955"/>
                  </a:lnTo>
                  <a:lnTo>
                    <a:pt x="934" y="1952"/>
                  </a:lnTo>
                  <a:lnTo>
                    <a:pt x="952" y="1955"/>
                  </a:lnTo>
                  <a:lnTo>
                    <a:pt x="974" y="1961"/>
                  </a:lnTo>
                  <a:lnTo>
                    <a:pt x="990" y="1964"/>
                  </a:lnTo>
                  <a:lnTo>
                    <a:pt x="1015" y="1961"/>
                  </a:lnTo>
                  <a:lnTo>
                    <a:pt x="1040" y="1949"/>
                  </a:lnTo>
                  <a:lnTo>
                    <a:pt x="1059" y="1933"/>
                  </a:lnTo>
                  <a:lnTo>
                    <a:pt x="1068" y="1914"/>
                  </a:lnTo>
                  <a:lnTo>
                    <a:pt x="1068" y="1886"/>
                  </a:lnTo>
                  <a:lnTo>
                    <a:pt x="1068" y="1864"/>
                  </a:lnTo>
                  <a:lnTo>
                    <a:pt x="1062" y="1840"/>
                  </a:lnTo>
                  <a:lnTo>
                    <a:pt x="1046" y="1808"/>
                  </a:lnTo>
                  <a:lnTo>
                    <a:pt x="1034" y="1777"/>
                  </a:lnTo>
                  <a:lnTo>
                    <a:pt x="1024" y="1752"/>
                  </a:lnTo>
                  <a:lnTo>
                    <a:pt x="1021" y="1727"/>
                  </a:lnTo>
                  <a:lnTo>
                    <a:pt x="1018" y="1696"/>
                  </a:lnTo>
                  <a:lnTo>
                    <a:pt x="1015" y="1665"/>
                  </a:lnTo>
                  <a:lnTo>
                    <a:pt x="1015" y="1640"/>
                  </a:lnTo>
                  <a:lnTo>
                    <a:pt x="1021" y="1621"/>
                  </a:lnTo>
                  <a:lnTo>
                    <a:pt x="1031" y="1599"/>
                  </a:lnTo>
                  <a:lnTo>
                    <a:pt x="1037" y="1583"/>
                  </a:lnTo>
                  <a:lnTo>
                    <a:pt x="1043" y="1558"/>
                  </a:lnTo>
                  <a:lnTo>
                    <a:pt x="1049" y="1530"/>
                  </a:lnTo>
                  <a:lnTo>
                    <a:pt x="1056" y="1502"/>
                  </a:lnTo>
                  <a:lnTo>
                    <a:pt x="1056" y="1477"/>
                  </a:lnTo>
                  <a:lnTo>
                    <a:pt x="1046" y="1462"/>
                  </a:lnTo>
                  <a:lnTo>
                    <a:pt x="1034" y="1440"/>
                  </a:lnTo>
                  <a:lnTo>
                    <a:pt x="1018" y="1421"/>
                  </a:lnTo>
                  <a:lnTo>
                    <a:pt x="1012" y="1402"/>
                  </a:lnTo>
                  <a:lnTo>
                    <a:pt x="1015" y="1380"/>
                  </a:lnTo>
                  <a:lnTo>
                    <a:pt x="1021" y="1356"/>
                  </a:lnTo>
                  <a:lnTo>
                    <a:pt x="1034" y="1334"/>
                  </a:lnTo>
                  <a:lnTo>
                    <a:pt x="1046" y="1321"/>
                  </a:lnTo>
                  <a:lnTo>
                    <a:pt x="1068" y="1309"/>
                  </a:lnTo>
                  <a:lnTo>
                    <a:pt x="1084" y="1302"/>
                  </a:lnTo>
                  <a:lnTo>
                    <a:pt x="1093" y="1302"/>
                  </a:lnTo>
                  <a:lnTo>
                    <a:pt x="1099" y="1306"/>
                  </a:lnTo>
                  <a:lnTo>
                    <a:pt x="1109" y="1309"/>
                  </a:lnTo>
                  <a:lnTo>
                    <a:pt x="1118" y="1312"/>
                  </a:lnTo>
                  <a:lnTo>
                    <a:pt x="1127" y="1312"/>
                  </a:lnTo>
                  <a:lnTo>
                    <a:pt x="1134" y="1312"/>
                  </a:lnTo>
                  <a:lnTo>
                    <a:pt x="1140" y="1306"/>
                  </a:lnTo>
                  <a:lnTo>
                    <a:pt x="1143" y="1299"/>
                  </a:lnTo>
                  <a:lnTo>
                    <a:pt x="1146" y="1290"/>
                  </a:lnTo>
                  <a:lnTo>
                    <a:pt x="1152" y="1281"/>
                  </a:lnTo>
                  <a:lnTo>
                    <a:pt x="1155" y="1268"/>
                  </a:lnTo>
                  <a:lnTo>
                    <a:pt x="1159" y="1262"/>
                  </a:lnTo>
                  <a:lnTo>
                    <a:pt x="1171" y="1237"/>
                  </a:lnTo>
                  <a:lnTo>
                    <a:pt x="1187" y="1209"/>
                  </a:lnTo>
                  <a:lnTo>
                    <a:pt x="1199" y="1187"/>
                  </a:lnTo>
                  <a:lnTo>
                    <a:pt x="1209" y="1178"/>
                  </a:lnTo>
                  <a:lnTo>
                    <a:pt x="1218" y="1168"/>
                  </a:lnTo>
                  <a:lnTo>
                    <a:pt x="1227" y="1159"/>
                  </a:lnTo>
                  <a:lnTo>
                    <a:pt x="1237" y="1149"/>
                  </a:lnTo>
                  <a:lnTo>
                    <a:pt x="1246" y="1143"/>
                  </a:lnTo>
                  <a:lnTo>
                    <a:pt x="1265" y="1124"/>
                  </a:lnTo>
                  <a:lnTo>
                    <a:pt x="1290" y="1103"/>
                  </a:lnTo>
                  <a:lnTo>
                    <a:pt x="1302" y="1081"/>
                  </a:lnTo>
                  <a:lnTo>
                    <a:pt x="1305" y="1062"/>
                  </a:lnTo>
                  <a:lnTo>
                    <a:pt x="1305" y="1034"/>
                  </a:lnTo>
                  <a:lnTo>
                    <a:pt x="1299" y="1012"/>
                  </a:lnTo>
                  <a:lnTo>
                    <a:pt x="1293" y="993"/>
                  </a:lnTo>
                  <a:lnTo>
                    <a:pt x="1280" y="975"/>
                  </a:lnTo>
                  <a:lnTo>
                    <a:pt x="1274" y="956"/>
                  </a:lnTo>
                  <a:lnTo>
                    <a:pt x="1271" y="928"/>
                  </a:lnTo>
                  <a:lnTo>
                    <a:pt x="1277" y="893"/>
                  </a:lnTo>
                  <a:lnTo>
                    <a:pt x="1287" y="865"/>
                  </a:lnTo>
                  <a:lnTo>
                    <a:pt x="1305" y="850"/>
                  </a:lnTo>
                  <a:lnTo>
                    <a:pt x="1327" y="837"/>
                  </a:lnTo>
                  <a:lnTo>
                    <a:pt x="1346" y="822"/>
                  </a:lnTo>
                  <a:lnTo>
                    <a:pt x="1352" y="797"/>
                  </a:lnTo>
                  <a:lnTo>
                    <a:pt x="1355" y="762"/>
                  </a:lnTo>
                  <a:lnTo>
                    <a:pt x="1352" y="734"/>
                  </a:lnTo>
                  <a:lnTo>
                    <a:pt x="1343" y="712"/>
                  </a:lnTo>
                  <a:lnTo>
                    <a:pt x="1327" y="687"/>
                  </a:lnTo>
                  <a:lnTo>
                    <a:pt x="1312" y="669"/>
                  </a:lnTo>
                  <a:lnTo>
                    <a:pt x="1305" y="665"/>
                  </a:lnTo>
                  <a:lnTo>
                    <a:pt x="1296" y="662"/>
                  </a:lnTo>
                  <a:lnTo>
                    <a:pt x="1283" y="656"/>
                  </a:lnTo>
                  <a:lnTo>
                    <a:pt x="1274" y="653"/>
                  </a:lnTo>
                  <a:lnTo>
                    <a:pt x="1268" y="647"/>
                  </a:lnTo>
                  <a:lnTo>
                    <a:pt x="1255" y="628"/>
                  </a:lnTo>
                  <a:lnTo>
                    <a:pt x="1243" y="600"/>
                  </a:lnTo>
                  <a:lnTo>
                    <a:pt x="1237" y="572"/>
                  </a:lnTo>
                  <a:lnTo>
                    <a:pt x="1237" y="550"/>
                  </a:lnTo>
                  <a:lnTo>
                    <a:pt x="1240" y="541"/>
                  </a:lnTo>
                  <a:lnTo>
                    <a:pt x="1243" y="534"/>
                  </a:lnTo>
                  <a:lnTo>
                    <a:pt x="1249" y="525"/>
                  </a:lnTo>
                  <a:lnTo>
                    <a:pt x="1255" y="516"/>
                  </a:lnTo>
                  <a:lnTo>
                    <a:pt x="1265" y="506"/>
                  </a:lnTo>
                  <a:lnTo>
                    <a:pt x="1280" y="506"/>
                  </a:lnTo>
                  <a:lnTo>
                    <a:pt x="1299" y="503"/>
                  </a:lnTo>
                  <a:lnTo>
                    <a:pt x="1312" y="500"/>
                  </a:lnTo>
                  <a:lnTo>
                    <a:pt x="1330" y="494"/>
                  </a:lnTo>
                  <a:lnTo>
                    <a:pt x="1352" y="484"/>
                  </a:lnTo>
                  <a:lnTo>
                    <a:pt x="1371" y="481"/>
                  </a:lnTo>
                  <a:lnTo>
                    <a:pt x="1390" y="484"/>
                  </a:lnTo>
                  <a:lnTo>
                    <a:pt x="1415" y="491"/>
                  </a:lnTo>
                  <a:lnTo>
                    <a:pt x="1433" y="500"/>
                  </a:lnTo>
                  <a:lnTo>
                    <a:pt x="1452" y="522"/>
                  </a:lnTo>
                  <a:lnTo>
                    <a:pt x="1474" y="550"/>
                  </a:lnTo>
                  <a:lnTo>
                    <a:pt x="1493" y="572"/>
                  </a:lnTo>
                  <a:lnTo>
                    <a:pt x="1518" y="581"/>
                  </a:lnTo>
                  <a:lnTo>
                    <a:pt x="1546" y="587"/>
                  </a:lnTo>
                  <a:lnTo>
                    <a:pt x="1577" y="594"/>
                  </a:lnTo>
                  <a:lnTo>
                    <a:pt x="1602" y="594"/>
                  </a:lnTo>
                  <a:lnTo>
                    <a:pt x="1627" y="587"/>
                  </a:lnTo>
                  <a:lnTo>
                    <a:pt x="1655" y="575"/>
                  </a:lnTo>
                  <a:lnTo>
                    <a:pt x="1683" y="562"/>
                  </a:lnTo>
                  <a:lnTo>
                    <a:pt x="1702" y="547"/>
                  </a:lnTo>
                  <a:lnTo>
                    <a:pt x="1714" y="531"/>
                  </a:lnTo>
                  <a:lnTo>
                    <a:pt x="1727" y="506"/>
                  </a:lnTo>
                  <a:lnTo>
                    <a:pt x="1739" y="484"/>
                  </a:lnTo>
                  <a:lnTo>
                    <a:pt x="1752" y="466"/>
                  </a:lnTo>
                  <a:lnTo>
                    <a:pt x="1774" y="459"/>
                  </a:lnTo>
                  <a:lnTo>
                    <a:pt x="1799" y="456"/>
                  </a:lnTo>
                  <a:lnTo>
                    <a:pt x="1824" y="453"/>
                  </a:lnTo>
                  <a:lnTo>
                    <a:pt x="1849" y="444"/>
                  </a:lnTo>
                  <a:lnTo>
                    <a:pt x="1880" y="431"/>
                  </a:lnTo>
                  <a:lnTo>
                    <a:pt x="1902" y="419"/>
                  </a:lnTo>
                  <a:lnTo>
                    <a:pt x="1924" y="406"/>
                  </a:lnTo>
                  <a:lnTo>
                    <a:pt x="1952" y="394"/>
                  </a:lnTo>
                  <a:lnTo>
                    <a:pt x="1974" y="378"/>
                  </a:lnTo>
                  <a:lnTo>
                    <a:pt x="1986" y="359"/>
                  </a:lnTo>
                  <a:lnTo>
                    <a:pt x="1986" y="344"/>
                  </a:lnTo>
                  <a:lnTo>
                    <a:pt x="1977" y="322"/>
                  </a:lnTo>
                  <a:lnTo>
                    <a:pt x="1964" y="300"/>
                  </a:lnTo>
                  <a:lnTo>
                    <a:pt x="1952" y="281"/>
                  </a:lnTo>
                  <a:lnTo>
                    <a:pt x="1945" y="263"/>
                  </a:lnTo>
                  <a:lnTo>
                    <a:pt x="1942" y="244"/>
                  </a:lnTo>
                  <a:lnTo>
                    <a:pt x="1939" y="219"/>
                  </a:lnTo>
                  <a:lnTo>
                    <a:pt x="1939" y="194"/>
                  </a:lnTo>
                  <a:lnTo>
                    <a:pt x="1945" y="175"/>
                  </a:lnTo>
                  <a:lnTo>
                    <a:pt x="1952" y="172"/>
                  </a:lnTo>
                  <a:lnTo>
                    <a:pt x="1958" y="166"/>
                  </a:lnTo>
                  <a:lnTo>
                    <a:pt x="1970" y="163"/>
                  </a:lnTo>
                  <a:lnTo>
                    <a:pt x="1980" y="160"/>
                  </a:lnTo>
                  <a:lnTo>
                    <a:pt x="1989" y="156"/>
                  </a:lnTo>
                  <a:lnTo>
                    <a:pt x="1995" y="153"/>
                  </a:lnTo>
                  <a:lnTo>
                    <a:pt x="2017" y="131"/>
                  </a:lnTo>
                  <a:lnTo>
                    <a:pt x="2042" y="103"/>
                  </a:lnTo>
                  <a:lnTo>
                    <a:pt x="2061" y="78"/>
                  </a:lnTo>
                  <a:lnTo>
                    <a:pt x="2074" y="57"/>
                  </a:lnTo>
                  <a:lnTo>
                    <a:pt x="2086" y="28"/>
                  </a:lnTo>
                  <a:lnTo>
                    <a:pt x="2102" y="10"/>
                  </a:lnTo>
                  <a:lnTo>
                    <a:pt x="2117" y="3"/>
                  </a:lnTo>
                  <a:lnTo>
                    <a:pt x="2136" y="0"/>
                  </a:lnTo>
                  <a:lnTo>
                    <a:pt x="2155" y="0"/>
                  </a:lnTo>
                  <a:lnTo>
                    <a:pt x="2177" y="0"/>
                  </a:lnTo>
                  <a:lnTo>
                    <a:pt x="2205" y="3"/>
                  </a:lnTo>
                  <a:lnTo>
                    <a:pt x="2233" y="13"/>
                  </a:lnTo>
                  <a:lnTo>
                    <a:pt x="2252" y="22"/>
                  </a:lnTo>
                  <a:lnTo>
                    <a:pt x="2261" y="38"/>
                  </a:lnTo>
                  <a:lnTo>
                    <a:pt x="2264" y="60"/>
                  </a:lnTo>
                  <a:lnTo>
                    <a:pt x="2267" y="85"/>
                  </a:lnTo>
                  <a:lnTo>
                    <a:pt x="2270" y="103"/>
                  </a:lnTo>
                  <a:lnTo>
                    <a:pt x="2267" y="122"/>
                  </a:lnTo>
                  <a:lnTo>
                    <a:pt x="2261" y="147"/>
                  </a:lnTo>
                  <a:lnTo>
                    <a:pt x="2255" y="166"/>
                  </a:lnTo>
                  <a:lnTo>
                    <a:pt x="2248" y="172"/>
                  </a:lnTo>
                  <a:lnTo>
                    <a:pt x="2239" y="175"/>
                  </a:lnTo>
                  <a:lnTo>
                    <a:pt x="2227" y="178"/>
                  </a:lnTo>
                  <a:lnTo>
                    <a:pt x="2217" y="185"/>
                  </a:lnTo>
                  <a:lnTo>
                    <a:pt x="2211" y="188"/>
                  </a:lnTo>
                  <a:lnTo>
                    <a:pt x="2202" y="206"/>
                  </a:lnTo>
                  <a:lnTo>
                    <a:pt x="2195" y="231"/>
                  </a:lnTo>
                  <a:lnTo>
                    <a:pt x="2192" y="253"/>
                  </a:lnTo>
                  <a:lnTo>
                    <a:pt x="2186" y="281"/>
                  </a:lnTo>
                  <a:lnTo>
                    <a:pt x="2180" y="313"/>
                  </a:lnTo>
                  <a:lnTo>
                    <a:pt x="2173" y="344"/>
                  </a:lnTo>
                  <a:lnTo>
                    <a:pt x="2161" y="366"/>
                  </a:lnTo>
                  <a:lnTo>
                    <a:pt x="2152" y="375"/>
                  </a:lnTo>
                  <a:lnTo>
                    <a:pt x="2136" y="381"/>
                  </a:lnTo>
                  <a:lnTo>
                    <a:pt x="2120" y="388"/>
                  </a:lnTo>
                  <a:lnTo>
                    <a:pt x="2108" y="394"/>
                  </a:lnTo>
                  <a:lnTo>
                    <a:pt x="2102" y="416"/>
                  </a:lnTo>
                  <a:lnTo>
                    <a:pt x="2099" y="444"/>
                  </a:lnTo>
                  <a:lnTo>
                    <a:pt x="2102" y="472"/>
                  </a:lnTo>
                  <a:lnTo>
                    <a:pt x="2108" y="497"/>
                  </a:lnTo>
                  <a:lnTo>
                    <a:pt x="2111" y="503"/>
                  </a:lnTo>
                  <a:lnTo>
                    <a:pt x="2120" y="516"/>
                  </a:lnTo>
                  <a:lnTo>
                    <a:pt x="2130" y="525"/>
                  </a:lnTo>
                  <a:lnTo>
                    <a:pt x="2142" y="531"/>
                  </a:lnTo>
                  <a:lnTo>
                    <a:pt x="2152" y="537"/>
                  </a:lnTo>
                  <a:lnTo>
                    <a:pt x="2167" y="544"/>
                  </a:lnTo>
                  <a:lnTo>
                    <a:pt x="2189" y="547"/>
                  </a:lnTo>
                  <a:lnTo>
                    <a:pt x="2205" y="556"/>
                  </a:lnTo>
                  <a:lnTo>
                    <a:pt x="2217" y="572"/>
                  </a:lnTo>
                  <a:lnTo>
                    <a:pt x="2230" y="590"/>
                  </a:lnTo>
                  <a:lnTo>
                    <a:pt x="2239" y="615"/>
                  </a:lnTo>
                  <a:lnTo>
                    <a:pt x="2242" y="634"/>
                  </a:lnTo>
                  <a:lnTo>
                    <a:pt x="2233" y="650"/>
                  </a:lnTo>
                  <a:lnTo>
                    <a:pt x="2214" y="669"/>
                  </a:lnTo>
                  <a:lnTo>
                    <a:pt x="2195" y="684"/>
                  </a:lnTo>
                  <a:lnTo>
                    <a:pt x="2186" y="703"/>
                  </a:lnTo>
                  <a:lnTo>
                    <a:pt x="2183" y="725"/>
                  </a:lnTo>
                  <a:lnTo>
                    <a:pt x="2189" y="753"/>
                  </a:lnTo>
                  <a:lnTo>
                    <a:pt x="2198" y="778"/>
                  </a:lnTo>
                  <a:lnTo>
                    <a:pt x="2211" y="800"/>
                  </a:lnTo>
                  <a:lnTo>
                    <a:pt x="2223" y="803"/>
                  </a:lnTo>
                  <a:lnTo>
                    <a:pt x="2239" y="806"/>
                  </a:lnTo>
                  <a:lnTo>
                    <a:pt x="2258" y="809"/>
                  </a:lnTo>
                  <a:lnTo>
                    <a:pt x="2270" y="812"/>
                  </a:lnTo>
                  <a:lnTo>
                    <a:pt x="2273" y="828"/>
                  </a:lnTo>
                  <a:lnTo>
                    <a:pt x="2270" y="843"/>
                  </a:lnTo>
                  <a:lnTo>
                    <a:pt x="2267" y="865"/>
                  </a:lnTo>
                  <a:lnTo>
                    <a:pt x="2267" y="881"/>
                  </a:lnTo>
                  <a:lnTo>
                    <a:pt x="2270" y="893"/>
                  </a:lnTo>
                  <a:lnTo>
                    <a:pt x="2286" y="903"/>
                  </a:lnTo>
                  <a:lnTo>
                    <a:pt x="2308" y="903"/>
                  </a:lnTo>
                  <a:lnTo>
                    <a:pt x="2326" y="903"/>
                  </a:lnTo>
                  <a:lnTo>
                    <a:pt x="2336" y="900"/>
                  </a:lnTo>
                  <a:lnTo>
                    <a:pt x="2342" y="893"/>
                  </a:lnTo>
                  <a:lnTo>
                    <a:pt x="2351" y="887"/>
                  </a:lnTo>
                  <a:lnTo>
                    <a:pt x="2361" y="884"/>
                  </a:lnTo>
                  <a:lnTo>
                    <a:pt x="2370" y="878"/>
                  </a:lnTo>
                  <a:lnTo>
                    <a:pt x="2376" y="875"/>
                  </a:lnTo>
                  <a:lnTo>
                    <a:pt x="2401" y="872"/>
                  </a:lnTo>
                  <a:lnTo>
                    <a:pt x="2433" y="872"/>
                  </a:lnTo>
                  <a:lnTo>
                    <a:pt x="2458" y="875"/>
                  </a:lnTo>
                  <a:lnTo>
                    <a:pt x="2464" y="881"/>
                  </a:lnTo>
                  <a:lnTo>
                    <a:pt x="2473" y="890"/>
                  </a:lnTo>
                  <a:lnTo>
                    <a:pt x="2479" y="900"/>
                  </a:lnTo>
                  <a:lnTo>
                    <a:pt x="2486" y="912"/>
                  </a:lnTo>
                  <a:lnTo>
                    <a:pt x="2495" y="918"/>
                  </a:lnTo>
                  <a:lnTo>
                    <a:pt x="2517" y="925"/>
                  </a:lnTo>
                  <a:lnTo>
                    <a:pt x="2545" y="925"/>
                  </a:lnTo>
                  <a:lnTo>
                    <a:pt x="2573" y="928"/>
                  </a:lnTo>
                  <a:lnTo>
                    <a:pt x="2595" y="934"/>
                  </a:lnTo>
                  <a:lnTo>
                    <a:pt x="2604" y="937"/>
                  </a:lnTo>
                  <a:lnTo>
                    <a:pt x="2611" y="943"/>
                  </a:lnTo>
                  <a:lnTo>
                    <a:pt x="2620" y="950"/>
                  </a:lnTo>
                  <a:lnTo>
                    <a:pt x="2629" y="959"/>
                  </a:lnTo>
                  <a:lnTo>
                    <a:pt x="2636" y="968"/>
                  </a:lnTo>
                  <a:lnTo>
                    <a:pt x="2642" y="975"/>
                  </a:lnTo>
                  <a:lnTo>
                    <a:pt x="2642" y="990"/>
                  </a:lnTo>
                  <a:lnTo>
                    <a:pt x="2639" y="1012"/>
                  </a:lnTo>
                  <a:lnTo>
                    <a:pt x="2642" y="1028"/>
                  </a:lnTo>
                  <a:lnTo>
                    <a:pt x="2657" y="1046"/>
                  </a:lnTo>
                  <a:lnTo>
                    <a:pt x="2679" y="1062"/>
                  </a:lnTo>
                  <a:lnTo>
                    <a:pt x="2704" y="1078"/>
                  </a:lnTo>
                  <a:lnTo>
                    <a:pt x="2726" y="1090"/>
                  </a:lnTo>
                  <a:lnTo>
                    <a:pt x="2732" y="1093"/>
                  </a:lnTo>
                  <a:lnTo>
                    <a:pt x="2739" y="1103"/>
                  </a:lnTo>
                  <a:lnTo>
                    <a:pt x="2745" y="1109"/>
                  </a:lnTo>
                  <a:lnTo>
                    <a:pt x="2754" y="1115"/>
                  </a:lnTo>
                  <a:lnTo>
                    <a:pt x="2761" y="1118"/>
                  </a:lnTo>
                  <a:lnTo>
                    <a:pt x="2779" y="1128"/>
                  </a:lnTo>
                  <a:lnTo>
                    <a:pt x="2801" y="1140"/>
                  </a:lnTo>
                  <a:lnTo>
                    <a:pt x="2823" y="1146"/>
                  </a:lnTo>
                  <a:lnTo>
                    <a:pt x="2842" y="1146"/>
                  </a:lnTo>
                  <a:lnTo>
                    <a:pt x="2848" y="1143"/>
                  </a:lnTo>
                  <a:lnTo>
                    <a:pt x="2851" y="1137"/>
                  </a:lnTo>
                  <a:lnTo>
                    <a:pt x="2857" y="1131"/>
                  </a:lnTo>
                  <a:lnTo>
                    <a:pt x="2860" y="1121"/>
                  </a:lnTo>
                  <a:lnTo>
                    <a:pt x="2864" y="1115"/>
                  </a:lnTo>
                  <a:lnTo>
                    <a:pt x="2870" y="1109"/>
                  </a:lnTo>
                  <a:lnTo>
                    <a:pt x="2876" y="1106"/>
                  </a:lnTo>
                  <a:lnTo>
                    <a:pt x="2889" y="1106"/>
                  </a:lnTo>
                  <a:lnTo>
                    <a:pt x="2907" y="1115"/>
                  </a:lnTo>
                  <a:lnTo>
                    <a:pt x="2923" y="1124"/>
                  </a:lnTo>
                  <a:lnTo>
                    <a:pt x="2935" y="1137"/>
                  </a:lnTo>
                  <a:lnTo>
                    <a:pt x="2939" y="1149"/>
                  </a:lnTo>
                  <a:lnTo>
                    <a:pt x="2935" y="1168"/>
                  </a:lnTo>
                  <a:lnTo>
                    <a:pt x="2935" y="1184"/>
                  </a:lnTo>
                  <a:lnTo>
                    <a:pt x="2935" y="1196"/>
                  </a:lnTo>
                  <a:lnTo>
                    <a:pt x="2942" y="1206"/>
                  </a:lnTo>
                  <a:lnTo>
                    <a:pt x="2948" y="1215"/>
                  </a:lnTo>
                  <a:lnTo>
                    <a:pt x="2954" y="1224"/>
                  </a:lnTo>
                  <a:lnTo>
                    <a:pt x="2960" y="1231"/>
                  </a:lnTo>
                  <a:lnTo>
                    <a:pt x="2970" y="1240"/>
                  </a:lnTo>
                  <a:lnTo>
                    <a:pt x="2976" y="1246"/>
                  </a:lnTo>
                  <a:lnTo>
                    <a:pt x="2985" y="1249"/>
                  </a:lnTo>
                  <a:lnTo>
                    <a:pt x="2998" y="1252"/>
                  </a:lnTo>
                  <a:lnTo>
                    <a:pt x="3013" y="1256"/>
                  </a:lnTo>
                  <a:lnTo>
                    <a:pt x="3023" y="1259"/>
                  </a:lnTo>
                  <a:lnTo>
                    <a:pt x="3042" y="1265"/>
                  </a:lnTo>
                  <a:lnTo>
                    <a:pt x="3063" y="1271"/>
                  </a:lnTo>
                  <a:lnTo>
                    <a:pt x="3085" y="1277"/>
                  </a:lnTo>
                  <a:lnTo>
                    <a:pt x="3101" y="1284"/>
                  </a:lnTo>
                  <a:lnTo>
                    <a:pt x="3113" y="1302"/>
                  </a:lnTo>
                  <a:lnTo>
                    <a:pt x="3123" y="1324"/>
                  </a:lnTo>
                  <a:lnTo>
                    <a:pt x="3132" y="1346"/>
                  </a:lnTo>
                  <a:lnTo>
                    <a:pt x="3110" y="1352"/>
                  </a:lnTo>
                  <a:lnTo>
                    <a:pt x="3095" y="1359"/>
                  </a:lnTo>
                  <a:lnTo>
                    <a:pt x="3079" y="1368"/>
                  </a:lnTo>
                  <a:lnTo>
                    <a:pt x="3073" y="1374"/>
                  </a:lnTo>
                  <a:lnTo>
                    <a:pt x="3070" y="1384"/>
                  </a:lnTo>
                  <a:lnTo>
                    <a:pt x="3063" y="1396"/>
                  </a:lnTo>
                  <a:lnTo>
                    <a:pt x="3057" y="1405"/>
                  </a:lnTo>
                  <a:lnTo>
                    <a:pt x="3051" y="1412"/>
                  </a:lnTo>
                  <a:lnTo>
                    <a:pt x="3045" y="1415"/>
                  </a:lnTo>
                  <a:lnTo>
                    <a:pt x="3035" y="1418"/>
                  </a:lnTo>
                  <a:lnTo>
                    <a:pt x="3026" y="1421"/>
                  </a:lnTo>
                  <a:lnTo>
                    <a:pt x="3017" y="1424"/>
                  </a:lnTo>
                  <a:lnTo>
                    <a:pt x="3010" y="1427"/>
                  </a:lnTo>
                  <a:lnTo>
                    <a:pt x="3004" y="1443"/>
                  </a:lnTo>
                  <a:lnTo>
                    <a:pt x="2998" y="1462"/>
                  </a:lnTo>
                  <a:lnTo>
                    <a:pt x="2995" y="1480"/>
                  </a:lnTo>
                  <a:lnTo>
                    <a:pt x="2985" y="1493"/>
                  </a:lnTo>
                  <a:lnTo>
                    <a:pt x="2970" y="1499"/>
                  </a:lnTo>
                  <a:lnTo>
                    <a:pt x="2948" y="1502"/>
                  </a:lnTo>
                  <a:lnTo>
                    <a:pt x="2923" y="1496"/>
                  </a:lnTo>
                  <a:lnTo>
                    <a:pt x="2907" y="1490"/>
                  </a:lnTo>
                  <a:lnTo>
                    <a:pt x="2904" y="1487"/>
                  </a:lnTo>
                  <a:lnTo>
                    <a:pt x="2901" y="1477"/>
                  </a:lnTo>
                  <a:lnTo>
                    <a:pt x="2901" y="1471"/>
                  </a:lnTo>
                  <a:lnTo>
                    <a:pt x="2901" y="1462"/>
                  </a:lnTo>
                  <a:lnTo>
                    <a:pt x="2901" y="1452"/>
                  </a:lnTo>
                  <a:lnTo>
                    <a:pt x="2898" y="1446"/>
                  </a:lnTo>
                  <a:lnTo>
                    <a:pt x="2895" y="1443"/>
                  </a:lnTo>
                  <a:lnTo>
                    <a:pt x="2879" y="1440"/>
                  </a:lnTo>
                  <a:lnTo>
                    <a:pt x="2864" y="1443"/>
                  </a:lnTo>
                  <a:lnTo>
                    <a:pt x="2842" y="1449"/>
                  </a:lnTo>
                  <a:lnTo>
                    <a:pt x="2823" y="1452"/>
                  </a:lnTo>
                  <a:lnTo>
                    <a:pt x="2810" y="1452"/>
                  </a:lnTo>
                  <a:lnTo>
                    <a:pt x="2804" y="1449"/>
                  </a:lnTo>
                  <a:lnTo>
                    <a:pt x="2801" y="1443"/>
                  </a:lnTo>
                  <a:lnTo>
                    <a:pt x="2798" y="1437"/>
                  </a:lnTo>
                  <a:lnTo>
                    <a:pt x="2792" y="1430"/>
                  </a:lnTo>
                  <a:lnTo>
                    <a:pt x="2789" y="1424"/>
                  </a:lnTo>
                  <a:lnTo>
                    <a:pt x="2782" y="1421"/>
                  </a:lnTo>
                  <a:lnTo>
                    <a:pt x="2773" y="1418"/>
                  </a:lnTo>
                  <a:lnTo>
                    <a:pt x="2767" y="1415"/>
                  </a:lnTo>
                  <a:lnTo>
                    <a:pt x="2757" y="1412"/>
                  </a:lnTo>
                  <a:lnTo>
                    <a:pt x="2751" y="1412"/>
                  </a:lnTo>
                  <a:lnTo>
                    <a:pt x="2739" y="1421"/>
                  </a:lnTo>
                  <a:lnTo>
                    <a:pt x="2726" y="1440"/>
                  </a:lnTo>
                  <a:lnTo>
                    <a:pt x="2714" y="1455"/>
                  </a:lnTo>
                  <a:lnTo>
                    <a:pt x="2701" y="1468"/>
                  </a:lnTo>
                  <a:lnTo>
                    <a:pt x="2689" y="1474"/>
                  </a:lnTo>
                  <a:lnTo>
                    <a:pt x="2667" y="1477"/>
                  </a:lnTo>
                  <a:lnTo>
                    <a:pt x="2648" y="1480"/>
                  </a:lnTo>
                  <a:lnTo>
                    <a:pt x="2636" y="1487"/>
                  </a:lnTo>
                  <a:lnTo>
                    <a:pt x="2626" y="1509"/>
                  </a:lnTo>
                  <a:lnTo>
                    <a:pt x="2620" y="1540"/>
                  </a:lnTo>
                  <a:lnTo>
                    <a:pt x="2620" y="1571"/>
                  </a:lnTo>
                  <a:lnTo>
                    <a:pt x="2623" y="1596"/>
                  </a:lnTo>
                  <a:lnTo>
                    <a:pt x="2629" y="1602"/>
                  </a:lnTo>
                  <a:lnTo>
                    <a:pt x="2636" y="1612"/>
                  </a:lnTo>
                  <a:lnTo>
                    <a:pt x="2642" y="1621"/>
                  </a:lnTo>
                  <a:lnTo>
                    <a:pt x="2651" y="1630"/>
                  </a:lnTo>
                  <a:lnTo>
                    <a:pt x="2654" y="1637"/>
                  </a:lnTo>
                  <a:lnTo>
                    <a:pt x="2657" y="1658"/>
                  </a:lnTo>
                  <a:lnTo>
                    <a:pt x="2657" y="1683"/>
                  </a:lnTo>
                  <a:lnTo>
                    <a:pt x="2657" y="1708"/>
                  </a:lnTo>
                  <a:lnTo>
                    <a:pt x="2654" y="1730"/>
                  </a:lnTo>
                  <a:lnTo>
                    <a:pt x="2654" y="1743"/>
                  </a:lnTo>
                  <a:lnTo>
                    <a:pt x="2657" y="1752"/>
                  </a:lnTo>
                  <a:lnTo>
                    <a:pt x="2667" y="1771"/>
                  </a:lnTo>
                  <a:lnTo>
                    <a:pt x="2676" y="1796"/>
                  </a:lnTo>
                  <a:lnTo>
                    <a:pt x="2686" y="1821"/>
                  </a:lnTo>
                  <a:lnTo>
                    <a:pt x="2689" y="1840"/>
                  </a:lnTo>
                  <a:lnTo>
                    <a:pt x="2682" y="1861"/>
                  </a:lnTo>
                  <a:lnTo>
                    <a:pt x="2670" y="1886"/>
                  </a:lnTo>
                  <a:lnTo>
                    <a:pt x="2654" y="1905"/>
                  </a:lnTo>
                  <a:lnTo>
                    <a:pt x="2639" y="1918"/>
                  </a:lnTo>
                  <a:lnTo>
                    <a:pt x="2620" y="1927"/>
                  </a:lnTo>
                  <a:lnTo>
                    <a:pt x="2604" y="1936"/>
                  </a:lnTo>
                  <a:lnTo>
                    <a:pt x="2589" y="1955"/>
                  </a:lnTo>
                  <a:lnTo>
                    <a:pt x="2573" y="1980"/>
                  </a:lnTo>
                  <a:lnTo>
                    <a:pt x="2564" y="2005"/>
                  </a:lnTo>
                  <a:lnTo>
                    <a:pt x="2558" y="2030"/>
                  </a:lnTo>
                  <a:lnTo>
                    <a:pt x="2561" y="2049"/>
                  </a:lnTo>
                  <a:lnTo>
                    <a:pt x="2570" y="2071"/>
                  </a:lnTo>
                  <a:lnTo>
                    <a:pt x="2579" y="2096"/>
                  </a:lnTo>
                  <a:lnTo>
                    <a:pt x="2583" y="2114"/>
                  </a:lnTo>
                  <a:lnTo>
                    <a:pt x="2576" y="2136"/>
                  </a:lnTo>
                  <a:lnTo>
                    <a:pt x="2564" y="2161"/>
                  </a:lnTo>
                  <a:lnTo>
                    <a:pt x="2551" y="2186"/>
                  </a:lnTo>
                  <a:lnTo>
                    <a:pt x="2536" y="2202"/>
                  </a:lnTo>
                  <a:lnTo>
                    <a:pt x="2529" y="2208"/>
                  </a:lnTo>
                  <a:lnTo>
                    <a:pt x="2517" y="2214"/>
                  </a:lnTo>
                  <a:lnTo>
                    <a:pt x="2508" y="2224"/>
                  </a:lnTo>
                  <a:lnTo>
                    <a:pt x="2498" y="2230"/>
                  </a:lnTo>
                  <a:lnTo>
                    <a:pt x="2489" y="2236"/>
                  </a:lnTo>
                  <a:lnTo>
                    <a:pt x="2483" y="2252"/>
                  </a:lnTo>
                  <a:lnTo>
                    <a:pt x="2479" y="2274"/>
                  </a:lnTo>
                  <a:lnTo>
                    <a:pt x="2476" y="2299"/>
                  </a:lnTo>
                  <a:lnTo>
                    <a:pt x="2470" y="2317"/>
                  </a:lnTo>
                  <a:lnTo>
                    <a:pt x="2461" y="2333"/>
                  </a:lnTo>
                  <a:lnTo>
                    <a:pt x="2448" y="2348"/>
                  </a:lnTo>
                  <a:lnTo>
                    <a:pt x="2436" y="2367"/>
                  </a:lnTo>
                  <a:lnTo>
                    <a:pt x="2430" y="2386"/>
                  </a:lnTo>
                  <a:lnTo>
                    <a:pt x="2433" y="2405"/>
                  </a:lnTo>
                  <a:lnTo>
                    <a:pt x="2445" y="2423"/>
                  </a:lnTo>
                  <a:lnTo>
                    <a:pt x="2458" y="2445"/>
                  </a:lnTo>
                  <a:lnTo>
                    <a:pt x="2467" y="2461"/>
                  </a:lnTo>
                  <a:lnTo>
                    <a:pt x="2476" y="2489"/>
                  </a:lnTo>
                  <a:lnTo>
                    <a:pt x="2486" y="2523"/>
                  </a:lnTo>
                  <a:lnTo>
                    <a:pt x="2489" y="2555"/>
                  </a:lnTo>
                  <a:lnTo>
                    <a:pt x="2489" y="2576"/>
                  </a:lnTo>
                  <a:lnTo>
                    <a:pt x="2483" y="2601"/>
                  </a:lnTo>
                  <a:lnTo>
                    <a:pt x="2479" y="2626"/>
                  </a:lnTo>
                  <a:lnTo>
                    <a:pt x="2479" y="2648"/>
                  </a:lnTo>
                  <a:lnTo>
                    <a:pt x="2483" y="2667"/>
                  </a:lnTo>
                  <a:lnTo>
                    <a:pt x="2489" y="2686"/>
                  </a:lnTo>
                  <a:lnTo>
                    <a:pt x="2498" y="2701"/>
                  </a:lnTo>
                  <a:lnTo>
                    <a:pt x="2514" y="2708"/>
                  </a:lnTo>
                  <a:lnTo>
                    <a:pt x="2533" y="2714"/>
                  </a:lnTo>
                  <a:lnTo>
                    <a:pt x="2548" y="2717"/>
                  </a:lnTo>
                  <a:lnTo>
                    <a:pt x="2561" y="2723"/>
                  </a:lnTo>
                  <a:lnTo>
                    <a:pt x="2570" y="2742"/>
                  </a:lnTo>
                  <a:lnTo>
                    <a:pt x="2576" y="2767"/>
                  </a:lnTo>
                  <a:lnTo>
                    <a:pt x="2579" y="2795"/>
                  </a:lnTo>
                  <a:lnTo>
                    <a:pt x="2579" y="2817"/>
                  </a:lnTo>
                  <a:lnTo>
                    <a:pt x="2579" y="2826"/>
                  </a:lnTo>
                  <a:lnTo>
                    <a:pt x="2579" y="2836"/>
                  </a:lnTo>
                  <a:lnTo>
                    <a:pt x="2573" y="2857"/>
                  </a:lnTo>
                  <a:lnTo>
                    <a:pt x="2567" y="2886"/>
                  </a:lnTo>
                  <a:lnTo>
                    <a:pt x="2558" y="2911"/>
                  </a:lnTo>
                  <a:lnTo>
                    <a:pt x="2548" y="2929"/>
                  </a:lnTo>
                  <a:lnTo>
                    <a:pt x="2536" y="2951"/>
                  </a:lnTo>
                  <a:lnTo>
                    <a:pt x="2514" y="2973"/>
                  </a:lnTo>
                  <a:lnTo>
                    <a:pt x="2495" y="2989"/>
                  </a:lnTo>
                  <a:lnTo>
                    <a:pt x="2489" y="2989"/>
                  </a:lnTo>
                  <a:lnTo>
                    <a:pt x="2479" y="2989"/>
                  </a:lnTo>
                  <a:lnTo>
                    <a:pt x="2470" y="2989"/>
                  </a:lnTo>
                  <a:lnTo>
                    <a:pt x="2461" y="2986"/>
                  </a:lnTo>
                  <a:lnTo>
                    <a:pt x="2451" y="2986"/>
                  </a:lnTo>
                  <a:lnTo>
                    <a:pt x="2445" y="2989"/>
                  </a:lnTo>
                  <a:lnTo>
                    <a:pt x="2433" y="3004"/>
                  </a:lnTo>
                  <a:lnTo>
                    <a:pt x="2423" y="3026"/>
                  </a:lnTo>
                  <a:lnTo>
                    <a:pt x="2417" y="3051"/>
                  </a:lnTo>
                  <a:lnTo>
                    <a:pt x="2414" y="3070"/>
                  </a:lnTo>
                  <a:lnTo>
                    <a:pt x="2411" y="3092"/>
                  </a:lnTo>
                  <a:lnTo>
                    <a:pt x="2411" y="3117"/>
                  </a:lnTo>
                  <a:lnTo>
                    <a:pt x="2414" y="3139"/>
                  </a:lnTo>
                  <a:lnTo>
                    <a:pt x="2417" y="3145"/>
                  </a:lnTo>
                  <a:lnTo>
                    <a:pt x="2420" y="3154"/>
                  </a:lnTo>
                  <a:lnTo>
                    <a:pt x="2426" y="3163"/>
                  </a:lnTo>
                  <a:lnTo>
                    <a:pt x="2433" y="3173"/>
                  </a:lnTo>
                  <a:lnTo>
                    <a:pt x="2436" y="3179"/>
                  </a:lnTo>
                  <a:lnTo>
                    <a:pt x="2439" y="3185"/>
                  </a:lnTo>
                  <a:lnTo>
                    <a:pt x="2439" y="3195"/>
                  </a:lnTo>
                  <a:lnTo>
                    <a:pt x="2439" y="3204"/>
                  </a:lnTo>
                  <a:lnTo>
                    <a:pt x="2439" y="3210"/>
                  </a:lnTo>
                  <a:lnTo>
                    <a:pt x="2436" y="3217"/>
                  </a:lnTo>
                  <a:lnTo>
                    <a:pt x="2433" y="3223"/>
                  </a:lnTo>
                  <a:lnTo>
                    <a:pt x="2426" y="3226"/>
                  </a:lnTo>
                  <a:lnTo>
                    <a:pt x="2417" y="3229"/>
                  </a:lnTo>
                  <a:lnTo>
                    <a:pt x="2411" y="3232"/>
                  </a:lnTo>
                  <a:lnTo>
                    <a:pt x="2405" y="3235"/>
                  </a:lnTo>
                  <a:lnTo>
                    <a:pt x="2398" y="3238"/>
                  </a:lnTo>
                  <a:lnTo>
                    <a:pt x="2392" y="3257"/>
                  </a:lnTo>
                  <a:lnTo>
                    <a:pt x="2389" y="3282"/>
                  </a:lnTo>
                  <a:lnTo>
                    <a:pt x="2392" y="3304"/>
                  </a:lnTo>
                  <a:lnTo>
                    <a:pt x="2408" y="3320"/>
                  </a:lnTo>
                  <a:lnTo>
                    <a:pt x="2436" y="3335"/>
                  </a:lnTo>
                  <a:lnTo>
                    <a:pt x="2461" y="3345"/>
                  </a:lnTo>
                  <a:lnTo>
                    <a:pt x="2479" y="3351"/>
                  </a:lnTo>
                  <a:lnTo>
                    <a:pt x="2501" y="3360"/>
                  </a:lnTo>
                  <a:lnTo>
                    <a:pt x="2523" y="3366"/>
                  </a:lnTo>
                  <a:lnTo>
                    <a:pt x="2533" y="3370"/>
                  </a:lnTo>
                  <a:lnTo>
                    <a:pt x="2539" y="3379"/>
                  </a:lnTo>
                  <a:lnTo>
                    <a:pt x="2545" y="3398"/>
                  </a:lnTo>
                  <a:lnTo>
                    <a:pt x="2551" y="3423"/>
                  </a:lnTo>
                  <a:lnTo>
                    <a:pt x="2554" y="3448"/>
                  </a:lnTo>
                  <a:lnTo>
                    <a:pt x="2558" y="3470"/>
                  </a:lnTo>
                  <a:lnTo>
                    <a:pt x="2551" y="3488"/>
                  </a:lnTo>
                  <a:lnTo>
                    <a:pt x="2545" y="3513"/>
                  </a:lnTo>
                  <a:lnTo>
                    <a:pt x="2536" y="3538"/>
                  </a:lnTo>
                  <a:lnTo>
                    <a:pt x="2533" y="3560"/>
                  </a:lnTo>
                  <a:lnTo>
                    <a:pt x="2539" y="3579"/>
                  </a:lnTo>
                  <a:lnTo>
                    <a:pt x="2548" y="3601"/>
                  </a:lnTo>
                  <a:lnTo>
                    <a:pt x="2561" y="3623"/>
                  </a:lnTo>
                  <a:lnTo>
                    <a:pt x="2570" y="3641"/>
                  </a:lnTo>
                  <a:lnTo>
                    <a:pt x="2576" y="3647"/>
                  </a:lnTo>
                  <a:lnTo>
                    <a:pt x="2583" y="3660"/>
                  </a:lnTo>
                  <a:lnTo>
                    <a:pt x="2589" y="3672"/>
                  </a:lnTo>
                  <a:lnTo>
                    <a:pt x="2598" y="3682"/>
                  </a:lnTo>
                  <a:lnTo>
                    <a:pt x="2604" y="3688"/>
                  </a:lnTo>
                  <a:lnTo>
                    <a:pt x="2626" y="3701"/>
                  </a:lnTo>
                  <a:lnTo>
                    <a:pt x="2651" y="3710"/>
                  </a:lnTo>
                  <a:lnTo>
                    <a:pt x="2673" y="3719"/>
                  </a:lnTo>
                  <a:lnTo>
                    <a:pt x="2682" y="3726"/>
                  </a:lnTo>
                  <a:lnTo>
                    <a:pt x="2692" y="3735"/>
                  </a:lnTo>
                  <a:lnTo>
                    <a:pt x="2701" y="3741"/>
                  </a:lnTo>
                  <a:lnTo>
                    <a:pt x="2711" y="3751"/>
                  </a:lnTo>
                  <a:lnTo>
                    <a:pt x="2717" y="3760"/>
                  </a:lnTo>
                  <a:lnTo>
                    <a:pt x="2729" y="3779"/>
                  </a:lnTo>
                  <a:lnTo>
                    <a:pt x="2745" y="3804"/>
                  </a:lnTo>
                  <a:lnTo>
                    <a:pt x="2757" y="3822"/>
                  </a:lnTo>
                  <a:lnTo>
                    <a:pt x="2782" y="3832"/>
                  </a:lnTo>
                  <a:lnTo>
                    <a:pt x="2817" y="3841"/>
                  </a:lnTo>
                  <a:lnTo>
                    <a:pt x="2842" y="3854"/>
                  </a:lnTo>
                  <a:lnTo>
                    <a:pt x="2857" y="3866"/>
                  </a:lnTo>
                  <a:lnTo>
                    <a:pt x="2873" y="3885"/>
                  </a:lnTo>
                  <a:lnTo>
                    <a:pt x="2892" y="3904"/>
                  </a:lnTo>
                  <a:lnTo>
                    <a:pt x="2907" y="3916"/>
                  </a:lnTo>
                  <a:lnTo>
                    <a:pt x="2926" y="3919"/>
                  </a:lnTo>
                  <a:lnTo>
                    <a:pt x="2948" y="3916"/>
                  </a:lnTo>
                  <a:lnTo>
                    <a:pt x="2967" y="3916"/>
                  </a:lnTo>
                  <a:lnTo>
                    <a:pt x="2985" y="3913"/>
                  </a:lnTo>
                  <a:lnTo>
                    <a:pt x="3010" y="3913"/>
                  </a:lnTo>
                  <a:lnTo>
                    <a:pt x="3029" y="3916"/>
                  </a:lnTo>
                  <a:lnTo>
                    <a:pt x="3051" y="3932"/>
                  </a:lnTo>
                  <a:lnTo>
                    <a:pt x="3073" y="3960"/>
                  </a:lnTo>
                  <a:lnTo>
                    <a:pt x="3092" y="3978"/>
                  </a:lnTo>
                  <a:lnTo>
                    <a:pt x="3107" y="3994"/>
                  </a:lnTo>
                  <a:lnTo>
                    <a:pt x="3129" y="4013"/>
                  </a:lnTo>
                  <a:lnTo>
                    <a:pt x="3148" y="4032"/>
                  </a:lnTo>
                  <a:lnTo>
                    <a:pt x="3166" y="4041"/>
                  </a:lnTo>
                  <a:lnTo>
                    <a:pt x="3185" y="4047"/>
                  </a:lnTo>
                  <a:lnTo>
                    <a:pt x="3207" y="4047"/>
                  </a:lnTo>
                  <a:lnTo>
                    <a:pt x="3229" y="4050"/>
                  </a:lnTo>
                  <a:lnTo>
                    <a:pt x="3245" y="4060"/>
                  </a:lnTo>
                  <a:lnTo>
                    <a:pt x="3254" y="4078"/>
                  </a:lnTo>
                  <a:lnTo>
                    <a:pt x="3260" y="4110"/>
                  </a:lnTo>
                  <a:lnTo>
                    <a:pt x="3263" y="4131"/>
                  </a:lnTo>
                  <a:lnTo>
                    <a:pt x="3257" y="4153"/>
                  </a:lnTo>
                  <a:lnTo>
                    <a:pt x="3248" y="4178"/>
                  </a:lnTo>
                  <a:lnTo>
                    <a:pt x="3238" y="4200"/>
                  </a:lnTo>
                  <a:lnTo>
                    <a:pt x="3235" y="4206"/>
                  </a:lnTo>
                  <a:lnTo>
                    <a:pt x="3229" y="4213"/>
                  </a:lnTo>
                  <a:lnTo>
                    <a:pt x="3226" y="4222"/>
                  </a:lnTo>
                  <a:lnTo>
                    <a:pt x="3220" y="4231"/>
                  </a:lnTo>
                  <a:lnTo>
                    <a:pt x="3216" y="4238"/>
                  </a:lnTo>
                  <a:lnTo>
                    <a:pt x="3213" y="4244"/>
                  </a:lnTo>
                  <a:lnTo>
                    <a:pt x="3216" y="4263"/>
                  </a:lnTo>
                  <a:lnTo>
                    <a:pt x="3229" y="4281"/>
                  </a:lnTo>
                  <a:lnTo>
                    <a:pt x="3241" y="4300"/>
                  </a:lnTo>
                  <a:lnTo>
                    <a:pt x="3251" y="4316"/>
                  </a:lnTo>
                  <a:lnTo>
                    <a:pt x="3254" y="4325"/>
                  </a:lnTo>
                  <a:lnTo>
                    <a:pt x="3260" y="4331"/>
                  </a:lnTo>
                  <a:lnTo>
                    <a:pt x="3276" y="4341"/>
                  </a:lnTo>
                  <a:lnTo>
                    <a:pt x="3291" y="4344"/>
                  </a:lnTo>
                  <a:lnTo>
                    <a:pt x="3307" y="4344"/>
                  </a:lnTo>
                  <a:lnTo>
                    <a:pt x="3307" y="4338"/>
                  </a:lnTo>
                  <a:lnTo>
                    <a:pt x="3310" y="4334"/>
                  </a:lnTo>
                  <a:lnTo>
                    <a:pt x="3313" y="4328"/>
                  </a:lnTo>
                  <a:lnTo>
                    <a:pt x="3313" y="4322"/>
                  </a:lnTo>
                  <a:lnTo>
                    <a:pt x="3316" y="4316"/>
                  </a:lnTo>
                  <a:lnTo>
                    <a:pt x="3323" y="4309"/>
                  </a:lnTo>
                  <a:lnTo>
                    <a:pt x="3329" y="4303"/>
                  </a:lnTo>
                  <a:lnTo>
                    <a:pt x="3338" y="4297"/>
                  </a:lnTo>
                  <a:lnTo>
                    <a:pt x="3348" y="4294"/>
                  </a:lnTo>
                  <a:lnTo>
                    <a:pt x="3357" y="4291"/>
                  </a:lnTo>
                  <a:lnTo>
                    <a:pt x="3373" y="4294"/>
                  </a:lnTo>
                  <a:lnTo>
                    <a:pt x="3394" y="4300"/>
                  </a:lnTo>
                  <a:lnTo>
                    <a:pt x="3413" y="4313"/>
                  </a:lnTo>
                  <a:lnTo>
                    <a:pt x="3426" y="4325"/>
                  </a:lnTo>
                  <a:lnTo>
                    <a:pt x="3429" y="4341"/>
                  </a:lnTo>
                  <a:lnTo>
                    <a:pt x="3426" y="4363"/>
                  </a:lnTo>
                  <a:lnTo>
                    <a:pt x="3423" y="4388"/>
                  </a:lnTo>
                  <a:lnTo>
                    <a:pt x="3426" y="4403"/>
                  </a:lnTo>
                  <a:lnTo>
                    <a:pt x="3441" y="4419"/>
                  </a:lnTo>
                  <a:lnTo>
                    <a:pt x="3466" y="4431"/>
                  </a:lnTo>
                  <a:lnTo>
                    <a:pt x="3494" y="4441"/>
                  </a:lnTo>
                  <a:lnTo>
                    <a:pt x="3516" y="4447"/>
                  </a:lnTo>
                  <a:lnTo>
                    <a:pt x="3535" y="4450"/>
                  </a:lnTo>
                  <a:lnTo>
                    <a:pt x="3563" y="4450"/>
                  </a:lnTo>
                  <a:lnTo>
                    <a:pt x="3588" y="4453"/>
                  </a:lnTo>
                  <a:lnTo>
                    <a:pt x="3607" y="4459"/>
                  </a:lnTo>
                  <a:lnTo>
                    <a:pt x="3613" y="4475"/>
                  </a:lnTo>
                  <a:lnTo>
                    <a:pt x="3616" y="4497"/>
                  </a:lnTo>
                  <a:lnTo>
                    <a:pt x="3616" y="4522"/>
                  </a:lnTo>
                  <a:lnTo>
                    <a:pt x="3619" y="4544"/>
                  </a:lnTo>
                  <a:lnTo>
                    <a:pt x="3629" y="4559"/>
                  </a:lnTo>
                  <a:lnTo>
                    <a:pt x="3632" y="4562"/>
                  </a:lnTo>
                  <a:lnTo>
                    <a:pt x="3641" y="4562"/>
                  </a:lnTo>
                  <a:lnTo>
                    <a:pt x="3647" y="4559"/>
                  </a:lnTo>
                  <a:lnTo>
                    <a:pt x="3657" y="4559"/>
                  </a:lnTo>
                  <a:lnTo>
                    <a:pt x="3663" y="4559"/>
                  </a:lnTo>
                  <a:lnTo>
                    <a:pt x="3669" y="4559"/>
                  </a:lnTo>
                  <a:lnTo>
                    <a:pt x="3679" y="4572"/>
                  </a:lnTo>
                  <a:lnTo>
                    <a:pt x="3685" y="4594"/>
                  </a:lnTo>
                  <a:lnTo>
                    <a:pt x="3691" y="4612"/>
                  </a:lnTo>
                  <a:lnTo>
                    <a:pt x="3694" y="4631"/>
                  </a:lnTo>
                  <a:lnTo>
                    <a:pt x="3697" y="4656"/>
                  </a:lnTo>
                  <a:lnTo>
                    <a:pt x="3704" y="4684"/>
                  </a:lnTo>
                  <a:lnTo>
                    <a:pt x="3704" y="4709"/>
                  </a:lnTo>
                  <a:lnTo>
                    <a:pt x="3704" y="4737"/>
                  </a:lnTo>
                  <a:lnTo>
                    <a:pt x="3700" y="4765"/>
                  </a:lnTo>
                  <a:lnTo>
                    <a:pt x="3694" y="4790"/>
                  </a:lnTo>
                  <a:lnTo>
                    <a:pt x="3688" y="4797"/>
                  </a:lnTo>
                  <a:lnTo>
                    <a:pt x="3679" y="4806"/>
                  </a:lnTo>
                  <a:lnTo>
                    <a:pt x="3669" y="4812"/>
                  </a:lnTo>
                  <a:lnTo>
                    <a:pt x="3660" y="4818"/>
                  </a:lnTo>
                  <a:lnTo>
                    <a:pt x="3654" y="4828"/>
                  </a:lnTo>
                  <a:lnTo>
                    <a:pt x="3647" y="4834"/>
                  </a:lnTo>
                  <a:lnTo>
                    <a:pt x="3647" y="4856"/>
                  </a:lnTo>
                  <a:lnTo>
                    <a:pt x="3650" y="4878"/>
                  </a:lnTo>
                  <a:lnTo>
                    <a:pt x="3657" y="4903"/>
                  </a:lnTo>
                  <a:lnTo>
                    <a:pt x="3666" y="4918"/>
                  </a:lnTo>
                  <a:lnTo>
                    <a:pt x="3672" y="4925"/>
                  </a:lnTo>
                  <a:lnTo>
                    <a:pt x="3682" y="4931"/>
                  </a:lnTo>
                  <a:lnTo>
                    <a:pt x="3691" y="4934"/>
                  </a:lnTo>
                  <a:lnTo>
                    <a:pt x="3700" y="4940"/>
                  </a:lnTo>
                  <a:lnTo>
                    <a:pt x="3710" y="4943"/>
                  </a:lnTo>
                  <a:lnTo>
                    <a:pt x="3729" y="4959"/>
                  </a:lnTo>
                  <a:lnTo>
                    <a:pt x="3750" y="4978"/>
                  </a:lnTo>
                  <a:lnTo>
                    <a:pt x="3769" y="4996"/>
                  </a:lnTo>
                  <a:lnTo>
                    <a:pt x="3785" y="5015"/>
                  </a:lnTo>
                  <a:lnTo>
                    <a:pt x="3803" y="5040"/>
                  </a:lnTo>
                  <a:lnTo>
                    <a:pt x="3819" y="5062"/>
                  </a:lnTo>
                  <a:lnTo>
                    <a:pt x="3835" y="5090"/>
                  </a:lnTo>
                  <a:lnTo>
                    <a:pt x="3850" y="5124"/>
                  </a:lnTo>
                  <a:lnTo>
                    <a:pt x="3866" y="5149"/>
                  </a:lnTo>
                  <a:lnTo>
                    <a:pt x="3885" y="5168"/>
                  </a:lnTo>
                  <a:lnTo>
                    <a:pt x="3910" y="5184"/>
                  </a:lnTo>
                  <a:lnTo>
                    <a:pt x="3928" y="5199"/>
                  </a:lnTo>
                  <a:lnTo>
                    <a:pt x="3944" y="5218"/>
                  </a:lnTo>
                  <a:lnTo>
                    <a:pt x="3960" y="5240"/>
                  </a:lnTo>
                  <a:lnTo>
                    <a:pt x="3978" y="5256"/>
                  </a:lnTo>
                  <a:lnTo>
                    <a:pt x="4000" y="5259"/>
                  </a:lnTo>
                  <a:lnTo>
                    <a:pt x="4031" y="5259"/>
                  </a:lnTo>
                  <a:lnTo>
                    <a:pt x="4028" y="5268"/>
                  </a:lnTo>
                  <a:lnTo>
                    <a:pt x="4022" y="5277"/>
                  </a:lnTo>
                  <a:lnTo>
                    <a:pt x="4016" y="5284"/>
                  </a:lnTo>
                  <a:lnTo>
                    <a:pt x="4006" y="5290"/>
                  </a:lnTo>
                  <a:lnTo>
                    <a:pt x="3997" y="5296"/>
                  </a:lnTo>
                  <a:lnTo>
                    <a:pt x="3991" y="5302"/>
                  </a:lnTo>
                  <a:lnTo>
                    <a:pt x="3985" y="5324"/>
                  </a:lnTo>
                  <a:lnTo>
                    <a:pt x="3981" y="5349"/>
                  </a:lnTo>
                  <a:lnTo>
                    <a:pt x="3975" y="5368"/>
                  </a:lnTo>
                  <a:lnTo>
                    <a:pt x="3953" y="5390"/>
                  </a:lnTo>
                  <a:lnTo>
                    <a:pt x="3925" y="5412"/>
                  </a:lnTo>
                  <a:lnTo>
                    <a:pt x="3897" y="5427"/>
                  </a:lnTo>
                  <a:lnTo>
                    <a:pt x="3891" y="5430"/>
                  </a:lnTo>
                  <a:lnTo>
                    <a:pt x="3882" y="5434"/>
                  </a:lnTo>
                  <a:lnTo>
                    <a:pt x="3872" y="5437"/>
                  </a:lnTo>
                  <a:lnTo>
                    <a:pt x="3863" y="5440"/>
                  </a:lnTo>
                  <a:lnTo>
                    <a:pt x="3853" y="5443"/>
                  </a:lnTo>
                  <a:lnTo>
                    <a:pt x="3841" y="5462"/>
                  </a:lnTo>
                  <a:lnTo>
                    <a:pt x="3828" y="5490"/>
                  </a:lnTo>
                  <a:lnTo>
                    <a:pt x="3819" y="5518"/>
                  </a:lnTo>
                  <a:lnTo>
                    <a:pt x="3803" y="5537"/>
                  </a:lnTo>
                  <a:lnTo>
                    <a:pt x="3791" y="5540"/>
                  </a:lnTo>
                  <a:lnTo>
                    <a:pt x="3772" y="5543"/>
                  </a:lnTo>
                  <a:lnTo>
                    <a:pt x="3750" y="5546"/>
                  </a:lnTo>
                  <a:lnTo>
                    <a:pt x="3738" y="5552"/>
                  </a:lnTo>
                  <a:lnTo>
                    <a:pt x="3735" y="5571"/>
                  </a:lnTo>
                  <a:lnTo>
                    <a:pt x="3735" y="5593"/>
                  </a:lnTo>
                  <a:lnTo>
                    <a:pt x="3738" y="5615"/>
                  </a:lnTo>
                  <a:lnTo>
                    <a:pt x="3741" y="5640"/>
                  </a:lnTo>
                  <a:lnTo>
                    <a:pt x="3741" y="5658"/>
                  </a:lnTo>
                  <a:lnTo>
                    <a:pt x="3741" y="5668"/>
                  </a:lnTo>
                  <a:lnTo>
                    <a:pt x="3738" y="5677"/>
                  </a:lnTo>
                  <a:lnTo>
                    <a:pt x="3735" y="5687"/>
                  </a:lnTo>
                  <a:lnTo>
                    <a:pt x="3735" y="5696"/>
                  </a:lnTo>
                  <a:lnTo>
                    <a:pt x="3735" y="5705"/>
                  </a:lnTo>
                  <a:lnTo>
                    <a:pt x="3738" y="5730"/>
                  </a:lnTo>
                  <a:lnTo>
                    <a:pt x="3744" y="5758"/>
                  </a:lnTo>
                  <a:lnTo>
                    <a:pt x="3747" y="5783"/>
                  </a:lnTo>
                  <a:lnTo>
                    <a:pt x="3741" y="5805"/>
                  </a:lnTo>
                  <a:lnTo>
                    <a:pt x="3732" y="5830"/>
                  </a:lnTo>
                  <a:lnTo>
                    <a:pt x="3722" y="5849"/>
                  </a:lnTo>
                  <a:lnTo>
                    <a:pt x="3713" y="5868"/>
                  </a:lnTo>
                  <a:lnTo>
                    <a:pt x="3700" y="5886"/>
                  </a:lnTo>
                  <a:lnTo>
                    <a:pt x="3685" y="5902"/>
                  </a:lnTo>
                  <a:lnTo>
                    <a:pt x="3666" y="5905"/>
                  </a:lnTo>
                  <a:lnTo>
                    <a:pt x="3641" y="5899"/>
                  </a:lnTo>
                  <a:lnTo>
                    <a:pt x="3616" y="5896"/>
                  </a:lnTo>
                  <a:lnTo>
                    <a:pt x="3597" y="5893"/>
                  </a:lnTo>
                  <a:lnTo>
                    <a:pt x="3582" y="5902"/>
                  </a:lnTo>
                  <a:lnTo>
                    <a:pt x="3563" y="5911"/>
                  </a:lnTo>
                  <a:lnTo>
                    <a:pt x="3544" y="5924"/>
                  </a:lnTo>
                  <a:lnTo>
                    <a:pt x="3529" y="5930"/>
                  </a:lnTo>
                  <a:lnTo>
                    <a:pt x="3507" y="5930"/>
                  </a:lnTo>
                  <a:lnTo>
                    <a:pt x="3482" y="5921"/>
                  </a:lnTo>
                  <a:lnTo>
                    <a:pt x="3460" y="5914"/>
                  </a:lnTo>
                  <a:lnTo>
                    <a:pt x="3451" y="5908"/>
                  </a:lnTo>
                  <a:lnTo>
                    <a:pt x="3444" y="5899"/>
                  </a:lnTo>
                  <a:lnTo>
                    <a:pt x="3435" y="5889"/>
                  </a:lnTo>
                  <a:lnTo>
                    <a:pt x="3429" y="5880"/>
                  </a:lnTo>
                  <a:lnTo>
                    <a:pt x="3419" y="5874"/>
                  </a:lnTo>
                  <a:lnTo>
                    <a:pt x="3413" y="5868"/>
                  </a:lnTo>
                  <a:lnTo>
                    <a:pt x="3391" y="5865"/>
                  </a:lnTo>
                  <a:lnTo>
                    <a:pt x="3369" y="5868"/>
                  </a:lnTo>
                  <a:lnTo>
                    <a:pt x="3348" y="5868"/>
                  </a:lnTo>
                  <a:lnTo>
                    <a:pt x="3329" y="5877"/>
                  </a:lnTo>
                  <a:lnTo>
                    <a:pt x="3307" y="5886"/>
                  </a:lnTo>
                  <a:lnTo>
                    <a:pt x="3291" y="5899"/>
                  </a:lnTo>
                  <a:lnTo>
                    <a:pt x="3288" y="5908"/>
                  </a:lnTo>
                  <a:lnTo>
                    <a:pt x="3285" y="5918"/>
                  </a:lnTo>
                  <a:lnTo>
                    <a:pt x="3282" y="5930"/>
                  </a:lnTo>
                  <a:lnTo>
                    <a:pt x="3279" y="5943"/>
                  </a:lnTo>
                  <a:lnTo>
                    <a:pt x="3276" y="5949"/>
                  </a:lnTo>
                  <a:lnTo>
                    <a:pt x="3270" y="5958"/>
                  </a:lnTo>
                  <a:lnTo>
                    <a:pt x="3260" y="5968"/>
                  </a:lnTo>
                  <a:lnTo>
                    <a:pt x="3251" y="5977"/>
                  </a:lnTo>
                  <a:lnTo>
                    <a:pt x="3241" y="5986"/>
                  </a:lnTo>
                  <a:lnTo>
                    <a:pt x="3238" y="5993"/>
                  </a:lnTo>
                  <a:lnTo>
                    <a:pt x="3232" y="6014"/>
                  </a:lnTo>
                  <a:lnTo>
                    <a:pt x="3232" y="6036"/>
                  </a:lnTo>
                  <a:lnTo>
                    <a:pt x="3235" y="6058"/>
                  </a:lnTo>
                  <a:lnTo>
                    <a:pt x="3238" y="6064"/>
                  </a:lnTo>
                  <a:lnTo>
                    <a:pt x="3241" y="6074"/>
                  </a:lnTo>
                  <a:lnTo>
                    <a:pt x="3245" y="6083"/>
                  </a:lnTo>
                  <a:lnTo>
                    <a:pt x="3232" y="6089"/>
                  </a:lnTo>
                  <a:lnTo>
                    <a:pt x="3223" y="6092"/>
                  </a:lnTo>
                  <a:lnTo>
                    <a:pt x="3213" y="6092"/>
                  </a:lnTo>
                  <a:lnTo>
                    <a:pt x="3207" y="6092"/>
                  </a:lnTo>
                  <a:lnTo>
                    <a:pt x="3201" y="6086"/>
                  </a:lnTo>
                  <a:lnTo>
                    <a:pt x="3195" y="6083"/>
                  </a:lnTo>
                  <a:lnTo>
                    <a:pt x="3185" y="6077"/>
                  </a:lnTo>
                  <a:lnTo>
                    <a:pt x="3179" y="6074"/>
                  </a:lnTo>
                  <a:lnTo>
                    <a:pt x="3173" y="6071"/>
                  </a:lnTo>
                  <a:lnTo>
                    <a:pt x="3154" y="6077"/>
                  </a:lnTo>
                  <a:lnTo>
                    <a:pt x="3135" y="6086"/>
                  </a:lnTo>
                  <a:lnTo>
                    <a:pt x="3120" y="6092"/>
                  </a:lnTo>
                  <a:lnTo>
                    <a:pt x="3101" y="6096"/>
                  </a:lnTo>
                  <a:lnTo>
                    <a:pt x="3079" y="6099"/>
                  </a:lnTo>
                  <a:lnTo>
                    <a:pt x="3060" y="6099"/>
                  </a:lnTo>
                  <a:lnTo>
                    <a:pt x="3042" y="6092"/>
                  </a:lnTo>
                  <a:lnTo>
                    <a:pt x="3029" y="6080"/>
                  </a:lnTo>
                  <a:lnTo>
                    <a:pt x="3020" y="6058"/>
                  </a:lnTo>
                  <a:lnTo>
                    <a:pt x="3010" y="6036"/>
                  </a:lnTo>
                  <a:lnTo>
                    <a:pt x="2998" y="6021"/>
                  </a:lnTo>
                  <a:lnTo>
                    <a:pt x="2992" y="6018"/>
                  </a:lnTo>
                  <a:lnTo>
                    <a:pt x="2982" y="6011"/>
                  </a:lnTo>
                  <a:lnTo>
                    <a:pt x="2970" y="6005"/>
                  </a:lnTo>
                  <a:lnTo>
                    <a:pt x="2960" y="6002"/>
                  </a:lnTo>
                  <a:lnTo>
                    <a:pt x="2954" y="5996"/>
                  </a:lnTo>
                  <a:lnTo>
                    <a:pt x="2948" y="5980"/>
                  </a:lnTo>
                  <a:lnTo>
                    <a:pt x="2948" y="5961"/>
                  </a:lnTo>
                  <a:lnTo>
                    <a:pt x="2945" y="5946"/>
                  </a:lnTo>
                  <a:lnTo>
                    <a:pt x="2942" y="5933"/>
                  </a:lnTo>
                  <a:lnTo>
                    <a:pt x="2923" y="5927"/>
                  </a:lnTo>
                  <a:lnTo>
                    <a:pt x="2901" y="5927"/>
                  </a:lnTo>
                  <a:lnTo>
                    <a:pt x="2885" y="5933"/>
                  </a:lnTo>
                  <a:lnTo>
                    <a:pt x="2879" y="5936"/>
                  </a:lnTo>
                  <a:lnTo>
                    <a:pt x="2879" y="5943"/>
                  </a:lnTo>
                  <a:lnTo>
                    <a:pt x="2876" y="5949"/>
                  </a:lnTo>
                  <a:lnTo>
                    <a:pt x="2873" y="5955"/>
                  </a:lnTo>
                  <a:lnTo>
                    <a:pt x="2870" y="5961"/>
                  </a:lnTo>
                  <a:lnTo>
                    <a:pt x="2848" y="5974"/>
                  </a:lnTo>
                  <a:lnTo>
                    <a:pt x="2814" y="5983"/>
                  </a:lnTo>
                  <a:lnTo>
                    <a:pt x="2782" y="5986"/>
                  </a:lnTo>
                  <a:lnTo>
                    <a:pt x="2754" y="5986"/>
                  </a:lnTo>
                  <a:lnTo>
                    <a:pt x="2745" y="5983"/>
                  </a:lnTo>
                  <a:lnTo>
                    <a:pt x="2736" y="5977"/>
                  </a:lnTo>
                  <a:lnTo>
                    <a:pt x="2726" y="5968"/>
                  </a:lnTo>
                  <a:lnTo>
                    <a:pt x="2720" y="5961"/>
                  </a:lnTo>
                  <a:lnTo>
                    <a:pt x="2714" y="5952"/>
                  </a:lnTo>
                  <a:lnTo>
                    <a:pt x="2707" y="5946"/>
                  </a:lnTo>
                  <a:lnTo>
                    <a:pt x="2704" y="5927"/>
                  </a:lnTo>
                  <a:lnTo>
                    <a:pt x="2707" y="5905"/>
                  </a:lnTo>
                  <a:lnTo>
                    <a:pt x="2711" y="5883"/>
                  </a:lnTo>
                  <a:lnTo>
                    <a:pt x="2707" y="5868"/>
                  </a:lnTo>
                  <a:lnTo>
                    <a:pt x="2704" y="5861"/>
                  </a:lnTo>
                  <a:lnTo>
                    <a:pt x="2695" y="5858"/>
                  </a:lnTo>
                  <a:lnTo>
                    <a:pt x="2689" y="5855"/>
                  </a:lnTo>
                  <a:lnTo>
                    <a:pt x="2679" y="5852"/>
                  </a:lnTo>
                  <a:lnTo>
                    <a:pt x="2673" y="5849"/>
                  </a:lnTo>
                  <a:lnTo>
                    <a:pt x="2667" y="5852"/>
                  </a:lnTo>
                  <a:lnTo>
                    <a:pt x="2657" y="5855"/>
                  </a:lnTo>
                  <a:lnTo>
                    <a:pt x="2651" y="5858"/>
                  </a:lnTo>
                  <a:lnTo>
                    <a:pt x="2645" y="5865"/>
                  </a:lnTo>
                  <a:lnTo>
                    <a:pt x="2639" y="5868"/>
                  </a:lnTo>
                  <a:lnTo>
                    <a:pt x="2636" y="5874"/>
                  </a:lnTo>
                  <a:lnTo>
                    <a:pt x="2632" y="5880"/>
                  </a:lnTo>
                  <a:lnTo>
                    <a:pt x="2629" y="5889"/>
                  </a:lnTo>
                  <a:lnTo>
                    <a:pt x="2626" y="5899"/>
                  </a:lnTo>
                  <a:lnTo>
                    <a:pt x="2623" y="5905"/>
                  </a:lnTo>
                  <a:lnTo>
                    <a:pt x="2617" y="5908"/>
                  </a:lnTo>
                  <a:lnTo>
                    <a:pt x="2598" y="5911"/>
                  </a:lnTo>
                  <a:lnTo>
                    <a:pt x="2576" y="5905"/>
                  </a:lnTo>
                  <a:lnTo>
                    <a:pt x="2554" y="5899"/>
                  </a:lnTo>
                  <a:lnTo>
                    <a:pt x="2539" y="5886"/>
                  </a:lnTo>
                  <a:lnTo>
                    <a:pt x="2536" y="5871"/>
                  </a:lnTo>
                  <a:lnTo>
                    <a:pt x="2536" y="5855"/>
                  </a:lnTo>
                  <a:lnTo>
                    <a:pt x="2536" y="5833"/>
                  </a:lnTo>
                  <a:lnTo>
                    <a:pt x="2539" y="5821"/>
                  </a:lnTo>
                  <a:lnTo>
                    <a:pt x="2542" y="5802"/>
                  </a:lnTo>
                  <a:lnTo>
                    <a:pt x="2548" y="5783"/>
                  </a:lnTo>
                  <a:lnTo>
                    <a:pt x="2551" y="5765"/>
                  </a:lnTo>
                  <a:lnTo>
                    <a:pt x="2545" y="5749"/>
                  </a:lnTo>
                  <a:lnTo>
                    <a:pt x="2533" y="5727"/>
                  </a:lnTo>
                  <a:lnTo>
                    <a:pt x="2523" y="5708"/>
                  </a:lnTo>
                  <a:lnTo>
                    <a:pt x="2526" y="5690"/>
                  </a:lnTo>
                  <a:lnTo>
                    <a:pt x="2533" y="5665"/>
                  </a:lnTo>
                  <a:lnTo>
                    <a:pt x="2542" y="5643"/>
                  </a:lnTo>
                  <a:lnTo>
                    <a:pt x="2548" y="5630"/>
                  </a:lnTo>
                  <a:lnTo>
                    <a:pt x="2554" y="5612"/>
                  </a:lnTo>
                  <a:lnTo>
                    <a:pt x="2561" y="5596"/>
                  </a:lnTo>
                  <a:lnTo>
                    <a:pt x="2564" y="5587"/>
                  </a:lnTo>
                  <a:lnTo>
                    <a:pt x="2564" y="5574"/>
                  </a:lnTo>
                  <a:lnTo>
                    <a:pt x="2567" y="5552"/>
                  </a:lnTo>
                  <a:lnTo>
                    <a:pt x="2564" y="5524"/>
                  </a:lnTo>
                  <a:lnTo>
                    <a:pt x="2561" y="5496"/>
                  </a:lnTo>
                  <a:lnTo>
                    <a:pt x="2554" y="5477"/>
                  </a:lnTo>
                  <a:lnTo>
                    <a:pt x="2539" y="5468"/>
                  </a:lnTo>
                  <a:lnTo>
                    <a:pt x="2517" y="5462"/>
                  </a:lnTo>
                  <a:lnTo>
                    <a:pt x="2495" y="5459"/>
                  </a:lnTo>
                  <a:lnTo>
                    <a:pt x="2476" y="5452"/>
                  </a:lnTo>
                  <a:lnTo>
                    <a:pt x="2473" y="5446"/>
                  </a:lnTo>
                  <a:lnTo>
                    <a:pt x="2470" y="5437"/>
                  </a:lnTo>
                  <a:lnTo>
                    <a:pt x="2467" y="5427"/>
                  </a:lnTo>
                  <a:lnTo>
                    <a:pt x="2464" y="5418"/>
                  </a:lnTo>
                  <a:lnTo>
                    <a:pt x="2461" y="5409"/>
                  </a:lnTo>
                  <a:lnTo>
                    <a:pt x="2454" y="5402"/>
                  </a:lnTo>
                  <a:lnTo>
                    <a:pt x="2448" y="5399"/>
                  </a:lnTo>
                  <a:lnTo>
                    <a:pt x="2442" y="5399"/>
                  </a:lnTo>
                  <a:lnTo>
                    <a:pt x="2433" y="5399"/>
                  </a:lnTo>
                  <a:lnTo>
                    <a:pt x="2426" y="5399"/>
                  </a:lnTo>
                  <a:lnTo>
                    <a:pt x="2420" y="5402"/>
                  </a:lnTo>
                  <a:lnTo>
                    <a:pt x="2420" y="5405"/>
                  </a:lnTo>
                  <a:lnTo>
                    <a:pt x="2420" y="5412"/>
                  </a:lnTo>
                  <a:lnTo>
                    <a:pt x="2423" y="5418"/>
                  </a:lnTo>
                  <a:lnTo>
                    <a:pt x="2423" y="5421"/>
                  </a:lnTo>
                  <a:lnTo>
                    <a:pt x="2420" y="5424"/>
                  </a:lnTo>
                  <a:lnTo>
                    <a:pt x="2408" y="5430"/>
                  </a:lnTo>
                  <a:lnTo>
                    <a:pt x="2389" y="5434"/>
                  </a:lnTo>
                  <a:lnTo>
                    <a:pt x="2370" y="5430"/>
                  </a:lnTo>
                  <a:lnTo>
                    <a:pt x="2358" y="5424"/>
                  </a:lnTo>
                  <a:lnTo>
                    <a:pt x="2355" y="5421"/>
                  </a:lnTo>
                  <a:lnTo>
                    <a:pt x="2348" y="5412"/>
                  </a:lnTo>
                  <a:lnTo>
                    <a:pt x="2348" y="5402"/>
                  </a:lnTo>
                  <a:lnTo>
                    <a:pt x="2345" y="5393"/>
                  </a:lnTo>
                  <a:lnTo>
                    <a:pt x="2348" y="5384"/>
                  </a:lnTo>
                  <a:lnTo>
                    <a:pt x="2351" y="5377"/>
                  </a:lnTo>
                  <a:lnTo>
                    <a:pt x="2358" y="5371"/>
                  </a:lnTo>
                  <a:lnTo>
                    <a:pt x="2367" y="5362"/>
                  </a:lnTo>
                  <a:lnTo>
                    <a:pt x="2373" y="5356"/>
                  </a:lnTo>
                  <a:lnTo>
                    <a:pt x="2376" y="5349"/>
                  </a:lnTo>
                  <a:lnTo>
                    <a:pt x="2380" y="5324"/>
                  </a:lnTo>
                  <a:lnTo>
                    <a:pt x="2373" y="5296"/>
                  </a:lnTo>
                  <a:lnTo>
                    <a:pt x="2364" y="5271"/>
                  </a:lnTo>
                  <a:lnTo>
                    <a:pt x="2345" y="5246"/>
                  </a:lnTo>
                  <a:lnTo>
                    <a:pt x="2314" y="5218"/>
                  </a:lnTo>
                  <a:lnTo>
                    <a:pt x="2283" y="5190"/>
                  </a:lnTo>
                  <a:lnTo>
                    <a:pt x="2252" y="5174"/>
                  </a:lnTo>
                  <a:lnTo>
                    <a:pt x="2227" y="5171"/>
                  </a:lnTo>
                  <a:lnTo>
                    <a:pt x="2192" y="5174"/>
                  </a:lnTo>
                  <a:lnTo>
                    <a:pt x="2161" y="5178"/>
                  </a:lnTo>
                  <a:lnTo>
                    <a:pt x="2133" y="5174"/>
                  </a:lnTo>
                  <a:lnTo>
                    <a:pt x="2111" y="5165"/>
                  </a:lnTo>
                  <a:lnTo>
                    <a:pt x="2086" y="5153"/>
                  </a:lnTo>
                  <a:lnTo>
                    <a:pt x="2061" y="5137"/>
                  </a:lnTo>
                  <a:lnTo>
                    <a:pt x="2039" y="5131"/>
                  </a:lnTo>
                  <a:lnTo>
                    <a:pt x="2014" y="5124"/>
                  </a:lnTo>
                  <a:lnTo>
                    <a:pt x="1986" y="5124"/>
                  </a:lnTo>
                  <a:lnTo>
                    <a:pt x="1961" y="5124"/>
                  </a:lnTo>
                  <a:lnTo>
                    <a:pt x="1939" y="5131"/>
                  </a:lnTo>
                  <a:lnTo>
                    <a:pt x="1930" y="5134"/>
                  </a:lnTo>
                  <a:lnTo>
                    <a:pt x="1921" y="5143"/>
                  </a:lnTo>
                  <a:lnTo>
                    <a:pt x="1914" y="5156"/>
                  </a:lnTo>
                  <a:lnTo>
                    <a:pt x="1908" y="5165"/>
                  </a:lnTo>
                  <a:lnTo>
                    <a:pt x="1902" y="5174"/>
                  </a:lnTo>
                  <a:lnTo>
                    <a:pt x="1902" y="5193"/>
                  </a:lnTo>
                  <a:lnTo>
                    <a:pt x="1905" y="5212"/>
                  </a:lnTo>
                  <a:lnTo>
                    <a:pt x="1905" y="5234"/>
                  </a:lnTo>
                  <a:lnTo>
                    <a:pt x="1902" y="5249"/>
                  </a:lnTo>
                  <a:lnTo>
                    <a:pt x="1899" y="5256"/>
                  </a:lnTo>
                  <a:lnTo>
                    <a:pt x="1889" y="5259"/>
                  </a:lnTo>
                  <a:lnTo>
                    <a:pt x="1880" y="5262"/>
                  </a:lnTo>
                  <a:lnTo>
                    <a:pt x="1871" y="5265"/>
                  </a:lnTo>
                  <a:lnTo>
                    <a:pt x="1861" y="5268"/>
                  </a:lnTo>
                  <a:lnTo>
                    <a:pt x="1842" y="5268"/>
                  </a:lnTo>
                  <a:lnTo>
                    <a:pt x="1817" y="5265"/>
                  </a:lnTo>
                  <a:lnTo>
                    <a:pt x="1796" y="5265"/>
                  </a:lnTo>
                  <a:lnTo>
                    <a:pt x="1777" y="5268"/>
                  </a:lnTo>
                  <a:lnTo>
                    <a:pt x="1774" y="5271"/>
                  </a:lnTo>
                  <a:lnTo>
                    <a:pt x="1771" y="5277"/>
                  </a:lnTo>
                  <a:lnTo>
                    <a:pt x="1764" y="5284"/>
                  </a:lnTo>
                  <a:lnTo>
                    <a:pt x="1761" y="5293"/>
                  </a:lnTo>
                  <a:lnTo>
                    <a:pt x="1758" y="5296"/>
                  </a:lnTo>
                  <a:lnTo>
                    <a:pt x="1739" y="5299"/>
                  </a:lnTo>
                  <a:lnTo>
                    <a:pt x="1718" y="5296"/>
                  </a:lnTo>
                  <a:lnTo>
                    <a:pt x="1696" y="5290"/>
                  </a:lnTo>
                  <a:lnTo>
                    <a:pt x="1677" y="5287"/>
                  </a:lnTo>
                  <a:lnTo>
                    <a:pt x="1661" y="5287"/>
                  </a:lnTo>
                  <a:lnTo>
                    <a:pt x="1639" y="5284"/>
                  </a:lnTo>
                  <a:lnTo>
                    <a:pt x="1618" y="5284"/>
                  </a:lnTo>
                  <a:lnTo>
                    <a:pt x="1602" y="5287"/>
                  </a:lnTo>
                  <a:lnTo>
                    <a:pt x="1596" y="5293"/>
                  </a:lnTo>
                  <a:lnTo>
                    <a:pt x="1590" y="5299"/>
                  </a:lnTo>
                  <a:lnTo>
                    <a:pt x="1586" y="5309"/>
                  </a:lnTo>
                  <a:lnTo>
                    <a:pt x="1580" y="5315"/>
                  </a:lnTo>
                  <a:lnTo>
                    <a:pt x="1577" y="5324"/>
                  </a:lnTo>
                  <a:lnTo>
                    <a:pt x="1571" y="5327"/>
                  </a:lnTo>
                  <a:lnTo>
                    <a:pt x="1549" y="5337"/>
                  </a:lnTo>
                  <a:lnTo>
                    <a:pt x="1524" y="5343"/>
                  </a:lnTo>
                  <a:lnTo>
                    <a:pt x="1496" y="5346"/>
                  </a:lnTo>
                  <a:lnTo>
                    <a:pt x="1474" y="5343"/>
                  </a:lnTo>
                  <a:lnTo>
                    <a:pt x="1455" y="5334"/>
                  </a:lnTo>
                  <a:lnTo>
                    <a:pt x="1433" y="5318"/>
                  </a:lnTo>
                  <a:lnTo>
                    <a:pt x="1412" y="5302"/>
                  </a:lnTo>
                  <a:lnTo>
                    <a:pt x="1393" y="5293"/>
                  </a:lnTo>
                  <a:lnTo>
                    <a:pt x="1377" y="5287"/>
                  </a:lnTo>
                  <a:lnTo>
                    <a:pt x="1358" y="5284"/>
                  </a:lnTo>
                  <a:lnTo>
                    <a:pt x="1337" y="5284"/>
                  </a:lnTo>
                  <a:lnTo>
                    <a:pt x="1324" y="5287"/>
                  </a:lnTo>
                  <a:lnTo>
                    <a:pt x="1321" y="5293"/>
                  </a:lnTo>
                  <a:lnTo>
                    <a:pt x="1321" y="5296"/>
                  </a:lnTo>
                  <a:lnTo>
                    <a:pt x="1321" y="5306"/>
                  </a:lnTo>
                  <a:lnTo>
                    <a:pt x="1324" y="5312"/>
                  </a:lnTo>
                  <a:lnTo>
                    <a:pt x="1324" y="5318"/>
                  </a:lnTo>
                  <a:lnTo>
                    <a:pt x="1324" y="5324"/>
                  </a:lnTo>
                  <a:lnTo>
                    <a:pt x="1324" y="5327"/>
                  </a:lnTo>
                  <a:lnTo>
                    <a:pt x="1308" y="5334"/>
                  </a:lnTo>
                  <a:lnTo>
                    <a:pt x="1290" y="5334"/>
                  </a:lnTo>
                  <a:lnTo>
                    <a:pt x="1271" y="5334"/>
                  </a:lnTo>
                  <a:lnTo>
                    <a:pt x="1252" y="5331"/>
                  </a:lnTo>
                  <a:lnTo>
                    <a:pt x="1224" y="5331"/>
                  </a:lnTo>
                  <a:lnTo>
                    <a:pt x="1190" y="5327"/>
                  </a:lnTo>
                  <a:lnTo>
                    <a:pt x="1162" y="5327"/>
                  </a:lnTo>
                  <a:lnTo>
                    <a:pt x="1143" y="5334"/>
                  </a:lnTo>
                  <a:lnTo>
                    <a:pt x="1121" y="5343"/>
                  </a:lnTo>
                  <a:lnTo>
                    <a:pt x="1102" y="5352"/>
                  </a:lnTo>
                  <a:lnTo>
                    <a:pt x="1068" y="5362"/>
                  </a:lnTo>
                  <a:lnTo>
                    <a:pt x="1027" y="5374"/>
                  </a:lnTo>
                  <a:lnTo>
                    <a:pt x="987" y="5384"/>
                  </a:lnTo>
                  <a:lnTo>
                    <a:pt x="952" y="5387"/>
                  </a:lnTo>
                  <a:lnTo>
                    <a:pt x="931" y="5384"/>
                  </a:lnTo>
                  <a:lnTo>
                    <a:pt x="906" y="5374"/>
                  </a:lnTo>
                  <a:lnTo>
                    <a:pt x="881" y="5365"/>
                  </a:lnTo>
                  <a:lnTo>
                    <a:pt x="862" y="5352"/>
                  </a:lnTo>
                  <a:lnTo>
                    <a:pt x="856" y="5346"/>
                  </a:lnTo>
                  <a:lnTo>
                    <a:pt x="853" y="5334"/>
                  </a:lnTo>
                  <a:lnTo>
                    <a:pt x="849" y="5312"/>
                  </a:lnTo>
                  <a:lnTo>
                    <a:pt x="846" y="5290"/>
                  </a:lnTo>
                  <a:lnTo>
                    <a:pt x="843" y="5268"/>
                  </a:lnTo>
                  <a:lnTo>
                    <a:pt x="837" y="5256"/>
                  </a:lnTo>
                  <a:lnTo>
                    <a:pt x="828" y="5252"/>
                  </a:lnTo>
                  <a:lnTo>
                    <a:pt x="809" y="5243"/>
                  </a:lnTo>
                  <a:lnTo>
                    <a:pt x="793" y="5234"/>
                  </a:lnTo>
                  <a:lnTo>
                    <a:pt x="781" y="5224"/>
                  </a:lnTo>
                  <a:lnTo>
                    <a:pt x="778" y="5206"/>
                  </a:lnTo>
                  <a:lnTo>
                    <a:pt x="781" y="5184"/>
                  </a:lnTo>
                  <a:lnTo>
                    <a:pt x="784" y="5162"/>
                  </a:lnTo>
                  <a:lnTo>
                    <a:pt x="781" y="5143"/>
                  </a:lnTo>
                  <a:lnTo>
                    <a:pt x="762" y="5118"/>
                  </a:lnTo>
                  <a:lnTo>
                    <a:pt x="737" y="5090"/>
                  </a:lnTo>
                  <a:lnTo>
                    <a:pt x="706" y="5065"/>
                  </a:lnTo>
                  <a:lnTo>
                    <a:pt x="687" y="5040"/>
                  </a:lnTo>
                  <a:lnTo>
                    <a:pt x="675" y="5015"/>
                  </a:lnTo>
                  <a:lnTo>
                    <a:pt x="665" y="4984"/>
                  </a:lnTo>
                  <a:lnTo>
                    <a:pt x="656" y="4953"/>
                  </a:lnTo>
                  <a:lnTo>
                    <a:pt x="650" y="4928"/>
                  </a:lnTo>
                  <a:lnTo>
                    <a:pt x="637" y="4906"/>
                  </a:lnTo>
                  <a:lnTo>
                    <a:pt x="625" y="4881"/>
                  </a:lnTo>
                  <a:lnTo>
                    <a:pt x="612" y="4856"/>
                  </a:lnTo>
                  <a:lnTo>
                    <a:pt x="593" y="4840"/>
                  </a:lnTo>
                  <a:lnTo>
                    <a:pt x="575" y="4834"/>
                  </a:lnTo>
                  <a:lnTo>
                    <a:pt x="550" y="4837"/>
                  </a:lnTo>
                  <a:lnTo>
                    <a:pt x="522" y="4840"/>
                  </a:lnTo>
                  <a:lnTo>
                    <a:pt x="493" y="4840"/>
                  </a:lnTo>
                  <a:lnTo>
                    <a:pt x="472" y="4840"/>
                  </a:lnTo>
                  <a:lnTo>
                    <a:pt x="453" y="4834"/>
                  </a:lnTo>
                  <a:lnTo>
                    <a:pt x="431" y="4825"/>
                  </a:lnTo>
                  <a:lnTo>
                    <a:pt x="415" y="4815"/>
                  </a:lnTo>
                  <a:lnTo>
                    <a:pt x="403" y="4797"/>
                  </a:lnTo>
                  <a:lnTo>
                    <a:pt x="390" y="4772"/>
                  </a:lnTo>
                  <a:lnTo>
                    <a:pt x="384" y="4747"/>
                  </a:lnTo>
                  <a:lnTo>
                    <a:pt x="381" y="4722"/>
                  </a:lnTo>
                  <a:lnTo>
                    <a:pt x="384" y="4703"/>
                  </a:lnTo>
                  <a:lnTo>
                    <a:pt x="394" y="4681"/>
                  </a:lnTo>
                  <a:lnTo>
                    <a:pt x="403" y="4659"/>
                  </a:lnTo>
                  <a:lnTo>
                    <a:pt x="409" y="4640"/>
                  </a:lnTo>
                  <a:lnTo>
                    <a:pt x="406" y="4615"/>
                  </a:lnTo>
                  <a:lnTo>
                    <a:pt x="400" y="4581"/>
                  </a:lnTo>
                  <a:lnTo>
                    <a:pt x="390" y="4550"/>
                  </a:lnTo>
                  <a:lnTo>
                    <a:pt x="381" y="4525"/>
                  </a:lnTo>
                  <a:lnTo>
                    <a:pt x="359" y="4509"/>
                  </a:lnTo>
                  <a:lnTo>
                    <a:pt x="328" y="4494"/>
                  </a:lnTo>
                  <a:lnTo>
                    <a:pt x="297" y="4478"/>
                  </a:lnTo>
                  <a:lnTo>
                    <a:pt x="272" y="4462"/>
                  </a:lnTo>
                  <a:lnTo>
                    <a:pt x="253" y="4441"/>
                  </a:lnTo>
                  <a:lnTo>
                    <a:pt x="231" y="4413"/>
                  </a:lnTo>
                  <a:lnTo>
                    <a:pt x="212" y="4391"/>
                  </a:lnTo>
                  <a:lnTo>
                    <a:pt x="194" y="4369"/>
                  </a:lnTo>
                  <a:lnTo>
                    <a:pt x="172" y="4347"/>
                  </a:lnTo>
                  <a:lnTo>
                    <a:pt x="153" y="4328"/>
                  </a:lnTo>
                  <a:lnTo>
                    <a:pt x="137" y="4328"/>
                  </a:lnTo>
                  <a:lnTo>
                    <a:pt x="116" y="4328"/>
                  </a:lnTo>
                  <a:lnTo>
                    <a:pt x="94" y="4331"/>
                  </a:lnTo>
                  <a:lnTo>
                    <a:pt x="78" y="4328"/>
                  </a:lnTo>
                  <a:lnTo>
                    <a:pt x="56" y="4322"/>
                  </a:lnTo>
                  <a:lnTo>
                    <a:pt x="28" y="4313"/>
                  </a:lnTo>
                  <a:lnTo>
                    <a:pt x="0" y="4300"/>
                  </a:lnTo>
                  <a:lnTo>
                    <a:pt x="6" y="4288"/>
                  </a:lnTo>
                  <a:lnTo>
                    <a:pt x="9" y="4275"/>
                  </a:lnTo>
                  <a:lnTo>
                    <a:pt x="13" y="4263"/>
                  </a:lnTo>
                  <a:lnTo>
                    <a:pt x="19" y="4250"/>
                  </a:lnTo>
                  <a:lnTo>
                    <a:pt x="28" y="4235"/>
                  </a:lnTo>
                  <a:lnTo>
                    <a:pt x="38" y="4216"/>
                  </a:lnTo>
                  <a:lnTo>
                    <a:pt x="44" y="4197"/>
                  </a:lnTo>
                  <a:lnTo>
                    <a:pt x="44" y="4175"/>
                  </a:lnTo>
                  <a:lnTo>
                    <a:pt x="41" y="4150"/>
                  </a:lnTo>
                  <a:lnTo>
                    <a:pt x="34" y="4122"/>
                  </a:lnTo>
                  <a:lnTo>
                    <a:pt x="38" y="4103"/>
                  </a:lnTo>
                  <a:lnTo>
                    <a:pt x="41" y="4097"/>
                  </a:lnTo>
                  <a:lnTo>
                    <a:pt x="44" y="4088"/>
                  </a:lnTo>
                  <a:lnTo>
                    <a:pt x="53" y="4082"/>
                  </a:lnTo>
                  <a:lnTo>
                    <a:pt x="59" y="4075"/>
                  </a:lnTo>
                  <a:lnTo>
                    <a:pt x="66" y="4069"/>
                  </a:lnTo>
                  <a:lnTo>
                    <a:pt x="72" y="4063"/>
                  </a:lnTo>
                  <a:lnTo>
                    <a:pt x="75" y="4057"/>
                  </a:lnTo>
                  <a:lnTo>
                    <a:pt x="78" y="4053"/>
                  </a:lnTo>
                  <a:lnTo>
                    <a:pt x="75" y="4044"/>
                  </a:lnTo>
                  <a:lnTo>
                    <a:pt x="66" y="4025"/>
                  </a:lnTo>
                  <a:lnTo>
                    <a:pt x="59" y="4003"/>
                  </a:lnTo>
                  <a:lnTo>
                    <a:pt x="53" y="3982"/>
                  </a:lnTo>
                  <a:lnTo>
                    <a:pt x="53" y="3963"/>
                  </a:lnTo>
                  <a:lnTo>
                    <a:pt x="56" y="3957"/>
                  </a:lnTo>
                  <a:lnTo>
                    <a:pt x="63" y="3947"/>
                  </a:lnTo>
                  <a:lnTo>
                    <a:pt x="69" y="3941"/>
                  </a:lnTo>
                  <a:lnTo>
                    <a:pt x="78" y="3935"/>
                  </a:lnTo>
                  <a:lnTo>
                    <a:pt x="84" y="3932"/>
                  </a:lnTo>
                  <a:lnTo>
                    <a:pt x="91" y="3932"/>
                  </a:lnTo>
                  <a:lnTo>
                    <a:pt x="100" y="3932"/>
                  </a:lnTo>
                  <a:lnTo>
                    <a:pt x="109" y="3932"/>
                  </a:lnTo>
                  <a:lnTo>
                    <a:pt x="116" y="3935"/>
                  </a:lnTo>
                  <a:lnTo>
                    <a:pt x="125" y="3935"/>
                  </a:lnTo>
                  <a:lnTo>
                    <a:pt x="131" y="3932"/>
                  </a:lnTo>
                  <a:lnTo>
                    <a:pt x="144" y="3913"/>
                  </a:lnTo>
                  <a:lnTo>
                    <a:pt x="150" y="3888"/>
                  </a:lnTo>
                  <a:lnTo>
                    <a:pt x="156" y="3866"/>
                  </a:lnTo>
                  <a:lnTo>
                    <a:pt x="156" y="3860"/>
                  </a:lnTo>
                  <a:lnTo>
                    <a:pt x="153" y="3850"/>
                  </a:lnTo>
                  <a:lnTo>
                    <a:pt x="153" y="3844"/>
                  </a:lnTo>
                  <a:lnTo>
                    <a:pt x="150" y="3835"/>
                  </a:lnTo>
                  <a:lnTo>
                    <a:pt x="147" y="3825"/>
                  </a:lnTo>
                  <a:lnTo>
                    <a:pt x="147" y="3819"/>
                  </a:lnTo>
                  <a:lnTo>
                    <a:pt x="150" y="3816"/>
                  </a:lnTo>
                  <a:lnTo>
                    <a:pt x="153" y="3813"/>
                  </a:lnTo>
                  <a:lnTo>
                    <a:pt x="159" y="3810"/>
                  </a:lnTo>
                  <a:lnTo>
                    <a:pt x="169" y="3807"/>
                  </a:lnTo>
                  <a:lnTo>
                    <a:pt x="175" y="3807"/>
                  </a:lnTo>
                  <a:lnTo>
                    <a:pt x="181" y="3804"/>
                  </a:lnTo>
                  <a:lnTo>
                    <a:pt x="187" y="3804"/>
                  </a:lnTo>
                  <a:lnTo>
                    <a:pt x="187" y="3800"/>
                  </a:lnTo>
                  <a:lnTo>
                    <a:pt x="191" y="3791"/>
                  </a:lnTo>
                  <a:lnTo>
                    <a:pt x="194" y="3769"/>
                  </a:lnTo>
                  <a:lnTo>
                    <a:pt x="197" y="3744"/>
                  </a:lnTo>
                  <a:lnTo>
                    <a:pt x="197" y="3719"/>
                  </a:lnTo>
                  <a:lnTo>
                    <a:pt x="194" y="3701"/>
                  </a:lnTo>
                  <a:lnTo>
                    <a:pt x="191" y="3694"/>
                  </a:lnTo>
                  <a:lnTo>
                    <a:pt x="184" y="3688"/>
                  </a:lnTo>
                  <a:lnTo>
                    <a:pt x="175" y="3682"/>
                  </a:lnTo>
                  <a:lnTo>
                    <a:pt x="169" y="3676"/>
                  </a:lnTo>
                  <a:lnTo>
                    <a:pt x="162" y="3672"/>
                  </a:lnTo>
                  <a:lnTo>
                    <a:pt x="156" y="3663"/>
                  </a:lnTo>
                  <a:lnTo>
                    <a:pt x="150" y="3654"/>
                  </a:lnTo>
                  <a:lnTo>
                    <a:pt x="144" y="3641"/>
                  </a:lnTo>
                  <a:lnTo>
                    <a:pt x="137" y="3632"/>
                  </a:lnTo>
                  <a:lnTo>
                    <a:pt x="134" y="3623"/>
                  </a:lnTo>
                  <a:lnTo>
                    <a:pt x="131" y="3601"/>
                  </a:lnTo>
                  <a:lnTo>
                    <a:pt x="134" y="3576"/>
                  </a:lnTo>
                  <a:lnTo>
                    <a:pt x="134" y="3551"/>
                  </a:lnTo>
                  <a:lnTo>
                    <a:pt x="134" y="3529"/>
                  </a:lnTo>
                  <a:lnTo>
                    <a:pt x="128" y="3501"/>
                  </a:lnTo>
                  <a:lnTo>
                    <a:pt x="119" y="3470"/>
                  </a:lnTo>
                  <a:lnTo>
                    <a:pt x="103" y="3448"/>
                  </a:lnTo>
                  <a:lnTo>
                    <a:pt x="87" y="3438"/>
                  </a:lnTo>
                  <a:lnTo>
                    <a:pt x="66" y="3429"/>
                  </a:lnTo>
                  <a:lnTo>
                    <a:pt x="53" y="3420"/>
                  </a:lnTo>
                  <a:lnTo>
                    <a:pt x="44" y="3401"/>
                  </a:lnTo>
                  <a:lnTo>
                    <a:pt x="38" y="3379"/>
                  </a:lnTo>
                  <a:lnTo>
                    <a:pt x="38" y="3357"/>
                  </a:lnTo>
                  <a:lnTo>
                    <a:pt x="47" y="3341"/>
                  </a:lnTo>
                  <a:lnTo>
                    <a:pt x="59" y="3320"/>
                  </a:lnTo>
                  <a:lnTo>
                    <a:pt x="75" y="3301"/>
                  </a:lnTo>
                  <a:lnTo>
                    <a:pt x="87" y="3285"/>
                  </a:lnTo>
                  <a:lnTo>
                    <a:pt x="103" y="3279"/>
                  </a:lnTo>
                  <a:lnTo>
                    <a:pt x="122" y="3273"/>
                  </a:lnTo>
                  <a:lnTo>
                    <a:pt x="144" y="3263"/>
                  </a:lnTo>
                  <a:lnTo>
                    <a:pt x="156" y="3254"/>
                  </a:lnTo>
                  <a:lnTo>
                    <a:pt x="159" y="3242"/>
                  </a:lnTo>
                  <a:lnTo>
                    <a:pt x="159" y="3223"/>
                  </a:lnTo>
                  <a:lnTo>
                    <a:pt x="159" y="3204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32367538" y="-10572750"/>
              <a:ext cx="3073400" cy="6196013"/>
            </a:xfrm>
            <a:custGeom>
              <a:avLst/>
              <a:gdLst>
                <a:gd name="T0" fmla="*/ 1893 w 1936"/>
                <a:gd name="T1" fmla="*/ 237 h 3903"/>
                <a:gd name="T2" fmla="*/ 1811 w 1936"/>
                <a:gd name="T3" fmla="*/ 365 h 3903"/>
                <a:gd name="T4" fmla="*/ 1733 w 1936"/>
                <a:gd name="T5" fmla="*/ 577 h 3903"/>
                <a:gd name="T6" fmla="*/ 1596 w 1936"/>
                <a:gd name="T7" fmla="*/ 677 h 3903"/>
                <a:gd name="T8" fmla="*/ 1496 w 1936"/>
                <a:gd name="T9" fmla="*/ 852 h 3903"/>
                <a:gd name="T10" fmla="*/ 1409 w 1936"/>
                <a:gd name="T11" fmla="*/ 930 h 3903"/>
                <a:gd name="T12" fmla="*/ 1334 w 1936"/>
                <a:gd name="T13" fmla="*/ 1114 h 3903"/>
                <a:gd name="T14" fmla="*/ 1287 w 1936"/>
                <a:gd name="T15" fmla="*/ 1373 h 3903"/>
                <a:gd name="T16" fmla="*/ 1265 w 1936"/>
                <a:gd name="T17" fmla="*/ 1645 h 3903"/>
                <a:gd name="T18" fmla="*/ 1165 w 1936"/>
                <a:gd name="T19" fmla="*/ 1879 h 3903"/>
                <a:gd name="T20" fmla="*/ 1075 w 1936"/>
                <a:gd name="T21" fmla="*/ 2129 h 3903"/>
                <a:gd name="T22" fmla="*/ 1040 w 1936"/>
                <a:gd name="T23" fmla="*/ 2401 h 3903"/>
                <a:gd name="T24" fmla="*/ 1093 w 1936"/>
                <a:gd name="T25" fmla="*/ 2657 h 3903"/>
                <a:gd name="T26" fmla="*/ 1028 w 1936"/>
                <a:gd name="T27" fmla="*/ 2825 h 3903"/>
                <a:gd name="T28" fmla="*/ 1043 w 1936"/>
                <a:gd name="T29" fmla="*/ 3103 h 3903"/>
                <a:gd name="T30" fmla="*/ 1025 w 1936"/>
                <a:gd name="T31" fmla="*/ 3325 h 3903"/>
                <a:gd name="T32" fmla="*/ 1071 w 1936"/>
                <a:gd name="T33" fmla="*/ 3494 h 3903"/>
                <a:gd name="T34" fmla="*/ 1034 w 1936"/>
                <a:gd name="T35" fmla="*/ 3690 h 3903"/>
                <a:gd name="T36" fmla="*/ 853 w 1936"/>
                <a:gd name="T37" fmla="*/ 3734 h 3903"/>
                <a:gd name="T38" fmla="*/ 775 w 1936"/>
                <a:gd name="T39" fmla="*/ 3850 h 3903"/>
                <a:gd name="T40" fmla="*/ 550 w 1936"/>
                <a:gd name="T41" fmla="*/ 3875 h 3903"/>
                <a:gd name="T42" fmla="*/ 456 w 1936"/>
                <a:gd name="T43" fmla="*/ 3740 h 3903"/>
                <a:gd name="T44" fmla="*/ 409 w 1936"/>
                <a:gd name="T45" fmla="*/ 3547 h 3903"/>
                <a:gd name="T46" fmla="*/ 291 w 1936"/>
                <a:gd name="T47" fmla="*/ 3366 h 3903"/>
                <a:gd name="T48" fmla="*/ 191 w 1936"/>
                <a:gd name="T49" fmla="*/ 3156 h 3903"/>
                <a:gd name="T50" fmla="*/ 16 w 1936"/>
                <a:gd name="T51" fmla="*/ 3053 h 3903"/>
                <a:gd name="T52" fmla="*/ 19 w 1936"/>
                <a:gd name="T53" fmla="*/ 3000 h 3903"/>
                <a:gd name="T54" fmla="*/ 44 w 1936"/>
                <a:gd name="T55" fmla="*/ 2900 h 3903"/>
                <a:gd name="T56" fmla="*/ 94 w 1936"/>
                <a:gd name="T57" fmla="*/ 2760 h 3903"/>
                <a:gd name="T58" fmla="*/ 144 w 1936"/>
                <a:gd name="T59" fmla="*/ 2619 h 3903"/>
                <a:gd name="T60" fmla="*/ 241 w 1936"/>
                <a:gd name="T61" fmla="*/ 2376 h 3903"/>
                <a:gd name="T62" fmla="*/ 281 w 1936"/>
                <a:gd name="T63" fmla="*/ 2257 h 3903"/>
                <a:gd name="T64" fmla="*/ 338 w 1936"/>
                <a:gd name="T65" fmla="*/ 2098 h 3903"/>
                <a:gd name="T66" fmla="*/ 425 w 1936"/>
                <a:gd name="T67" fmla="*/ 1923 h 3903"/>
                <a:gd name="T68" fmla="*/ 391 w 1936"/>
                <a:gd name="T69" fmla="*/ 1776 h 3903"/>
                <a:gd name="T70" fmla="*/ 256 w 1936"/>
                <a:gd name="T71" fmla="*/ 1639 h 3903"/>
                <a:gd name="T72" fmla="*/ 284 w 1936"/>
                <a:gd name="T73" fmla="*/ 1473 h 3903"/>
                <a:gd name="T74" fmla="*/ 388 w 1936"/>
                <a:gd name="T75" fmla="*/ 1320 h 3903"/>
                <a:gd name="T76" fmla="*/ 469 w 1936"/>
                <a:gd name="T77" fmla="*/ 1214 h 3903"/>
                <a:gd name="T78" fmla="*/ 528 w 1936"/>
                <a:gd name="T79" fmla="*/ 1067 h 3903"/>
                <a:gd name="T80" fmla="*/ 484 w 1936"/>
                <a:gd name="T81" fmla="*/ 861 h 3903"/>
                <a:gd name="T82" fmla="*/ 472 w 1936"/>
                <a:gd name="T83" fmla="*/ 630 h 3903"/>
                <a:gd name="T84" fmla="*/ 372 w 1936"/>
                <a:gd name="T85" fmla="*/ 640 h 3903"/>
                <a:gd name="T86" fmla="*/ 206 w 1936"/>
                <a:gd name="T87" fmla="*/ 646 h 3903"/>
                <a:gd name="T88" fmla="*/ 188 w 1936"/>
                <a:gd name="T89" fmla="*/ 524 h 3903"/>
                <a:gd name="T90" fmla="*/ 50 w 1936"/>
                <a:gd name="T91" fmla="*/ 418 h 3903"/>
                <a:gd name="T92" fmla="*/ 110 w 1936"/>
                <a:gd name="T93" fmla="*/ 234 h 3903"/>
                <a:gd name="T94" fmla="*/ 147 w 1936"/>
                <a:gd name="T95" fmla="*/ 106 h 3903"/>
                <a:gd name="T96" fmla="*/ 244 w 1936"/>
                <a:gd name="T97" fmla="*/ 68 h 3903"/>
                <a:gd name="T98" fmla="*/ 272 w 1936"/>
                <a:gd name="T99" fmla="*/ 199 h 3903"/>
                <a:gd name="T100" fmla="*/ 416 w 1936"/>
                <a:gd name="T101" fmla="*/ 218 h 3903"/>
                <a:gd name="T102" fmla="*/ 566 w 1936"/>
                <a:gd name="T103" fmla="*/ 309 h 3903"/>
                <a:gd name="T104" fmla="*/ 750 w 1936"/>
                <a:gd name="T105" fmla="*/ 290 h 3903"/>
                <a:gd name="T106" fmla="*/ 981 w 1936"/>
                <a:gd name="T107" fmla="*/ 281 h 3903"/>
                <a:gd name="T108" fmla="*/ 1018 w 1936"/>
                <a:gd name="T109" fmla="*/ 118 h 3903"/>
                <a:gd name="T110" fmla="*/ 1081 w 1936"/>
                <a:gd name="T111" fmla="*/ 25 h 3903"/>
                <a:gd name="T112" fmla="*/ 1224 w 1936"/>
                <a:gd name="T113" fmla="*/ 18 h 3903"/>
                <a:gd name="T114" fmla="*/ 1306 w 1936"/>
                <a:gd name="T115" fmla="*/ 46 h 3903"/>
                <a:gd name="T116" fmla="*/ 1559 w 1936"/>
                <a:gd name="T117" fmla="*/ 25 h 3903"/>
                <a:gd name="T118" fmla="*/ 1718 w 1936"/>
                <a:gd name="T119" fmla="*/ 121 h 3903"/>
                <a:gd name="T120" fmla="*/ 1905 w 1936"/>
                <a:gd name="T121" fmla="*/ 131 h 3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6" h="3903">
                  <a:moveTo>
                    <a:pt x="1915" y="134"/>
                  </a:moveTo>
                  <a:lnTo>
                    <a:pt x="1921" y="137"/>
                  </a:lnTo>
                  <a:lnTo>
                    <a:pt x="1924" y="146"/>
                  </a:lnTo>
                  <a:lnTo>
                    <a:pt x="1930" y="156"/>
                  </a:lnTo>
                  <a:lnTo>
                    <a:pt x="1933" y="165"/>
                  </a:lnTo>
                  <a:lnTo>
                    <a:pt x="1936" y="174"/>
                  </a:lnTo>
                  <a:lnTo>
                    <a:pt x="1936" y="181"/>
                  </a:lnTo>
                  <a:lnTo>
                    <a:pt x="1927" y="203"/>
                  </a:lnTo>
                  <a:lnTo>
                    <a:pt x="1908" y="221"/>
                  </a:lnTo>
                  <a:lnTo>
                    <a:pt x="1893" y="237"/>
                  </a:lnTo>
                  <a:lnTo>
                    <a:pt x="1883" y="243"/>
                  </a:lnTo>
                  <a:lnTo>
                    <a:pt x="1874" y="249"/>
                  </a:lnTo>
                  <a:lnTo>
                    <a:pt x="1861" y="252"/>
                  </a:lnTo>
                  <a:lnTo>
                    <a:pt x="1852" y="259"/>
                  </a:lnTo>
                  <a:lnTo>
                    <a:pt x="1846" y="265"/>
                  </a:lnTo>
                  <a:lnTo>
                    <a:pt x="1836" y="281"/>
                  </a:lnTo>
                  <a:lnTo>
                    <a:pt x="1833" y="306"/>
                  </a:lnTo>
                  <a:lnTo>
                    <a:pt x="1830" y="327"/>
                  </a:lnTo>
                  <a:lnTo>
                    <a:pt x="1824" y="346"/>
                  </a:lnTo>
                  <a:lnTo>
                    <a:pt x="1811" y="365"/>
                  </a:lnTo>
                  <a:lnTo>
                    <a:pt x="1793" y="384"/>
                  </a:lnTo>
                  <a:lnTo>
                    <a:pt x="1780" y="402"/>
                  </a:lnTo>
                  <a:lnTo>
                    <a:pt x="1777" y="427"/>
                  </a:lnTo>
                  <a:lnTo>
                    <a:pt x="1780" y="459"/>
                  </a:lnTo>
                  <a:lnTo>
                    <a:pt x="1777" y="484"/>
                  </a:lnTo>
                  <a:lnTo>
                    <a:pt x="1774" y="502"/>
                  </a:lnTo>
                  <a:lnTo>
                    <a:pt x="1768" y="527"/>
                  </a:lnTo>
                  <a:lnTo>
                    <a:pt x="1758" y="552"/>
                  </a:lnTo>
                  <a:lnTo>
                    <a:pt x="1749" y="568"/>
                  </a:lnTo>
                  <a:lnTo>
                    <a:pt x="1733" y="577"/>
                  </a:lnTo>
                  <a:lnTo>
                    <a:pt x="1712" y="583"/>
                  </a:lnTo>
                  <a:lnTo>
                    <a:pt x="1687" y="587"/>
                  </a:lnTo>
                  <a:lnTo>
                    <a:pt x="1665" y="590"/>
                  </a:lnTo>
                  <a:lnTo>
                    <a:pt x="1649" y="599"/>
                  </a:lnTo>
                  <a:lnTo>
                    <a:pt x="1646" y="612"/>
                  </a:lnTo>
                  <a:lnTo>
                    <a:pt x="1643" y="627"/>
                  </a:lnTo>
                  <a:lnTo>
                    <a:pt x="1643" y="646"/>
                  </a:lnTo>
                  <a:lnTo>
                    <a:pt x="1640" y="658"/>
                  </a:lnTo>
                  <a:lnTo>
                    <a:pt x="1621" y="668"/>
                  </a:lnTo>
                  <a:lnTo>
                    <a:pt x="1596" y="677"/>
                  </a:lnTo>
                  <a:lnTo>
                    <a:pt x="1568" y="683"/>
                  </a:lnTo>
                  <a:lnTo>
                    <a:pt x="1543" y="693"/>
                  </a:lnTo>
                  <a:lnTo>
                    <a:pt x="1527" y="705"/>
                  </a:lnTo>
                  <a:lnTo>
                    <a:pt x="1524" y="721"/>
                  </a:lnTo>
                  <a:lnTo>
                    <a:pt x="1524" y="740"/>
                  </a:lnTo>
                  <a:lnTo>
                    <a:pt x="1527" y="761"/>
                  </a:lnTo>
                  <a:lnTo>
                    <a:pt x="1527" y="777"/>
                  </a:lnTo>
                  <a:lnTo>
                    <a:pt x="1521" y="802"/>
                  </a:lnTo>
                  <a:lnTo>
                    <a:pt x="1509" y="830"/>
                  </a:lnTo>
                  <a:lnTo>
                    <a:pt x="1496" y="852"/>
                  </a:lnTo>
                  <a:lnTo>
                    <a:pt x="1490" y="855"/>
                  </a:lnTo>
                  <a:lnTo>
                    <a:pt x="1480" y="858"/>
                  </a:lnTo>
                  <a:lnTo>
                    <a:pt x="1471" y="861"/>
                  </a:lnTo>
                  <a:lnTo>
                    <a:pt x="1462" y="868"/>
                  </a:lnTo>
                  <a:lnTo>
                    <a:pt x="1455" y="871"/>
                  </a:lnTo>
                  <a:lnTo>
                    <a:pt x="1443" y="883"/>
                  </a:lnTo>
                  <a:lnTo>
                    <a:pt x="1427" y="902"/>
                  </a:lnTo>
                  <a:lnTo>
                    <a:pt x="1415" y="918"/>
                  </a:lnTo>
                  <a:lnTo>
                    <a:pt x="1409" y="927"/>
                  </a:lnTo>
                  <a:lnTo>
                    <a:pt x="1409" y="930"/>
                  </a:lnTo>
                  <a:lnTo>
                    <a:pt x="1402" y="936"/>
                  </a:lnTo>
                  <a:lnTo>
                    <a:pt x="1396" y="946"/>
                  </a:lnTo>
                  <a:lnTo>
                    <a:pt x="1390" y="952"/>
                  </a:lnTo>
                  <a:lnTo>
                    <a:pt x="1384" y="961"/>
                  </a:lnTo>
                  <a:lnTo>
                    <a:pt x="1377" y="968"/>
                  </a:lnTo>
                  <a:lnTo>
                    <a:pt x="1374" y="977"/>
                  </a:lnTo>
                  <a:lnTo>
                    <a:pt x="1362" y="1005"/>
                  </a:lnTo>
                  <a:lnTo>
                    <a:pt x="1349" y="1042"/>
                  </a:lnTo>
                  <a:lnTo>
                    <a:pt x="1340" y="1080"/>
                  </a:lnTo>
                  <a:lnTo>
                    <a:pt x="1334" y="1114"/>
                  </a:lnTo>
                  <a:lnTo>
                    <a:pt x="1334" y="1146"/>
                  </a:lnTo>
                  <a:lnTo>
                    <a:pt x="1334" y="1183"/>
                  </a:lnTo>
                  <a:lnTo>
                    <a:pt x="1337" y="1220"/>
                  </a:lnTo>
                  <a:lnTo>
                    <a:pt x="1334" y="1252"/>
                  </a:lnTo>
                  <a:lnTo>
                    <a:pt x="1324" y="1270"/>
                  </a:lnTo>
                  <a:lnTo>
                    <a:pt x="1312" y="1289"/>
                  </a:lnTo>
                  <a:lnTo>
                    <a:pt x="1296" y="1311"/>
                  </a:lnTo>
                  <a:lnTo>
                    <a:pt x="1290" y="1330"/>
                  </a:lnTo>
                  <a:lnTo>
                    <a:pt x="1287" y="1348"/>
                  </a:lnTo>
                  <a:lnTo>
                    <a:pt x="1287" y="1373"/>
                  </a:lnTo>
                  <a:lnTo>
                    <a:pt x="1290" y="1398"/>
                  </a:lnTo>
                  <a:lnTo>
                    <a:pt x="1290" y="1417"/>
                  </a:lnTo>
                  <a:lnTo>
                    <a:pt x="1277" y="1448"/>
                  </a:lnTo>
                  <a:lnTo>
                    <a:pt x="1262" y="1483"/>
                  </a:lnTo>
                  <a:lnTo>
                    <a:pt x="1246" y="1514"/>
                  </a:lnTo>
                  <a:lnTo>
                    <a:pt x="1237" y="1545"/>
                  </a:lnTo>
                  <a:lnTo>
                    <a:pt x="1240" y="1567"/>
                  </a:lnTo>
                  <a:lnTo>
                    <a:pt x="1249" y="1595"/>
                  </a:lnTo>
                  <a:lnTo>
                    <a:pt x="1259" y="1623"/>
                  </a:lnTo>
                  <a:lnTo>
                    <a:pt x="1265" y="1645"/>
                  </a:lnTo>
                  <a:lnTo>
                    <a:pt x="1259" y="1676"/>
                  </a:lnTo>
                  <a:lnTo>
                    <a:pt x="1249" y="1708"/>
                  </a:lnTo>
                  <a:lnTo>
                    <a:pt x="1237" y="1742"/>
                  </a:lnTo>
                  <a:lnTo>
                    <a:pt x="1224" y="1767"/>
                  </a:lnTo>
                  <a:lnTo>
                    <a:pt x="1206" y="1783"/>
                  </a:lnTo>
                  <a:lnTo>
                    <a:pt x="1181" y="1801"/>
                  </a:lnTo>
                  <a:lnTo>
                    <a:pt x="1165" y="1817"/>
                  </a:lnTo>
                  <a:lnTo>
                    <a:pt x="1162" y="1836"/>
                  </a:lnTo>
                  <a:lnTo>
                    <a:pt x="1162" y="1857"/>
                  </a:lnTo>
                  <a:lnTo>
                    <a:pt x="1165" y="1879"/>
                  </a:lnTo>
                  <a:lnTo>
                    <a:pt x="1165" y="1898"/>
                  </a:lnTo>
                  <a:lnTo>
                    <a:pt x="1159" y="1932"/>
                  </a:lnTo>
                  <a:lnTo>
                    <a:pt x="1146" y="1967"/>
                  </a:lnTo>
                  <a:lnTo>
                    <a:pt x="1134" y="1998"/>
                  </a:lnTo>
                  <a:lnTo>
                    <a:pt x="1121" y="2014"/>
                  </a:lnTo>
                  <a:lnTo>
                    <a:pt x="1103" y="2032"/>
                  </a:lnTo>
                  <a:lnTo>
                    <a:pt x="1087" y="2051"/>
                  </a:lnTo>
                  <a:lnTo>
                    <a:pt x="1078" y="2070"/>
                  </a:lnTo>
                  <a:lnTo>
                    <a:pt x="1071" y="2095"/>
                  </a:lnTo>
                  <a:lnTo>
                    <a:pt x="1075" y="2129"/>
                  </a:lnTo>
                  <a:lnTo>
                    <a:pt x="1075" y="2160"/>
                  </a:lnTo>
                  <a:lnTo>
                    <a:pt x="1075" y="2188"/>
                  </a:lnTo>
                  <a:lnTo>
                    <a:pt x="1065" y="2213"/>
                  </a:lnTo>
                  <a:lnTo>
                    <a:pt x="1050" y="2245"/>
                  </a:lnTo>
                  <a:lnTo>
                    <a:pt x="1040" y="2270"/>
                  </a:lnTo>
                  <a:lnTo>
                    <a:pt x="1034" y="2295"/>
                  </a:lnTo>
                  <a:lnTo>
                    <a:pt x="1031" y="2323"/>
                  </a:lnTo>
                  <a:lnTo>
                    <a:pt x="1028" y="2354"/>
                  </a:lnTo>
                  <a:lnTo>
                    <a:pt x="1031" y="2379"/>
                  </a:lnTo>
                  <a:lnTo>
                    <a:pt x="1040" y="2401"/>
                  </a:lnTo>
                  <a:lnTo>
                    <a:pt x="1062" y="2426"/>
                  </a:lnTo>
                  <a:lnTo>
                    <a:pt x="1084" y="2451"/>
                  </a:lnTo>
                  <a:lnTo>
                    <a:pt x="1103" y="2476"/>
                  </a:lnTo>
                  <a:lnTo>
                    <a:pt x="1115" y="2498"/>
                  </a:lnTo>
                  <a:lnTo>
                    <a:pt x="1118" y="2519"/>
                  </a:lnTo>
                  <a:lnTo>
                    <a:pt x="1115" y="2544"/>
                  </a:lnTo>
                  <a:lnTo>
                    <a:pt x="1115" y="2566"/>
                  </a:lnTo>
                  <a:lnTo>
                    <a:pt x="1109" y="2594"/>
                  </a:lnTo>
                  <a:lnTo>
                    <a:pt x="1099" y="2629"/>
                  </a:lnTo>
                  <a:lnTo>
                    <a:pt x="1093" y="2657"/>
                  </a:lnTo>
                  <a:lnTo>
                    <a:pt x="1090" y="2685"/>
                  </a:lnTo>
                  <a:lnTo>
                    <a:pt x="1084" y="2719"/>
                  </a:lnTo>
                  <a:lnTo>
                    <a:pt x="1081" y="2757"/>
                  </a:lnTo>
                  <a:lnTo>
                    <a:pt x="1071" y="2782"/>
                  </a:lnTo>
                  <a:lnTo>
                    <a:pt x="1065" y="2791"/>
                  </a:lnTo>
                  <a:lnTo>
                    <a:pt x="1056" y="2797"/>
                  </a:lnTo>
                  <a:lnTo>
                    <a:pt x="1046" y="2804"/>
                  </a:lnTo>
                  <a:lnTo>
                    <a:pt x="1040" y="2813"/>
                  </a:lnTo>
                  <a:lnTo>
                    <a:pt x="1031" y="2819"/>
                  </a:lnTo>
                  <a:lnTo>
                    <a:pt x="1028" y="2825"/>
                  </a:lnTo>
                  <a:lnTo>
                    <a:pt x="1021" y="2854"/>
                  </a:lnTo>
                  <a:lnTo>
                    <a:pt x="1021" y="2888"/>
                  </a:lnTo>
                  <a:lnTo>
                    <a:pt x="1025" y="2925"/>
                  </a:lnTo>
                  <a:lnTo>
                    <a:pt x="1025" y="2953"/>
                  </a:lnTo>
                  <a:lnTo>
                    <a:pt x="1021" y="2978"/>
                  </a:lnTo>
                  <a:lnTo>
                    <a:pt x="1015" y="3007"/>
                  </a:lnTo>
                  <a:lnTo>
                    <a:pt x="1012" y="3032"/>
                  </a:lnTo>
                  <a:lnTo>
                    <a:pt x="1021" y="3053"/>
                  </a:lnTo>
                  <a:lnTo>
                    <a:pt x="1034" y="3078"/>
                  </a:lnTo>
                  <a:lnTo>
                    <a:pt x="1043" y="3103"/>
                  </a:lnTo>
                  <a:lnTo>
                    <a:pt x="1046" y="3125"/>
                  </a:lnTo>
                  <a:lnTo>
                    <a:pt x="1037" y="3147"/>
                  </a:lnTo>
                  <a:lnTo>
                    <a:pt x="1015" y="3169"/>
                  </a:lnTo>
                  <a:lnTo>
                    <a:pt x="996" y="3194"/>
                  </a:lnTo>
                  <a:lnTo>
                    <a:pt x="981" y="3213"/>
                  </a:lnTo>
                  <a:lnTo>
                    <a:pt x="978" y="3238"/>
                  </a:lnTo>
                  <a:lnTo>
                    <a:pt x="978" y="3266"/>
                  </a:lnTo>
                  <a:lnTo>
                    <a:pt x="981" y="3291"/>
                  </a:lnTo>
                  <a:lnTo>
                    <a:pt x="1000" y="3309"/>
                  </a:lnTo>
                  <a:lnTo>
                    <a:pt x="1025" y="3325"/>
                  </a:lnTo>
                  <a:lnTo>
                    <a:pt x="1053" y="3344"/>
                  </a:lnTo>
                  <a:lnTo>
                    <a:pt x="1078" y="3359"/>
                  </a:lnTo>
                  <a:lnTo>
                    <a:pt x="1096" y="3378"/>
                  </a:lnTo>
                  <a:lnTo>
                    <a:pt x="1103" y="3400"/>
                  </a:lnTo>
                  <a:lnTo>
                    <a:pt x="1103" y="3428"/>
                  </a:lnTo>
                  <a:lnTo>
                    <a:pt x="1103" y="3453"/>
                  </a:lnTo>
                  <a:lnTo>
                    <a:pt x="1096" y="3475"/>
                  </a:lnTo>
                  <a:lnTo>
                    <a:pt x="1090" y="3481"/>
                  </a:lnTo>
                  <a:lnTo>
                    <a:pt x="1081" y="3487"/>
                  </a:lnTo>
                  <a:lnTo>
                    <a:pt x="1071" y="3494"/>
                  </a:lnTo>
                  <a:lnTo>
                    <a:pt x="1059" y="3500"/>
                  </a:lnTo>
                  <a:lnTo>
                    <a:pt x="1053" y="3506"/>
                  </a:lnTo>
                  <a:lnTo>
                    <a:pt x="1046" y="3512"/>
                  </a:lnTo>
                  <a:lnTo>
                    <a:pt x="1040" y="3534"/>
                  </a:lnTo>
                  <a:lnTo>
                    <a:pt x="1040" y="3559"/>
                  </a:lnTo>
                  <a:lnTo>
                    <a:pt x="1040" y="3581"/>
                  </a:lnTo>
                  <a:lnTo>
                    <a:pt x="1040" y="3603"/>
                  </a:lnTo>
                  <a:lnTo>
                    <a:pt x="1040" y="3634"/>
                  </a:lnTo>
                  <a:lnTo>
                    <a:pt x="1040" y="3662"/>
                  </a:lnTo>
                  <a:lnTo>
                    <a:pt x="1034" y="3690"/>
                  </a:lnTo>
                  <a:lnTo>
                    <a:pt x="1021" y="3706"/>
                  </a:lnTo>
                  <a:lnTo>
                    <a:pt x="1009" y="3709"/>
                  </a:lnTo>
                  <a:lnTo>
                    <a:pt x="990" y="3706"/>
                  </a:lnTo>
                  <a:lnTo>
                    <a:pt x="971" y="3703"/>
                  </a:lnTo>
                  <a:lnTo>
                    <a:pt x="953" y="3697"/>
                  </a:lnTo>
                  <a:lnTo>
                    <a:pt x="937" y="3694"/>
                  </a:lnTo>
                  <a:lnTo>
                    <a:pt x="915" y="3700"/>
                  </a:lnTo>
                  <a:lnTo>
                    <a:pt x="887" y="3706"/>
                  </a:lnTo>
                  <a:lnTo>
                    <a:pt x="865" y="3719"/>
                  </a:lnTo>
                  <a:lnTo>
                    <a:pt x="853" y="3734"/>
                  </a:lnTo>
                  <a:lnTo>
                    <a:pt x="853" y="3747"/>
                  </a:lnTo>
                  <a:lnTo>
                    <a:pt x="862" y="3762"/>
                  </a:lnTo>
                  <a:lnTo>
                    <a:pt x="872" y="3775"/>
                  </a:lnTo>
                  <a:lnTo>
                    <a:pt x="878" y="3790"/>
                  </a:lnTo>
                  <a:lnTo>
                    <a:pt x="872" y="3806"/>
                  </a:lnTo>
                  <a:lnTo>
                    <a:pt x="859" y="3822"/>
                  </a:lnTo>
                  <a:lnTo>
                    <a:pt x="843" y="3837"/>
                  </a:lnTo>
                  <a:lnTo>
                    <a:pt x="828" y="3850"/>
                  </a:lnTo>
                  <a:lnTo>
                    <a:pt x="806" y="3853"/>
                  </a:lnTo>
                  <a:lnTo>
                    <a:pt x="775" y="3850"/>
                  </a:lnTo>
                  <a:lnTo>
                    <a:pt x="743" y="3847"/>
                  </a:lnTo>
                  <a:lnTo>
                    <a:pt x="719" y="3850"/>
                  </a:lnTo>
                  <a:lnTo>
                    <a:pt x="697" y="3859"/>
                  </a:lnTo>
                  <a:lnTo>
                    <a:pt x="672" y="3878"/>
                  </a:lnTo>
                  <a:lnTo>
                    <a:pt x="647" y="3897"/>
                  </a:lnTo>
                  <a:lnTo>
                    <a:pt x="625" y="3903"/>
                  </a:lnTo>
                  <a:lnTo>
                    <a:pt x="606" y="3903"/>
                  </a:lnTo>
                  <a:lnTo>
                    <a:pt x="584" y="3897"/>
                  </a:lnTo>
                  <a:lnTo>
                    <a:pt x="566" y="3887"/>
                  </a:lnTo>
                  <a:lnTo>
                    <a:pt x="550" y="3875"/>
                  </a:lnTo>
                  <a:lnTo>
                    <a:pt x="544" y="3856"/>
                  </a:lnTo>
                  <a:lnTo>
                    <a:pt x="541" y="3834"/>
                  </a:lnTo>
                  <a:lnTo>
                    <a:pt x="537" y="3806"/>
                  </a:lnTo>
                  <a:lnTo>
                    <a:pt x="531" y="3781"/>
                  </a:lnTo>
                  <a:lnTo>
                    <a:pt x="525" y="3765"/>
                  </a:lnTo>
                  <a:lnTo>
                    <a:pt x="512" y="3756"/>
                  </a:lnTo>
                  <a:lnTo>
                    <a:pt x="494" y="3750"/>
                  </a:lnTo>
                  <a:lnTo>
                    <a:pt x="475" y="3744"/>
                  </a:lnTo>
                  <a:lnTo>
                    <a:pt x="462" y="3740"/>
                  </a:lnTo>
                  <a:lnTo>
                    <a:pt x="456" y="3740"/>
                  </a:lnTo>
                  <a:lnTo>
                    <a:pt x="456" y="3731"/>
                  </a:lnTo>
                  <a:lnTo>
                    <a:pt x="456" y="3712"/>
                  </a:lnTo>
                  <a:lnTo>
                    <a:pt x="456" y="3684"/>
                  </a:lnTo>
                  <a:lnTo>
                    <a:pt x="456" y="3659"/>
                  </a:lnTo>
                  <a:lnTo>
                    <a:pt x="456" y="3640"/>
                  </a:lnTo>
                  <a:lnTo>
                    <a:pt x="450" y="3615"/>
                  </a:lnTo>
                  <a:lnTo>
                    <a:pt x="441" y="3584"/>
                  </a:lnTo>
                  <a:lnTo>
                    <a:pt x="428" y="3559"/>
                  </a:lnTo>
                  <a:lnTo>
                    <a:pt x="422" y="3553"/>
                  </a:lnTo>
                  <a:lnTo>
                    <a:pt x="409" y="3547"/>
                  </a:lnTo>
                  <a:lnTo>
                    <a:pt x="400" y="3537"/>
                  </a:lnTo>
                  <a:lnTo>
                    <a:pt x="391" y="3531"/>
                  </a:lnTo>
                  <a:lnTo>
                    <a:pt x="384" y="3525"/>
                  </a:lnTo>
                  <a:lnTo>
                    <a:pt x="372" y="3506"/>
                  </a:lnTo>
                  <a:lnTo>
                    <a:pt x="359" y="3481"/>
                  </a:lnTo>
                  <a:lnTo>
                    <a:pt x="350" y="3459"/>
                  </a:lnTo>
                  <a:lnTo>
                    <a:pt x="338" y="3437"/>
                  </a:lnTo>
                  <a:lnTo>
                    <a:pt x="319" y="3413"/>
                  </a:lnTo>
                  <a:lnTo>
                    <a:pt x="303" y="3388"/>
                  </a:lnTo>
                  <a:lnTo>
                    <a:pt x="291" y="3366"/>
                  </a:lnTo>
                  <a:lnTo>
                    <a:pt x="291" y="3338"/>
                  </a:lnTo>
                  <a:lnTo>
                    <a:pt x="291" y="3303"/>
                  </a:lnTo>
                  <a:lnTo>
                    <a:pt x="294" y="3269"/>
                  </a:lnTo>
                  <a:lnTo>
                    <a:pt x="291" y="3241"/>
                  </a:lnTo>
                  <a:lnTo>
                    <a:pt x="281" y="3225"/>
                  </a:lnTo>
                  <a:lnTo>
                    <a:pt x="269" y="3206"/>
                  </a:lnTo>
                  <a:lnTo>
                    <a:pt x="253" y="3191"/>
                  </a:lnTo>
                  <a:lnTo>
                    <a:pt x="234" y="3178"/>
                  </a:lnTo>
                  <a:lnTo>
                    <a:pt x="213" y="3163"/>
                  </a:lnTo>
                  <a:lnTo>
                    <a:pt x="191" y="3156"/>
                  </a:lnTo>
                  <a:lnTo>
                    <a:pt x="169" y="3153"/>
                  </a:lnTo>
                  <a:lnTo>
                    <a:pt x="138" y="3156"/>
                  </a:lnTo>
                  <a:lnTo>
                    <a:pt x="110" y="3160"/>
                  </a:lnTo>
                  <a:lnTo>
                    <a:pt x="88" y="3156"/>
                  </a:lnTo>
                  <a:lnTo>
                    <a:pt x="69" y="3138"/>
                  </a:lnTo>
                  <a:lnTo>
                    <a:pt x="57" y="3107"/>
                  </a:lnTo>
                  <a:lnTo>
                    <a:pt x="41" y="3078"/>
                  </a:lnTo>
                  <a:lnTo>
                    <a:pt x="25" y="3060"/>
                  </a:lnTo>
                  <a:lnTo>
                    <a:pt x="22" y="3057"/>
                  </a:lnTo>
                  <a:lnTo>
                    <a:pt x="16" y="3053"/>
                  </a:lnTo>
                  <a:lnTo>
                    <a:pt x="10" y="3053"/>
                  </a:lnTo>
                  <a:lnTo>
                    <a:pt x="3" y="3050"/>
                  </a:lnTo>
                  <a:lnTo>
                    <a:pt x="0" y="3050"/>
                  </a:lnTo>
                  <a:lnTo>
                    <a:pt x="0" y="3047"/>
                  </a:lnTo>
                  <a:lnTo>
                    <a:pt x="0" y="3041"/>
                  </a:lnTo>
                  <a:lnTo>
                    <a:pt x="0" y="3032"/>
                  </a:lnTo>
                  <a:lnTo>
                    <a:pt x="3" y="3022"/>
                  </a:lnTo>
                  <a:lnTo>
                    <a:pt x="3" y="3013"/>
                  </a:lnTo>
                  <a:lnTo>
                    <a:pt x="7" y="3007"/>
                  </a:lnTo>
                  <a:lnTo>
                    <a:pt x="19" y="3000"/>
                  </a:lnTo>
                  <a:lnTo>
                    <a:pt x="41" y="2997"/>
                  </a:lnTo>
                  <a:lnTo>
                    <a:pt x="60" y="2991"/>
                  </a:lnTo>
                  <a:lnTo>
                    <a:pt x="72" y="2985"/>
                  </a:lnTo>
                  <a:lnTo>
                    <a:pt x="75" y="2978"/>
                  </a:lnTo>
                  <a:lnTo>
                    <a:pt x="75" y="2969"/>
                  </a:lnTo>
                  <a:lnTo>
                    <a:pt x="75" y="2960"/>
                  </a:lnTo>
                  <a:lnTo>
                    <a:pt x="75" y="2950"/>
                  </a:lnTo>
                  <a:lnTo>
                    <a:pt x="72" y="2941"/>
                  </a:lnTo>
                  <a:lnTo>
                    <a:pt x="60" y="2922"/>
                  </a:lnTo>
                  <a:lnTo>
                    <a:pt x="44" y="2900"/>
                  </a:lnTo>
                  <a:lnTo>
                    <a:pt x="35" y="2882"/>
                  </a:lnTo>
                  <a:lnTo>
                    <a:pt x="38" y="2860"/>
                  </a:lnTo>
                  <a:lnTo>
                    <a:pt x="50" y="2838"/>
                  </a:lnTo>
                  <a:lnTo>
                    <a:pt x="60" y="2819"/>
                  </a:lnTo>
                  <a:lnTo>
                    <a:pt x="66" y="2816"/>
                  </a:lnTo>
                  <a:lnTo>
                    <a:pt x="72" y="2810"/>
                  </a:lnTo>
                  <a:lnTo>
                    <a:pt x="78" y="2807"/>
                  </a:lnTo>
                  <a:lnTo>
                    <a:pt x="81" y="2800"/>
                  </a:lnTo>
                  <a:lnTo>
                    <a:pt x="88" y="2785"/>
                  </a:lnTo>
                  <a:lnTo>
                    <a:pt x="94" y="2760"/>
                  </a:lnTo>
                  <a:lnTo>
                    <a:pt x="97" y="2741"/>
                  </a:lnTo>
                  <a:lnTo>
                    <a:pt x="97" y="2722"/>
                  </a:lnTo>
                  <a:lnTo>
                    <a:pt x="94" y="2701"/>
                  </a:lnTo>
                  <a:lnTo>
                    <a:pt x="94" y="2679"/>
                  </a:lnTo>
                  <a:lnTo>
                    <a:pt x="97" y="2663"/>
                  </a:lnTo>
                  <a:lnTo>
                    <a:pt x="103" y="2654"/>
                  </a:lnTo>
                  <a:lnTo>
                    <a:pt x="113" y="2644"/>
                  </a:lnTo>
                  <a:lnTo>
                    <a:pt x="125" y="2635"/>
                  </a:lnTo>
                  <a:lnTo>
                    <a:pt x="135" y="2629"/>
                  </a:lnTo>
                  <a:lnTo>
                    <a:pt x="144" y="2619"/>
                  </a:lnTo>
                  <a:lnTo>
                    <a:pt x="160" y="2591"/>
                  </a:lnTo>
                  <a:lnTo>
                    <a:pt x="175" y="2557"/>
                  </a:lnTo>
                  <a:lnTo>
                    <a:pt x="188" y="2526"/>
                  </a:lnTo>
                  <a:lnTo>
                    <a:pt x="197" y="2504"/>
                  </a:lnTo>
                  <a:lnTo>
                    <a:pt x="210" y="2476"/>
                  </a:lnTo>
                  <a:lnTo>
                    <a:pt x="219" y="2454"/>
                  </a:lnTo>
                  <a:lnTo>
                    <a:pt x="225" y="2429"/>
                  </a:lnTo>
                  <a:lnTo>
                    <a:pt x="228" y="2401"/>
                  </a:lnTo>
                  <a:lnTo>
                    <a:pt x="234" y="2379"/>
                  </a:lnTo>
                  <a:lnTo>
                    <a:pt x="241" y="2376"/>
                  </a:lnTo>
                  <a:lnTo>
                    <a:pt x="250" y="2370"/>
                  </a:lnTo>
                  <a:lnTo>
                    <a:pt x="259" y="2366"/>
                  </a:lnTo>
                  <a:lnTo>
                    <a:pt x="269" y="2360"/>
                  </a:lnTo>
                  <a:lnTo>
                    <a:pt x="278" y="2357"/>
                  </a:lnTo>
                  <a:lnTo>
                    <a:pt x="281" y="2351"/>
                  </a:lnTo>
                  <a:lnTo>
                    <a:pt x="291" y="2335"/>
                  </a:lnTo>
                  <a:lnTo>
                    <a:pt x="294" y="2316"/>
                  </a:lnTo>
                  <a:lnTo>
                    <a:pt x="297" y="2298"/>
                  </a:lnTo>
                  <a:lnTo>
                    <a:pt x="291" y="2279"/>
                  </a:lnTo>
                  <a:lnTo>
                    <a:pt x="281" y="2257"/>
                  </a:lnTo>
                  <a:lnTo>
                    <a:pt x="272" y="2235"/>
                  </a:lnTo>
                  <a:lnTo>
                    <a:pt x="269" y="2217"/>
                  </a:lnTo>
                  <a:lnTo>
                    <a:pt x="275" y="2192"/>
                  </a:lnTo>
                  <a:lnTo>
                    <a:pt x="284" y="2160"/>
                  </a:lnTo>
                  <a:lnTo>
                    <a:pt x="297" y="2139"/>
                  </a:lnTo>
                  <a:lnTo>
                    <a:pt x="303" y="2129"/>
                  </a:lnTo>
                  <a:lnTo>
                    <a:pt x="313" y="2120"/>
                  </a:lnTo>
                  <a:lnTo>
                    <a:pt x="322" y="2114"/>
                  </a:lnTo>
                  <a:lnTo>
                    <a:pt x="331" y="2104"/>
                  </a:lnTo>
                  <a:lnTo>
                    <a:pt x="338" y="2098"/>
                  </a:lnTo>
                  <a:lnTo>
                    <a:pt x="350" y="2067"/>
                  </a:lnTo>
                  <a:lnTo>
                    <a:pt x="363" y="2029"/>
                  </a:lnTo>
                  <a:lnTo>
                    <a:pt x="375" y="1998"/>
                  </a:lnTo>
                  <a:lnTo>
                    <a:pt x="378" y="1989"/>
                  </a:lnTo>
                  <a:lnTo>
                    <a:pt x="384" y="1982"/>
                  </a:lnTo>
                  <a:lnTo>
                    <a:pt x="391" y="1973"/>
                  </a:lnTo>
                  <a:lnTo>
                    <a:pt x="400" y="1967"/>
                  </a:lnTo>
                  <a:lnTo>
                    <a:pt x="403" y="1957"/>
                  </a:lnTo>
                  <a:lnTo>
                    <a:pt x="416" y="1942"/>
                  </a:lnTo>
                  <a:lnTo>
                    <a:pt x="425" y="1923"/>
                  </a:lnTo>
                  <a:lnTo>
                    <a:pt x="434" y="1904"/>
                  </a:lnTo>
                  <a:lnTo>
                    <a:pt x="437" y="1879"/>
                  </a:lnTo>
                  <a:lnTo>
                    <a:pt x="437" y="1848"/>
                  </a:lnTo>
                  <a:lnTo>
                    <a:pt x="434" y="1823"/>
                  </a:lnTo>
                  <a:lnTo>
                    <a:pt x="431" y="1814"/>
                  </a:lnTo>
                  <a:lnTo>
                    <a:pt x="425" y="1804"/>
                  </a:lnTo>
                  <a:lnTo>
                    <a:pt x="419" y="1792"/>
                  </a:lnTo>
                  <a:lnTo>
                    <a:pt x="409" y="1786"/>
                  </a:lnTo>
                  <a:lnTo>
                    <a:pt x="403" y="1779"/>
                  </a:lnTo>
                  <a:lnTo>
                    <a:pt x="391" y="1776"/>
                  </a:lnTo>
                  <a:lnTo>
                    <a:pt x="372" y="1776"/>
                  </a:lnTo>
                  <a:lnTo>
                    <a:pt x="353" y="1779"/>
                  </a:lnTo>
                  <a:lnTo>
                    <a:pt x="341" y="1779"/>
                  </a:lnTo>
                  <a:lnTo>
                    <a:pt x="319" y="1773"/>
                  </a:lnTo>
                  <a:lnTo>
                    <a:pt x="297" y="1761"/>
                  </a:lnTo>
                  <a:lnTo>
                    <a:pt x="278" y="1748"/>
                  </a:lnTo>
                  <a:lnTo>
                    <a:pt x="269" y="1723"/>
                  </a:lnTo>
                  <a:lnTo>
                    <a:pt x="263" y="1695"/>
                  </a:lnTo>
                  <a:lnTo>
                    <a:pt x="256" y="1667"/>
                  </a:lnTo>
                  <a:lnTo>
                    <a:pt x="256" y="1639"/>
                  </a:lnTo>
                  <a:lnTo>
                    <a:pt x="256" y="1601"/>
                  </a:lnTo>
                  <a:lnTo>
                    <a:pt x="256" y="1570"/>
                  </a:lnTo>
                  <a:lnTo>
                    <a:pt x="256" y="1551"/>
                  </a:lnTo>
                  <a:lnTo>
                    <a:pt x="253" y="1523"/>
                  </a:lnTo>
                  <a:lnTo>
                    <a:pt x="253" y="1498"/>
                  </a:lnTo>
                  <a:lnTo>
                    <a:pt x="256" y="1480"/>
                  </a:lnTo>
                  <a:lnTo>
                    <a:pt x="263" y="1477"/>
                  </a:lnTo>
                  <a:lnTo>
                    <a:pt x="269" y="1473"/>
                  </a:lnTo>
                  <a:lnTo>
                    <a:pt x="275" y="1473"/>
                  </a:lnTo>
                  <a:lnTo>
                    <a:pt x="284" y="1473"/>
                  </a:lnTo>
                  <a:lnTo>
                    <a:pt x="291" y="1470"/>
                  </a:lnTo>
                  <a:lnTo>
                    <a:pt x="294" y="1467"/>
                  </a:lnTo>
                  <a:lnTo>
                    <a:pt x="300" y="1452"/>
                  </a:lnTo>
                  <a:lnTo>
                    <a:pt x="306" y="1427"/>
                  </a:lnTo>
                  <a:lnTo>
                    <a:pt x="309" y="1408"/>
                  </a:lnTo>
                  <a:lnTo>
                    <a:pt x="322" y="1386"/>
                  </a:lnTo>
                  <a:lnTo>
                    <a:pt x="334" y="1364"/>
                  </a:lnTo>
                  <a:lnTo>
                    <a:pt x="350" y="1348"/>
                  </a:lnTo>
                  <a:lnTo>
                    <a:pt x="366" y="1333"/>
                  </a:lnTo>
                  <a:lnTo>
                    <a:pt x="388" y="1320"/>
                  </a:lnTo>
                  <a:lnTo>
                    <a:pt x="403" y="1305"/>
                  </a:lnTo>
                  <a:lnTo>
                    <a:pt x="412" y="1286"/>
                  </a:lnTo>
                  <a:lnTo>
                    <a:pt x="416" y="1258"/>
                  </a:lnTo>
                  <a:lnTo>
                    <a:pt x="422" y="1233"/>
                  </a:lnTo>
                  <a:lnTo>
                    <a:pt x="434" y="1214"/>
                  </a:lnTo>
                  <a:lnTo>
                    <a:pt x="441" y="1214"/>
                  </a:lnTo>
                  <a:lnTo>
                    <a:pt x="447" y="1214"/>
                  </a:lnTo>
                  <a:lnTo>
                    <a:pt x="456" y="1214"/>
                  </a:lnTo>
                  <a:lnTo>
                    <a:pt x="462" y="1214"/>
                  </a:lnTo>
                  <a:lnTo>
                    <a:pt x="469" y="1214"/>
                  </a:lnTo>
                  <a:lnTo>
                    <a:pt x="487" y="1205"/>
                  </a:lnTo>
                  <a:lnTo>
                    <a:pt x="509" y="1192"/>
                  </a:lnTo>
                  <a:lnTo>
                    <a:pt x="525" y="1177"/>
                  </a:lnTo>
                  <a:lnTo>
                    <a:pt x="537" y="1152"/>
                  </a:lnTo>
                  <a:lnTo>
                    <a:pt x="541" y="1121"/>
                  </a:lnTo>
                  <a:lnTo>
                    <a:pt x="541" y="1092"/>
                  </a:lnTo>
                  <a:lnTo>
                    <a:pt x="541" y="1086"/>
                  </a:lnTo>
                  <a:lnTo>
                    <a:pt x="534" y="1080"/>
                  </a:lnTo>
                  <a:lnTo>
                    <a:pt x="531" y="1074"/>
                  </a:lnTo>
                  <a:lnTo>
                    <a:pt x="528" y="1067"/>
                  </a:lnTo>
                  <a:lnTo>
                    <a:pt x="525" y="1061"/>
                  </a:lnTo>
                  <a:lnTo>
                    <a:pt x="522" y="1033"/>
                  </a:lnTo>
                  <a:lnTo>
                    <a:pt x="525" y="1002"/>
                  </a:lnTo>
                  <a:lnTo>
                    <a:pt x="525" y="974"/>
                  </a:lnTo>
                  <a:lnTo>
                    <a:pt x="528" y="955"/>
                  </a:lnTo>
                  <a:lnTo>
                    <a:pt x="528" y="933"/>
                  </a:lnTo>
                  <a:lnTo>
                    <a:pt x="528" y="914"/>
                  </a:lnTo>
                  <a:lnTo>
                    <a:pt x="516" y="899"/>
                  </a:lnTo>
                  <a:lnTo>
                    <a:pt x="500" y="880"/>
                  </a:lnTo>
                  <a:lnTo>
                    <a:pt x="484" y="861"/>
                  </a:lnTo>
                  <a:lnTo>
                    <a:pt x="472" y="846"/>
                  </a:lnTo>
                  <a:lnTo>
                    <a:pt x="469" y="818"/>
                  </a:lnTo>
                  <a:lnTo>
                    <a:pt x="472" y="786"/>
                  </a:lnTo>
                  <a:lnTo>
                    <a:pt x="472" y="761"/>
                  </a:lnTo>
                  <a:lnTo>
                    <a:pt x="478" y="743"/>
                  </a:lnTo>
                  <a:lnTo>
                    <a:pt x="487" y="718"/>
                  </a:lnTo>
                  <a:lnTo>
                    <a:pt x="494" y="696"/>
                  </a:lnTo>
                  <a:lnTo>
                    <a:pt x="497" y="677"/>
                  </a:lnTo>
                  <a:lnTo>
                    <a:pt x="487" y="655"/>
                  </a:lnTo>
                  <a:lnTo>
                    <a:pt x="472" y="630"/>
                  </a:lnTo>
                  <a:lnTo>
                    <a:pt x="456" y="612"/>
                  </a:lnTo>
                  <a:lnTo>
                    <a:pt x="437" y="602"/>
                  </a:lnTo>
                  <a:lnTo>
                    <a:pt x="419" y="593"/>
                  </a:lnTo>
                  <a:lnTo>
                    <a:pt x="400" y="593"/>
                  </a:lnTo>
                  <a:lnTo>
                    <a:pt x="394" y="596"/>
                  </a:lnTo>
                  <a:lnTo>
                    <a:pt x="391" y="602"/>
                  </a:lnTo>
                  <a:lnTo>
                    <a:pt x="384" y="608"/>
                  </a:lnTo>
                  <a:lnTo>
                    <a:pt x="381" y="618"/>
                  </a:lnTo>
                  <a:lnTo>
                    <a:pt x="378" y="624"/>
                  </a:lnTo>
                  <a:lnTo>
                    <a:pt x="372" y="640"/>
                  </a:lnTo>
                  <a:lnTo>
                    <a:pt x="369" y="662"/>
                  </a:lnTo>
                  <a:lnTo>
                    <a:pt x="363" y="680"/>
                  </a:lnTo>
                  <a:lnTo>
                    <a:pt x="353" y="696"/>
                  </a:lnTo>
                  <a:lnTo>
                    <a:pt x="334" y="699"/>
                  </a:lnTo>
                  <a:lnTo>
                    <a:pt x="313" y="699"/>
                  </a:lnTo>
                  <a:lnTo>
                    <a:pt x="291" y="696"/>
                  </a:lnTo>
                  <a:lnTo>
                    <a:pt x="266" y="683"/>
                  </a:lnTo>
                  <a:lnTo>
                    <a:pt x="238" y="668"/>
                  </a:lnTo>
                  <a:lnTo>
                    <a:pt x="213" y="652"/>
                  </a:lnTo>
                  <a:lnTo>
                    <a:pt x="206" y="646"/>
                  </a:lnTo>
                  <a:lnTo>
                    <a:pt x="197" y="643"/>
                  </a:lnTo>
                  <a:lnTo>
                    <a:pt x="188" y="637"/>
                  </a:lnTo>
                  <a:lnTo>
                    <a:pt x="181" y="630"/>
                  </a:lnTo>
                  <a:lnTo>
                    <a:pt x="178" y="624"/>
                  </a:lnTo>
                  <a:lnTo>
                    <a:pt x="185" y="612"/>
                  </a:lnTo>
                  <a:lnTo>
                    <a:pt x="200" y="596"/>
                  </a:lnTo>
                  <a:lnTo>
                    <a:pt x="216" y="580"/>
                  </a:lnTo>
                  <a:lnTo>
                    <a:pt x="219" y="568"/>
                  </a:lnTo>
                  <a:lnTo>
                    <a:pt x="210" y="546"/>
                  </a:lnTo>
                  <a:lnTo>
                    <a:pt x="188" y="524"/>
                  </a:lnTo>
                  <a:lnTo>
                    <a:pt x="160" y="509"/>
                  </a:lnTo>
                  <a:lnTo>
                    <a:pt x="135" y="499"/>
                  </a:lnTo>
                  <a:lnTo>
                    <a:pt x="122" y="496"/>
                  </a:lnTo>
                  <a:lnTo>
                    <a:pt x="103" y="499"/>
                  </a:lnTo>
                  <a:lnTo>
                    <a:pt x="88" y="502"/>
                  </a:lnTo>
                  <a:lnTo>
                    <a:pt x="75" y="499"/>
                  </a:lnTo>
                  <a:lnTo>
                    <a:pt x="63" y="484"/>
                  </a:lnTo>
                  <a:lnTo>
                    <a:pt x="57" y="462"/>
                  </a:lnTo>
                  <a:lnTo>
                    <a:pt x="53" y="437"/>
                  </a:lnTo>
                  <a:lnTo>
                    <a:pt x="50" y="418"/>
                  </a:lnTo>
                  <a:lnTo>
                    <a:pt x="44" y="393"/>
                  </a:lnTo>
                  <a:lnTo>
                    <a:pt x="41" y="362"/>
                  </a:lnTo>
                  <a:lnTo>
                    <a:pt x="44" y="331"/>
                  </a:lnTo>
                  <a:lnTo>
                    <a:pt x="50" y="306"/>
                  </a:lnTo>
                  <a:lnTo>
                    <a:pt x="60" y="296"/>
                  </a:lnTo>
                  <a:lnTo>
                    <a:pt x="78" y="287"/>
                  </a:lnTo>
                  <a:lnTo>
                    <a:pt x="97" y="277"/>
                  </a:lnTo>
                  <a:lnTo>
                    <a:pt x="106" y="268"/>
                  </a:lnTo>
                  <a:lnTo>
                    <a:pt x="110" y="252"/>
                  </a:lnTo>
                  <a:lnTo>
                    <a:pt x="110" y="234"/>
                  </a:lnTo>
                  <a:lnTo>
                    <a:pt x="110" y="215"/>
                  </a:lnTo>
                  <a:lnTo>
                    <a:pt x="113" y="199"/>
                  </a:lnTo>
                  <a:lnTo>
                    <a:pt x="119" y="193"/>
                  </a:lnTo>
                  <a:lnTo>
                    <a:pt x="125" y="187"/>
                  </a:lnTo>
                  <a:lnTo>
                    <a:pt x="135" y="178"/>
                  </a:lnTo>
                  <a:lnTo>
                    <a:pt x="144" y="171"/>
                  </a:lnTo>
                  <a:lnTo>
                    <a:pt x="147" y="165"/>
                  </a:lnTo>
                  <a:lnTo>
                    <a:pt x="150" y="149"/>
                  </a:lnTo>
                  <a:lnTo>
                    <a:pt x="147" y="128"/>
                  </a:lnTo>
                  <a:lnTo>
                    <a:pt x="147" y="106"/>
                  </a:lnTo>
                  <a:lnTo>
                    <a:pt x="147" y="90"/>
                  </a:lnTo>
                  <a:lnTo>
                    <a:pt x="156" y="74"/>
                  </a:lnTo>
                  <a:lnTo>
                    <a:pt x="172" y="62"/>
                  </a:lnTo>
                  <a:lnTo>
                    <a:pt x="188" y="50"/>
                  </a:lnTo>
                  <a:lnTo>
                    <a:pt x="203" y="46"/>
                  </a:lnTo>
                  <a:lnTo>
                    <a:pt x="210" y="46"/>
                  </a:lnTo>
                  <a:lnTo>
                    <a:pt x="219" y="50"/>
                  </a:lnTo>
                  <a:lnTo>
                    <a:pt x="228" y="56"/>
                  </a:lnTo>
                  <a:lnTo>
                    <a:pt x="238" y="62"/>
                  </a:lnTo>
                  <a:lnTo>
                    <a:pt x="244" y="68"/>
                  </a:lnTo>
                  <a:lnTo>
                    <a:pt x="247" y="78"/>
                  </a:lnTo>
                  <a:lnTo>
                    <a:pt x="250" y="90"/>
                  </a:lnTo>
                  <a:lnTo>
                    <a:pt x="250" y="112"/>
                  </a:lnTo>
                  <a:lnTo>
                    <a:pt x="247" y="128"/>
                  </a:lnTo>
                  <a:lnTo>
                    <a:pt x="247" y="143"/>
                  </a:lnTo>
                  <a:lnTo>
                    <a:pt x="244" y="162"/>
                  </a:lnTo>
                  <a:lnTo>
                    <a:pt x="241" y="178"/>
                  </a:lnTo>
                  <a:lnTo>
                    <a:pt x="247" y="190"/>
                  </a:lnTo>
                  <a:lnTo>
                    <a:pt x="256" y="196"/>
                  </a:lnTo>
                  <a:lnTo>
                    <a:pt x="272" y="199"/>
                  </a:lnTo>
                  <a:lnTo>
                    <a:pt x="288" y="199"/>
                  </a:lnTo>
                  <a:lnTo>
                    <a:pt x="303" y="199"/>
                  </a:lnTo>
                  <a:lnTo>
                    <a:pt x="322" y="199"/>
                  </a:lnTo>
                  <a:lnTo>
                    <a:pt x="347" y="199"/>
                  </a:lnTo>
                  <a:lnTo>
                    <a:pt x="369" y="203"/>
                  </a:lnTo>
                  <a:lnTo>
                    <a:pt x="378" y="203"/>
                  </a:lnTo>
                  <a:lnTo>
                    <a:pt x="388" y="206"/>
                  </a:lnTo>
                  <a:lnTo>
                    <a:pt x="400" y="209"/>
                  </a:lnTo>
                  <a:lnTo>
                    <a:pt x="409" y="215"/>
                  </a:lnTo>
                  <a:lnTo>
                    <a:pt x="416" y="218"/>
                  </a:lnTo>
                  <a:lnTo>
                    <a:pt x="428" y="234"/>
                  </a:lnTo>
                  <a:lnTo>
                    <a:pt x="434" y="252"/>
                  </a:lnTo>
                  <a:lnTo>
                    <a:pt x="444" y="268"/>
                  </a:lnTo>
                  <a:lnTo>
                    <a:pt x="456" y="281"/>
                  </a:lnTo>
                  <a:lnTo>
                    <a:pt x="472" y="284"/>
                  </a:lnTo>
                  <a:lnTo>
                    <a:pt x="491" y="281"/>
                  </a:lnTo>
                  <a:lnTo>
                    <a:pt x="509" y="281"/>
                  </a:lnTo>
                  <a:lnTo>
                    <a:pt x="528" y="281"/>
                  </a:lnTo>
                  <a:lnTo>
                    <a:pt x="544" y="293"/>
                  </a:lnTo>
                  <a:lnTo>
                    <a:pt x="566" y="309"/>
                  </a:lnTo>
                  <a:lnTo>
                    <a:pt x="584" y="318"/>
                  </a:lnTo>
                  <a:lnTo>
                    <a:pt x="615" y="324"/>
                  </a:lnTo>
                  <a:lnTo>
                    <a:pt x="653" y="324"/>
                  </a:lnTo>
                  <a:lnTo>
                    <a:pt x="684" y="321"/>
                  </a:lnTo>
                  <a:lnTo>
                    <a:pt x="694" y="318"/>
                  </a:lnTo>
                  <a:lnTo>
                    <a:pt x="703" y="312"/>
                  </a:lnTo>
                  <a:lnTo>
                    <a:pt x="712" y="302"/>
                  </a:lnTo>
                  <a:lnTo>
                    <a:pt x="722" y="296"/>
                  </a:lnTo>
                  <a:lnTo>
                    <a:pt x="728" y="293"/>
                  </a:lnTo>
                  <a:lnTo>
                    <a:pt x="750" y="290"/>
                  </a:lnTo>
                  <a:lnTo>
                    <a:pt x="775" y="290"/>
                  </a:lnTo>
                  <a:lnTo>
                    <a:pt x="797" y="290"/>
                  </a:lnTo>
                  <a:lnTo>
                    <a:pt x="818" y="299"/>
                  </a:lnTo>
                  <a:lnTo>
                    <a:pt x="840" y="312"/>
                  </a:lnTo>
                  <a:lnTo>
                    <a:pt x="862" y="321"/>
                  </a:lnTo>
                  <a:lnTo>
                    <a:pt x="887" y="324"/>
                  </a:lnTo>
                  <a:lnTo>
                    <a:pt x="921" y="321"/>
                  </a:lnTo>
                  <a:lnTo>
                    <a:pt x="946" y="315"/>
                  </a:lnTo>
                  <a:lnTo>
                    <a:pt x="965" y="299"/>
                  </a:lnTo>
                  <a:lnTo>
                    <a:pt x="981" y="281"/>
                  </a:lnTo>
                  <a:lnTo>
                    <a:pt x="993" y="259"/>
                  </a:lnTo>
                  <a:lnTo>
                    <a:pt x="990" y="243"/>
                  </a:lnTo>
                  <a:lnTo>
                    <a:pt x="984" y="224"/>
                  </a:lnTo>
                  <a:lnTo>
                    <a:pt x="978" y="206"/>
                  </a:lnTo>
                  <a:lnTo>
                    <a:pt x="978" y="190"/>
                  </a:lnTo>
                  <a:lnTo>
                    <a:pt x="981" y="168"/>
                  </a:lnTo>
                  <a:lnTo>
                    <a:pt x="990" y="146"/>
                  </a:lnTo>
                  <a:lnTo>
                    <a:pt x="1003" y="131"/>
                  </a:lnTo>
                  <a:lnTo>
                    <a:pt x="1009" y="124"/>
                  </a:lnTo>
                  <a:lnTo>
                    <a:pt x="1018" y="118"/>
                  </a:lnTo>
                  <a:lnTo>
                    <a:pt x="1028" y="112"/>
                  </a:lnTo>
                  <a:lnTo>
                    <a:pt x="1037" y="109"/>
                  </a:lnTo>
                  <a:lnTo>
                    <a:pt x="1043" y="103"/>
                  </a:lnTo>
                  <a:lnTo>
                    <a:pt x="1053" y="87"/>
                  </a:lnTo>
                  <a:lnTo>
                    <a:pt x="1059" y="68"/>
                  </a:lnTo>
                  <a:lnTo>
                    <a:pt x="1068" y="46"/>
                  </a:lnTo>
                  <a:lnTo>
                    <a:pt x="1075" y="31"/>
                  </a:lnTo>
                  <a:lnTo>
                    <a:pt x="1075" y="25"/>
                  </a:lnTo>
                  <a:lnTo>
                    <a:pt x="1078" y="25"/>
                  </a:lnTo>
                  <a:lnTo>
                    <a:pt x="1081" y="25"/>
                  </a:lnTo>
                  <a:lnTo>
                    <a:pt x="1084" y="28"/>
                  </a:lnTo>
                  <a:lnTo>
                    <a:pt x="1106" y="34"/>
                  </a:lnTo>
                  <a:lnTo>
                    <a:pt x="1134" y="43"/>
                  </a:lnTo>
                  <a:lnTo>
                    <a:pt x="1162" y="53"/>
                  </a:lnTo>
                  <a:lnTo>
                    <a:pt x="1184" y="53"/>
                  </a:lnTo>
                  <a:lnTo>
                    <a:pt x="1190" y="50"/>
                  </a:lnTo>
                  <a:lnTo>
                    <a:pt x="1199" y="40"/>
                  </a:lnTo>
                  <a:lnTo>
                    <a:pt x="1209" y="34"/>
                  </a:lnTo>
                  <a:lnTo>
                    <a:pt x="1215" y="25"/>
                  </a:lnTo>
                  <a:lnTo>
                    <a:pt x="1224" y="18"/>
                  </a:lnTo>
                  <a:lnTo>
                    <a:pt x="1231" y="12"/>
                  </a:lnTo>
                  <a:lnTo>
                    <a:pt x="1240" y="12"/>
                  </a:lnTo>
                  <a:lnTo>
                    <a:pt x="1249" y="15"/>
                  </a:lnTo>
                  <a:lnTo>
                    <a:pt x="1259" y="18"/>
                  </a:lnTo>
                  <a:lnTo>
                    <a:pt x="1265" y="21"/>
                  </a:lnTo>
                  <a:lnTo>
                    <a:pt x="1274" y="25"/>
                  </a:lnTo>
                  <a:lnTo>
                    <a:pt x="1281" y="28"/>
                  </a:lnTo>
                  <a:lnTo>
                    <a:pt x="1290" y="34"/>
                  </a:lnTo>
                  <a:lnTo>
                    <a:pt x="1296" y="40"/>
                  </a:lnTo>
                  <a:lnTo>
                    <a:pt x="1306" y="46"/>
                  </a:lnTo>
                  <a:lnTo>
                    <a:pt x="1315" y="50"/>
                  </a:lnTo>
                  <a:lnTo>
                    <a:pt x="1321" y="53"/>
                  </a:lnTo>
                  <a:lnTo>
                    <a:pt x="1346" y="46"/>
                  </a:lnTo>
                  <a:lnTo>
                    <a:pt x="1374" y="28"/>
                  </a:lnTo>
                  <a:lnTo>
                    <a:pt x="1402" y="12"/>
                  </a:lnTo>
                  <a:lnTo>
                    <a:pt x="1424" y="3"/>
                  </a:lnTo>
                  <a:lnTo>
                    <a:pt x="1455" y="0"/>
                  </a:lnTo>
                  <a:lnTo>
                    <a:pt x="1493" y="6"/>
                  </a:lnTo>
                  <a:lnTo>
                    <a:pt x="1530" y="12"/>
                  </a:lnTo>
                  <a:lnTo>
                    <a:pt x="1559" y="25"/>
                  </a:lnTo>
                  <a:lnTo>
                    <a:pt x="1565" y="28"/>
                  </a:lnTo>
                  <a:lnTo>
                    <a:pt x="1574" y="37"/>
                  </a:lnTo>
                  <a:lnTo>
                    <a:pt x="1580" y="46"/>
                  </a:lnTo>
                  <a:lnTo>
                    <a:pt x="1587" y="56"/>
                  </a:lnTo>
                  <a:lnTo>
                    <a:pt x="1593" y="62"/>
                  </a:lnTo>
                  <a:lnTo>
                    <a:pt x="1615" y="74"/>
                  </a:lnTo>
                  <a:lnTo>
                    <a:pt x="1643" y="90"/>
                  </a:lnTo>
                  <a:lnTo>
                    <a:pt x="1671" y="103"/>
                  </a:lnTo>
                  <a:lnTo>
                    <a:pt x="1696" y="112"/>
                  </a:lnTo>
                  <a:lnTo>
                    <a:pt x="1718" y="121"/>
                  </a:lnTo>
                  <a:lnTo>
                    <a:pt x="1743" y="128"/>
                  </a:lnTo>
                  <a:lnTo>
                    <a:pt x="1771" y="137"/>
                  </a:lnTo>
                  <a:lnTo>
                    <a:pt x="1793" y="140"/>
                  </a:lnTo>
                  <a:lnTo>
                    <a:pt x="1818" y="137"/>
                  </a:lnTo>
                  <a:lnTo>
                    <a:pt x="1843" y="131"/>
                  </a:lnTo>
                  <a:lnTo>
                    <a:pt x="1865" y="128"/>
                  </a:lnTo>
                  <a:lnTo>
                    <a:pt x="1874" y="128"/>
                  </a:lnTo>
                  <a:lnTo>
                    <a:pt x="1886" y="128"/>
                  </a:lnTo>
                  <a:lnTo>
                    <a:pt x="1896" y="128"/>
                  </a:lnTo>
                  <a:lnTo>
                    <a:pt x="1905" y="131"/>
                  </a:lnTo>
                  <a:lnTo>
                    <a:pt x="1915" y="134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2" name="Freeform 57"/>
            <p:cNvSpPr>
              <a:spLocks/>
            </p:cNvSpPr>
            <p:nvPr/>
          </p:nvSpPr>
          <p:spPr bwMode="auto">
            <a:xfrm>
              <a:off x="13539788" y="4843463"/>
              <a:ext cx="10331450" cy="9274175"/>
            </a:xfrm>
            <a:custGeom>
              <a:avLst/>
              <a:gdLst>
                <a:gd name="T0" fmla="*/ 3470 w 6508"/>
                <a:gd name="T1" fmla="*/ 128 h 5842"/>
                <a:gd name="T2" fmla="*/ 3854 w 6508"/>
                <a:gd name="T3" fmla="*/ 206 h 5842"/>
                <a:gd name="T4" fmla="*/ 4185 w 6508"/>
                <a:gd name="T5" fmla="*/ 181 h 5842"/>
                <a:gd name="T6" fmla="*/ 4300 w 6508"/>
                <a:gd name="T7" fmla="*/ 549 h 5842"/>
                <a:gd name="T8" fmla="*/ 4350 w 6508"/>
                <a:gd name="T9" fmla="*/ 1005 h 5842"/>
                <a:gd name="T10" fmla="*/ 4756 w 6508"/>
                <a:gd name="T11" fmla="*/ 927 h 5842"/>
                <a:gd name="T12" fmla="*/ 5206 w 6508"/>
                <a:gd name="T13" fmla="*/ 303 h 5842"/>
                <a:gd name="T14" fmla="*/ 5493 w 6508"/>
                <a:gd name="T15" fmla="*/ 609 h 5842"/>
                <a:gd name="T16" fmla="*/ 5649 w 6508"/>
                <a:gd name="T17" fmla="*/ 912 h 5842"/>
                <a:gd name="T18" fmla="*/ 5890 w 6508"/>
                <a:gd name="T19" fmla="*/ 1386 h 5842"/>
                <a:gd name="T20" fmla="*/ 5962 w 6508"/>
                <a:gd name="T21" fmla="*/ 1892 h 5842"/>
                <a:gd name="T22" fmla="*/ 6324 w 6508"/>
                <a:gd name="T23" fmla="*/ 2054 h 5842"/>
                <a:gd name="T24" fmla="*/ 6299 w 6508"/>
                <a:gd name="T25" fmla="*/ 2335 h 5842"/>
                <a:gd name="T26" fmla="*/ 6361 w 6508"/>
                <a:gd name="T27" fmla="*/ 2592 h 5842"/>
                <a:gd name="T28" fmla="*/ 6124 w 6508"/>
                <a:gd name="T29" fmla="*/ 2873 h 5842"/>
                <a:gd name="T30" fmla="*/ 5824 w 6508"/>
                <a:gd name="T31" fmla="*/ 3041 h 5842"/>
                <a:gd name="T32" fmla="*/ 5474 w 6508"/>
                <a:gd name="T33" fmla="*/ 3319 h 5842"/>
                <a:gd name="T34" fmla="*/ 5053 w 6508"/>
                <a:gd name="T35" fmla="*/ 3338 h 5842"/>
                <a:gd name="T36" fmla="*/ 5034 w 6508"/>
                <a:gd name="T37" fmla="*/ 3828 h 5842"/>
                <a:gd name="T38" fmla="*/ 4435 w 6508"/>
                <a:gd name="T39" fmla="*/ 3797 h 5842"/>
                <a:gd name="T40" fmla="*/ 4344 w 6508"/>
                <a:gd name="T41" fmla="*/ 3887 h 5842"/>
                <a:gd name="T42" fmla="*/ 3938 w 6508"/>
                <a:gd name="T43" fmla="*/ 3856 h 5842"/>
                <a:gd name="T44" fmla="*/ 3707 w 6508"/>
                <a:gd name="T45" fmla="*/ 3903 h 5842"/>
                <a:gd name="T46" fmla="*/ 3516 w 6508"/>
                <a:gd name="T47" fmla="*/ 4356 h 5842"/>
                <a:gd name="T48" fmla="*/ 3866 w 6508"/>
                <a:gd name="T49" fmla="*/ 4559 h 5842"/>
                <a:gd name="T50" fmla="*/ 3988 w 6508"/>
                <a:gd name="T51" fmla="*/ 4899 h 5842"/>
                <a:gd name="T52" fmla="*/ 3972 w 6508"/>
                <a:gd name="T53" fmla="*/ 5143 h 5842"/>
                <a:gd name="T54" fmla="*/ 3804 w 6508"/>
                <a:gd name="T55" fmla="*/ 5230 h 5842"/>
                <a:gd name="T56" fmla="*/ 3979 w 6508"/>
                <a:gd name="T57" fmla="*/ 5480 h 5842"/>
                <a:gd name="T58" fmla="*/ 4263 w 6508"/>
                <a:gd name="T59" fmla="*/ 5567 h 5842"/>
                <a:gd name="T60" fmla="*/ 3985 w 6508"/>
                <a:gd name="T61" fmla="*/ 5661 h 5842"/>
                <a:gd name="T62" fmla="*/ 3738 w 6508"/>
                <a:gd name="T63" fmla="*/ 5808 h 5842"/>
                <a:gd name="T64" fmla="*/ 3520 w 6508"/>
                <a:gd name="T65" fmla="*/ 5698 h 5842"/>
                <a:gd name="T66" fmla="*/ 3142 w 6508"/>
                <a:gd name="T67" fmla="*/ 5630 h 5842"/>
                <a:gd name="T68" fmla="*/ 2973 w 6508"/>
                <a:gd name="T69" fmla="*/ 5639 h 5842"/>
                <a:gd name="T70" fmla="*/ 2505 w 6508"/>
                <a:gd name="T71" fmla="*/ 5442 h 5842"/>
                <a:gd name="T72" fmla="*/ 1971 w 6508"/>
                <a:gd name="T73" fmla="*/ 5193 h 5842"/>
                <a:gd name="T74" fmla="*/ 1677 w 6508"/>
                <a:gd name="T75" fmla="*/ 5433 h 5842"/>
                <a:gd name="T76" fmla="*/ 1493 w 6508"/>
                <a:gd name="T77" fmla="*/ 5508 h 5842"/>
                <a:gd name="T78" fmla="*/ 1252 w 6508"/>
                <a:gd name="T79" fmla="*/ 5464 h 5842"/>
                <a:gd name="T80" fmla="*/ 993 w 6508"/>
                <a:gd name="T81" fmla="*/ 5464 h 5842"/>
                <a:gd name="T82" fmla="*/ 453 w 6508"/>
                <a:gd name="T83" fmla="*/ 5486 h 5842"/>
                <a:gd name="T84" fmla="*/ 19 w 6508"/>
                <a:gd name="T85" fmla="*/ 5115 h 5842"/>
                <a:gd name="T86" fmla="*/ 141 w 6508"/>
                <a:gd name="T87" fmla="*/ 4687 h 5842"/>
                <a:gd name="T88" fmla="*/ 437 w 6508"/>
                <a:gd name="T89" fmla="*/ 4346 h 5842"/>
                <a:gd name="T90" fmla="*/ 584 w 6508"/>
                <a:gd name="T91" fmla="*/ 4000 h 5842"/>
                <a:gd name="T92" fmla="*/ 512 w 6508"/>
                <a:gd name="T93" fmla="*/ 3550 h 5842"/>
                <a:gd name="T94" fmla="*/ 138 w 6508"/>
                <a:gd name="T95" fmla="*/ 3175 h 5842"/>
                <a:gd name="T96" fmla="*/ 291 w 6508"/>
                <a:gd name="T97" fmla="*/ 2829 h 5842"/>
                <a:gd name="T98" fmla="*/ 475 w 6508"/>
                <a:gd name="T99" fmla="*/ 2601 h 5842"/>
                <a:gd name="T100" fmla="*/ 722 w 6508"/>
                <a:gd name="T101" fmla="*/ 2645 h 5842"/>
                <a:gd name="T102" fmla="*/ 859 w 6508"/>
                <a:gd name="T103" fmla="*/ 2476 h 5842"/>
                <a:gd name="T104" fmla="*/ 1146 w 6508"/>
                <a:gd name="T105" fmla="*/ 2463 h 5842"/>
                <a:gd name="T106" fmla="*/ 1702 w 6508"/>
                <a:gd name="T107" fmla="*/ 2320 h 5842"/>
                <a:gd name="T108" fmla="*/ 2083 w 6508"/>
                <a:gd name="T109" fmla="*/ 2092 h 5842"/>
                <a:gd name="T110" fmla="*/ 2221 w 6508"/>
                <a:gd name="T111" fmla="*/ 1773 h 5842"/>
                <a:gd name="T112" fmla="*/ 2333 w 6508"/>
                <a:gd name="T113" fmla="*/ 1633 h 5842"/>
                <a:gd name="T114" fmla="*/ 2361 w 6508"/>
                <a:gd name="T115" fmla="*/ 1274 h 5842"/>
                <a:gd name="T116" fmla="*/ 2561 w 6508"/>
                <a:gd name="T117" fmla="*/ 1018 h 5842"/>
                <a:gd name="T118" fmla="*/ 2783 w 6508"/>
                <a:gd name="T119" fmla="*/ 787 h 5842"/>
                <a:gd name="T120" fmla="*/ 2911 w 6508"/>
                <a:gd name="T121" fmla="*/ 571 h 5842"/>
                <a:gd name="T122" fmla="*/ 3095 w 6508"/>
                <a:gd name="T123" fmla="*/ 315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08" h="5842">
                  <a:moveTo>
                    <a:pt x="3154" y="59"/>
                  </a:moveTo>
                  <a:lnTo>
                    <a:pt x="3164" y="56"/>
                  </a:lnTo>
                  <a:lnTo>
                    <a:pt x="3173" y="53"/>
                  </a:lnTo>
                  <a:lnTo>
                    <a:pt x="3189" y="40"/>
                  </a:lnTo>
                  <a:lnTo>
                    <a:pt x="3204" y="22"/>
                  </a:lnTo>
                  <a:lnTo>
                    <a:pt x="3223" y="6"/>
                  </a:lnTo>
                  <a:lnTo>
                    <a:pt x="3239" y="0"/>
                  </a:lnTo>
                  <a:lnTo>
                    <a:pt x="3254" y="6"/>
                  </a:lnTo>
                  <a:lnTo>
                    <a:pt x="3270" y="22"/>
                  </a:lnTo>
                  <a:lnTo>
                    <a:pt x="3288" y="40"/>
                  </a:lnTo>
                  <a:lnTo>
                    <a:pt x="3304" y="50"/>
                  </a:lnTo>
                  <a:lnTo>
                    <a:pt x="3323" y="50"/>
                  </a:lnTo>
                  <a:lnTo>
                    <a:pt x="3345" y="43"/>
                  </a:lnTo>
                  <a:lnTo>
                    <a:pt x="3370" y="34"/>
                  </a:lnTo>
                  <a:lnTo>
                    <a:pt x="3388" y="31"/>
                  </a:lnTo>
                  <a:lnTo>
                    <a:pt x="3407" y="31"/>
                  </a:lnTo>
                  <a:lnTo>
                    <a:pt x="3432" y="34"/>
                  </a:lnTo>
                  <a:lnTo>
                    <a:pt x="3454" y="40"/>
                  </a:lnTo>
                  <a:lnTo>
                    <a:pt x="3470" y="50"/>
                  </a:lnTo>
                  <a:lnTo>
                    <a:pt x="3473" y="62"/>
                  </a:lnTo>
                  <a:lnTo>
                    <a:pt x="3470" y="78"/>
                  </a:lnTo>
                  <a:lnTo>
                    <a:pt x="3466" y="100"/>
                  </a:lnTo>
                  <a:lnTo>
                    <a:pt x="3466" y="115"/>
                  </a:lnTo>
                  <a:lnTo>
                    <a:pt x="3470" y="128"/>
                  </a:lnTo>
                  <a:lnTo>
                    <a:pt x="3482" y="140"/>
                  </a:lnTo>
                  <a:lnTo>
                    <a:pt x="3504" y="147"/>
                  </a:lnTo>
                  <a:lnTo>
                    <a:pt x="3526" y="153"/>
                  </a:lnTo>
                  <a:lnTo>
                    <a:pt x="3551" y="159"/>
                  </a:lnTo>
                  <a:lnTo>
                    <a:pt x="3566" y="168"/>
                  </a:lnTo>
                  <a:lnTo>
                    <a:pt x="3579" y="184"/>
                  </a:lnTo>
                  <a:lnTo>
                    <a:pt x="3591" y="209"/>
                  </a:lnTo>
                  <a:lnTo>
                    <a:pt x="3604" y="231"/>
                  </a:lnTo>
                  <a:lnTo>
                    <a:pt x="3616" y="250"/>
                  </a:lnTo>
                  <a:lnTo>
                    <a:pt x="3641" y="259"/>
                  </a:lnTo>
                  <a:lnTo>
                    <a:pt x="3669" y="262"/>
                  </a:lnTo>
                  <a:lnTo>
                    <a:pt x="3698" y="265"/>
                  </a:lnTo>
                  <a:lnTo>
                    <a:pt x="3713" y="271"/>
                  </a:lnTo>
                  <a:lnTo>
                    <a:pt x="3732" y="281"/>
                  </a:lnTo>
                  <a:lnTo>
                    <a:pt x="3754" y="287"/>
                  </a:lnTo>
                  <a:lnTo>
                    <a:pt x="3769" y="290"/>
                  </a:lnTo>
                  <a:lnTo>
                    <a:pt x="3788" y="281"/>
                  </a:lnTo>
                  <a:lnTo>
                    <a:pt x="3810" y="268"/>
                  </a:lnTo>
                  <a:lnTo>
                    <a:pt x="3829" y="250"/>
                  </a:lnTo>
                  <a:lnTo>
                    <a:pt x="3844" y="234"/>
                  </a:lnTo>
                  <a:lnTo>
                    <a:pt x="3847" y="228"/>
                  </a:lnTo>
                  <a:lnTo>
                    <a:pt x="3847" y="221"/>
                  </a:lnTo>
                  <a:lnTo>
                    <a:pt x="3851" y="212"/>
                  </a:lnTo>
                  <a:lnTo>
                    <a:pt x="3854" y="206"/>
                  </a:lnTo>
                  <a:lnTo>
                    <a:pt x="3857" y="200"/>
                  </a:lnTo>
                  <a:lnTo>
                    <a:pt x="3872" y="196"/>
                  </a:lnTo>
                  <a:lnTo>
                    <a:pt x="3888" y="196"/>
                  </a:lnTo>
                  <a:lnTo>
                    <a:pt x="3907" y="196"/>
                  </a:lnTo>
                  <a:lnTo>
                    <a:pt x="3922" y="200"/>
                  </a:lnTo>
                  <a:lnTo>
                    <a:pt x="3944" y="209"/>
                  </a:lnTo>
                  <a:lnTo>
                    <a:pt x="3966" y="225"/>
                  </a:lnTo>
                  <a:lnTo>
                    <a:pt x="3985" y="234"/>
                  </a:lnTo>
                  <a:lnTo>
                    <a:pt x="4004" y="231"/>
                  </a:lnTo>
                  <a:lnTo>
                    <a:pt x="4022" y="221"/>
                  </a:lnTo>
                  <a:lnTo>
                    <a:pt x="4038" y="212"/>
                  </a:lnTo>
                  <a:lnTo>
                    <a:pt x="4044" y="206"/>
                  </a:lnTo>
                  <a:lnTo>
                    <a:pt x="4047" y="200"/>
                  </a:lnTo>
                  <a:lnTo>
                    <a:pt x="4054" y="190"/>
                  </a:lnTo>
                  <a:lnTo>
                    <a:pt x="4057" y="181"/>
                  </a:lnTo>
                  <a:lnTo>
                    <a:pt x="4063" y="172"/>
                  </a:lnTo>
                  <a:lnTo>
                    <a:pt x="4069" y="168"/>
                  </a:lnTo>
                  <a:lnTo>
                    <a:pt x="4085" y="162"/>
                  </a:lnTo>
                  <a:lnTo>
                    <a:pt x="4107" y="162"/>
                  </a:lnTo>
                  <a:lnTo>
                    <a:pt x="4128" y="165"/>
                  </a:lnTo>
                  <a:lnTo>
                    <a:pt x="4147" y="168"/>
                  </a:lnTo>
                  <a:lnTo>
                    <a:pt x="4157" y="172"/>
                  </a:lnTo>
                  <a:lnTo>
                    <a:pt x="4169" y="175"/>
                  </a:lnTo>
                  <a:lnTo>
                    <a:pt x="4185" y="181"/>
                  </a:lnTo>
                  <a:lnTo>
                    <a:pt x="4185" y="190"/>
                  </a:lnTo>
                  <a:lnTo>
                    <a:pt x="4185" y="203"/>
                  </a:lnTo>
                  <a:lnTo>
                    <a:pt x="4188" y="215"/>
                  </a:lnTo>
                  <a:lnTo>
                    <a:pt x="4188" y="225"/>
                  </a:lnTo>
                  <a:lnTo>
                    <a:pt x="4188" y="250"/>
                  </a:lnTo>
                  <a:lnTo>
                    <a:pt x="4191" y="278"/>
                  </a:lnTo>
                  <a:lnTo>
                    <a:pt x="4191" y="309"/>
                  </a:lnTo>
                  <a:lnTo>
                    <a:pt x="4188" y="331"/>
                  </a:lnTo>
                  <a:lnTo>
                    <a:pt x="4182" y="337"/>
                  </a:lnTo>
                  <a:lnTo>
                    <a:pt x="4178" y="343"/>
                  </a:lnTo>
                  <a:lnTo>
                    <a:pt x="4169" y="349"/>
                  </a:lnTo>
                  <a:lnTo>
                    <a:pt x="4166" y="356"/>
                  </a:lnTo>
                  <a:lnTo>
                    <a:pt x="4160" y="362"/>
                  </a:lnTo>
                  <a:lnTo>
                    <a:pt x="4157" y="378"/>
                  </a:lnTo>
                  <a:lnTo>
                    <a:pt x="4160" y="399"/>
                  </a:lnTo>
                  <a:lnTo>
                    <a:pt x="4160" y="415"/>
                  </a:lnTo>
                  <a:lnTo>
                    <a:pt x="4172" y="434"/>
                  </a:lnTo>
                  <a:lnTo>
                    <a:pt x="4185" y="453"/>
                  </a:lnTo>
                  <a:lnTo>
                    <a:pt x="4203" y="471"/>
                  </a:lnTo>
                  <a:lnTo>
                    <a:pt x="4216" y="487"/>
                  </a:lnTo>
                  <a:lnTo>
                    <a:pt x="4238" y="502"/>
                  </a:lnTo>
                  <a:lnTo>
                    <a:pt x="4263" y="515"/>
                  </a:lnTo>
                  <a:lnTo>
                    <a:pt x="4285" y="534"/>
                  </a:lnTo>
                  <a:lnTo>
                    <a:pt x="4300" y="549"/>
                  </a:lnTo>
                  <a:lnTo>
                    <a:pt x="4310" y="574"/>
                  </a:lnTo>
                  <a:lnTo>
                    <a:pt x="4310" y="602"/>
                  </a:lnTo>
                  <a:lnTo>
                    <a:pt x="4310" y="631"/>
                  </a:lnTo>
                  <a:lnTo>
                    <a:pt x="4303" y="656"/>
                  </a:lnTo>
                  <a:lnTo>
                    <a:pt x="4300" y="665"/>
                  </a:lnTo>
                  <a:lnTo>
                    <a:pt x="4291" y="671"/>
                  </a:lnTo>
                  <a:lnTo>
                    <a:pt x="4282" y="680"/>
                  </a:lnTo>
                  <a:lnTo>
                    <a:pt x="4275" y="690"/>
                  </a:lnTo>
                  <a:lnTo>
                    <a:pt x="4269" y="699"/>
                  </a:lnTo>
                  <a:lnTo>
                    <a:pt x="4263" y="721"/>
                  </a:lnTo>
                  <a:lnTo>
                    <a:pt x="4263" y="749"/>
                  </a:lnTo>
                  <a:lnTo>
                    <a:pt x="4263" y="774"/>
                  </a:lnTo>
                  <a:lnTo>
                    <a:pt x="4272" y="796"/>
                  </a:lnTo>
                  <a:lnTo>
                    <a:pt x="4285" y="824"/>
                  </a:lnTo>
                  <a:lnTo>
                    <a:pt x="4297" y="852"/>
                  </a:lnTo>
                  <a:lnTo>
                    <a:pt x="4310" y="880"/>
                  </a:lnTo>
                  <a:lnTo>
                    <a:pt x="4316" y="905"/>
                  </a:lnTo>
                  <a:lnTo>
                    <a:pt x="4316" y="918"/>
                  </a:lnTo>
                  <a:lnTo>
                    <a:pt x="4310" y="937"/>
                  </a:lnTo>
                  <a:lnTo>
                    <a:pt x="4306" y="952"/>
                  </a:lnTo>
                  <a:lnTo>
                    <a:pt x="4306" y="965"/>
                  </a:lnTo>
                  <a:lnTo>
                    <a:pt x="4316" y="980"/>
                  </a:lnTo>
                  <a:lnTo>
                    <a:pt x="4331" y="993"/>
                  </a:lnTo>
                  <a:lnTo>
                    <a:pt x="4350" y="1005"/>
                  </a:lnTo>
                  <a:lnTo>
                    <a:pt x="4366" y="1011"/>
                  </a:lnTo>
                  <a:lnTo>
                    <a:pt x="4385" y="1011"/>
                  </a:lnTo>
                  <a:lnTo>
                    <a:pt x="4406" y="1002"/>
                  </a:lnTo>
                  <a:lnTo>
                    <a:pt x="4422" y="990"/>
                  </a:lnTo>
                  <a:lnTo>
                    <a:pt x="4431" y="977"/>
                  </a:lnTo>
                  <a:lnTo>
                    <a:pt x="4441" y="958"/>
                  </a:lnTo>
                  <a:lnTo>
                    <a:pt x="4450" y="940"/>
                  </a:lnTo>
                  <a:lnTo>
                    <a:pt x="4463" y="927"/>
                  </a:lnTo>
                  <a:lnTo>
                    <a:pt x="4488" y="918"/>
                  </a:lnTo>
                  <a:lnTo>
                    <a:pt x="4522" y="915"/>
                  </a:lnTo>
                  <a:lnTo>
                    <a:pt x="4550" y="915"/>
                  </a:lnTo>
                  <a:lnTo>
                    <a:pt x="4556" y="921"/>
                  </a:lnTo>
                  <a:lnTo>
                    <a:pt x="4566" y="927"/>
                  </a:lnTo>
                  <a:lnTo>
                    <a:pt x="4575" y="933"/>
                  </a:lnTo>
                  <a:lnTo>
                    <a:pt x="4581" y="943"/>
                  </a:lnTo>
                  <a:lnTo>
                    <a:pt x="4591" y="949"/>
                  </a:lnTo>
                  <a:lnTo>
                    <a:pt x="4597" y="952"/>
                  </a:lnTo>
                  <a:lnTo>
                    <a:pt x="4616" y="949"/>
                  </a:lnTo>
                  <a:lnTo>
                    <a:pt x="4634" y="943"/>
                  </a:lnTo>
                  <a:lnTo>
                    <a:pt x="4653" y="933"/>
                  </a:lnTo>
                  <a:lnTo>
                    <a:pt x="4669" y="927"/>
                  </a:lnTo>
                  <a:lnTo>
                    <a:pt x="4697" y="927"/>
                  </a:lnTo>
                  <a:lnTo>
                    <a:pt x="4728" y="930"/>
                  </a:lnTo>
                  <a:lnTo>
                    <a:pt x="4756" y="927"/>
                  </a:lnTo>
                  <a:lnTo>
                    <a:pt x="4784" y="921"/>
                  </a:lnTo>
                  <a:lnTo>
                    <a:pt x="4815" y="912"/>
                  </a:lnTo>
                  <a:lnTo>
                    <a:pt x="4837" y="899"/>
                  </a:lnTo>
                  <a:lnTo>
                    <a:pt x="4856" y="877"/>
                  </a:lnTo>
                  <a:lnTo>
                    <a:pt x="4872" y="849"/>
                  </a:lnTo>
                  <a:lnTo>
                    <a:pt x="4890" y="821"/>
                  </a:lnTo>
                  <a:lnTo>
                    <a:pt x="4906" y="799"/>
                  </a:lnTo>
                  <a:lnTo>
                    <a:pt x="4925" y="780"/>
                  </a:lnTo>
                  <a:lnTo>
                    <a:pt x="4950" y="762"/>
                  </a:lnTo>
                  <a:lnTo>
                    <a:pt x="4968" y="743"/>
                  </a:lnTo>
                  <a:lnTo>
                    <a:pt x="4984" y="709"/>
                  </a:lnTo>
                  <a:lnTo>
                    <a:pt x="4993" y="668"/>
                  </a:lnTo>
                  <a:lnTo>
                    <a:pt x="5000" y="624"/>
                  </a:lnTo>
                  <a:lnTo>
                    <a:pt x="5006" y="590"/>
                  </a:lnTo>
                  <a:lnTo>
                    <a:pt x="5015" y="559"/>
                  </a:lnTo>
                  <a:lnTo>
                    <a:pt x="5025" y="527"/>
                  </a:lnTo>
                  <a:lnTo>
                    <a:pt x="5037" y="499"/>
                  </a:lnTo>
                  <a:lnTo>
                    <a:pt x="5056" y="471"/>
                  </a:lnTo>
                  <a:lnTo>
                    <a:pt x="5081" y="437"/>
                  </a:lnTo>
                  <a:lnTo>
                    <a:pt x="5109" y="406"/>
                  </a:lnTo>
                  <a:lnTo>
                    <a:pt x="5131" y="378"/>
                  </a:lnTo>
                  <a:lnTo>
                    <a:pt x="5153" y="356"/>
                  </a:lnTo>
                  <a:lnTo>
                    <a:pt x="5178" y="328"/>
                  </a:lnTo>
                  <a:lnTo>
                    <a:pt x="5206" y="303"/>
                  </a:lnTo>
                  <a:lnTo>
                    <a:pt x="5231" y="287"/>
                  </a:lnTo>
                  <a:lnTo>
                    <a:pt x="5256" y="284"/>
                  </a:lnTo>
                  <a:lnTo>
                    <a:pt x="5284" y="287"/>
                  </a:lnTo>
                  <a:lnTo>
                    <a:pt x="5309" y="293"/>
                  </a:lnTo>
                  <a:lnTo>
                    <a:pt x="5328" y="306"/>
                  </a:lnTo>
                  <a:lnTo>
                    <a:pt x="5331" y="309"/>
                  </a:lnTo>
                  <a:lnTo>
                    <a:pt x="5331" y="315"/>
                  </a:lnTo>
                  <a:lnTo>
                    <a:pt x="5331" y="325"/>
                  </a:lnTo>
                  <a:lnTo>
                    <a:pt x="5331" y="331"/>
                  </a:lnTo>
                  <a:lnTo>
                    <a:pt x="5331" y="337"/>
                  </a:lnTo>
                  <a:lnTo>
                    <a:pt x="5334" y="343"/>
                  </a:lnTo>
                  <a:lnTo>
                    <a:pt x="5353" y="359"/>
                  </a:lnTo>
                  <a:lnTo>
                    <a:pt x="5378" y="371"/>
                  </a:lnTo>
                  <a:lnTo>
                    <a:pt x="5406" y="381"/>
                  </a:lnTo>
                  <a:lnTo>
                    <a:pt x="5434" y="393"/>
                  </a:lnTo>
                  <a:lnTo>
                    <a:pt x="5453" y="406"/>
                  </a:lnTo>
                  <a:lnTo>
                    <a:pt x="5462" y="431"/>
                  </a:lnTo>
                  <a:lnTo>
                    <a:pt x="5471" y="462"/>
                  </a:lnTo>
                  <a:lnTo>
                    <a:pt x="5477" y="496"/>
                  </a:lnTo>
                  <a:lnTo>
                    <a:pt x="5484" y="521"/>
                  </a:lnTo>
                  <a:lnTo>
                    <a:pt x="5484" y="543"/>
                  </a:lnTo>
                  <a:lnTo>
                    <a:pt x="5484" y="568"/>
                  </a:lnTo>
                  <a:lnTo>
                    <a:pt x="5484" y="593"/>
                  </a:lnTo>
                  <a:lnTo>
                    <a:pt x="5493" y="609"/>
                  </a:lnTo>
                  <a:lnTo>
                    <a:pt x="5506" y="612"/>
                  </a:lnTo>
                  <a:lnTo>
                    <a:pt x="5524" y="612"/>
                  </a:lnTo>
                  <a:lnTo>
                    <a:pt x="5543" y="609"/>
                  </a:lnTo>
                  <a:lnTo>
                    <a:pt x="5556" y="612"/>
                  </a:lnTo>
                  <a:lnTo>
                    <a:pt x="5562" y="618"/>
                  </a:lnTo>
                  <a:lnTo>
                    <a:pt x="5571" y="624"/>
                  </a:lnTo>
                  <a:lnTo>
                    <a:pt x="5577" y="634"/>
                  </a:lnTo>
                  <a:lnTo>
                    <a:pt x="5584" y="643"/>
                  </a:lnTo>
                  <a:lnTo>
                    <a:pt x="5590" y="652"/>
                  </a:lnTo>
                  <a:lnTo>
                    <a:pt x="5593" y="662"/>
                  </a:lnTo>
                  <a:lnTo>
                    <a:pt x="5593" y="684"/>
                  </a:lnTo>
                  <a:lnTo>
                    <a:pt x="5590" y="709"/>
                  </a:lnTo>
                  <a:lnTo>
                    <a:pt x="5587" y="730"/>
                  </a:lnTo>
                  <a:lnTo>
                    <a:pt x="5587" y="755"/>
                  </a:lnTo>
                  <a:lnTo>
                    <a:pt x="5584" y="780"/>
                  </a:lnTo>
                  <a:lnTo>
                    <a:pt x="5584" y="809"/>
                  </a:lnTo>
                  <a:lnTo>
                    <a:pt x="5587" y="830"/>
                  </a:lnTo>
                  <a:lnTo>
                    <a:pt x="5593" y="837"/>
                  </a:lnTo>
                  <a:lnTo>
                    <a:pt x="5599" y="846"/>
                  </a:lnTo>
                  <a:lnTo>
                    <a:pt x="5609" y="852"/>
                  </a:lnTo>
                  <a:lnTo>
                    <a:pt x="5618" y="862"/>
                  </a:lnTo>
                  <a:lnTo>
                    <a:pt x="5624" y="868"/>
                  </a:lnTo>
                  <a:lnTo>
                    <a:pt x="5634" y="887"/>
                  </a:lnTo>
                  <a:lnTo>
                    <a:pt x="5649" y="912"/>
                  </a:lnTo>
                  <a:lnTo>
                    <a:pt x="5662" y="930"/>
                  </a:lnTo>
                  <a:lnTo>
                    <a:pt x="5668" y="937"/>
                  </a:lnTo>
                  <a:lnTo>
                    <a:pt x="5677" y="946"/>
                  </a:lnTo>
                  <a:lnTo>
                    <a:pt x="5687" y="952"/>
                  </a:lnTo>
                  <a:lnTo>
                    <a:pt x="5718" y="971"/>
                  </a:lnTo>
                  <a:lnTo>
                    <a:pt x="5740" y="990"/>
                  </a:lnTo>
                  <a:lnTo>
                    <a:pt x="5749" y="1008"/>
                  </a:lnTo>
                  <a:lnTo>
                    <a:pt x="5759" y="1033"/>
                  </a:lnTo>
                  <a:lnTo>
                    <a:pt x="5768" y="1058"/>
                  </a:lnTo>
                  <a:lnTo>
                    <a:pt x="5777" y="1080"/>
                  </a:lnTo>
                  <a:lnTo>
                    <a:pt x="5796" y="1096"/>
                  </a:lnTo>
                  <a:lnTo>
                    <a:pt x="5821" y="1115"/>
                  </a:lnTo>
                  <a:lnTo>
                    <a:pt x="5840" y="1133"/>
                  </a:lnTo>
                  <a:lnTo>
                    <a:pt x="5849" y="1152"/>
                  </a:lnTo>
                  <a:lnTo>
                    <a:pt x="5858" y="1177"/>
                  </a:lnTo>
                  <a:lnTo>
                    <a:pt x="5865" y="1202"/>
                  </a:lnTo>
                  <a:lnTo>
                    <a:pt x="5868" y="1224"/>
                  </a:lnTo>
                  <a:lnTo>
                    <a:pt x="5862" y="1243"/>
                  </a:lnTo>
                  <a:lnTo>
                    <a:pt x="5852" y="1264"/>
                  </a:lnTo>
                  <a:lnTo>
                    <a:pt x="5846" y="1286"/>
                  </a:lnTo>
                  <a:lnTo>
                    <a:pt x="5849" y="1311"/>
                  </a:lnTo>
                  <a:lnTo>
                    <a:pt x="5862" y="1339"/>
                  </a:lnTo>
                  <a:lnTo>
                    <a:pt x="5877" y="1364"/>
                  </a:lnTo>
                  <a:lnTo>
                    <a:pt x="5890" y="1386"/>
                  </a:lnTo>
                  <a:lnTo>
                    <a:pt x="5912" y="1399"/>
                  </a:lnTo>
                  <a:lnTo>
                    <a:pt x="5940" y="1411"/>
                  </a:lnTo>
                  <a:lnTo>
                    <a:pt x="5965" y="1424"/>
                  </a:lnTo>
                  <a:lnTo>
                    <a:pt x="5983" y="1436"/>
                  </a:lnTo>
                  <a:lnTo>
                    <a:pt x="5990" y="1455"/>
                  </a:lnTo>
                  <a:lnTo>
                    <a:pt x="5990" y="1480"/>
                  </a:lnTo>
                  <a:lnTo>
                    <a:pt x="5986" y="1505"/>
                  </a:lnTo>
                  <a:lnTo>
                    <a:pt x="5983" y="1527"/>
                  </a:lnTo>
                  <a:lnTo>
                    <a:pt x="5971" y="1545"/>
                  </a:lnTo>
                  <a:lnTo>
                    <a:pt x="5955" y="1564"/>
                  </a:lnTo>
                  <a:lnTo>
                    <a:pt x="5946" y="1583"/>
                  </a:lnTo>
                  <a:lnTo>
                    <a:pt x="5946" y="1602"/>
                  </a:lnTo>
                  <a:lnTo>
                    <a:pt x="5952" y="1624"/>
                  </a:lnTo>
                  <a:lnTo>
                    <a:pt x="5955" y="1645"/>
                  </a:lnTo>
                  <a:lnTo>
                    <a:pt x="5958" y="1664"/>
                  </a:lnTo>
                  <a:lnTo>
                    <a:pt x="5949" y="1686"/>
                  </a:lnTo>
                  <a:lnTo>
                    <a:pt x="5933" y="1711"/>
                  </a:lnTo>
                  <a:lnTo>
                    <a:pt x="5918" y="1736"/>
                  </a:lnTo>
                  <a:lnTo>
                    <a:pt x="5908" y="1758"/>
                  </a:lnTo>
                  <a:lnTo>
                    <a:pt x="5912" y="1786"/>
                  </a:lnTo>
                  <a:lnTo>
                    <a:pt x="5918" y="1817"/>
                  </a:lnTo>
                  <a:lnTo>
                    <a:pt x="5927" y="1842"/>
                  </a:lnTo>
                  <a:lnTo>
                    <a:pt x="5943" y="1867"/>
                  </a:lnTo>
                  <a:lnTo>
                    <a:pt x="5962" y="1892"/>
                  </a:lnTo>
                  <a:lnTo>
                    <a:pt x="5983" y="1908"/>
                  </a:lnTo>
                  <a:lnTo>
                    <a:pt x="6002" y="1911"/>
                  </a:lnTo>
                  <a:lnTo>
                    <a:pt x="6027" y="1908"/>
                  </a:lnTo>
                  <a:lnTo>
                    <a:pt x="6052" y="1905"/>
                  </a:lnTo>
                  <a:lnTo>
                    <a:pt x="6074" y="1908"/>
                  </a:lnTo>
                  <a:lnTo>
                    <a:pt x="6093" y="1920"/>
                  </a:lnTo>
                  <a:lnTo>
                    <a:pt x="6111" y="1936"/>
                  </a:lnTo>
                  <a:lnTo>
                    <a:pt x="6130" y="1958"/>
                  </a:lnTo>
                  <a:lnTo>
                    <a:pt x="6143" y="1976"/>
                  </a:lnTo>
                  <a:lnTo>
                    <a:pt x="6140" y="1989"/>
                  </a:lnTo>
                  <a:lnTo>
                    <a:pt x="6133" y="2008"/>
                  </a:lnTo>
                  <a:lnTo>
                    <a:pt x="6127" y="2023"/>
                  </a:lnTo>
                  <a:lnTo>
                    <a:pt x="6130" y="2036"/>
                  </a:lnTo>
                  <a:lnTo>
                    <a:pt x="6143" y="2045"/>
                  </a:lnTo>
                  <a:lnTo>
                    <a:pt x="6161" y="2054"/>
                  </a:lnTo>
                  <a:lnTo>
                    <a:pt x="6183" y="2058"/>
                  </a:lnTo>
                  <a:lnTo>
                    <a:pt x="6199" y="2058"/>
                  </a:lnTo>
                  <a:lnTo>
                    <a:pt x="6221" y="2051"/>
                  </a:lnTo>
                  <a:lnTo>
                    <a:pt x="6243" y="2039"/>
                  </a:lnTo>
                  <a:lnTo>
                    <a:pt x="6264" y="2029"/>
                  </a:lnTo>
                  <a:lnTo>
                    <a:pt x="6283" y="2033"/>
                  </a:lnTo>
                  <a:lnTo>
                    <a:pt x="6305" y="2039"/>
                  </a:lnTo>
                  <a:lnTo>
                    <a:pt x="6321" y="2048"/>
                  </a:lnTo>
                  <a:lnTo>
                    <a:pt x="6324" y="2054"/>
                  </a:lnTo>
                  <a:lnTo>
                    <a:pt x="6324" y="2064"/>
                  </a:lnTo>
                  <a:lnTo>
                    <a:pt x="6327" y="2073"/>
                  </a:lnTo>
                  <a:lnTo>
                    <a:pt x="6324" y="2083"/>
                  </a:lnTo>
                  <a:lnTo>
                    <a:pt x="6324" y="2089"/>
                  </a:lnTo>
                  <a:lnTo>
                    <a:pt x="6321" y="2095"/>
                  </a:lnTo>
                  <a:lnTo>
                    <a:pt x="6314" y="2101"/>
                  </a:lnTo>
                  <a:lnTo>
                    <a:pt x="6308" y="2104"/>
                  </a:lnTo>
                  <a:lnTo>
                    <a:pt x="6299" y="2111"/>
                  </a:lnTo>
                  <a:lnTo>
                    <a:pt x="6289" y="2114"/>
                  </a:lnTo>
                  <a:lnTo>
                    <a:pt x="6283" y="2117"/>
                  </a:lnTo>
                  <a:lnTo>
                    <a:pt x="6277" y="2123"/>
                  </a:lnTo>
                  <a:lnTo>
                    <a:pt x="6274" y="2139"/>
                  </a:lnTo>
                  <a:lnTo>
                    <a:pt x="6277" y="2157"/>
                  </a:lnTo>
                  <a:lnTo>
                    <a:pt x="6274" y="2176"/>
                  </a:lnTo>
                  <a:lnTo>
                    <a:pt x="6264" y="2186"/>
                  </a:lnTo>
                  <a:lnTo>
                    <a:pt x="6246" y="2198"/>
                  </a:lnTo>
                  <a:lnTo>
                    <a:pt x="6230" y="2211"/>
                  </a:lnTo>
                  <a:lnTo>
                    <a:pt x="6221" y="2223"/>
                  </a:lnTo>
                  <a:lnTo>
                    <a:pt x="6224" y="2242"/>
                  </a:lnTo>
                  <a:lnTo>
                    <a:pt x="6233" y="2270"/>
                  </a:lnTo>
                  <a:lnTo>
                    <a:pt x="6246" y="2295"/>
                  </a:lnTo>
                  <a:lnTo>
                    <a:pt x="6264" y="2317"/>
                  </a:lnTo>
                  <a:lnTo>
                    <a:pt x="6283" y="2332"/>
                  </a:lnTo>
                  <a:lnTo>
                    <a:pt x="6299" y="2335"/>
                  </a:lnTo>
                  <a:lnTo>
                    <a:pt x="6321" y="2332"/>
                  </a:lnTo>
                  <a:lnTo>
                    <a:pt x="6346" y="2329"/>
                  </a:lnTo>
                  <a:lnTo>
                    <a:pt x="6364" y="2332"/>
                  </a:lnTo>
                  <a:lnTo>
                    <a:pt x="6386" y="2342"/>
                  </a:lnTo>
                  <a:lnTo>
                    <a:pt x="6408" y="2354"/>
                  </a:lnTo>
                  <a:lnTo>
                    <a:pt x="6427" y="2367"/>
                  </a:lnTo>
                  <a:lnTo>
                    <a:pt x="6449" y="2379"/>
                  </a:lnTo>
                  <a:lnTo>
                    <a:pt x="6474" y="2395"/>
                  </a:lnTo>
                  <a:lnTo>
                    <a:pt x="6495" y="2410"/>
                  </a:lnTo>
                  <a:lnTo>
                    <a:pt x="6508" y="2429"/>
                  </a:lnTo>
                  <a:lnTo>
                    <a:pt x="6508" y="2451"/>
                  </a:lnTo>
                  <a:lnTo>
                    <a:pt x="6502" y="2476"/>
                  </a:lnTo>
                  <a:lnTo>
                    <a:pt x="6489" y="2501"/>
                  </a:lnTo>
                  <a:lnTo>
                    <a:pt x="6477" y="2517"/>
                  </a:lnTo>
                  <a:lnTo>
                    <a:pt x="6458" y="2526"/>
                  </a:lnTo>
                  <a:lnTo>
                    <a:pt x="6433" y="2532"/>
                  </a:lnTo>
                  <a:lnTo>
                    <a:pt x="6408" y="2538"/>
                  </a:lnTo>
                  <a:lnTo>
                    <a:pt x="6383" y="2545"/>
                  </a:lnTo>
                  <a:lnTo>
                    <a:pt x="6367" y="2554"/>
                  </a:lnTo>
                  <a:lnTo>
                    <a:pt x="6364" y="2560"/>
                  </a:lnTo>
                  <a:lnTo>
                    <a:pt x="6361" y="2567"/>
                  </a:lnTo>
                  <a:lnTo>
                    <a:pt x="6361" y="2576"/>
                  </a:lnTo>
                  <a:lnTo>
                    <a:pt x="6361" y="2585"/>
                  </a:lnTo>
                  <a:lnTo>
                    <a:pt x="6361" y="2592"/>
                  </a:lnTo>
                  <a:lnTo>
                    <a:pt x="6352" y="2613"/>
                  </a:lnTo>
                  <a:lnTo>
                    <a:pt x="6339" y="2641"/>
                  </a:lnTo>
                  <a:lnTo>
                    <a:pt x="6327" y="2660"/>
                  </a:lnTo>
                  <a:lnTo>
                    <a:pt x="6324" y="2670"/>
                  </a:lnTo>
                  <a:lnTo>
                    <a:pt x="6314" y="2679"/>
                  </a:lnTo>
                  <a:lnTo>
                    <a:pt x="6305" y="2685"/>
                  </a:lnTo>
                  <a:lnTo>
                    <a:pt x="6299" y="2695"/>
                  </a:lnTo>
                  <a:lnTo>
                    <a:pt x="6289" y="2701"/>
                  </a:lnTo>
                  <a:lnTo>
                    <a:pt x="6264" y="2704"/>
                  </a:lnTo>
                  <a:lnTo>
                    <a:pt x="6233" y="2707"/>
                  </a:lnTo>
                  <a:lnTo>
                    <a:pt x="6202" y="2707"/>
                  </a:lnTo>
                  <a:lnTo>
                    <a:pt x="6177" y="2713"/>
                  </a:lnTo>
                  <a:lnTo>
                    <a:pt x="6171" y="2716"/>
                  </a:lnTo>
                  <a:lnTo>
                    <a:pt x="6161" y="2723"/>
                  </a:lnTo>
                  <a:lnTo>
                    <a:pt x="6155" y="2729"/>
                  </a:lnTo>
                  <a:lnTo>
                    <a:pt x="6149" y="2735"/>
                  </a:lnTo>
                  <a:lnTo>
                    <a:pt x="6146" y="2754"/>
                  </a:lnTo>
                  <a:lnTo>
                    <a:pt x="6149" y="2776"/>
                  </a:lnTo>
                  <a:lnTo>
                    <a:pt x="6152" y="2804"/>
                  </a:lnTo>
                  <a:lnTo>
                    <a:pt x="6152" y="2826"/>
                  </a:lnTo>
                  <a:lnTo>
                    <a:pt x="6149" y="2844"/>
                  </a:lnTo>
                  <a:lnTo>
                    <a:pt x="6143" y="2854"/>
                  </a:lnTo>
                  <a:lnTo>
                    <a:pt x="6133" y="2863"/>
                  </a:lnTo>
                  <a:lnTo>
                    <a:pt x="6124" y="2873"/>
                  </a:lnTo>
                  <a:lnTo>
                    <a:pt x="6111" y="2879"/>
                  </a:lnTo>
                  <a:lnTo>
                    <a:pt x="6102" y="2885"/>
                  </a:lnTo>
                  <a:lnTo>
                    <a:pt x="6083" y="2894"/>
                  </a:lnTo>
                  <a:lnTo>
                    <a:pt x="6061" y="2904"/>
                  </a:lnTo>
                  <a:lnTo>
                    <a:pt x="6036" y="2907"/>
                  </a:lnTo>
                  <a:lnTo>
                    <a:pt x="6018" y="2910"/>
                  </a:lnTo>
                  <a:lnTo>
                    <a:pt x="5990" y="2901"/>
                  </a:lnTo>
                  <a:lnTo>
                    <a:pt x="5962" y="2882"/>
                  </a:lnTo>
                  <a:lnTo>
                    <a:pt x="5933" y="2863"/>
                  </a:lnTo>
                  <a:lnTo>
                    <a:pt x="5905" y="2851"/>
                  </a:lnTo>
                  <a:lnTo>
                    <a:pt x="5887" y="2848"/>
                  </a:lnTo>
                  <a:lnTo>
                    <a:pt x="5865" y="2844"/>
                  </a:lnTo>
                  <a:lnTo>
                    <a:pt x="5843" y="2844"/>
                  </a:lnTo>
                  <a:lnTo>
                    <a:pt x="5827" y="2851"/>
                  </a:lnTo>
                  <a:lnTo>
                    <a:pt x="5821" y="2863"/>
                  </a:lnTo>
                  <a:lnTo>
                    <a:pt x="5821" y="2885"/>
                  </a:lnTo>
                  <a:lnTo>
                    <a:pt x="5821" y="2907"/>
                  </a:lnTo>
                  <a:lnTo>
                    <a:pt x="5821" y="2926"/>
                  </a:lnTo>
                  <a:lnTo>
                    <a:pt x="5809" y="2941"/>
                  </a:lnTo>
                  <a:lnTo>
                    <a:pt x="5793" y="2960"/>
                  </a:lnTo>
                  <a:lnTo>
                    <a:pt x="5787" y="2979"/>
                  </a:lnTo>
                  <a:lnTo>
                    <a:pt x="5793" y="2997"/>
                  </a:lnTo>
                  <a:lnTo>
                    <a:pt x="5805" y="3019"/>
                  </a:lnTo>
                  <a:lnTo>
                    <a:pt x="5824" y="3041"/>
                  </a:lnTo>
                  <a:lnTo>
                    <a:pt x="5833" y="3063"/>
                  </a:lnTo>
                  <a:lnTo>
                    <a:pt x="5837" y="3085"/>
                  </a:lnTo>
                  <a:lnTo>
                    <a:pt x="5833" y="3110"/>
                  </a:lnTo>
                  <a:lnTo>
                    <a:pt x="5833" y="3135"/>
                  </a:lnTo>
                  <a:lnTo>
                    <a:pt x="5830" y="3144"/>
                  </a:lnTo>
                  <a:lnTo>
                    <a:pt x="5827" y="3154"/>
                  </a:lnTo>
                  <a:lnTo>
                    <a:pt x="5824" y="3166"/>
                  </a:lnTo>
                  <a:lnTo>
                    <a:pt x="5818" y="3175"/>
                  </a:lnTo>
                  <a:lnTo>
                    <a:pt x="5812" y="3182"/>
                  </a:lnTo>
                  <a:lnTo>
                    <a:pt x="5796" y="3188"/>
                  </a:lnTo>
                  <a:lnTo>
                    <a:pt x="5777" y="3185"/>
                  </a:lnTo>
                  <a:lnTo>
                    <a:pt x="5755" y="3185"/>
                  </a:lnTo>
                  <a:lnTo>
                    <a:pt x="5737" y="3182"/>
                  </a:lnTo>
                  <a:lnTo>
                    <a:pt x="5718" y="3182"/>
                  </a:lnTo>
                  <a:lnTo>
                    <a:pt x="5690" y="3179"/>
                  </a:lnTo>
                  <a:lnTo>
                    <a:pt x="5665" y="3179"/>
                  </a:lnTo>
                  <a:lnTo>
                    <a:pt x="5646" y="3182"/>
                  </a:lnTo>
                  <a:lnTo>
                    <a:pt x="5624" y="3204"/>
                  </a:lnTo>
                  <a:lnTo>
                    <a:pt x="5602" y="3235"/>
                  </a:lnTo>
                  <a:lnTo>
                    <a:pt x="5581" y="3269"/>
                  </a:lnTo>
                  <a:lnTo>
                    <a:pt x="5559" y="3291"/>
                  </a:lnTo>
                  <a:lnTo>
                    <a:pt x="5534" y="3303"/>
                  </a:lnTo>
                  <a:lnTo>
                    <a:pt x="5502" y="3313"/>
                  </a:lnTo>
                  <a:lnTo>
                    <a:pt x="5474" y="3319"/>
                  </a:lnTo>
                  <a:lnTo>
                    <a:pt x="5453" y="3322"/>
                  </a:lnTo>
                  <a:lnTo>
                    <a:pt x="5428" y="3325"/>
                  </a:lnTo>
                  <a:lnTo>
                    <a:pt x="5406" y="3332"/>
                  </a:lnTo>
                  <a:lnTo>
                    <a:pt x="5393" y="3347"/>
                  </a:lnTo>
                  <a:lnTo>
                    <a:pt x="5381" y="3369"/>
                  </a:lnTo>
                  <a:lnTo>
                    <a:pt x="5368" y="3388"/>
                  </a:lnTo>
                  <a:lnTo>
                    <a:pt x="5356" y="3400"/>
                  </a:lnTo>
                  <a:lnTo>
                    <a:pt x="5334" y="3400"/>
                  </a:lnTo>
                  <a:lnTo>
                    <a:pt x="5309" y="3397"/>
                  </a:lnTo>
                  <a:lnTo>
                    <a:pt x="5284" y="3388"/>
                  </a:lnTo>
                  <a:lnTo>
                    <a:pt x="5259" y="3375"/>
                  </a:lnTo>
                  <a:lnTo>
                    <a:pt x="5243" y="3363"/>
                  </a:lnTo>
                  <a:lnTo>
                    <a:pt x="5237" y="3360"/>
                  </a:lnTo>
                  <a:lnTo>
                    <a:pt x="5234" y="3350"/>
                  </a:lnTo>
                  <a:lnTo>
                    <a:pt x="5231" y="3344"/>
                  </a:lnTo>
                  <a:lnTo>
                    <a:pt x="5231" y="3335"/>
                  </a:lnTo>
                  <a:lnTo>
                    <a:pt x="5225" y="3328"/>
                  </a:lnTo>
                  <a:lnTo>
                    <a:pt x="5221" y="3322"/>
                  </a:lnTo>
                  <a:lnTo>
                    <a:pt x="5193" y="3313"/>
                  </a:lnTo>
                  <a:lnTo>
                    <a:pt x="5159" y="3307"/>
                  </a:lnTo>
                  <a:lnTo>
                    <a:pt x="5118" y="3303"/>
                  </a:lnTo>
                  <a:lnTo>
                    <a:pt x="5084" y="3310"/>
                  </a:lnTo>
                  <a:lnTo>
                    <a:pt x="5059" y="3322"/>
                  </a:lnTo>
                  <a:lnTo>
                    <a:pt x="5053" y="3338"/>
                  </a:lnTo>
                  <a:lnTo>
                    <a:pt x="5053" y="3360"/>
                  </a:lnTo>
                  <a:lnTo>
                    <a:pt x="5056" y="3382"/>
                  </a:lnTo>
                  <a:lnTo>
                    <a:pt x="5059" y="3400"/>
                  </a:lnTo>
                  <a:lnTo>
                    <a:pt x="5062" y="3425"/>
                  </a:lnTo>
                  <a:lnTo>
                    <a:pt x="5068" y="3456"/>
                  </a:lnTo>
                  <a:lnTo>
                    <a:pt x="5075" y="3481"/>
                  </a:lnTo>
                  <a:lnTo>
                    <a:pt x="5072" y="3500"/>
                  </a:lnTo>
                  <a:lnTo>
                    <a:pt x="5072" y="3522"/>
                  </a:lnTo>
                  <a:lnTo>
                    <a:pt x="5075" y="3544"/>
                  </a:lnTo>
                  <a:lnTo>
                    <a:pt x="5084" y="3563"/>
                  </a:lnTo>
                  <a:lnTo>
                    <a:pt x="5100" y="3581"/>
                  </a:lnTo>
                  <a:lnTo>
                    <a:pt x="5112" y="3600"/>
                  </a:lnTo>
                  <a:lnTo>
                    <a:pt x="5125" y="3625"/>
                  </a:lnTo>
                  <a:lnTo>
                    <a:pt x="5140" y="3656"/>
                  </a:lnTo>
                  <a:lnTo>
                    <a:pt x="5156" y="3688"/>
                  </a:lnTo>
                  <a:lnTo>
                    <a:pt x="5162" y="3719"/>
                  </a:lnTo>
                  <a:lnTo>
                    <a:pt x="5159" y="3744"/>
                  </a:lnTo>
                  <a:lnTo>
                    <a:pt x="5150" y="3756"/>
                  </a:lnTo>
                  <a:lnTo>
                    <a:pt x="5128" y="3762"/>
                  </a:lnTo>
                  <a:lnTo>
                    <a:pt x="5106" y="3772"/>
                  </a:lnTo>
                  <a:lnTo>
                    <a:pt x="5090" y="3778"/>
                  </a:lnTo>
                  <a:lnTo>
                    <a:pt x="5072" y="3794"/>
                  </a:lnTo>
                  <a:lnTo>
                    <a:pt x="5053" y="3816"/>
                  </a:lnTo>
                  <a:lnTo>
                    <a:pt x="5034" y="3828"/>
                  </a:lnTo>
                  <a:lnTo>
                    <a:pt x="5028" y="3831"/>
                  </a:lnTo>
                  <a:lnTo>
                    <a:pt x="5018" y="3831"/>
                  </a:lnTo>
                  <a:lnTo>
                    <a:pt x="5006" y="3831"/>
                  </a:lnTo>
                  <a:lnTo>
                    <a:pt x="5000" y="3828"/>
                  </a:lnTo>
                  <a:lnTo>
                    <a:pt x="4975" y="3819"/>
                  </a:lnTo>
                  <a:lnTo>
                    <a:pt x="4947" y="3806"/>
                  </a:lnTo>
                  <a:lnTo>
                    <a:pt x="4922" y="3797"/>
                  </a:lnTo>
                  <a:lnTo>
                    <a:pt x="4887" y="3794"/>
                  </a:lnTo>
                  <a:lnTo>
                    <a:pt x="4847" y="3794"/>
                  </a:lnTo>
                  <a:lnTo>
                    <a:pt x="4812" y="3797"/>
                  </a:lnTo>
                  <a:lnTo>
                    <a:pt x="4784" y="3803"/>
                  </a:lnTo>
                  <a:lnTo>
                    <a:pt x="4747" y="3812"/>
                  </a:lnTo>
                  <a:lnTo>
                    <a:pt x="4712" y="3822"/>
                  </a:lnTo>
                  <a:lnTo>
                    <a:pt x="4681" y="3828"/>
                  </a:lnTo>
                  <a:lnTo>
                    <a:pt x="4647" y="3828"/>
                  </a:lnTo>
                  <a:lnTo>
                    <a:pt x="4603" y="3822"/>
                  </a:lnTo>
                  <a:lnTo>
                    <a:pt x="4559" y="3812"/>
                  </a:lnTo>
                  <a:lnTo>
                    <a:pt x="4525" y="3806"/>
                  </a:lnTo>
                  <a:lnTo>
                    <a:pt x="4503" y="3800"/>
                  </a:lnTo>
                  <a:lnTo>
                    <a:pt x="4478" y="3791"/>
                  </a:lnTo>
                  <a:lnTo>
                    <a:pt x="4456" y="3787"/>
                  </a:lnTo>
                  <a:lnTo>
                    <a:pt x="4450" y="3791"/>
                  </a:lnTo>
                  <a:lnTo>
                    <a:pt x="4441" y="3791"/>
                  </a:lnTo>
                  <a:lnTo>
                    <a:pt x="4435" y="3797"/>
                  </a:lnTo>
                  <a:lnTo>
                    <a:pt x="4425" y="3800"/>
                  </a:lnTo>
                  <a:lnTo>
                    <a:pt x="4422" y="3806"/>
                  </a:lnTo>
                  <a:lnTo>
                    <a:pt x="4422" y="3822"/>
                  </a:lnTo>
                  <a:lnTo>
                    <a:pt x="4428" y="3844"/>
                  </a:lnTo>
                  <a:lnTo>
                    <a:pt x="4438" y="3866"/>
                  </a:lnTo>
                  <a:lnTo>
                    <a:pt x="4441" y="3884"/>
                  </a:lnTo>
                  <a:lnTo>
                    <a:pt x="4438" y="3903"/>
                  </a:lnTo>
                  <a:lnTo>
                    <a:pt x="4435" y="3928"/>
                  </a:lnTo>
                  <a:lnTo>
                    <a:pt x="4428" y="3953"/>
                  </a:lnTo>
                  <a:lnTo>
                    <a:pt x="4419" y="3972"/>
                  </a:lnTo>
                  <a:lnTo>
                    <a:pt x="4406" y="3984"/>
                  </a:lnTo>
                  <a:lnTo>
                    <a:pt x="4400" y="3984"/>
                  </a:lnTo>
                  <a:lnTo>
                    <a:pt x="4394" y="3984"/>
                  </a:lnTo>
                  <a:lnTo>
                    <a:pt x="4388" y="3981"/>
                  </a:lnTo>
                  <a:lnTo>
                    <a:pt x="4381" y="3975"/>
                  </a:lnTo>
                  <a:lnTo>
                    <a:pt x="4375" y="3972"/>
                  </a:lnTo>
                  <a:lnTo>
                    <a:pt x="4372" y="3965"/>
                  </a:lnTo>
                  <a:lnTo>
                    <a:pt x="4369" y="3953"/>
                  </a:lnTo>
                  <a:lnTo>
                    <a:pt x="4369" y="3931"/>
                  </a:lnTo>
                  <a:lnTo>
                    <a:pt x="4372" y="3912"/>
                  </a:lnTo>
                  <a:lnTo>
                    <a:pt x="4369" y="3897"/>
                  </a:lnTo>
                  <a:lnTo>
                    <a:pt x="4363" y="3894"/>
                  </a:lnTo>
                  <a:lnTo>
                    <a:pt x="4353" y="3890"/>
                  </a:lnTo>
                  <a:lnTo>
                    <a:pt x="4344" y="3887"/>
                  </a:lnTo>
                  <a:lnTo>
                    <a:pt x="4331" y="3887"/>
                  </a:lnTo>
                  <a:lnTo>
                    <a:pt x="4325" y="3887"/>
                  </a:lnTo>
                  <a:lnTo>
                    <a:pt x="4303" y="3890"/>
                  </a:lnTo>
                  <a:lnTo>
                    <a:pt x="4282" y="3894"/>
                  </a:lnTo>
                  <a:lnTo>
                    <a:pt x="4260" y="3897"/>
                  </a:lnTo>
                  <a:lnTo>
                    <a:pt x="4244" y="3903"/>
                  </a:lnTo>
                  <a:lnTo>
                    <a:pt x="4225" y="3912"/>
                  </a:lnTo>
                  <a:lnTo>
                    <a:pt x="4207" y="3919"/>
                  </a:lnTo>
                  <a:lnTo>
                    <a:pt x="4191" y="3922"/>
                  </a:lnTo>
                  <a:lnTo>
                    <a:pt x="4185" y="3919"/>
                  </a:lnTo>
                  <a:lnTo>
                    <a:pt x="4175" y="3912"/>
                  </a:lnTo>
                  <a:lnTo>
                    <a:pt x="4166" y="3903"/>
                  </a:lnTo>
                  <a:lnTo>
                    <a:pt x="4157" y="3897"/>
                  </a:lnTo>
                  <a:lnTo>
                    <a:pt x="4147" y="3890"/>
                  </a:lnTo>
                  <a:lnTo>
                    <a:pt x="4125" y="3875"/>
                  </a:lnTo>
                  <a:lnTo>
                    <a:pt x="4097" y="3859"/>
                  </a:lnTo>
                  <a:lnTo>
                    <a:pt x="4075" y="3847"/>
                  </a:lnTo>
                  <a:lnTo>
                    <a:pt x="4050" y="3841"/>
                  </a:lnTo>
                  <a:lnTo>
                    <a:pt x="4022" y="3837"/>
                  </a:lnTo>
                  <a:lnTo>
                    <a:pt x="3991" y="3834"/>
                  </a:lnTo>
                  <a:lnTo>
                    <a:pt x="3966" y="3837"/>
                  </a:lnTo>
                  <a:lnTo>
                    <a:pt x="3944" y="3844"/>
                  </a:lnTo>
                  <a:lnTo>
                    <a:pt x="3941" y="3850"/>
                  </a:lnTo>
                  <a:lnTo>
                    <a:pt x="3938" y="3856"/>
                  </a:lnTo>
                  <a:lnTo>
                    <a:pt x="3938" y="3862"/>
                  </a:lnTo>
                  <a:lnTo>
                    <a:pt x="3935" y="3872"/>
                  </a:lnTo>
                  <a:lnTo>
                    <a:pt x="3935" y="3881"/>
                  </a:lnTo>
                  <a:lnTo>
                    <a:pt x="3932" y="3884"/>
                  </a:lnTo>
                  <a:lnTo>
                    <a:pt x="3916" y="3897"/>
                  </a:lnTo>
                  <a:lnTo>
                    <a:pt x="3897" y="3909"/>
                  </a:lnTo>
                  <a:lnTo>
                    <a:pt x="3876" y="3915"/>
                  </a:lnTo>
                  <a:lnTo>
                    <a:pt x="3857" y="3915"/>
                  </a:lnTo>
                  <a:lnTo>
                    <a:pt x="3847" y="3903"/>
                  </a:lnTo>
                  <a:lnTo>
                    <a:pt x="3841" y="3881"/>
                  </a:lnTo>
                  <a:lnTo>
                    <a:pt x="3835" y="3856"/>
                  </a:lnTo>
                  <a:lnTo>
                    <a:pt x="3826" y="3841"/>
                  </a:lnTo>
                  <a:lnTo>
                    <a:pt x="3810" y="3831"/>
                  </a:lnTo>
                  <a:lnTo>
                    <a:pt x="3791" y="3822"/>
                  </a:lnTo>
                  <a:lnTo>
                    <a:pt x="3766" y="3819"/>
                  </a:lnTo>
                  <a:lnTo>
                    <a:pt x="3751" y="3819"/>
                  </a:lnTo>
                  <a:lnTo>
                    <a:pt x="3741" y="3822"/>
                  </a:lnTo>
                  <a:lnTo>
                    <a:pt x="3732" y="3828"/>
                  </a:lnTo>
                  <a:lnTo>
                    <a:pt x="3726" y="3837"/>
                  </a:lnTo>
                  <a:lnTo>
                    <a:pt x="3716" y="3847"/>
                  </a:lnTo>
                  <a:lnTo>
                    <a:pt x="3710" y="3856"/>
                  </a:lnTo>
                  <a:lnTo>
                    <a:pt x="3707" y="3866"/>
                  </a:lnTo>
                  <a:lnTo>
                    <a:pt x="3704" y="3881"/>
                  </a:lnTo>
                  <a:lnTo>
                    <a:pt x="3707" y="3903"/>
                  </a:lnTo>
                  <a:lnTo>
                    <a:pt x="3707" y="3925"/>
                  </a:lnTo>
                  <a:lnTo>
                    <a:pt x="3707" y="3944"/>
                  </a:lnTo>
                  <a:lnTo>
                    <a:pt x="3698" y="3962"/>
                  </a:lnTo>
                  <a:lnTo>
                    <a:pt x="3682" y="3984"/>
                  </a:lnTo>
                  <a:lnTo>
                    <a:pt x="3669" y="4000"/>
                  </a:lnTo>
                  <a:lnTo>
                    <a:pt x="3654" y="4009"/>
                  </a:lnTo>
                  <a:lnTo>
                    <a:pt x="3632" y="4022"/>
                  </a:lnTo>
                  <a:lnTo>
                    <a:pt x="3616" y="4031"/>
                  </a:lnTo>
                  <a:lnTo>
                    <a:pt x="3598" y="4040"/>
                  </a:lnTo>
                  <a:lnTo>
                    <a:pt x="3573" y="4053"/>
                  </a:lnTo>
                  <a:lnTo>
                    <a:pt x="3548" y="4068"/>
                  </a:lnTo>
                  <a:lnTo>
                    <a:pt x="3532" y="4084"/>
                  </a:lnTo>
                  <a:lnTo>
                    <a:pt x="3529" y="4097"/>
                  </a:lnTo>
                  <a:lnTo>
                    <a:pt x="3532" y="4115"/>
                  </a:lnTo>
                  <a:lnTo>
                    <a:pt x="3532" y="4134"/>
                  </a:lnTo>
                  <a:lnTo>
                    <a:pt x="3532" y="4147"/>
                  </a:lnTo>
                  <a:lnTo>
                    <a:pt x="3526" y="4168"/>
                  </a:lnTo>
                  <a:lnTo>
                    <a:pt x="3516" y="4197"/>
                  </a:lnTo>
                  <a:lnTo>
                    <a:pt x="3504" y="4221"/>
                  </a:lnTo>
                  <a:lnTo>
                    <a:pt x="3501" y="4243"/>
                  </a:lnTo>
                  <a:lnTo>
                    <a:pt x="3501" y="4268"/>
                  </a:lnTo>
                  <a:lnTo>
                    <a:pt x="3504" y="4300"/>
                  </a:lnTo>
                  <a:lnTo>
                    <a:pt x="3510" y="4331"/>
                  </a:lnTo>
                  <a:lnTo>
                    <a:pt x="3516" y="4356"/>
                  </a:lnTo>
                  <a:lnTo>
                    <a:pt x="3529" y="4381"/>
                  </a:lnTo>
                  <a:lnTo>
                    <a:pt x="3541" y="4412"/>
                  </a:lnTo>
                  <a:lnTo>
                    <a:pt x="3557" y="4434"/>
                  </a:lnTo>
                  <a:lnTo>
                    <a:pt x="3576" y="4456"/>
                  </a:lnTo>
                  <a:lnTo>
                    <a:pt x="3601" y="4474"/>
                  </a:lnTo>
                  <a:lnTo>
                    <a:pt x="3623" y="4490"/>
                  </a:lnTo>
                  <a:lnTo>
                    <a:pt x="3648" y="4493"/>
                  </a:lnTo>
                  <a:lnTo>
                    <a:pt x="3679" y="4490"/>
                  </a:lnTo>
                  <a:lnTo>
                    <a:pt x="3710" y="4487"/>
                  </a:lnTo>
                  <a:lnTo>
                    <a:pt x="3735" y="4490"/>
                  </a:lnTo>
                  <a:lnTo>
                    <a:pt x="3744" y="4490"/>
                  </a:lnTo>
                  <a:lnTo>
                    <a:pt x="3754" y="4493"/>
                  </a:lnTo>
                  <a:lnTo>
                    <a:pt x="3766" y="4496"/>
                  </a:lnTo>
                  <a:lnTo>
                    <a:pt x="3776" y="4503"/>
                  </a:lnTo>
                  <a:lnTo>
                    <a:pt x="3782" y="4506"/>
                  </a:lnTo>
                  <a:lnTo>
                    <a:pt x="3785" y="4512"/>
                  </a:lnTo>
                  <a:lnTo>
                    <a:pt x="3788" y="4518"/>
                  </a:lnTo>
                  <a:lnTo>
                    <a:pt x="3791" y="4527"/>
                  </a:lnTo>
                  <a:lnTo>
                    <a:pt x="3791" y="4534"/>
                  </a:lnTo>
                  <a:lnTo>
                    <a:pt x="3794" y="4543"/>
                  </a:lnTo>
                  <a:lnTo>
                    <a:pt x="3797" y="4546"/>
                  </a:lnTo>
                  <a:lnTo>
                    <a:pt x="3816" y="4552"/>
                  </a:lnTo>
                  <a:lnTo>
                    <a:pt x="3841" y="4556"/>
                  </a:lnTo>
                  <a:lnTo>
                    <a:pt x="3866" y="4559"/>
                  </a:lnTo>
                  <a:lnTo>
                    <a:pt x="3885" y="4565"/>
                  </a:lnTo>
                  <a:lnTo>
                    <a:pt x="3894" y="4574"/>
                  </a:lnTo>
                  <a:lnTo>
                    <a:pt x="3897" y="4584"/>
                  </a:lnTo>
                  <a:lnTo>
                    <a:pt x="3904" y="4593"/>
                  </a:lnTo>
                  <a:lnTo>
                    <a:pt x="3907" y="4606"/>
                  </a:lnTo>
                  <a:lnTo>
                    <a:pt x="3910" y="4615"/>
                  </a:lnTo>
                  <a:lnTo>
                    <a:pt x="3910" y="4621"/>
                  </a:lnTo>
                  <a:lnTo>
                    <a:pt x="3910" y="4631"/>
                  </a:lnTo>
                  <a:lnTo>
                    <a:pt x="3910" y="4640"/>
                  </a:lnTo>
                  <a:lnTo>
                    <a:pt x="3907" y="4649"/>
                  </a:lnTo>
                  <a:lnTo>
                    <a:pt x="3907" y="4659"/>
                  </a:lnTo>
                  <a:lnTo>
                    <a:pt x="3916" y="4684"/>
                  </a:lnTo>
                  <a:lnTo>
                    <a:pt x="3929" y="4715"/>
                  </a:lnTo>
                  <a:lnTo>
                    <a:pt x="3938" y="4740"/>
                  </a:lnTo>
                  <a:lnTo>
                    <a:pt x="3947" y="4768"/>
                  </a:lnTo>
                  <a:lnTo>
                    <a:pt x="3954" y="4793"/>
                  </a:lnTo>
                  <a:lnTo>
                    <a:pt x="3966" y="4812"/>
                  </a:lnTo>
                  <a:lnTo>
                    <a:pt x="3979" y="4830"/>
                  </a:lnTo>
                  <a:lnTo>
                    <a:pt x="3988" y="4849"/>
                  </a:lnTo>
                  <a:lnTo>
                    <a:pt x="3991" y="4858"/>
                  </a:lnTo>
                  <a:lnTo>
                    <a:pt x="3991" y="4868"/>
                  </a:lnTo>
                  <a:lnTo>
                    <a:pt x="3991" y="4880"/>
                  </a:lnTo>
                  <a:lnTo>
                    <a:pt x="3991" y="4890"/>
                  </a:lnTo>
                  <a:lnTo>
                    <a:pt x="3988" y="4899"/>
                  </a:lnTo>
                  <a:lnTo>
                    <a:pt x="3985" y="4908"/>
                  </a:lnTo>
                  <a:lnTo>
                    <a:pt x="3982" y="4918"/>
                  </a:lnTo>
                  <a:lnTo>
                    <a:pt x="3979" y="4930"/>
                  </a:lnTo>
                  <a:lnTo>
                    <a:pt x="3972" y="4937"/>
                  </a:lnTo>
                  <a:lnTo>
                    <a:pt x="3963" y="4946"/>
                  </a:lnTo>
                  <a:lnTo>
                    <a:pt x="3954" y="4952"/>
                  </a:lnTo>
                  <a:lnTo>
                    <a:pt x="3941" y="4962"/>
                  </a:lnTo>
                  <a:lnTo>
                    <a:pt x="3932" y="4968"/>
                  </a:lnTo>
                  <a:lnTo>
                    <a:pt x="3926" y="4977"/>
                  </a:lnTo>
                  <a:lnTo>
                    <a:pt x="3922" y="4983"/>
                  </a:lnTo>
                  <a:lnTo>
                    <a:pt x="3919" y="4990"/>
                  </a:lnTo>
                  <a:lnTo>
                    <a:pt x="3916" y="4999"/>
                  </a:lnTo>
                  <a:lnTo>
                    <a:pt x="3916" y="5005"/>
                  </a:lnTo>
                  <a:lnTo>
                    <a:pt x="3916" y="5011"/>
                  </a:lnTo>
                  <a:lnTo>
                    <a:pt x="3926" y="5024"/>
                  </a:lnTo>
                  <a:lnTo>
                    <a:pt x="3944" y="5033"/>
                  </a:lnTo>
                  <a:lnTo>
                    <a:pt x="3963" y="5043"/>
                  </a:lnTo>
                  <a:lnTo>
                    <a:pt x="3972" y="5052"/>
                  </a:lnTo>
                  <a:lnTo>
                    <a:pt x="3979" y="5074"/>
                  </a:lnTo>
                  <a:lnTo>
                    <a:pt x="3975" y="5099"/>
                  </a:lnTo>
                  <a:lnTo>
                    <a:pt x="3975" y="5124"/>
                  </a:lnTo>
                  <a:lnTo>
                    <a:pt x="3975" y="5130"/>
                  </a:lnTo>
                  <a:lnTo>
                    <a:pt x="3972" y="5136"/>
                  </a:lnTo>
                  <a:lnTo>
                    <a:pt x="3972" y="5143"/>
                  </a:lnTo>
                  <a:lnTo>
                    <a:pt x="3969" y="5149"/>
                  </a:lnTo>
                  <a:lnTo>
                    <a:pt x="3963" y="5152"/>
                  </a:lnTo>
                  <a:lnTo>
                    <a:pt x="3957" y="5155"/>
                  </a:lnTo>
                  <a:lnTo>
                    <a:pt x="3947" y="5155"/>
                  </a:lnTo>
                  <a:lnTo>
                    <a:pt x="3941" y="5158"/>
                  </a:lnTo>
                  <a:lnTo>
                    <a:pt x="3922" y="5155"/>
                  </a:lnTo>
                  <a:lnTo>
                    <a:pt x="3901" y="5155"/>
                  </a:lnTo>
                  <a:lnTo>
                    <a:pt x="3882" y="5158"/>
                  </a:lnTo>
                  <a:lnTo>
                    <a:pt x="3879" y="5161"/>
                  </a:lnTo>
                  <a:lnTo>
                    <a:pt x="3876" y="5168"/>
                  </a:lnTo>
                  <a:lnTo>
                    <a:pt x="3876" y="5177"/>
                  </a:lnTo>
                  <a:lnTo>
                    <a:pt x="3872" y="5186"/>
                  </a:lnTo>
                  <a:lnTo>
                    <a:pt x="3869" y="5193"/>
                  </a:lnTo>
                  <a:lnTo>
                    <a:pt x="3866" y="5196"/>
                  </a:lnTo>
                  <a:lnTo>
                    <a:pt x="3860" y="5199"/>
                  </a:lnTo>
                  <a:lnTo>
                    <a:pt x="3854" y="5199"/>
                  </a:lnTo>
                  <a:lnTo>
                    <a:pt x="3847" y="5196"/>
                  </a:lnTo>
                  <a:lnTo>
                    <a:pt x="3838" y="5196"/>
                  </a:lnTo>
                  <a:lnTo>
                    <a:pt x="3835" y="5196"/>
                  </a:lnTo>
                  <a:lnTo>
                    <a:pt x="3829" y="5202"/>
                  </a:lnTo>
                  <a:lnTo>
                    <a:pt x="3822" y="5208"/>
                  </a:lnTo>
                  <a:lnTo>
                    <a:pt x="3816" y="5214"/>
                  </a:lnTo>
                  <a:lnTo>
                    <a:pt x="3810" y="5221"/>
                  </a:lnTo>
                  <a:lnTo>
                    <a:pt x="3804" y="5230"/>
                  </a:lnTo>
                  <a:lnTo>
                    <a:pt x="3804" y="5236"/>
                  </a:lnTo>
                  <a:lnTo>
                    <a:pt x="3807" y="5252"/>
                  </a:lnTo>
                  <a:lnTo>
                    <a:pt x="3819" y="5264"/>
                  </a:lnTo>
                  <a:lnTo>
                    <a:pt x="3832" y="5280"/>
                  </a:lnTo>
                  <a:lnTo>
                    <a:pt x="3838" y="5296"/>
                  </a:lnTo>
                  <a:lnTo>
                    <a:pt x="3841" y="5311"/>
                  </a:lnTo>
                  <a:lnTo>
                    <a:pt x="3838" y="5333"/>
                  </a:lnTo>
                  <a:lnTo>
                    <a:pt x="3838" y="5352"/>
                  </a:lnTo>
                  <a:lnTo>
                    <a:pt x="3838" y="5371"/>
                  </a:lnTo>
                  <a:lnTo>
                    <a:pt x="3844" y="5392"/>
                  </a:lnTo>
                  <a:lnTo>
                    <a:pt x="3854" y="5411"/>
                  </a:lnTo>
                  <a:lnTo>
                    <a:pt x="3860" y="5414"/>
                  </a:lnTo>
                  <a:lnTo>
                    <a:pt x="3866" y="5417"/>
                  </a:lnTo>
                  <a:lnTo>
                    <a:pt x="3879" y="5421"/>
                  </a:lnTo>
                  <a:lnTo>
                    <a:pt x="3888" y="5424"/>
                  </a:lnTo>
                  <a:lnTo>
                    <a:pt x="3897" y="5427"/>
                  </a:lnTo>
                  <a:lnTo>
                    <a:pt x="3904" y="5430"/>
                  </a:lnTo>
                  <a:lnTo>
                    <a:pt x="3910" y="5439"/>
                  </a:lnTo>
                  <a:lnTo>
                    <a:pt x="3919" y="5449"/>
                  </a:lnTo>
                  <a:lnTo>
                    <a:pt x="3926" y="5461"/>
                  </a:lnTo>
                  <a:lnTo>
                    <a:pt x="3935" y="5471"/>
                  </a:lnTo>
                  <a:lnTo>
                    <a:pt x="3941" y="5477"/>
                  </a:lnTo>
                  <a:lnTo>
                    <a:pt x="3960" y="5480"/>
                  </a:lnTo>
                  <a:lnTo>
                    <a:pt x="3979" y="5480"/>
                  </a:lnTo>
                  <a:lnTo>
                    <a:pt x="3997" y="5477"/>
                  </a:lnTo>
                  <a:lnTo>
                    <a:pt x="4004" y="5471"/>
                  </a:lnTo>
                  <a:lnTo>
                    <a:pt x="4010" y="5467"/>
                  </a:lnTo>
                  <a:lnTo>
                    <a:pt x="4016" y="5458"/>
                  </a:lnTo>
                  <a:lnTo>
                    <a:pt x="4022" y="5455"/>
                  </a:lnTo>
                  <a:lnTo>
                    <a:pt x="4029" y="5449"/>
                  </a:lnTo>
                  <a:lnTo>
                    <a:pt x="4050" y="5446"/>
                  </a:lnTo>
                  <a:lnTo>
                    <a:pt x="4072" y="5446"/>
                  </a:lnTo>
                  <a:lnTo>
                    <a:pt x="4094" y="5449"/>
                  </a:lnTo>
                  <a:lnTo>
                    <a:pt x="4113" y="5455"/>
                  </a:lnTo>
                  <a:lnTo>
                    <a:pt x="4138" y="5467"/>
                  </a:lnTo>
                  <a:lnTo>
                    <a:pt x="4153" y="5480"/>
                  </a:lnTo>
                  <a:lnTo>
                    <a:pt x="4160" y="5486"/>
                  </a:lnTo>
                  <a:lnTo>
                    <a:pt x="4163" y="5492"/>
                  </a:lnTo>
                  <a:lnTo>
                    <a:pt x="4166" y="5502"/>
                  </a:lnTo>
                  <a:lnTo>
                    <a:pt x="4169" y="5508"/>
                  </a:lnTo>
                  <a:lnTo>
                    <a:pt x="4172" y="5514"/>
                  </a:lnTo>
                  <a:lnTo>
                    <a:pt x="4191" y="5524"/>
                  </a:lnTo>
                  <a:lnTo>
                    <a:pt x="4219" y="5530"/>
                  </a:lnTo>
                  <a:lnTo>
                    <a:pt x="4238" y="5536"/>
                  </a:lnTo>
                  <a:lnTo>
                    <a:pt x="4244" y="5542"/>
                  </a:lnTo>
                  <a:lnTo>
                    <a:pt x="4250" y="5549"/>
                  </a:lnTo>
                  <a:lnTo>
                    <a:pt x="4257" y="5558"/>
                  </a:lnTo>
                  <a:lnTo>
                    <a:pt x="4263" y="5567"/>
                  </a:lnTo>
                  <a:lnTo>
                    <a:pt x="4266" y="5574"/>
                  </a:lnTo>
                  <a:lnTo>
                    <a:pt x="4266" y="5583"/>
                  </a:lnTo>
                  <a:lnTo>
                    <a:pt x="4266" y="5589"/>
                  </a:lnTo>
                  <a:lnTo>
                    <a:pt x="4260" y="5595"/>
                  </a:lnTo>
                  <a:lnTo>
                    <a:pt x="4250" y="5602"/>
                  </a:lnTo>
                  <a:lnTo>
                    <a:pt x="4244" y="5608"/>
                  </a:lnTo>
                  <a:lnTo>
                    <a:pt x="4235" y="5611"/>
                  </a:lnTo>
                  <a:lnTo>
                    <a:pt x="4228" y="5617"/>
                  </a:lnTo>
                  <a:lnTo>
                    <a:pt x="4213" y="5624"/>
                  </a:lnTo>
                  <a:lnTo>
                    <a:pt x="4194" y="5630"/>
                  </a:lnTo>
                  <a:lnTo>
                    <a:pt x="4175" y="5633"/>
                  </a:lnTo>
                  <a:lnTo>
                    <a:pt x="4157" y="5630"/>
                  </a:lnTo>
                  <a:lnTo>
                    <a:pt x="4132" y="5617"/>
                  </a:lnTo>
                  <a:lnTo>
                    <a:pt x="4110" y="5611"/>
                  </a:lnTo>
                  <a:lnTo>
                    <a:pt x="4091" y="5608"/>
                  </a:lnTo>
                  <a:lnTo>
                    <a:pt x="4066" y="5605"/>
                  </a:lnTo>
                  <a:lnTo>
                    <a:pt x="4044" y="5605"/>
                  </a:lnTo>
                  <a:lnTo>
                    <a:pt x="4025" y="5611"/>
                  </a:lnTo>
                  <a:lnTo>
                    <a:pt x="4019" y="5614"/>
                  </a:lnTo>
                  <a:lnTo>
                    <a:pt x="4016" y="5620"/>
                  </a:lnTo>
                  <a:lnTo>
                    <a:pt x="4013" y="5627"/>
                  </a:lnTo>
                  <a:lnTo>
                    <a:pt x="4010" y="5636"/>
                  </a:lnTo>
                  <a:lnTo>
                    <a:pt x="4007" y="5639"/>
                  </a:lnTo>
                  <a:lnTo>
                    <a:pt x="3985" y="5661"/>
                  </a:lnTo>
                  <a:lnTo>
                    <a:pt x="3957" y="5683"/>
                  </a:lnTo>
                  <a:lnTo>
                    <a:pt x="3935" y="5702"/>
                  </a:lnTo>
                  <a:lnTo>
                    <a:pt x="3935" y="5720"/>
                  </a:lnTo>
                  <a:lnTo>
                    <a:pt x="3935" y="5739"/>
                  </a:lnTo>
                  <a:lnTo>
                    <a:pt x="3935" y="5758"/>
                  </a:lnTo>
                  <a:lnTo>
                    <a:pt x="3932" y="5777"/>
                  </a:lnTo>
                  <a:lnTo>
                    <a:pt x="3929" y="5798"/>
                  </a:lnTo>
                  <a:lnTo>
                    <a:pt x="3919" y="5814"/>
                  </a:lnTo>
                  <a:lnTo>
                    <a:pt x="3913" y="5817"/>
                  </a:lnTo>
                  <a:lnTo>
                    <a:pt x="3907" y="5817"/>
                  </a:lnTo>
                  <a:lnTo>
                    <a:pt x="3901" y="5814"/>
                  </a:lnTo>
                  <a:lnTo>
                    <a:pt x="3891" y="5814"/>
                  </a:lnTo>
                  <a:lnTo>
                    <a:pt x="3885" y="5814"/>
                  </a:lnTo>
                  <a:lnTo>
                    <a:pt x="3879" y="5814"/>
                  </a:lnTo>
                  <a:lnTo>
                    <a:pt x="3869" y="5817"/>
                  </a:lnTo>
                  <a:lnTo>
                    <a:pt x="3863" y="5826"/>
                  </a:lnTo>
                  <a:lnTo>
                    <a:pt x="3854" y="5833"/>
                  </a:lnTo>
                  <a:lnTo>
                    <a:pt x="3844" y="5839"/>
                  </a:lnTo>
                  <a:lnTo>
                    <a:pt x="3838" y="5842"/>
                  </a:lnTo>
                  <a:lnTo>
                    <a:pt x="3819" y="5842"/>
                  </a:lnTo>
                  <a:lnTo>
                    <a:pt x="3797" y="5833"/>
                  </a:lnTo>
                  <a:lnTo>
                    <a:pt x="3782" y="5823"/>
                  </a:lnTo>
                  <a:lnTo>
                    <a:pt x="3760" y="5817"/>
                  </a:lnTo>
                  <a:lnTo>
                    <a:pt x="3738" y="5808"/>
                  </a:lnTo>
                  <a:lnTo>
                    <a:pt x="3716" y="5802"/>
                  </a:lnTo>
                  <a:lnTo>
                    <a:pt x="3698" y="5805"/>
                  </a:lnTo>
                  <a:lnTo>
                    <a:pt x="3676" y="5811"/>
                  </a:lnTo>
                  <a:lnTo>
                    <a:pt x="3654" y="5817"/>
                  </a:lnTo>
                  <a:lnTo>
                    <a:pt x="3632" y="5823"/>
                  </a:lnTo>
                  <a:lnTo>
                    <a:pt x="3626" y="5826"/>
                  </a:lnTo>
                  <a:lnTo>
                    <a:pt x="3613" y="5830"/>
                  </a:lnTo>
                  <a:lnTo>
                    <a:pt x="3604" y="5833"/>
                  </a:lnTo>
                  <a:lnTo>
                    <a:pt x="3591" y="5836"/>
                  </a:lnTo>
                  <a:lnTo>
                    <a:pt x="3585" y="5836"/>
                  </a:lnTo>
                  <a:lnTo>
                    <a:pt x="3576" y="5836"/>
                  </a:lnTo>
                  <a:lnTo>
                    <a:pt x="3563" y="5836"/>
                  </a:lnTo>
                  <a:lnTo>
                    <a:pt x="3551" y="5833"/>
                  </a:lnTo>
                  <a:lnTo>
                    <a:pt x="3557" y="5826"/>
                  </a:lnTo>
                  <a:lnTo>
                    <a:pt x="3557" y="5820"/>
                  </a:lnTo>
                  <a:lnTo>
                    <a:pt x="3554" y="5814"/>
                  </a:lnTo>
                  <a:lnTo>
                    <a:pt x="3554" y="5805"/>
                  </a:lnTo>
                  <a:lnTo>
                    <a:pt x="3551" y="5795"/>
                  </a:lnTo>
                  <a:lnTo>
                    <a:pt x="3548" y="5789"/>
                  </a:lnTo>
                  <a:lnTo>
                    <a:pt x="3545" y="5780"/>
                  </a:lnTo>
                  <a:lnTo>
                    <a:pt x="3541" y="5761"/>
                  </a:lnTo>
                  <a:lnTo>
                    <a:pt x="3535" y="5739"/>
                  </a:lnTo>
                  <a:lnTo>
                    <a:pt x="3529" y="5714"/>
                  </a:lnTo>
                  <a:lnTo>
                    <a:pt x="3520" y="5698"/>
                  </a:lnTo>
                  <a:lnTo>
                    <a:pt x="3501" y="5686"/>
                  </a:lnTo>
                  <a:lnTo>
                    <a:pt x="3473" y="5680"/>
                  </a:lnTo>
                  <a:lnTo>
                    <a:pt x="3445" y="5673"/>
                  </a:lnTo>
                  <a:lnTo>
                    <a:pt x="3423" y="5677"/>
                  </a:lnTo>
                  <a:lnTo>
                    <a:pt x="3417" y="5680"/>
                  </a:lnTo>
                  <a:lnTo>
                    <a:pt x="3413" y="5686"/>
                  </a:lnTo>
                  <a:lnTo>
                    <a:pt x="3410" y="5692"/>
                  </a:lnTo>
                  <a:lnTo>
                    <a:pt x="3404" y="5695"/>
                  </a:lnTo>
                  <a:lnTo>
                    <a:pt x="3382" y="5705"/>
                  </a:lnTo>
                  <a:lnTo>
                    <a:pt x="3351" y="5708"/>
                  </a:lnTo>
                  <a:lnTo>
                    <a:pt x="3320" y="5711"/>
                  </a:lnTo>
                  <a:lnTo>
                    <a:pt x="3292" y="5708"/>
                  </a:lnTo>
                  <a:lnTo>
                    <a:pt x="3270" y="5698"/>
                  </a:lnTo>
                  <a:lnTo>
                    <a:pt x="3260" y="5683"/>
                  </a:lnTo>
                  <a:lnTo>
                    <a:pt x="3254" y="5661"/>
                  </a:lnTo>
                  <a:lnTo>
                    <a:pt x="3248" y="5636"/>
                  </a:lnTo>
                  <a:lnTo>
                    <a:pt x="3239" y="5620"/>
                  </a:lnTo>
                  <a:lnTo>
                    <a:pt x="3232" y="5617"/>
                  </a:lnTo>
                  <a:lnTo>
                    <a:pt x="3223" y="5617"/>
                  </a:lnTo>
                  <a:lnTo>
                    <a:pt x="3214" y="5617"/>
                  </a:lnTo>
                  <a:lnTo>
                    <a:pt x="3204" y="5617"/>
                  </a:lnTo>
                  <a:lnTo>
                    <a:pt x="3195" y="5620"/>
                  </a:lnTo>
                  <a:lnTo>
                    <a:pt x="3173" y="5624"/>
                  </a:lnTo>
                  <a:lnTo>
                    <a:pt x="3142" y="5630"/>
                  </a:lnTo>
                  <a:lnTo>
                    <a:pt x="3117" y="5636"/>
                  </a:lnTo>
                  <a:lnTo>
                    <a:pt x="3095" y="5649"/>
                  </a:lnTo>
                  <a:lnTo>
                    <a:pt x="3092" y="5655"/>
                  </a:lnTo>
                  <a:lnTo>
                    <a:pt x="3089" y="5661"/>
                  </a:lnTo>
                  <a:lnTo>
                    <a:pt x="3086" y="5670"/>
                  </a:lnTo>
                  <a:lnTo>
                    <a:pt x="3082" y="5680"/>
                  </a:lnTo>
                  <a:lnTo>
                    <a:pt x="3082" y="5689"/>
                  </a:lnTo>
                  <a:lnTo>
                    <a:pt x="3076" y="5695"/>
                  </a:lnTo>
                  <a:lnTo>
                    <a:pt x="3073" y="5705"/>
                  </a:lnTo>
                  <a:lnTo>
                    <a:pt x="3064" y="5711"/>
                  </a:lnTo>
                  <a:lnTo>
                    <a:pt x="3057" y="5720"/>
                  </a:lnTo>
                  <a:lnTo>
                    <a:pt x="3048" y="5727"/>
                  </a:lnTo>
                  <a:lnTo>
                    <a:pt x="3039" y="5733"/>
                  </a:lnTo>
                  <a:lnTo>
                    <a:pt x="3032" y="5736"/>
                  </a:lnTo>
                  <a:lnTo>
                    <a:pt x="3026" y="5736"/>
                  </a:lnTo>
                  <a:lnTo>
                    <a:pt x="3017" y="5733"/>
                  </a:lnTo>
                  <a:lnTo>
                    <a:pt x="3007" y="5730"/>
                  </a:lnTo>
                  <a:lnTo>
                    <a:pt x="3001" y="5727"/>
                  </a:lnTo>
                  <a:lnTo>
                    <a:pt x="2995" y="5723"/>
                  </a:lnTo>
                  <a:lnTo>
                    <a:pt x="2992" y="5720"/>
                  </a:lnTo>
                  <a:lnTo>
                    <a:pt x="2992" y="5708"/>
                  </a:lnTo>
                  <a:lnTo>
                    <a:pt x="2986" y="5689"/>
                  </a:lnTo>
                  <a:lnTo>
                    <a:pt x="2979" y="5664"/>
                  </a:lnTo>
                  <a:lnTo>
                    <a:pt x="2973" y="5639"/>
                  </a:lnTo>
                  <a:lnTo>
                    <a:pt x="2964" y="5620"/>
                  </a:lnTo>
                  <a:lnTo>
                    <a:pt x="2951" y="5599"/>
                  </a:lnTo>
                  <a:lnTo>
                    <a:pt x="2936" y="5574"/>
                  </a:lnTo>
                  <a:lnTo>
                    <a:pt x="2917" y="5552"/>
                  </a:lnTo>
                  <a:lnTo>
                    <a:pt x="2898" y="5533"/>
                  </a:lnTo>
                  <a:lnTo>
                    <a:pt x="2879" y="5517"/>
                  </a:lnTo>
                  <a:lnTo>
                    <a:pt x="2851" y="5499"/>
                  </a:lnTo>
                  <a:lnTo>
                    <a:pt x="2826" y="5483"/>
                  </a:lnTo>
                  <a:lnTo>
                    <a:pt x="2801" y="5477"/>
                  </a:lnTo>
                  <a:lnTo>
                    <a:pt x="2786" y="5483"/>
                  </a:lnTo>
                  <a:lnTo>
                    <a:pt x="2764" y="5492"/>
                  </a:lnTo>
                  <a:lnTo>
                    <a:pt x="2748" y="5499"/>
                  </a:lnTo>
                  <a:lnTo>
                    <a:pt x="2726" y="5489"/>
                  </a:lnTo>
                  <a:lnTo>
                    <a:pt x="2701" y="5471"/>
                  </a:lnTo>
                  <a:lnTo>
                    <a:pt x="2676" y="5452"/>
                  </a:lnTo>
                  <a:lnTo>
                    <a:pt x="2655" y="5442"/>
                  </a:lnTo>
                  <a:lnTo>
                    <a:pt x="2642" y="5449"/>
                  </a:lnTo>
                  <a:lnTo>
                    <a:pt x="2623" y="5464"/>
                  </a:lnTo>
                  <a:lnTo>
                    <a:pt x="2608" y="5477"/>
                  </a:lnTo>
                  <a:lnTo>
                    <a:pt x="2592" y="5483"/>
                  </a:lnTo>
                  <a:lnTo>
                    <a:pt x="2570" y="5480"/>
                  </a:lnTo>
                  <a:lnTo>
                    <a:pt x="2542" y="5471"/>
                  </a:lnTo>
                  <a:lnTo>
                    <a:pt x="2523" y="5458"/>
                  </a:lnTo>
                  <a:lnTo>
                    <a:pt x="2505" y="5442"/>
                  </a:lnTo>
                  <a:lnTo>
                    <a:pt x="2489" y="5417"/>
                  </a:lnTo>
                  <a:lnTo>
                    <a:pt x="2470" y="5389"/>
                  </a:lnTo>
                  <a:lnTo>
                    <a:pt x="2458" y="5371"/>
                  </a:lnTo>
                  <a:lnTo>
                    <a:pt x="2452" y="5361"/>
                  </a:lnTo>
                  <a:lnTo>
                    <a:pt x="2442" y="5352"/>
                  </a:lnTo>
                  <a:lnTo>
                    <a:pt x="2436" y="5342"/>
                  </a:lnTo>
                  <a:lnTo>
                    <a:pt x="2430" y="5333"/>
                  </a:lnTo>
                  <a:lnTo>
                    <a:pt x="2420" y="5327"/>
                  </a:lnTo>
                  <a:lnTo>
                    <a:pt x="2399" y="5314"/>
                  </a:lnTo>
                  <a:lnTo>
                    <a:pt x="2367" y="5302"/>
                  </a:lnTo>
                  <a:lnTo>
                    <a:pt x="2342" y="5296"/>
                  </a:lnTo>
                  <a:lnTo>
                    <a:pt x="2311" y="5289"/>
                  </a:lnTo>
                  <a:lnTo>
                    <a:pt x="2277" y="5289"/>
                  </a:lnTo>
                  <a:lnTo>
                    <a:pt x="2246" y="5286"/>
                  </a:lnTo>
                  <a:lnTo>
                    <a:pt x="2217" y="5293"/>
                  </a:lnTo>
                  <a:lnTo>
                    <a:pt x="2183" y="5299"/>
                  </a:lnTo>
                  <a:lnTo>
                    <a:pt x="2152" y="5305"/>
                  </a:lnTo>
                  <a:lnTo>
                    <a:pt x="2124" y="5302"/>
                  </a:lnTo>
                  <a:lnTo>
                    <a:pt x="2096" y="5289"/>
                  </a:lnTo>
                  <a:lnTo>
                    <a:pt x="2064" y="5268"/>
                  </a:lnTo>
                  <a:lnTo>
                    <a:pt x="2033" y="5243"/>
                  </a:lnTo>
                  <a:lnTo>
                    <a:pt x="2008" y="5221"/>
                  </a:lnTo>
                  <a:lnTo>
                    <a:pt x="1989" y="5208"/>
                  </a:lnTo>
                  <a:lnTo>
                    <a:pt x="1971" y="5193"/>
                  </a:lnTo>
                  <a:lnTo>
                    <a:pt x="1952" y="5177"/>
                  </a:lnTo>
                  <a:lnTo>
                    <a:pt x="1933" y="5168"/>
                  </a:lnTo>
                  <a:lnTo>
                    <a:pt x="1914" y="5165"/>
                  </a:lnTo>
                  <a:lnTo>
                    <a:pt x="1893" y="5168"/>
                  </a:lnTo>
                  <a:lnTo>
                    <a:pt x="1871" y="5168"/>
                  </a:lnTo>
                  <a:lnTo>
                    <a:pt x="1855" y="5168"/>
                  </a:lnTo>
                  <a:lnTo>
                    <a:pt x="1833" y="5158"/>
                  </a:lnTo>
                  <a:lnTo>
                    <a:pt x="1815" y="5146"/>
                  </a:lnTo>
                  <a:lnTo>
                    <a:pt x="1796" y="5136"/>
                  </a:lnTo>
                  <a:lnTo>
                    <a:pt x="1771" y="5133"/>
                  </a:lnTo>
                  <a:lnTo>
                    <a:pt x="1743" y="5130"/>
                  </a:lnTo>
                  <a:lnTo>
                    <a:pt x="1715" y="5130"/>
                  </a:lnTo>
                  <a:lnTo>
                    <a:pt x="1693" y="5136"/>
                  </a:lnTo>
                  <a:lnTo>
                    <a:pt x="1674" y="5152"/>
                  </a:lnTo>
                  <a:lnTo>
                    <a:pt x="1658" y="5177"/>
                  </a:lnTo>
                  <a:lnTo>
                    <a:pt x="1646" y="5202"/>
                  </a:lnTo>
                  <a:lnTo>
                    <a:pt x="1640" y="5227"/>
                  </a:lnTo>
                  <a:lnTo>
                    <a:pt x="1643" y="5252"/>
                  </a:lnTo>
                  <a:lnTo>
                    <a:pt x="1655" y="5283"/>
                  </a:lnTo>
                  <a:lnTo>
                    <a:pt x="1668" y="5314"/>
                  </a:lnTo>
                  <a:lnTo>
                    <a:pt x="1674" y="5339"/>
                  </a:lnTo>
                  <a:lnTo>
                    <a:pt x="1677" y="5367"/>
                  </a:lnTo>
                  <a:lnTo>
                    <a:pt x="1677" y="5405"/>
                  </a:lnTo>
                  <a:lnTo>
                    <a:pt x="1677" y="5433"/>
                  </a:lnTo>
                  <a:lnTo>
                    <a:pt x="1677" y="5442"/>
                  </a:lnTo>
                  <a:lnTo>
                    <a:pt x="1677" y="5455"/>
                  </a:lnTo>
                  <a:lnTo>
                    <a:pt x="1677" y="5467"/>
                  </a:lnTo>
                  <a:lnTo>
                    <a:pt x="1677" y="5477"/>
                  </a:lnTo>
                  <a:lnTo>
                    <a:pt x="1677" y="5480"/>
                  </a:lnTo>
                  <a:lnTo>
                    <a:pt x="1677" y="5486"/>
                  </a:lnTo>
                  <a:lnTo>
                    <a:pt x="1674" y="5489"/>
                  </a:lnTo>
                  <a:lnTo>
                    <a:pt x="1674" y="5495"/>
                  </a:lnTo>
                  <a:lnTo>
                    <a:pt x="1668" y="5499"/>
                  </a:lnTo>
                  <a:lnTo>
                    <a:pt x="1662" y="5499"/>
                  </a:lnTo>
                  <a:lnTo>
                    <a:pt x="1652" y="5502"/>
                  </a:lnTo>
                  <a:lnTo>
                    <a:pt x="1640" y="5502"/>
                  </a:lnTo>
                  <a:lnTo>
                    <a:pt x="1605" y="5499"/>
                  </a:lnTo>
                  <a:lnTo>
                    <a:pt x="1574" y="5489"/>
                  </a:lnTo>
                  <a:lnTo>
                    <a:pt x="1552" y="5486"/>
                  </a:lnTo>
                  <a:lnTo>
                    <a:pt x="1546" y="5492"/>
                  </a:lnTo>
                  <a:lnTo>
                    <a:pt x="1540" y="5499"/>
                  </a:lnTo>
                  <a:lnTo>
                    <a:pt x="1534" y="5508"/>
                  </a:lnTo>
                  <a:lnTo>
                    <a:pt x="1527" y="5517"/>
                  </a:lnTo>
                  <a:lnTo>
                    <a:pt x="1521" y="5524"/>
                  </a:lnTo>
                  <a:lnTo>
                    <a:pt x="1515" y="5527"/>
                  </a:lnTo>
                  <a:lnTo>
                    <a:pt x="1505" y="5524"/>
                  </a:lnTo>
                  <a:lnTo>
                    <a:pt x="1499" y="5517"/>
                  </a:lnTo>
                  <a:lnTo>
                    <a:pt x="1493" y="5508"/>
                  </a:lnTo>
                  <a:lnTo>
                    <a:pt x="1487" y="5495"/>
                  </a:lnTo>
                  <a:lnTo>
                    <a:pt x="1480" y="5486"/>
                  </a:lnTo>
                  <a:lnTo>
                    <a:pt x="1474" y="5480"/>
                  </a:lnTo>
                  <a:lnTo>
                    <a:pt x="1468" y="5477"/>
                  </a:lnTo>
                  <a:lnTo>
                    <a:pt x="1462" y="5477"/>
                  </a:lnTo>
                  <a:lnTo>
                    <a:pt x="1455" y="5483"/>
                  </a:lnTo>
                  <a:lnTo>
                    <a:pt x="1449" y="5489"/>
                  </a:lnTo>
                  <a:lnTo>
                    <a:pt x="1443" y="5495"/>
                  </a:lnTo>
                  <a:lnTo>
                    <a:pt x="1437" y="5499"/>
                  </a:lnTo>
                  <a:lnTo>
                    <a:pt x="1430" y="5502"/>
                  </a:lnTo>
                  <a:lnTo>
                    <a:pt x="1409" y="5505"/>
                  </a:lnTo>
                  <a:lnTo>
                    <a:pt x="1381" y="5505"/>
                  </a:lnTo>
                  <a:lnTo>
                    <a:pt x="1359" y="5502"/>
                  </a:lnTo>
                  <a:lnTo>
                    <a:pt x="1349" y="5499"/>
                  </a:lnTo>
                  <a:lnTo>
                    <a:pt x="1343" y="5492"/>
                  </a:lnTo>
                  <a:lnTo>
                    <a:pt x="1334" y="5483"/>
                  </a:lnTo>
                  <a:lnTo>
                    <a:pt x="1324" y="5477"/>
                  </a:lnTo>
                  <a:lnTo>
                    <a:pt x="1318" y="5471"/>
                  </a:lnTo>
                  <a:lnTo>
                    <a:pt x="1306" y="5471"/>
                  </a:lnTo>
                  <a:lnTo>
                    <a:pt x="1290" y="5474"/>
                  </a:lnTo>
                  <a:lnTo>
                    <a:pt x="1274" y="5477"/>
                  </a:lnTo>
                  <a:lnTo>
                    <a:pt x="1262" y="5477"/>
                  </a:lnTo>
                  <a:lnTo>
                    <a:pt x="1256" y="5474"/>
                  </a:lnTo>
                  <a:lnTo>
                    <a:pt x="1252" y="5464"/>
                  </a:lnTo>
                  <a:lnTo>
                    <a:pt x="1246" y="5458"/>
                  </a:lnTo>
                  <a:lnTo>
                    <a:pt x="1243" y="5449"/>
                  </a:lnTo>
                  <a:lnTo>
                    <a:pt x="1237" y="5439"/>
                  </a:lnTo>
                  <a:lnTo>
                    <a:pt x="1234" y="5436"/>
                  </a:lnTo>
                  <a:lnTo>
                    <a:pt x="1218" y="5430"/>
                  </a:lnTo>
                  <a:lnTo>
                    <a:pt x="1196" y="5430"/>
                  </a:lnTo>
                  <a:lnTo>
                    <a:pt x="1178" y="5430"/>
                  </a:lnTo>
                  <a:lnTo>
                    <a:pt x="1171" y="5433"/>
                  </a:lnTo>
                  <a:lnTo>
                    <a:pt x="1162" y="5436"/>
                  </a:lnTo>
                  <a:lnTo>
                    <a:pt x="1153" y="5439"/>
                  </a:lnTo>
                  <a:lnTo>
                    <a:pt x="1143" y="5446"/>
                  </a:lnTo>
                  <a:lnTo>
                    <a:pt x="1137" y="5449"/>
                  </a:lnTo>
                  <a:lnTo>
                    <a:pt x="1124" y="5464"/>
                  </a:lnTo>
                  <a:lnTo>
                    <a:pt x="1118" y="5483"/>
                  </a:lnTo>
                  <a:lnTo>
                    <a:pt x="1109" y="5505"/>
                  </a:lnTo>
                  <a:lnTo>
                    <a:pt x="1096" y="5517"/>
                  </a:lnTo>
                  <a:lnTo>
                    <a:pt x="1084" y="5524"/>
                  </a:lnTo>
                  <a:lnTo>
                    <a:pt x="1065" y="5530"/>
                  </a:lnTo>
                  <a:lnTo>
                    <a:pt x="1046" y="5533"/>
                  </a:lnTo>
                  <a:lnTo>
                    <a:pt x="1031" y="5530"/>
                  </a:lnTo>
                  <a:lnTo>
                    <a:pt x="1018" y="5520"/>
                  </a:lnTo>
                  <a:lnTo>
                    <a:pt x="1009" y="5502"/>
                  </a:lnTo>
                  <a:lnTo>
                    <a:pt x="1000" y="5480"/>
                  </a:lnTo>
                  <a:lnTo>
                    <a:pt x="993" y="5464"/>
                  </a:lnTo>
                  <a:lnTo>
                    <a:pt x="987" y="5449"/>
                  </a:lnTo>
                  <a:lnTo>
                    <a:pt x="981" y="5427"/>
                  </a:lnTo>
                  <a:lnTo>
                    <a:pt x="971" y="5414"/>
                  </a:lnTo>
                  <a:lnTo>
                    <a:pt x="953" y="5405"/>
                  </a:lnTo>
                  <a:lnTo>
                    <a:pt x="928" y="5402"/>
                  </a:lnTo>
                  <a:lnTo>
                    <a:pt x="900" y="5402"/>
                  </a:lnTo>
                  <a:lnTo>
                    <a:pt x="875" y="5405"/>
                  </a:lnTo>
                  <a:lnTo>
                    <a:pt x="853" y="5405"/>
                  </a:lnTo>
                  <a:lnTo>
                    <a:pt x="828" y="5405"/>
                  </a:lnTo>
                  <a:lnTo>
                    <a:pt x="797" y="5405"/>
                  </a:lnTo>
                  <a:lnTo>
                    <a:pt x="765" y="5408"/>
                  </a:lnTo>
                  <a:lnTo>
                    <a:pt x="743" y="5414"/>
                  </a:lnTo>
                  <a:lnTo>
                    <a:pt x="722" y="5424"/>
                  </a:lnTo>
                  <a:lnTo>
                    <a:pt x="700" y="5439"/>
                  </a:lnTo>
                  <a:lnTo>
                    <a:pt x="681" y="5455"/>
                  </a:lnTo>
                  <a:lnTo>
                    <a:pt x="659" y="5464"/>
                  </a:lnTo>
                  <a:lnTo>
                    <a:pt x="637" y="5480"/>
                  </a:lnTo>
                  <a:lnTo>
                    <a:pt x="609" y="5492"/>
                  </a:lnTo>
                  <a:lnTo>
                    <a:pt x="587" y="5499"/>
                  </a:lnTo>
                  <a:lnTo>
                    <a:pt x="562" y="5505"/>
                  </a:lnTo>
                  <a:lnTo>
                    <a:pt x="528" y="5508"/>
                  </a:lnTo>
                  <a:lnTo>
                    <a:pt x="497" y="5505"/>
                  </a:lnTo>
                  <a:lnTo>
                    <a:pt x="472" y="5499"/>
                  </a:lnTo>
                  <a:lnTo>
                    <a:pt x="453" y="5486"/>
                  </a:lnTo>
                  <a:lnTo>
                    <a:pt x="434" y="5461"/>
                  </a:lnTo>
                  <a:lnTo>
                    <a:pt x="419" y="5436"/>
                  </a:lnTo>
                  <a:lnTo>
                    <a:pt x="403" y="5417"/>
                  </a:lnTo>
                  <a:lnTo>
                    <a:pt x="384" y="5408"/>
                  </a:lnTo>
                  <a:lnTo>
                    <a:pt x="359" y="5396"/>
                  </a:lnTo>
                  <a:lnTo>
                    <a:pt x="344" y="5383"/>
                  </a:lnTo>
                  <a:lnTo>
                    <a:pt x="334" y="5361"/>
                  </a:lnTo>
                  <a:lnTo>
                    <a:pt x="331" y="5333"/>
                  </a:lnTo>
                  <a:lnTo>
                    <a:pt x="328" y="5305"/>
                  </a:lnTo>
                  <a:lnTo>
                    <a:pt x="322" y="5286"/>
                  </a:lnTo>
                  <a:lnTo>
                    <a:pt x="303" y="5271"/>
                  </a:lnTo>
                  <a:lnTo>
                    <a:pt x="278" y="5258"/>
                  </a:lnTo>
                  <a:lnTo>
                    <a:pt x="253" y="5246"/>
                  </a:lnTo>
                  <a:lnTo>
                    <a:pt x="231" y="5236"/>
                  </a:lnTo>
                  <a:lnTo>
                    <a:pt x="206" y="5227"/>
                  </a:lnTo>
                  <a:lnTo>
                    <a:pt x="178" y="5218"/>
                  </a:lnTo>
                  <a:lnTo>
                    <a:pt x="156" y="5205"/>
                  </a:lnTo>
                  <a:lnTo>
                    <a:pt x="144" y="5189"/>
                  </a:lnTo>
                  <a:lnTo>
                    <a:pt x="135" y="5168"/>
                  </a:lnTo>
                  <a:lnTo>
                    <a:pt x="122" y="5146"/>
                  </a:lnTo>
                  <a:lnTo>
                    <a:pt x="110" y="5133"/>
                  </a:lnTo>
                  <a:lnTo>
                    <a:pt x="85" y="5121"/>
                  </a:lnTo>
                  <a:lnTo>
                    <a:pt x="53" y="5115"/>
                  </a:lnTo>
                  <a:lnTo>
                    <a:pt x="19" y="5115"/>
                  </a:lnTo>
                  <a:lnTo>
                    <a:pt x="10" y="5083"/>
                  </a:lnTo>
                  <a:lnTo>
                    <a:pt x="0" y="5055"/>
                  </a:lnTo>
                  <a:lnTo>
                    <a:pt x="3" y="5024"/>
                  </a:lnTo>
                  <a:lnTo>
                    <a:pt x="10" y="4983"/>
                  </a:lnTo>
                  <a:lnTo>
                    <a:pt x="19" y="4952"/>
                  </a:lnTo>
                  <a:lnTo>
                    <a:pt x="22" y="4949"/>
                  </a:lnTo>
                  <a:lnTo>
                    <a:pt x="28" y="4943"/>
                  </a:lnTo>
                  <a:lnTo>
                    <a:pt x="35" y="4937"/>
                  </a:lnTo>
                  <a:lnTo>
                    <a:pt x="41" y="4930"/>
                  </a:lnTo>
                  <a:lnTo>
                    <a:pt x="44" y="4924"/>
                  </a:lnTo>
                  <a:lnTo>
                    <a:pt x="41" y="4905"/>
                  </a:lnTo>
                  <a:lnTo>
                    <a:pt x="35" y="4883"/>
                  </a:lnTo>
                  <a:lnTo>
                    <a:pt x="28" y="4862"/>
                  </a:lnTo>
                  <a:lnTo>
                    <a:pt x="28" y="4843"/>
                  </a:lnTo>
                  <a:lnTo>
                    <a:pt x="38" y="4834"/>
                  </a:lnTo>
                  <a:lnTo>
                    <a:pt x="56" y="4824"/>
                  </a:lnTo>
                  <a:lnTo>
                    <a:pt x="72" y="4818"/>
                  </a:lnTo>
                  <a:lnTo>
                    <a:pt x="85" y="4809"/>
                  </a:lnTo>
                  <a:lnTo>
                    <a:pt x="91" y="4790"/>
                  </a:lnTo>
                  <a:lnTo>
                    <a:pt x="91" y="4765"/>
                  </a:lnTo>
                  <a:lnTo>
                    <a:pt x="94" y="4743"/>
                  </a:lnTo>
                  <a:lnTo>
                    <a:pt x="100" y="4724"/>
                  </a:lnTo>
                  <a:lnTo>
                    <a:pt x="116" y="4705"/>
                  </a:lnTo>
                  <a:lnTo>
                    <a:pt x="141" y="4687"/>
                  </a:lnTo>
                  <a:lnTo>
                    <a:pt x="166" y="4674"/>
                  </a:lnTo>
                  <a:lnTo>
                    <a:pt x="185" y="4671"/>
                  </a:lnTo>
                  <a:lnTo>
                    <a:pt x="206" y="4671"/>
                  </a:lnTo>
                  <a:lnTo>
                    <a:pt x="231" y="4671"/>
                  </a:lnTo>
                  <a:lnTo>
                    <a:pt x="244" y="4662"/>
                  </a:lnTo>
                  <a:lnTo>
                    <a:pt x="250" y="4646"/>
                  </a:lnTo>
                  <a:lnTo>
                    <a:pt x="244" y="4624"/>
                  </a:lnTo>
                  <a:lnTo>
                    <a:pt x="238" y="4602"/>
                  </a:lnTo>
                  <a:lnTo>
                    <a:pt x="231" y="4577"/>
                  </a:lnTo>
                  <a:lnTo>
                    <a:pt x="228" y="4562"/>
                  </a:lnTo>
                  <a:lnTo>
                    <a:pt x="241" y="4540"/>
                  </a:lnTo>
                  <a:lnTo>
                    <a:pt x="259" y="4515"/>
                  </a:lnTo>
                  <a:lnTo>
                    <a:pt x="284" y="4496"/>
                  </a:lnTo>
                  <a:lnTo>
                    <a:pt x="303" y="4481"/>
                  </a:lnTo>
                  <a:lnTo>
                    <a:pt x="319" y="4481"/>
                  </a:lnTo>
                  <a:lnTo>
                    <a:pt x="338" y="4484"/>
                  </a:lnTo>
                  <a:lnTo>
                    <a:pt x="356" y="4484"/>
                  </a:lnTo>
                  <a:lnTo>
                    <a:pt x="369" y="4481"/>
                  </a:lnTo>
                  <a:lnTo>
                    <a:pt x="384" y="4465"/>
                  </a:lnTo>
                  <a:lnTo>
                    <a:pt x="394" y="4440"/>
                  </a:lnTo>
                  <a:lnTo>
                    <a:pt x="403" y="4418"/>
                  </a:lnTo>
                  <a:lnTo>
                    <a:pt x="412" y="4393"/>
                  </a:lnTo>
                  <a:lnTo>
                    <a:pt x="425" y="4368"/>
                  </a:lnTo>
                  <a:lnTo>
                    <a:pt x="437" y="4346"/>
                  </a:lnTo>
                  <a:lnTo>
                    <a:pt x="447" y="4340"/>
                  </a:lnTo>
                  <a:lnTo>
                    <a:pt x="459" y="4334"/>
                  </a:lnTo>
                  <a:lnTo>
                    <a:pt x="469" y="4325"/>
                  </a:lnTo>
                  <a:lnTo>
                    <a:pt x="481" y="4318"/>
                  </a:lnTo>
                  <a:lnTo>
                    <a:pt x="487" y="4312"/>
                  </a:lnTo>
                  <a:lnTo>
                    <a:pt x="497" y="4290"/>
                  </a:lnTo>
                  <a:lnTo>
                    <a:pt x="500" y="4265"/>
                  </a:lnTo>
                  <a:lnTo>
                    <a:pt x="503" y="4240"/>
                  </a:lnTo>
                  <a:lnTo>
                    <a:pt x="506" y="4218"/>
                  </a:lnTo>
                  <a:lnTo>
                    <a:pt x="509" y="4212"/>
                  </a:lnTo>
                  <a:lnTo>
                    <a:pt x="516" y="4206"/>
                  </a:lnTo>
                  <a:lnTo>
                    <a:pt x="519" y="4200"/>
                  </a:lnTo>
                  <a:lnTo>
                    <a:pt x="522" y="4193"/>
                  </a:lnTo>
                  <a:lnTo>
                    <a:pt x="525" y="4175"/>
                  </a:lnTo>
                  <a:lnTo>
                    <a:pt x="522" y="4147"/>
                  </a:lnTo>
                  <a:lnTo>
                    <a:pt x="522" y="4125"/>
                  </a:lnTo>
                  <a:lnTo>
                    <a:pt x="525" y="4103"/>
                  </a:lnTo>
                  <a:lnTo>
                    <a:pt x="528" y="4078"/>
                  </a:lnTo>
                  <a:lnTo>
                    <a:pt x="531" y="4056"/>
                  </a:lnTo>
                  <a:lnTo>
                    <a:pt x="534" y="4037"/>
                  </a:lnTo>
                  <a:lnTo>
                    <a:pt x="537" y="4015"/>
                  </a:lnTo>
                  <a:lnTo>
                    <a:pt x="547" y="4000"/>
                  </a:lnTo>
                  <a:lnTo>
                    <a:pt x="562" y="3997"/>
                  </a:lnTo>
                  <a:lnTo>
                    <a:pt x="584" y="4000"/>
                  </a:lnTo>
                  <a:lnTo>
                    <a:pt x="606" y="4003"/>
                  </a:lnTo>
                  <a:lnTo>
                    <a:pt x="628" y="4006"/>
                  </a:lnTo>
                  <a:lnTo>
                    <a:pt x="640" y="4000"/>
                  </a:lnTo>
                  <a:lnTo>
                    <a:pt x="650" y="3984"/>
                  </a:lnTo>
                  <a:lnTo>
                    <a:pt x="653" y="3956"/>
                  </a:lnTo>
                  <a:lnTo>
                    <a:pt x="653" y="3931"/>
                  </a:lnTo>
                  <a:lnTo>
                    <a:pt x="647" y="3909"/>
                  </a:lnTo>
                  <a:lnTo>
                    <a:pt x="634" y="3894"/>
                  </a:lnTo>
                  <a:lnTo>
                    <a:pt x="615" y="3881"/>
                  </a:lnTo>
                  <a:lnTo>
                    <a:pt x="594" y="3866"/>
                  </a:lnTo>
                  <a:lnTo>
                    <a:pt x="581" y="3853"/>
                  </a:lnTo>
                  <a:lnTo>
                    <a:pt x="584" y="3831"/>
                  </a:lnTo>
                  <a:lnTo>
                    <a:pt x="590" y="3809"/>
                  </a:lnTo>
                  <a:lnTo>
                    <a:pt x="600" y="3784"/>
                  </a:lnTo>
                  <a:lnTo>
                    <a:pt x="606" y="3766"/>
                  </a:lnTo>
                  <a:lnTo>
                    <a:pt x="600" y="3737"/>
                  </a:lnTo>
                  <a:lnTo>
                    <a:pt x="590" y="3700"/>
                  </a:lnTo>
                  <a:lnTo>
                    <a:pt x="578" y="3669"/>
                  </a:lnTo>
                  <a:lnTo>
                    <a:pt x="565" y="3641"/>
                  </a:lnTo>
                  <a:lnTo>
                    <a:pt x="547" y="3625"/>
                  </a:lnTo>
                  <a:lnTo>
                    <a:pt x="522" y="3609"/>
                  </a:lnTo>
                  <a:lnTo>
                    <a:pt x="506" y="3591"/>
                  </a:lnTo>
                  <a:lnTo>
                    <a:pt x="506" y="3572"/>
                  </a:lnTo>
                  <a:lnTo>
                    <a:pt x="512" y="3550"/>
                  </a:lnTo>
                  <a:lnTo>
                    <a:pt x="519" y="3528"/>
                  </a:lnTo>
                  <a:lnTo>
                    <a:pt x="519" y="3510"/>
                  </a:lnTo>
                  <a:lnTo>
                    <a:pt x="503" y="3491"/>
                  </a:lnTo>
                  <a:lnTo>
                    <a:pt x="472" y="3475"/>
                  </a:lnTo>
                  <a:lnTo>
                    <a:pt x="444" y="3463"/>
                  </a:lnTo>
                  <a:lnTo>
                    <a:pt x="422" y="3444"/>
                  </a:lnTo>
                  <a:lnTo>
                    <a:pt x="412" y="3428"/>
                  </a:lnTo>
                  <a:lnTo>
                    <a:pt x="406" y="3406"/>
                  </a:lnTo>
                  <a:lnTo>
                    <a:pt x="397" y="3388"/>
                  </a:lnTo>
                  <a:lnTo>
                    <a:pt x="387" y="3372"/>
                  </a:lnTo>
                  <a:lnTo>
                    <a:pt x="369" y="3366"/>
                  </a:lnTo>
                  <a:lnTo>
                    <a:pt x="347" y="3369"/>
                  </a:lnTo>
                  <a:lnTo>
                    <a:pt x="319" y="3369"/>
                  </a:lnTo>
                  <a:lnTo>
                    <a:pt x="297" y="3372"/>
                  </a:lnTo>
                  <a:lnTo>
                    <a:pt x="275" y="3372"/>
                  </a:lnTo>
                  <a:lnTo>
                    <a:pt x="247" y="3366"/>
                  </a:lnTo>
                  <a:lnTo>
                    <a:pt x="216" y="3353"/>
                  </a:lnTo>
                  <a:lnTo>
                    <a:pt x="191" y="3341"/>
                  </a:lnTo>
                  <a:lnTo>
                    <a:pt x="172" y="3316"/>
                  </a:lnTo>
                  <a:lnTo>
                    <a:pt x="156" y="3285"/>
                  </a:lnTo>
                  <a:lnTo>
                    <a:pt x="144" y="3250"/>
                  </a:lnTo>
                  <a:lnTo>
                    <a:pt x="138" y="3222"/>
                  </a:lnTo>
                  <a:lnTo>
                    <a:pt x="138" y="3204"/>
                  </a:lnTo>
                  <a:lnTo>
                    <a:pt x="138" y="3175"/>
                  </a:lnTo>
                  <a:lnTo>
                    <a:pt x="141" y="3150"/>
                  </a:lnTo>
                  <a:lnTo>
                    <a:pt x="147" y="3129"/>
                  </a:lnTo>
                  <a:lnTo>
                    <a:pt x="156" y="3113"/>
                  </a:lnTo>
                  <a:lnTo>
                    <a:pt x="172" y="3110"/>
                  </a:lnTo>
                  <a:lnTo>
                    <a:pt x="191" y="3113"/>
                  </a:lnTo>
                  <a:lnTo>
                    <a:pt x="213" y="3119"/>
                  </a:lnTo>
                  <a:lnTo>
                    <a:pt x="234" y="3125"/>
                  </a:lnTo>
                  <a:lnTo>
                    <a:pt x="250" y="3125"/>
                  </a:lnTo>
                  <a:lnTo>
                    <a:pt x="259" y="3122"/>
                  </a:lnTo>
                  <a:lnTo>
                    <a:pt x="272" y="3116"/>
                  </a:lnTo>
                  <a:lnTo>
                    <a:pt x="281" y="3107"/>
                  </a:lnTo>
                  <a:lnTo>
                    <a:pt x="291" y="3100"/>
                  </a:lnTo>
                  <a:lnTo>
                    <a:pt x="294" y="3091"/>
                  </a:lnTo>
                  <a:lnTo>
                    <a:pt x="300" y="3066"/>
                  </a:lnTo>
                  <a:lnTo>
                    <a:pt x="300" y="3038"/>
                  </a:lnTo>
                  <a:lnTo>
                    <a:pt x="294" y="3013"/>
                  </a:lnTo>
                  <a:lnTo>
                    <a:pt x="284" y="2994"/>
                  </a:lnTo>
                  <a:lnTo>
                    <a:pt x="269" y="2969"/>
                  </a:lnTo>
                  <a:lnTo>
                    <a:pt x="256" y="2951"/>
                  </a:lnTo>
                  <a:lnTo>
                    <a:pt x="253" y="2922"/>
                  </a:lnTo>
                  <a:lnTo>
                    <a:pt x="253" y="2891"/>
                  </a:lnTo>
                  <a:lnTo>
                    <a:pt x="256" y="2866"/>
                  </a:lnTo>
                  <a:lnTo>
                    <a:pt x="272" y="2848"/>
                  </a:lnTo>
                  <a:lnTo>
                    <a:pt x="291" y="2829"/>
                  </a:lnTo>
                  <a:lnTo>
                    <a:pt x="303" y="2810"/>
                  </a:lnTo>
                  <a:lnTo>
                    <a:pt x="309" y="2788"/>
                  </a:lnTo>
                  <a:lnTo>
                    <a:pt x="313" y="2760"/>
                  </a:lnTo>
                  <a:lnTo>
                    <a:pt x="309" y="2732"/>
                  </a:lnTo>
                  <a:lnTo>
                    <a:pt x="303" y="2710"/>
                  </a:lnTo>
                  <a:lnTo>
                    <a:pt x="291" y="2704"/>
                  </a:lnTo>
                  <a:lnTo>
                    <a:pt x="269" y="2698"/>
                  </a:lnTo>
                  <a:lnTo>
                    <a:pt x="250" y="2691"/>
                  </a:lnTo>
                  <a:lnTo>
                    <a:pt x="238" y="2685"/>
                  </a:lnTo>
                  <a:lnTo>
                    <a:pt x="231" y="2670"/>
                  </a:lnTo>
                  <a:lnTo>
                    <a:pt x="228" y="2648"/>
                  </a:lnTo>
                  <a:lnTo>
                    <a:pt x="231" y="2626"/>
                  </a:lnTo>
                  <a:lnTo>
                    <a:pt x="238" y="2607"/>
                  </a:lnTo>
                  <a:lnTo>
                    <a:pt x="256" y="2588"/>
                  </a:lnTo>
                  <a:lnTo>
                    <a:pt x="288" y="2573"/>
                  </a:lnTo>
                  <a:lnTo>
                    <a:pt x="322" y="2560"/>
                  </a:lnTo>
                  <a:lnTo>
                    <a:pt x="350" y="2554"/>
                  </a:lnTo>
                  <a:lnTo>
                    <a:pt x="366" y="2554"/>
                  </a:lnTo>
                  <a:lnTo>
                    <a:pt x="387" y="2554"/>
                  </a:lnTo>
                  <a:lnTo>
                    <a:pt x="403" y="2557"/>
                  </a:lnTo>
                  <a:lnTo>
                    <a:pt x="419" y="2567"/>
                  </a:lnTo>
                  <a:lnTo>
                    <a:pt x="437" y="2582"/>
                  </a:lnTo>
                  <a:lnTo>
                    <a:pt x="459" y="2598"/>
                  </a:lnTo>
                  <a:lnTo>
                    <a:pt x="475" y="2601"/>
                  </a:lnTo>
                  <a:lnTo>
                    <a:pt x="491" y="2588"/>
                  </a:lnTo>
                  <a:lnTo>
                    <a:pt x="506" y="2567"/>
                  </a:lnTo>
                  <a:lnTo>
                    <a:pt x="516" y="2535"/>
                  </a:lnTo>
                  <a:lnTo>
                    <a:pt x="525" y="2507"/>
                  </a:lnTo>
                  <a:lnTo>
                    <a:pt x="537" y="2488"/>
                  </a:lnTo>
                  <a:lnTo>
                    <a:pt x="544" y="2482"/>
                  </a:lnTo>
                  <a:lnTo>
                    <a:pt x="550" y="2476"/>
                  </a:lnTo>
                  <a:lnTo>
                    <a:pt x="556" y="2473"/>
                  </a:lnTo>
                  <a:lnTo>
                    <a:pt x="562" y="2470"/>
                  </a:lnTo>
                  <a:lnTo>
                    <a:pt x="581" y="2470"/>
                  </a:lnTo>
                  <a:lnTo>
                    <a:pt x="603" y="2473"/>
                  </a:lnTo>
                  <a:lnTo>
                    <a:pt x="622" y="2479"/>
                  </a:lnTo>
                  <a:lnTo>
                    <a:pt x="634" y="2495"/>
                  </a:lnTo>
                  <a:lnTo>
                    <a:pt x="647" y="2517"/>
                  </a:lnTo>
                  <a:lnTo>
                    <a:pt x="653" y="2538"/>
                  </a:lnTo>
                  <a:lnTo>
                    <a:pt x="650" y="2551"/>
                  </a:lnTo>
                  <a:lnTo>
                    <a:pt x="640" y="2567"/>
                  </a:lnTo>
                  <a:lnTo>
                    <a:pt x="628" y="2582"/>
                  </a:lnTo>
                  <a:lnTo>
                    <a:pt x="622" y="2598"/>
                  </a:lnTo>
                  <a:lnTo>
                    <a:pt x="622" y="2610"/>
                  </a:lnTo>
                  <a:lnTo>
                    <a:pt x="637" y="2629"/>
                  </a:lnTo>
                  <a:lnTo>
                    <a:pt x="665" y="2638"/>
                  </a:lnTo>
                  <a:lnTo>
                    <a:pt x="697" y="2645"/>
                  </a:lnTo>
                  <a:lnTo>
                    <a:pt x="722" y="2645"/>
                  </a:lnTo>
                  <a:lnTo>
                    <a:pt x="728" y="2641"/>
                  </a:lnTo>
                  <a:lnTo>
                    <a:pt x="737" y="2635"/>
                  </a:lnTo>
                  <a:lnTo>
                    <a:pt x="743" y="2629"/>
                  </a:lnTo>
                  <a:lnTo>
                    <a:pt x="753" y="2620"/>
                  </a:lnTo>
                  <a:lnTo>
                    <a:pt x="759" y="2610"/>
                  </a:lnTo>
                  <a:lnTo>
                    <a:pt x="765" y="2604"/>
                  </a:lnTo>
                  <a:lnTo>
                    <a:pt x="775" y="2585"/>
                  </a:lnTo>
                  <a:lnTo>
                    <a:pt x="784" y="2557"/>
                  </a:lnTo>
                  <a:lnTo>
                    <a:pt x="790" y="2532"/>
                  </a:lnTo>
                  <a:lnTo>
                    <a:pt x="790" y="2510"/>
                  </a:lnTo>
                  <a:lnTo>
                    <a:pt x="784" y="2495"/>
                  </a:lnTo>
                  <a:lnTo>
                    <a:pt x="768" y="2479"/>
                  </a:lnTo>
                  <a:lnTo>
                    <a:pt x="756" y="2460"/>
                  </a:lnTo>
                  <a:lnTo>
                    <a:pt x="750" y="2445"/>
                  </a:lnTo>
                  <a:lnTo>
                    <a:pt x="753" y="2438"/>
                  </a:lnTo>
                  <a:lnTo>
                    <a:pt x="759" y="2432"/>
                  </a:lnTo>
                  <a:lnTo>
                    <a:pt x="765" y="2426"/>
                  </a:lnTo>
                  <a:lnTo>
                    <a:pt x="775" y="2420"/>
                  </a:lnTo>
                  <a:lnTo>
                    <a:pt x="781" y="2417"/>
                  </a:lnTo>
                  <a:lnTo>
                    <a:pt x="790" y="2414"/>
                  </a:lnTo>
                  <a:lnTo>
                    <a:pt x="806" y="2423"/>
                  </a:lnTo>
                  <a:lnTo>
                    <a:pt x="825" y="2442"/>
                  </a:lnTo>
                  <a:lnTo>
                    <a:pt x="843" y="2463"/>
                  </a:lnTo>
                  <a:lnTo>
                    <a:pt x="859" y="2476"/>
                  </a:lnTo>
                  <a:lnTo>
                    <a:pt x="868" y="2479"/>
                  </a:lnTo>
                  <a:lnTo>
                    <a:pt x="881" y="2479"/>
                  </a:lnTo>
                  <a:lnTo>
                    <a:pt x="890" y="2479"/>
                  </a:lnTo>
                  <a:lnTo>
                    <a:pt x="900" y="2476"/>
                  </a:lnTo>
                  <a:lnTo>
                    <a:pt x="909" y="2473"/>
                  </a:lnTo>
                  <a:lnTo>
                    <a:pt x="918" y="2467"/>
                  </a:lnTo>
                  <a:lnTo>
                    <a:pt x="928" y="2457"/>
                  </a:lnTo>
                  <a:lnTo>
                    <a:pt x="937" y="2448"/>
                  </a:lnTo>
                  <a:lnTo>
                    <a:pt x="943" y="2442"/>
                  </a:lnTo>
                  <a:lnTo>
                    <a:pt x="943" y="2426"/>
                  </a:lnTo>
                  <a:lnTo>
                    <a:pt x="940" y="2407"/>
                  </a:lnTo>
                  <a:lnTo>
                    <a:pt x="940" y="2389"/>
                  </a:lnTo>
                  <a:lnTo>
                    <a:pt x="943" y="2373"/>
                  </a:lnTo>
                  <a:lnTo>
                    <a:pt x="959" y="2364"/>
                  </a:lnTo>
                  <a:lnTo>
                    <a:pt x="981" y="2351"/>
                  </a:lnTo>
                  <a:lnTo>
                    <a:pt x="1006" y="2348"/>
                  </a:lnTo>
                  <a:lnTo>
                    <a:pt x="1025" y="2351"/>
                  </a:lnTo>
                  <a:lnTo>
                    <a:pt x="1031" y="2364"/>
                  </a:lnTo>
                  <a:lnTo>
                    <a:pt x="1034" y="2385"/>
                  </a:lnTo>
                  <a:lnTo>
                    <a:pt x="1037" y="2407"/>
                  </a:lnTo>
                  <a:lnTo>
                    <a:pt x="1043" y="2423"/>
                  </a:lnTo>
                  <a:lnTo>
                    <a:pt x="1071" y="2442"/>
                  </a:lnTo>
                  <a:lnTo>
                    <a:pt x="1106" y="2454"/>
                  </a:lnTo>
                  <a:lnTo>
                    <a:pt x="1146" y="2463"/>
                  </a:lnTo>
                  <a:lnTo>
                    <a:pt x="1178" y="2463"/>
                  </a:lnTo>
                  <a:lnTo>
                    <a:pt x="1196" y="2457"/>
                  </a:lnTo>
                  <a:lnTo>
                    <a:pt x="1215" y="2442"/>
                  </a:lnTo>
                  <a:lnTo>
                    <a:pt x="1234" y="2426"/>
                  </a:lnTo>
                  <a:lnTo>
                    <a:pt x="1252" y="2414"/>
                  </a:lnTo>
                  <a:lnTo>
                    <a:pt x="1277" y="2395"/>
                  </a:lnTo>
                  <a:lnTo>
                    <a:pt x="1312" y="2373"/>
                  </a:lnTo>
                  <a:lnTo>
                    <a:pt x="1340" y="2357"/>
                  </a:lnTo>
                  <a:lnTo>
                    <a:pt x="1365" y="2342"/>
                  </a:lnTo>
                  <a:lnTo>
                    <a:pt x="1396" y="2326"/>
                  </a:lnTo>
                  <a:lnTo>
                    <a:pt x="1430" y="2314"/>
                  </a:lnTo>
                  <a:lnTo>
                    <a:pt x="1459" y="2304"/>
                  </a:lnTo>
                  <a:lnTo>
                    <a:pt x="1477" y="2304"/>
                  </a:lnTo>
                  <a:lnTo>
                    <a:pt x="1502" y="2307"/>
                  </a:lnTo>
                  <a:lnTo>
                    <a:pt x="1527" y="2310"/>
                  </a:lnTo>
                  <a:lnTo>
                    <a:pt x="1549" y="2310"/>
                  </a:lnTo>
                  <a:lnTo>
                    <a:pt x="1571" y="2298"/>
                  </a:lnTo>
                  <a:lnTo>
                    <a:pt x="1593" y="2282"/>
                  </a:lnTo>
                  <a:lnTo>
                    <a:pt x="1615" y="2270"/>
                  </a:lnTo>
                  <a:lnTo>
                    <a:pt x="1637" y="2270"/>
                  </a:lnTo>
                  <a:lnTo>
                    <a:pt x="1662" y="2270"/>
                  </a:lnTo>
                  <a:lnTo>
                    <a:pt x="1683" y="2279"/>
                  </a:lnTo>
                  <a:lnTo>
                    <a:pt x="1693" y="2295"/>
                  </a:lnTo>
                  <a:lnTo>
                    <a:pt x="1702" y="2320"/>
                  </a:lnTo>
                  <a:lnTo>
                    <a:pt x="1708" y="2342"/>
                  </a:lnTo>
                  <a:lnTo>
                    <a:pt x="1721" y="2357"/>
                  </a:lnTo>
                  <a:lnTo>
                    <a:pt x="1740" y="2360"/>
                  </a:lnTo>
                  <a:lnTo>
                    <a:pt x="1765" y="2357"/>
                  </a:lnTo>
                  <a:lnTo>
                    <a:pt x="1786" y="2351"/>
                  </a:lnTo>
                  <a:lnTo>
                    <a:pt x="1808" y="2345"/>
                  </a:lnTo>
                  <a:lnTo>
                    <a:pt x="1827" y="2335"/>
                  </a:lnTo>
                  <a:lnTo>
                    <a:pt x="1852" y="2320"/>
                  </a:lnTo>
                  <a:lnTo>
                    <a:pt x="1874" y="2304"/>
                  </a:lnTo>
                  <a:lnTo>
                    <a:pt x="1890" y="2289"/>
                  </a:lnTo>
                  <a:lnTo>
                    <a:pt x="1899" y="2270"/>
                  </a:lnTo>
                  <a:lnTo>
                    <a:pt x="1905" y="2245"/>
                  </a:lnTo>
                  <a:lnTo>
                    <a:pt x="1914" y="2220"/>
                  </a:lnTo>
                  <a:lnTo>
                    <a:pt x="1924" y="2204"/>
                  </a:lnTo>
                  <a:lnTo>
                    <a:pt x="1939" y="2195"/>
                  </a:lnTo>
                  <a:lnTo>
                    <a:pt x="1961" y="2186"/>
                  </a:lnTo>
                  <a:lnTo>
                    <a:pt x="1977" y="2176"/>
                  </a:lnTo>
                  <a:lnTo>
                    <a:pt x="1993" y="2157"/>
                  </a:lnTo>
                  <a:lnTo>
                    <a:pt x="2005" y="2129"/>
                  </a:lnTo>
                  <a:lnTo>
                    <a:pt x="2021" y="2104"/>
                  </a:lnTo>
                  <a:lnTo>
                    <a:pt x="2036" y="2089"/>
                  </a:lnTo>
                  <a:lnTo>
                    <a:pt x="2049" y="2086"/>
                  </a:lnTo>
                  <a:lnTo>
                    <a:pt x="2064" y="2089"/>
                  </a:lnTo>
                  <a:lnTo>
                    <a:pt x="2083" y="2092"/>
                  </a:lnTo>
                  <a:lnTo>
                    <a:pt x="2096" y="2089"/>
                  </a:lnTo>
                  <a:lnTo>
                    <a:pt x="2102" y="2073"/>
                  </a:lnTo>
                  <a:lnTo>
                    <a:pt x="2105" y="2054"/>
                  </a:lnTo>
                  <a:lnTo>
                    <a:pt x="2111" y="2033"/>
                  </a:lnTo>
                  <a:lnTo>
                    <a:pt x="2117" y="2017"/>
                  </a:lnTo>
                  <a:lnTo>
                    <a:pt x="2130" y="2014"/>
                  </a:lnTo>
                  <a:lnTo>
                    <a:pt x="2149" y="2017"/>
                  </a:lnTo>
                  <a:lnTo>
                    <a:pt x="2164" y="2020"/>
                  </a:lnTo>
                  <a:lnTo>
                    <a:pt x="2177" y="2017"/>
                  </a:lnTo>
                  <a:lnTo>
                    <a:pt x="2189" y="1998"/>
                  </a:lnTo>
                  <a:lnTo>
                    <a:pt x="2199" y="1973"/>
                  </a:lnTo>
                  <a:lnTo>
                    <a:pt x="2202" y="1951"/>
                  </a:lnTo>
                  <a:lnTo>
                    <a:pt x="2202" y="1930"/>
                  </a:lnTo>
                  <a:lnTo>
                    <a:pt x="2202" y="1905"/>
                  </a:lnTo>
                  <a:lnTo>
                    <a:pt x="2202" y="1883"/>
                  </a:lnTo>
                  <a:lnTo>
                    <a:pt x="2211" y="1867"/>
                  </a:lnTo>
                  <a:lnTo>
                    <a:pt x="2224" y="1851"/>
                  </a:lnTo>
                  <a:lnTo>
                    <a:pt x="2236" y="1833"/>
                  </a:lnTo>
                  <a:lnTo>
                    <a:pt x="2239" y="1817"/>
                  </a:lnTo>
                  <a:lnTo>
                    <a:pt x="2239" y="1808"/>
                  </a:lnTo>
                  <a:lnTo>
                    <a:pt x="2236" y="1798"/>
                  </a:lnTo>
                  <a:lnTo>
                    <a:pt x="2230" y="1789"/>
                  </a:lnTo>
                  <a:lnTo>
                    <a:pt x="2227" y="1780"/>
                  </a:lnTo>
                  <a:lnTo>
                    <a:pt x="2221" y="1773"/>
                  </a:lnTo>
                  <a:lnTo>
                    <a:pt x="2214" y="1767"/>
                  </a:lnTo>
                  <a:lnTo>
                    <a:pt x="2199" y="1761"/>
                  </a:lnTo>
                  <a:lnTo>
                    <a:pt x="2183" y="1761"/>
                  </a:lnTo>
                  <a:lnTo>
                    <a:pt x="2164" y="1758"/>
                  </a:lnTo>
                  <a:lnTo>
                    <a:pt x="2155" y="1752"/>
                  </a:lnTo>
                  <a:lnTo>
                    <a:pt x="2152" y="1739"/>
                  </a:lnTo>
                  <a:lnTo>
                    <a:pt x="2158" y="1723"/>
                  </a:lnTo>
                  <a:lnTo>
                    <a:pt x="2164" y="1708"/>
                  </a:lnTo>
                  <a:lnTo>
                    <a:pt x="2164" y="1695"/>
                  </a:lnTo>
                  <a:lnTo>
                    <a:pt x="2161" y="1680"/>
                  </a:lnTo>
                  <a:lnTo>
                    <a:pt x="2152" y="1664"/>
                  </a:lnTo>
                  <a:lnTo>
                    <a:pt x="2146" y="1648"/>
                  </a:lnTo>
                  <a:lnTo>
                    <a:pt x="2142" y="1633"/>
                  </a:lnTo>
                  <a:lnTo>
                    <a:pt x="2152" y="1611"/>
                  </a:lnTo>
                  <a:lnTo>
                    <a:pt x="2174" y="1589"/>
                  </a:lnTo>
                  <a:lnTo>
                    <a:pt x="2196" y="1567"/>
                  </a:lnTo>
                  <a:lnTo>
                    <a:pt x="2217" y="1558"/>
                  </a:lnTo>
                  <a:lnTo>
                    <a:pt x="2233" y="1558"/>
                  </a:lnTo>
                  <a:lnTo>
                    <a:pt x="2252" y="1564"/>
                  </a:lnTo>
                  <a:lnTo>
                    <a:pt x="2270" y="1574"/>
                  </a:lnTo>
                  <a:lnTo>
                    <a:pt x="2286" y="1580"/>
                  </a:lnTo>
                  <a:lnTo>
                    <a:pt x="2302" y="1599"/>
                  </a:lnTo>
                  <a:lnTo>
                    <a:pt x="2317" y="1620"/>
                  </a:lnTo>
                  <a:lnTo>
                    <a:pt x="2333" y="1633"/>
                  </a:lnTo>
                  <a:lnTo>
                    <a:pt x="2358" y="1633"/>
                  </a:lnTo>
                  <a:lnTo>
                    <a:pt x="2386" y="1624"/>
                  </a:lnTo>
                  <a:lnTo>
                    <a:pt x="2414" y="1611"/>
                  </a:lnTo>
                  <a:lnTo>
                    <a:pt x="2433" y="1595"/>
                  </a:lnTo>
                  <a:lnTo>
                    <a:pt x="2436" y="1583"/>
                  </a:lnTo>
                  <a:lnTo>
                    <a:pt x="2433" y="1567"/>
                  </a:lnTo>
                  <a:lnTo>
                    <a:pt x="2433" y="1549"/>
                  </a:lnTo>
                  <a:lnTo>
                    <a:pt x="2433" y="1536"/>
                  </a:lnTo>
                  <a:lnTo>
                    <a:pt x="2436" y="1517"/>
                  </a:lnTo>
                  <a:lnTo>
                    <a:pt x="2445" y="1492"/>
                  </a:lnTo>
                  <a:lnTo>
                    <a:pt x="2455" y="1470"/>
                  </a:lnTo>
                  <a:lnTo>
                    <a:pt x="2458" y="1452"/>
                  </a:lnTo>
                  <a:lnTo>
                    <a:pt x="2458" y="1433"/>
                  </a:lnTo>
                  <a:lnTo>
                    <a:pt x="2455" y="1408"/>
                  </a:lnTo>
                  <a:lnTo>
                    <a:pt x="2448" y="1389"/>
                  </a:lnTo>
                  <a:lnTo>
                    <a:pt x="2430" y="1374"/>
                  </a:lnTo>
                  <a:lnTo>
                    <a:pt x="2405" y="1358"/>
                  </a:lnTo>
                  <a:lnTo>
                    <a:pt x="2389" y="1342"/>
                  </a:lnTo>
                  <a:lnTo>
                    <a:pt x="2383" y="1327"/>
                  </a:lnTo>
                  <a:lnTo>
                    <a:pt x="2383" y="1311"/>
                  </a:lnTo>
                  <a:lnTo>
                    <a:pt x="2380" y="1293"/>
                  </a:lnTo>
                  <a:lnTo>
                    <a:pt x="2374" y="1280"/>
                  </a:lnTo>
                  <a:lnTo>
                    <a:pt x="2370" y="1277"/>
                  </a:lnTo>
                  <a:lnTo>
                    <a:pt x="2361" y="1274"/>
                  </a:lnTo>
                  <a:lnTo>
                    <a:pt x="2355" y="1274"/>
                  </a:lnTo>
                  <a:lnTo>
                    <a:pt x="2345" y="1271"/>
                  </a:lnTo>
                  <a:lnTo>
                    <a:pt x="2342" y="1268"/>
                  </a:lnTo>
                  <a:lnTo>
                    <a:pt x="2333" y="1249"/>
                  </a:lnTo>
                  <a:lnTo>
                    <a:pt x="2330" y="1224"/>
                  </a:lnTo>
                  <a:lnTo>
                    <a:pt x="2327" y="1199"/>
                  </a:lnTo>
                  <a:lnTo>
                    <a:pt x="2333" y="1180"/>
                  </a:lnTo>
                  <a:lnTo>
                    <a:pt x="2345" y="1168"/>
                  </a:lnTo>
                  <a:lnTo>
                    <a:pt x="2364" y="1158"/>
                  </a:lnTo>
                  <a:lnTo>
                    <a:pt x="2383" y="1149"/>
                  </a:lnTo>
                  <a:lnTo>
                    <a:pt x="2402" y="1140"/>
                  </a:lnTo>
                  <a:lnTo>
                    <a:pt x="2420" y="1130"/>
                  </a:lnTo>
                  <a:lnTo>
                    <a:pt x="2442" y="1115"/>
                  </a:lnTo>
                  <a:lnTo>
                    <a:pt x="2464" y="1108"/>
                  </a:lnTo>
                  <a:lnTo>
                    <a:pt x="2470" y="1108"/>
                  </a:lnTo>
                  <a:lnTo>
                    <a:pt x="2480" y="1108"/>
                  </a:lnTo>
                  <a:lnTo>
                    <a:pt x="2489" y="1108"/>
                  </a:lnTo>
                  <a:lnTo>
                    <a:pt x="2495" y="1108"/>
                  </a:lnTo>
                  <a:lnTo>
                    <a:pt x="2505" y="1108"/>
                  </a:lnTo>
                  <a:lnTo>
                    <a:pt x="2511" y="1108"/>
                  </a:lnTo>
                  <a:lnTo>
                    <a:pt x="2527" y="1090"/>
                  </a:lnTo>
                  <a:lnTo>
                    <a:pt x="2539" y="1065"/>
                  </a:lnTo>
                  <a:lnTo>
                    <a:pt x="2548" y="1036"/>
                  </a:lnTo>
                  <a:lnTo>
                    <a:pt x="2561" y="1018"/>
                  </a:lnTo>
                  <a:lnTo>
                    <a:pt x="2570" y="1011"/>
                  </a:lnTo>
                  <a:lnTo>
                    <a:pt x="2583" y="1005"/>
                  </a:lnTo>
                  <a:lnTo>
                    <a:pt x="2592" y="999"/>
                  </a:lnTo>
                  <a:lnTo>
                    <a:pt x="2601" y="993"/>
                  </a:lnTo>
                  <a:lnTo>
                    <a:pt x="2608" y="986"/>
                  </a:lnTo>
                  <a:lnTo>
                    <a:pt x="2617" y="977"/>
                  </a:lnTo>
                  <a:lnTo>
                    <a:pt x="2623" y="968"/>
                  </a:lnTo>
                  <a:lnTo>
                    <a:pt x="2630" y="955"/>
                  </a:lnTo>
                  <a:lnTo>
                    <a:pt x="2633" y="949"/>
                  </a:lnTo>
                  <a:lnTo>
                    <a:pt x="2633" y="930"/>
                  </a:lnTo>
                  <a:lnTo>
                    <a:pt x="2630" y="912"/>
                  </a:lnTo>
                  <a:lnTo>
                    <a:pt x="2633" y="896"/>
                  </a:lnTo>
                  <a:lnTo>
                    <a:pt x="2648" y="877"/>
                  </a:lnTo>
                  <a:lnTo>
                    <a:pt x="2673" y="862"/>
                  </a:lnTo>
                  <a:lnTo>
                    <a:pt x="2695" y="849"/>
                  </a:lnTo>
                  <a:lnTo>
                    <a:pt x="2714" y="843"/>
                  </a:lnTo>
                  <a:lnTo>
                    <a:pt x="2736" y="837"/>
                  </a:lnTo>
                  <a:lnTo>
                    <a:pt x="2758" y="833"/>
                  </a:lnTo>
                  <a:lnTo>
                    <a:pt x="2776" y="824"/>
                  </a:lnTo>
                  <a:lnTo>
                    <a:pt x="2776" y="818"/>
                  </a:lnTo>
                  <a:lnTo>
                    <a:pt x="2779" y="812"/>
                  </a:lnTo>
                  <a:lnTo>
                    <a:pt x="2779" y="802"/>
                  </a:lnTo>
                  <a:lnTo>
                    <a:pt x="2779" y="793"/>
                  </a:lnTo>
                  <a:lnTo>
                    <a:pt x="2783" y="787"/>
                  </a:lnTo>
                  <a:lnTo>
                    <a:pt x="2783" y="777"/>
                  </a:lnTo>
                  <a:lnTo>
                    <a:pt x="2786" y="774"/>
                  </a:lnTo>
                  <a:lnTo>
                    <a:pt x="2798" y="771"/>
                  </a:lnTo>
                  <a:lnTo>
                    <a:pt x="2814" y="774"/>
                  </a:lnTo>
                  <a:lnTo>
                    <a:pt x="2833" y="774"/>
                  </a:lnTo>
                  <a:lnTo>
                    <a:pt x="2845" y="774"/>
                  </a:lnTo>
                  <a:lnTo>
                    <a:pt x="2861" y="762"/>
                  </a:lnTo>
                  <a:lnTo>
                    <a:pt x="2879" y="746"/>
                  </a:lnTo>
                  <a:lnTo>
                    <a:pt x="2895" y="727"/>
                  </a:lnTo>
                  <a:lnTo>
                    <a:pt x="2904" y="709"/>
                  </a:lnTo>
                  <a:lnTo>
                    <a:pt x="2904" y="696"/>
                  </a:lnTo>
                  <a:lnTo>
                    <a:pt x="2901" y="677"/>
                  </a:lnTo>
                  <a:lnTo>
                    <a:pt x="2895" y="662"/>
                  </a:lnTo>
                  <a:lnTo>
                    <a:pt x="2895" y="646"/>
                  </a:lnTo>
                  <a:lnTo>
                    <a:pt x="2898" y="637"/>
                  </a:lnTo>
                  <a:lnTo>
                    <a:pt x="2901" y="627"/>
                  </a:lnTo>
                  <a:lnTo>
                    <a:pt x="2908" y="618"/>
                  </a:lnTo>
                  <a:lnTo>
                    <a:pt x="2911" y="609"/>
                  </a:lnTo>
                  <a:lnTo>
                    <a:pt x="2914" y="602"/>
                  </a:lnTo>
                  <a:lnTo>
                    <a:pt x="2914" y="596"/>
                  </a:lnTo>
                  <a:lnTo>
                    <a:pt x="2914" y="590"/>
                  </a:lnTo>
                  <a:lnTo>
                    <a:pt x="2914" y="584"/>
                  </a:lnTo>
                  <a:lnTo>
                    <a:pt x="2911" y="574"/>
                  </a:lnTo>
                  <a:lnTo>
                    <a:pt x="2911" y="571"/>
                  </a:lnTo>
                  <a:lnTo>
                    <a:pt x="2914" y="565"/>
                  </a:lnTo>
                  <a:lnTo>
                    <a:pt x="2929" y="562"/>
                  </a:lnTo>
                  <a:lnTo>
                    <a:pt x="2948" y="562"/>
                  </a:lnTo>
                  <a:lnTo>
                    <a:pt x="2970" y="565"/>
                  </a:lnTo>
                  <a:lnTo>
                    <a:pt x="2986" y="565"/>
                  </a:lnTo>
                  <a:lnTo>
                    <a:pt x="3004" y="562"/>
                  </a:lnTo>
                  <a:lnTo>
                    <a:pt x="3029" y="556"/>
                  </a:lnTo>
                  <a:lnTo>
                    <a:pt x="3045" y="546"/>
                  </a:lnTo>
                  <a:lnTo>
                    <a:pt x="3048" y="531"/>
                  </a:lnTo>
                  <a:lnTo>
                    <a:pt x="3048" y="509"/>
                  </a:lnTo>
                  <a:lnTo>
                    <a:pt x="3045" y="487"/>
                  </a:lnTo>
                  <a:lnTo>
                    <a:pt x="3042" y="468"/>
                  </a:lnTo>
                  <a:lnTo>
                    <a:pt x="3045" y="449"/>
                  </a:lnTo>
                  <a:lnTo>
                    <a:pt x="3051" y="443"/>
                  </a:lnTo>
                  <a:lnTo>
                    <a:pt x="3057" y="434"/>
                  </a:lnTo>
                  <a:lnTo>
                    <a:pt x="3070" y="424"/>
                  </a:lnTo>
                  <a:lnTo>
                    <a:pt x="3076" y="415"/>
                  </a:lnTo>
                  <a:lnTo>
                    <a:pt x="3082" y="406"/>
                  </a:lnTo>
                  <a:lnTo>
                    <a:pt x="3086" y="390"/>
                  </a:lnTo>
                  <a:lnTo>
                    <a:pt x="3082" y="368"/>
                  </a:lnTo>
                  <a:lnTo>
                    <a:pt x="3079" y="346"/>
                  </a:lnTo>
                  <a:lnTo>
                    <a:pt x="3082" y="328"/>
                  </a:lnTo>
                  <a:lnTo>
                    <a:pt x="3089" y="321"/>
                  </a:lnTo>
                  <a:lnTo>
                    <a:pt x="3095" y="315"/>
                  </a:lnTo>
                  <a:lnTo>
                    <a:pt x="3104" y="309"/>
                  </a:lnTo>
                  <a:lnTo>
                    <a:pt x="3114" y="303"/>
                  </a:lnTo>
                  <a:lnTo>
                    <a:pt x="3120" y="296"/>
                  </a:lnTo>
                  <a:lnTo>
                    <a:pt x="3123" y="290"/>
                  </a:lnTo>
                  <a:lnTo>
                    <a:pt x="3123" y="268"/>
                  </a:lnTo>
                  <a:lnTo>
                    <a:pt x="3120" y="246"/>
                  </a:lnTo>
                  <a:lnTo>
                    <a:pt x="3110" y="221"/>
                  </a:lnTo>
                  <a:lnTo>
                    <a:pt x="3104" y="200"/>
                  </a:lnTo>
                  <a:lnTo>
                    <a:pt x="3095" y="184"/>
                  </a:lnTo>
                  <a:lnTo>
                    <a:pt x="3089" y="162"/>
                  </a:lnTo>
                  <a:lnTo>
                    <a:pt x="3082" y="143"/>
                  </a:lnTo>
                  <a:lnTo>
                    <a:pt x="3086" y="122"/>
                  </a:lnTo>
                  <a:lnTo>
                    <a:pt x="3092" y="97"/>
                  </a:lnTo>
                  <a:lnTo>
                    <a:pt x="3104" y="78"/>
                  </a:lnTo>
                  <a:lnTo>
                    <a:pt x="3110" y="72"/>
                  </a:lnTo>
                  <a:lnTo>
                    <a:pt x="3120" y="68"/>
                  </a:lnTo>
                  <a:lnTo>
                    <a:pt x="3129" y="65"/>
                  </a:lnTo>
                  <a:lnTo>
                    <a:pt x="3142" y="62"/>
                  </a:lnTo>
                  <a:lnTo>
                    <a:pt x="3154" y="59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24361776" y="-738188"/>
              <a:ext cx="9191625" cy="8912225"/>
            </a:xfrm>
            <a:custGeom>
              <a:avLst/>
              <a:gdLst>
                <a:gd name="T0" fmla="*/ 593 w 5790"/>
                <a:gd name="T1" fmla="*/ 3937 h 5614"/>
                <a:gd name="T2" fmla="*/ 993 w 5790"/>
                <a:gd name="T3" fmla="*/ 3703 h 5614"/>
                <a:gd name="T4" fmla="*/ 1134 w 5790"/>
                <a:gd name="T5" fmla="*/ 3428 h 5614"/>
                <a:gd name="T6" fmla="*/ 1337 w 5790"/>
                <a:gd name="T7" fmla="*/ 3104 h 5614"/>
                <a:gd name="T8" fmla="*/ 1090 w 5790"/>
                <a:gd name="T9" fmla="*/ 2657 h 5614"/>
                <a:gd name="T10" fmla="*/ 837 w 5790"/>
                <a:gd name="T11" fmla="*/ 2713 h 5614"/>
                <a:gd name="T12" fmla="*/ 381 w 5790"/>
                <a:gd name="T13" fmla="*/ 2794 h 5614"/>
                <a:gd name="T14" fmla="*/ 400 w 5790"/>
                <a:gd name="T15" fmla="*/ 2389 h 5614"/>
                <a:gd name="T16" fmla="*/ 34 w 5790"/>
                <a:gd name="T17" fmla="*/ 1805 h 5614"/>
                <a:gd name="T18" fmla="*/ 103 w 5790"/>
                <a:gd name="T19" fmla="*/ 1333 h 5614"/>
                <a:gd name="T20" fmla="*/ 169 w 5790"/>
                <a:gd name="T21" fmla="*/ 837 h 5614"/>
                <a:gd name="T22" fmla="*/ 415 w 5790"/>
                <a:gd name="T23" fmla="*/ 802 h 5614"/>
                <a:gd name="T24" fmla="*/ 662 w 5790"/>
                <a:gd name="T25" fmla="*/ 815 h 5614"/>
                <a:gd name="T26" fmla="*/ 1134 w 5790"/>
                <a:gd name="T27" fmla="*/ 793 h 5614"/>
                <a:gd name="T28" fmla="*/ 1349 w 5790"/>
                <a:gd name="T29" fmla="*/ 618 h 5614"/>
                <a:gd name="T30" fmla="*/ 1546 w 5790"/>
                <a:gd name="T31" fmla="*/ 637 h 5614"/>
                <a:gd name="T32" fmla="*/ 1718 w 5790"/>
                <a:gd name="T33" fmla="*/ 830 h 5614"/>
                <a:gd name="T34" fmla="*/ 1933 w 5790"/>
                <a:gd name="T35" fmla="*/ 390 h 5614"/>
                <a:gd name="T36" fmla="*/ 2217 w 5790"/>
                <a:gd name="T37" fmla="*/ 75 h 5614"/>
                <a:gd name="T38" fmla="*/ 2633 w 5790"/>
                <a:gd name="T39" fmla="*/ 215 h 5614"/>
                <a:gd name="T40" fmla="*/ 2923 w 5790"/>
                <a:gd name="T41" fmla="*/ 453 h 5614"/>
                <a:gd name="T42" fmla="*/ 3273 w 5790"/>
                <a:gd name="T43" fmla="*/ 403 h 5614"/>
                <a:gd name="T44" fmla="*/ 3719 w 5790"/>
                <a:gd name="T45" fmla="*/ 356 h 5614"/>
                <a:gd name="T46" fmla="*/ 3944 w 5790"/>
                <a:gd name="T47" fmla="*/ 437 h 5614"/>
                <a:gd name="T48" fmla="*/ 3863 w 5790"/>
                <a:gd name="T49" fmla="*/ 777 h 5614"/>
                <a:gd name="T50" fmla="*/ 4138 w 5790"/>
                <a:gd name="T51" fmla="*/ 418 h 5614"/>
                <a:gd name="T52" fmla="*/ 4472 w 5790"/>
                <a:gd name="T53" fmla="*/ 65 h 5614"/>
                <a:gd name="T54" fmla="*/ 5053 w 5790"/>
                <a:gd name="T55" fmla="*/ 93 h 5614"/>
                <a:gd name="T56" fmla="*/ 5087 w 5790"/>
                <a:gd name="T57" fmla="*/ 543 h 5614"/>
                <a:gd name="T58" fmla="*/ 5196 w 5790"/>
                <a:gd name="T59" fmla="*/ 852 h 5614"/>
                <a:gd name="T60" fmla="*/ 5440 w 5790"/>
                <a:gd name="T61" fmla="*/ 1121 h 5614"/>
                <a:gd name="T62" fmla="*/ 5218 w 5790"/>
                <a:gd name="T63" fmla="*/ 1436 h 5614"/>
                <a:gd name="T64" fmla="*/ 5281 w 5790"/>
                <a:gd name="T65" fmla="*/ 1839 h 5614"/>
                <a:gd name="T66" fmla="*/ 5449 w 5790"/>
                <a:gd name="T67" fmla="*/ 2176 h 5614"/>
                <a:gd name="T68" fmla="*/ 5752 w 5790"/>
                <a:gd name="T69" fmla="*/ 2413 h 5614"/>
                <a:gd name="T70" fmla="*/ 5690 w 5790"/>
                <a:gd name="T71" fmla="*/ 2704 h 5614"/>
                <a:gd name="T72" fmla="*/ 5412 w 5790"/>
                <a:gd name="T73" fmla="*/ 3001 h 5614"/>
                <a:gd name="T74" fmla="*/ 4962 w 5790"/>
                <a:gd name="T75" fmla="*/ 3097 h 5614"/>
                <a:gd name="T76" fmla="*/ 4744 w 5790"/>
                <a:gd name="T77" fmla="*/ 3288 h 5614"/>
                <a:gd name="T78" fmla="*/ 4406 w 5790"/>
                <a:gd name="T79" fmla="*/ 3235 h 5614"/>
                <a:gd name="T80" fmla="*/ 4247 w 5790"/>
                <a:gd name="T81" fmla="*/ 3435 h 5614"/>
                <a:gd name="T82" fmla="*/ 4456 w 5790"/>
                <a:gd name="T83" fmla="*/ 3597 h 5614"/>
                <a:gd name="T84" fmla="*/ 4428 w 5790"/>
                <a:gd name="T85" fmla="*/ 3831 h 5614"/>
                <a:gd name="T86" fmla="*/ 4022 w 5790"/>
                <a:gd name="T87" fmla="*/ 3956 h 5614"/>
                <a:gd name="T88" fmla="*/ 3654 w 5790"/>
                <a:gd name="T89" fmla="*/ 4122 h 5614"/>
                <a:gd name="T90" fmla="*/ 3544 w 5790"/>
                <a:gd name="T91" fmla="*/ 4334 h 5614"/>
                <a:gd name="T92" fmla="*/ 3285 w 5790"/>
                <a:gd name="T93" fmla="*/ 4546 h 5614"/>
                <a:gd name="T94" fmla="*/ 3301 w 5790"/>
                <a:gd name="T95" fmla="*/ 4793 h 5614"/>
                <a:gd name="T96" fmla="*/ 3070 w 5790"/>
                <a:gd name="T97" fmla="*/ 4809 h 5614"/>
                <a:gd name="T98" fmla="*/ 2998 w 5790"/>
                <a:gd name="T99" fmla="*/ 4993 h 5614"/>
                <a:gd name="T100" fmla="*/ 3251 w 5790"/>
                <a:gd name="T101" fmla="*/ 5130 h 5614"/>
                <a:gd name="T102" fmla="*/ 3416 w 5790"/>
                <a:gd name="T103" fmla="*/ 5286 h 5614"/>
                <a:gd name="T104" fmla="*/ 3385 w 5790"/>
                <a:gd name="T105" fmla="*/ 5520 h 5614"/>
                <a:gd name="T106" fmla="*/ 3098 w 5790"/>
                <a:gd name="T107" fmla="*/ 5611 h 5614"/>
                <a:gd name="T108" fmla="*/ 2792 w 5790"/>
                <a:gd name="T109" fmla="*/ 5408 h 5614"/>
                <a:gd name="T110" fmla="*/ 2576 w 5790"/>
                <a:gd name="T111" fmla="*/ 5268 h 5614"/>
                <a:gd name="T112" fmla="*/ 2095 w 5790"/>
                <a:gd name="T113" fmla="*/ 5352 h 5614"/>
                <a:gd name="T114" fmla="*/ 1774 w 5790"/>
                <a:gd name="T115" fmla="*/ 5168 h 5614"/>
                <a:gd name="T116" fmla="*/ 1490 w 5790"/>
                <a:gd name="T117" fmla="*/ 5158 h 5614"/>
                <a:gd name="T118" fmla="*/ 1230 w 5790"/>
                <a:gd name="T119" fmla="*/ 5199 h 5614"/>
                <a:gd name="T120" fmla="*/ 903 w 5790"/>
                <a:gd name="T121" fmla="*/ 5261 h 5614"/>
                <a:gd name="T122" fmla="*/ 656 w 5790"/>
                <a:gd name="T123" fmla="*/ 4977 h 5614"/>
                <a:gd name="T124" fmla="*/ 390 w 5790"/>
                <a:gd name="T125" fmla="*/ 4499 h 5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90" h="5614">
                  <a:moveTo>
                    <a:pt x="359" y="4212"/>
                  </a:moveTo>
                  <a:lnTo>
                    <a:pt x="359" y="4200"/>
                  </a:lnTo>
                  <a:lnTo>
                    <a:pt x="362" y="4187"/>
                  </a:lnTo>
                  <a:lnTo>
                    <a:pt x="369" y="4178"/>
                  </a:lnTo>
                  <a:lnTo>
                    <a:pt x="381" y="4165"/>
                  </a:lnTo>
                  <a:lnTo>
                    <a:pt x="406" y="4156"/>
                  </a:lnTo>
                  <a:lnTo>
                    <a:pt x="428" y="4143"/>
                  </a:lnTo>
                  <a:lnTo>
                    <a:pt x="447" y="4134"/>
                  </a:lnTo>
                  <a:lnTo>
                    <a:pt x="456" y="4115"/>
                  </a:lnTo>
                  <a:lnTo>
                    <a:pt x="462" y="4093"/>
                  </a:lnTo>
                  <a:lnTo>
                    <a:pt x="469" y="4078"/>
                  </a:lnTo>
                  <a:lnTo>
                    <a:pt x="475" y="4068"/>
                  </a:lnTo>
                  <a:lnTo>
                    <a:pt x="481" y="4056"/>
                  </a:lnTo>
                  <a:lnTo>
                    <a:pt x="487" y="4043"/>
                  </a:lnTo>
                  <a:lnTo>
                    <a:pt x="494" y="4034"/>
                  </a:lnTo>
                  <a:lnTo>
                    <a:pt x="503" y="4028"/>
                  </a:lnTo>
                  <a:lnTo>
                    <a:pt x="519" y="4025"/>
                  </a:lnTo>
                  <a:lnTo>
                    <a:pt x="537" y="4025"/>
                  </a:lnTo>
                  <a:lnTo>
                    <a:pt x="556" y="4025"/>
                  </a:lnTo>
                  <a:lnTo>
                    <a:pt x="568" y="4022"/>
                  </a:lnTo>
                  <a:lnTo>
                    <a:pt x="575" y="4006"/>
                  </a:lnTo>
                  <a:lnTo>
                    <a:pt x="575" y="3984"/>
                  </a:lnTo>
                  <a:lnTo>
                    <a:pt x="575" y="3962"/>
                  </a:lnTo>
                  <a:lnTo>
                    <a:pt x="578" y="3947"/>
                  </a:lnTo>
                  <a:lnTo>
                    <a:pt x="584" y="3940"/>
                  </a:lnTo>
                  <a:lnTo>
                    <a:pt x="593" y="3937"/>
                  </a:lnTo>
                  <a:lnTo>
                    <a:pt x="603" y="3934"/>
                  </a:lnTo>
                  <a:lnTo>
                    <a:pt x="612" y="3934"/>
                  </a:lnTo>
                  <a:lnTo>
                    <a:pt x="634" y="3931"/>
                  </a:lnTo>
                  <a:lnTo>
                    <a:pt x="659" y="3934"/>
                  </a:lnTo>
                  <a:lnTo>
                    <a:pt x="687" y="3934"/>
                  </a:lnTo>
                  <a:lnTo>
                    <a:pt x="706" y="3934"/>
                  </a:lnTo>
                  <a:lnTo>
                    <a:pt x="734" y="3925"/>
                  </a:lnTo>
                  <a:lnTo>
                    <a:pt x="765" y="3912"/>
                  </a:lnTo>
                  <a:lnTo>
                    <a:pt x="790" y="3894"/>
                  </a:lnTo>
                  <a:lnTo>
                    <a:pt x="796" y="3881"/>
                  </a:lnTo>
                  <a:lnTo>
                    <a:pt x="800" y="3859"/>
                  </a:lnTo>
                  <a:lnTo>
                    <a:pt x="803" y="3837"/>
                  </a:lnTo>
                  <a:lnTo>
                    <a:pt x="809" y="3825"/>
                  </a:lnTo>
                  <a:lnTo>
                    <a:pt x="821" y="3819"/>
                  </a:lnTo>
                  <a:lnTo>
                    <a:pt x="840" y="3819"/>
                  </a:lnTo>
                  <a:lnTo>
                    <a:pt x="859" y="3819"/>
                  </a:lnTo>
                  <a:lnTo>
                    <a:pt x="874" y="3812"/>
                  </a:lnTo>
                  <a:lnTo>
                    <a:pt x="878" y="3800"/>
                  </a:lnTo>
                  <a:lnTo>
                    <a:pt x="878" y="3778"/>
                  </a:lnTo>
                  <a:lnTo>
                    <a:pt x="878" y="3759"/>
                  </a:lnTo>
                  <a:lnTo>
                    <a:pt x="881" y="3744"/>
                  </a:lnTo>
                  <a:lnTo>
                    <a:pt x="899" y="3731"/>
                  </a:lnTo>
                  <a:lnTo>
                    <a:pt x="928" y="3719"/>
                  </a:lnTo>
                  <a:lnTo>
                    <a:pt x="956" y="3709"/>
                  </a:lnTo>
                  <a:lnTo>
                    <a:pt x="981" y="3703"/>
                  </a:lnTo>
                  <a:lnTo>
                    <a:pt x="993" y="3703"/>
                  </a:lnTo>
                  <a:lnTo>
                    <a:pt x="1012" y="3703"/>
                  </a:lnTo>
                  <a:lnTo>
                    <a:pt x="1031" y="3703"/>
                  </a:lnTo>
                  <a:lnTo>
                    <a:pt x="1040" y="3697"/>
                  </a:lnTo>
                  <a:lnTo>
                    <a:pt x="1043" y="3684"/>
                  </a:lnTo>
                  <a:lnTo>
                    <a:pt x="1040" y="3666"/>
                  </a:lnTo>
                  <a:lnTo>
                    <a:pt x="1037" y="3647"/>
                  </a:lnTo>
                  <a:lnTo>
                    <a:pt x="1031" y="3628"/>
                  </a:lnTo>
                  <a:lnTo>
                    <a:pt x="1028" y="3613"/>
                  </a:lnTo>
                  <a:lnTo>
                    <a:pt x="1037" y="3588"/>
                  </a:lnTo>
                  <a:lnTo>
                    <a:pt x="1046" y="3563"/>
                  </a:lnTo>
                  <a:lnTo>
                    <a:pt x="1062" y="3544"/>
                  </a:lnTo>
                  <a:lnTo>
                    <a:pt x="1068" y="3544"/>
                  </a:lnTo>
                  <a:lnTo>
                    <a:pt x="1077" y="3544"/>
                  </a:lnTo>
                  <a:lnTo>
                    <a:pt x="1084" y="3544"/>
                  </a:lnTo>
                  <a:lnTo>
                    <a:pt x="1093" y="3544"/>
                  </a:lnTo>
                  <a:lnTo>
                    <a:pt x="1102" y="3547"/>
                  </a:lnTo>
                  <a:lnTo>
                    <a:pt x="1109" y="3544"/>
                  </a:lnTo>
                  <a:lnTo>
                    <a:pt x="1124" y="3541"/>
                  </a:lnTo>
                  <a:lnTo>
                    <a:pt x="1143" y="3534"/>
                  </a:lnTo>
                  <a:lnTo>
                    <a:pt x="1162" y="3525"/>
                  </a:lnTo>
                  <a:lnTo>
                    <a:pt x="1168" y="3516"/>
                  </a:lnTo>
                  <a:lnTo>
                    <a:pt x="1165" y="3500"/>
                  </a:lnTo>
                  <a:lnTo>
                    <a:pt x="1156" y="3485"/>
                  </a:lnTo>
                  <a:lnTo>
                    <a:pt x="1140" y="3469"/>
                  </a:lnTo>
                  <a:lnTo>
                    <a:pt x="1134" y="3456"/>
                  </a:lnTo>
                  <a:lnTo>
                    <a:pt x="1134" y="3428"/>
                  </a:lnTo>
                  <a:lnTo>
                    <a:pt x="1140" y="3397"/>
                  </a:lnTo>
                  <a:lnTo>
                    <a:pt x="1149" y="3372"/>
                  </a:lnTo>
                  <a:lnTo>
                    <a:pt x="1162" y="3357"/>
                  </a:lnTo>
                  <a:lnTo>
                    <a:pt x="1184" y="3344"/>
                  </a:lnTo>
                  <a:lnTo>
                    <a:pt x="1199" y="3332"/>
                  </a:lnTo>
                  <a:lnTo>
                    <a:pt x="1205" y="3332"/>
                  </a:lnTo>
                  <a:lnTo>
                    <a:pt x="1215" y="3332"/>
                  </a:lnTo>
                  <a:lnTo>
                    <a:pt x="1224" y="3332"/>
                  </a:lnTo>
                  <a:lnTo>
                    <a:pt x="1234" y="3332"/>
                  </a:lnTo>
                  <a:lnTo>
                    <a:pt x="1243" y="3332"/>
                  </a:lnTo>
                  <a:lnTo>
                    <a:pt x="1249" y="3328"/>
                  </a:lnTo>
                  <a:lnTo>
                    <a:pt x="1255" y="3322"/>
                  </a:lnTo>
                  <a:lnTo>
                    <a:pt x="1259" y="3313"/>
                  </a:lnTo>
                  <a:lnTo>
                    <a:pt x="1265" y="3303"/>
                  </a:lnTo>
                  <a:lnTo>
                    <a:pt x="1268" y="3294"/>
                  </a:lnTo>
                  <a:lnTo>
                    <a:pt x="1271" y="3288"/>
                  </a:lnTo>
                  <a:lnTo>
                    <a:pt x="1274" y="3272"/>
                  </a:lnTo>
                  <a:lnTo>
                    <a:pt x="1280" y="3250"/>
                  </a:lnTo>
                  <a:lnTo>
                    <a:pt x="1284" y="3235"/>
                  </a:lnTo>
                  <a:lnTo>
                    <a:pt x="1299" y="3222"/>
                  </a:lnTo>
                  <a:lnTo>
                    <a:pt x="1321" y="3207"/>
                  </a:lnTo>
                  <a:lnTo>
                    <a:pt x="1337" y="3191"/>
                  </a:lnTo>
                  <a:lnTo>
                    <a:pt x="1340" y="3172"/>
                  </a:lnTo>
                  <a:lnTo>
                    <a:pt x="1337" y="3147"/>
                  </a:lnTo>
                  <a:lnTo>
                    <a:pt x="1337" y="3129"/>
                  </a:lnTo>
                  <a:lnTo>
                    <a:pt x="1337" y="3104"/>
                  </a:lnTo>
                  <a:lnTo>
                    <a:pt x="1337" y="3075"/>
                  </a:lnTo>
                  <a:lnTo>
                    <a:pt x="1334" y="3047"/>
                  </a:lnTo>
                  <a:lnTo>
                    <a:pt x="1327" y="3022"/>
                  </a:lnTo>
                  <a:lnTo>
                    <a:pt x="1312" y="3001"/>
                  </a:lnTo>
                  <a:lnTo>
                    <a:pt x="1290" y="2979"/>
                  </a:lnTo>
                  <a:lnTo>
                    <a:pt x="1268" y="2966"/>
                  </a:lnTo>
                  <a:lnTo>
                    <a:pt x="1246" y="2963"/>
                  </a:lnTo>
                  <a:lnTo>
                    <a:pt x="1224" y="2963"/>
                  </a:lnTo>
                  <a:lnTo>
                    <a:pt x="1196" y="2966"/>
                  </a:lnTo>
                  <a:lnTo>
                    <a:pt x="1174" y="2969"/>
                  </a:lnTo>
                  <a:lnTo>
                    <a:pt x="1156" y="2966"/>
                  </a:lnTo>
                  <a:lnTo>
                    <a:pt x="1149" y="2960"/>
                  </a:lnTo>
                  <a:lnTo>
                    <a:pt x="1146" y="2954"/>
                  </a:lnTo>
                  <a:lnTo>
                    <a:pt x="1140" y="2947"/>
                  </a:lnTo>
                  <a:lnTo>
                    <a:pt x="1140" y="2941"/>
                  </a:lnTo>
                  <a:lnTo>
                    <a:pt x="1140" y="2919"/>
                  </a:lnTo>
                  <a:lnTo>
                    <a:pt x="1146" y="2891"/>
                  </a:lnTo>
                  <a:lnTo>
                    <a:pt x="1152" y="2860"/>
                  </a:lnTo>
                  <a:lnTo>
                    <a:pt x="1156" y="2838"/>
                  </a:lnTo>
                  <a:lnTo>
                    <a:pt x="1156" y="2810"/>
                  </a:lnTo>
                  <a:lnTo>
                    <a:pt x="1149" y="2779"/>
                  </a:lnTo>
                  <a:lnTo>
                    <a:pt x="1140" y="2751"/>
                  </a:lnTo>
                  <a:lnTo>
                    <a:pt x="1134" y="2726"/>
                  </a:lnTo>
                  <a:lnTo>
                    <a:pt x="1121" y="2698"/>
                  </a:lnTo>
                  <a:lnTo>
                    <a:pt x="1109" y="2670"/>
                  </a:lnTo>
                  <a:lnTo>
                    <a:pt x="1090" y="2657"/>
                  </a:lnTo>
                  <a:lnTo>
                    <a:pt x="1084" y="2657"/>
                  </a:lnTo>
                  <a:lnTo>
                    <a:pt x="1077" y="2657"/>
                  </a:lnTo>
                  <a:lnTo>
                    <a:pt x="1068" y="2660"/>
                  </a:lnTo>
                  <a:lnTo>
                    <a:pt x="1062" y="2666"/>
                  </a:lnTo>
                  <a:lnTo>
                    <a:pt x="1056" y="2673"/>
                  </a:lnTo>
                  <a:lnTo>
                    <a:pt x="1049" y="2676"/>
                  </a:lnTo>
                  <a:lnTo>
                    <a:pt x="1046" y="2682"/>
                  </a:lnTo>
                  <a:lnTo>
                    <a:pt x="1043" y="2688"/>
                  </a:lnTo>
                  <a:lnTo>
                    <a:pt x="1043" y="2698"/>
                  </a:lnTo>
                  <a:lnTo>
                    <a:pt x="1040" y="2707"/>
                  </a:lnTo>
                  <a:lnTo>
                    <a:pt x="1037" y="2713"/>
                  </a:lnTo>
                  <a:lnTo>
                    <a:pt x="1034" y="2720"/>
                  </a:lnTo>
                  <a:lnTo>
                    <a:pt x="1015" y="2729"/>
                  </a:lnTo>
                  <a:lnTo>
                    <a:pt x="990" y="2738"/>
                  </a:lnTo>
                  <a:lnTo>
                    <a:pt x="971" y="2738"/>
                  </a:lnTo>
                  <a:lnTo>
                    <a:pt x="962" y="2735"/>
                  </a:lnTo>
                  <a:lnTo>
                    <a:pt x="956" y="2729"/>
                  </a:lnTo>
                  <a:lnTo>
                    <a:pt x="949" y="2720"/>
                  </a:lnTo>
                  <a:lnTo>
                    <a:pt x="943" y="2713"/>
                  </a:lnTo>
                  <a:lnTo>
                    <a:pt x="937" y="2707"/>
                  </a:lnTo>
                  <a:lnTo>
                    <a:pt x="931" y="2701"/>
                  </a:lnTo>
                  <a:lnTo>
                    <a:pt x="906" y="2698"/>
                  </a:lnTo>
                  <a:lnTo>
                    <a:pt x="878" y="2698"/>
                  </a:lnTo>
                  <a:lnTo>
                    <a:pt x="853" y="2701"/>
                  </a:lnTo>
                  <a:lnTo>
                    <a:pt x="843" y="2707"/>
                  </a:lnTo>
                  <a:lnTo>
                    <a:pt x="837" y="2713"/>
                  </a:lnTo>
                  <a:lnTo>
                    <a:pt x="828" y="2723"/>
                  </a:lnTo>
                  <a:lnTo>
                    <a:pt x="818" y="2729"/>
                  </a:lnTo>
                  <a:lnTo>
                    <a:pt x="812" y="2735"/>
                  </a:lnTo>
                  <a:lnTo>
                    <a:pt x="787" y="2751"/>
                  </a:lnTo>
                  <a:lnTo>
                    <a:pt x="756" y="2769"/>
                  </a:lnTo>
                  <a:lnTo>
                    <a:pt x="731" y="2782"/>
                  </a:lnTo>
                  <a:lnTo>
                    <a:pt x="709" y="2782"/>
                  </a:lnTo>
                  <a:lnTo>
                    <a:pt x="684" y="2779"/>
                  </a:lnTo>
                  <a:lnTo>
                    <a:pt x="662" y="2779"/>
                  </a:lnTo>
                  <a:lnTo>
                    <a:pt x="643" y="2785"/>
                  </a:lnTo>
                  <a:lnTo>
                    <a:pt x="640" y="2788"/>
                  </a:lnTo>
                  <a:lnTo>
                    <a:pt x="640" y="2791"/>
                  </a:lnTo>
                  <a:lnTo>
                    <a:pt x="637" y="2794"/>
                  </a:lnTo>
                  <a:lnTo>
                    <a:pt x="634" y="2798"/>
                  </a:lnTo>
                  <a:lnTo>
                    <a:pt x="618" y="2804"/>
                  </a:lnTo>
                  <a:lnTo>
                    <a:pt x="593" y="2807"/>
                  </a:lnTo>
                  <a:lnTo>
                    <a:pt x="568" y="2807"/>
                  </a:lnTo>
                  <a:lnTo>
                    <a:pt x="550" y="2804"/>
                  </a:lnTo>
                  <a:lnTo>
                    <a:pt x="531" y="2798"/>
                  </a:lnTo>
                  <a:lnTo>
                    <a:pt x="512" y="2788"/>
                  </a:lnTo>
                  <a:lnTo>
                    <a:pt x="494" y="2782"/>
                  </a:lnTo>
                  <a:lnTo>
                    <a:pt x="475" y="2782"/>
                  </a:lnTo>
                  <a:lnTo>
                    <a:pt x="453" y="2785"/>
                  </a:lnTo>
                  <a:lnTo>
                    <a:pt x="428" y="2788"/>
                  </a:lnTo>
                  <a:lnTo>
                    <a:pt x="403" y="2794"/>
                  </a:lnTo>
                  <a:lnTo>
                    <a:pt x="381" y="2794"/>
                  </a:lnTo>
                  <a:lnTo>
                    <a:pt x="369" y="2785"/>
                  </a:lnTo>
                  <a:lnTo>
                    <a:pt x="362" y="2773"/>
                  </a:lnTo>
                  <a:lnTo>
                    <a:pt x="362" y="2754"/>
                  </a:lnTo>
                  <a:lnTo>
                    <a:pt x="365" y="2735"/>
                  </a:lnTo>
                  <a:lnTo>
                    <a:pt x="369" y="2720"/>
                  </a:lnTo>
                  <a:lnTo>
                    <a:pt x="375" y="2691"/>
                  </a:lnTo>
                  <a:lnTo>
                    <a:pt x="387" y="2660"/>
                  </a:lnTo>
                  <a:lnTo>
                    <a:pt x="403" y="2632"/>
                  </a:lnTo>
                  <a:lnTo>
                    <a:pt x="419" y="2607"/>
                  </a:lnTo>
                  <a:lnTo>
                    <a:pt x="425" y="2601"/>
                  </a:lnTo>
                  <a:lnTo>
                    <a:pt x="434" y="2595"/>
                  </a:lnTo>
                  <a:lnTo>
                    <a:pt x="444" y="2588"/>
                  </a:lnTo>
                  <a:lnTo>
                    <a:pt x="453" y="2579"/>
                  </a:lnTo>
                  <a:lnTo>
                    <a:pt x="462" y="2573"/>
                  </a:lnTo>
                  <a:lnTo>
                    <a:pt x="472" y="2560"/>
                  </a:lnTo>
                  <a:lnTo>
                    <a:pt x="484" y="2542"/>
                  </a:lnTo>
                  <a:lnTo>
                    <a:pt x="490" y="2523"/>
                  </a:lnTo>
                  <a:lnTo>
                    <a:pt x="494" y="2510"/>
                  </a:lnTo>
                  <a:lnTo>
                    <a:pt x="490" y="2495"/>
                  </a:lnTo>
                  <a:lnTo>
                    <a:pt x="484" y="2473"/>
                  </a:lnTo>
                  <a:lnTo>
                    <a:pt x="472" y="2448"/>
                  </a:lnTo>
                  <a:lnTo>
                    <a:pt x="462" y="2432"/>
                  </a:lnTo>
                  <a:lnTo>
                    <a:pt x="447" y="2420"/>
                  </a:lnTo>
                  <a:lnTo>
                    <a:pt x="428" y="2410"/>
                  </a:lnTo>
                  <a:lnTo>
                    <a:pt x="412" y="2401"/>
                  </a:lnTo>
                  <a:lnTo>
                    <a:pt x="400" y="2389"/>
                  </a:lnTo>
                  <a:lnTo>
                    <a:pt x="400" y="2370"/>
                  </a:lnTo>
                  <a:lnTo>
                    <a:pt x="403" y="2351"/>
                  </a:lnTo>
                  <a:lnTo>
                    <a:pt x="406" y="2329"/>
                  </a:lnTo>
                  <a:lnTo>
                    <a:pt x="409" y="2310"/>
                  </a:lnTo>
                  <a:lnTo>
                    <a:pt x="403" y="2289"/>
                  </a:lnTo>
                  <a:lnTo>
                    <a:pt x="397" y="2260"/>
                  </a:lnTo>
                  <a:lnTo>
                    <a:pt x="384" y="2242"/>
                  </a:lnTo>
                  <a:lnTo>
                    <a:pt x="365" y="2229"/>
                  </a:lnTo>
                  <a:lnTo>
                    <a:pt x="337" y="2217"/>
                  </a:lnTo>
                  <a:lnTo>
                    <a:pt x="309" y="2204"/>
                  </a:lnTo>
                  <a:lnTo>
                    <a:pt x="287" y="2192"/>
                  </a:lnTo>
                  <a:lnTo>
                    <a:pt x="272" y="2170"/>
                  </a:lnTo>
                  <a:lnTo>
                    <a:pt x="253" y="2139"/>
                  </a:lnTo>
                  <a:lnTo>
                    <a:pt x="241" y="2114"/>
                  </a:lnTo>
                  <a:lnTo>
                    <a:pt x="222" y="2082"/>
                  </a:lnTo>
                  <a:lnTo>
                    <a:pt x="203" y="2045"/>
                  </a:lnTo>
                  <a:lnTo>
                    <a:pt x="184" y="2004"/>
                  </a:lnTo>
                  <a:lnTo>
                    <a:pt x="169" y="1973"/>
                  </a:lnTo>
                  <a:lnTo>
                    <a:pt x="153" y="1951"/>
                  </a:lnTo>
                  <a:lnTo>
                    <a:pt x="138" y="1923"/>
                  </a:lnTo>
                  <a:lnTo>
                    <a:pt x="122" y="1901"/>
                  </a:lnTo>
                  <a:lnTo>
                    <a:pt x="103" y="1886"/>
                  </a:lnTo>
                  <a:lnTo>
                    <a:pt x="78" y="1870"/>
                  </a:lnTo>
                  <a:lnTo>
                    <a:pt x="59" y="1855"/>
                  </a:lnTo>
                  <a:lnTo>
                    <a:pt x="47" y="1833"/>
                  </a:lnTo>
                  <a:lnTo>
                    <a:pt x="34" y="1805"/>
                  </a:lnTo>
                  <a:lnTo>
                    <a:pt x="25" y="1773"/>
                  </a:lnTo>
                  <a:lnTo>
                    <a:pt x="22" y="1748"/>
                  </a:lnTo>
                  <a:lnTo>
                    <a:pt x="31" y="1733"/>
                  </a:lnTo>
                  <a:lnTo>
                    <a:pt x="44" y="1717"/>
                  </a:lnTo>
                  <a:lnTo>
                    <a:pt x="56" y="1702"/>
                  </a:lnTo>
                  <a:lnTo>
                    <a:pt x="63" y="1692"/>
                  </a:lnTo>
                  <a:lnTo>
                    <a:pt x="63" y="1680"/>
                  </a:lnTo>
                  <a:lnTo>
                    <a:pt x="56" y="1661"/>
                  </a:lnTo>
                  <a:lnTo>
                    <a:pt x="56" y="1639"/>
                  </a:lnTo>
                  <a:lnTo>
                    <a:pt x="56" y="1620"/>
                  </a:lnTo>
                  <a:lnTo>
                    <a:pt x="66" y="1605"/>
                  </a:lnTo>
                  <a:lnTo>
                    <a:pt x="78" y="1586"/>
                  </a:lnTo>
                  <a:lnTo>
                    <a:pt x="88" y="1570"/>
                  </a:lnTo>
                  <a:lnTo>
                    <a:pt x="81" y="1545"/>
                  </a:lnTo>
                  <a:lnTo>
                    <a:pt x="69" y="1520"/>
                  </a:lnTo>
                  <a:lnTo>
                    <a:pt x="50" y="1492"/>
                  </a:lnTo>
                  <a:lnTo>
                    <a:pt x="34" y="1467"/>
                  </a:lnTo>
                  <a:lnTo>
                    <a:pt x="22" y="1445"/>
                  </a:lnTo>
                  <a:lnTo>
                    <a:pt x="13" y="1430"/>
                  </a:lnTo>
                  <a:lnTo>
                    <a:pt x="3" y="1411"/>
                  </a:lnTo>
                  <a:lnTo>
                    <a:pt x="0" y="1392"/>
                  </a:lnTo>
                  <a:lnTo>
                    <a:pt x="13" y="1377"/>
                  </a:lnTo>
                  <a:lnTo>
                    <a:pt x="38" y="1358"/>
                  </a:lnTo>
                  <a:lnTo>
                    <a:pt x="63" y="1342"/>
                  </a:lnTo>
                  <a:lnTo>
                    <a:pt x="84" y="1336"/>
                  </a:lnTo>
                  <a:lnTo>
                    <a:pt x="103" y="1333"/>
                  </a:lnTo>
                  <a:lnTo>
                    <a:pt x="128" y="1336"/>
                  </a:lnTo>
                  <a:lnTo>
                    <a:pt x="153" y="1339"/>
                  </a:lnTo>
                  <a:lnTo>
                    <a:pt x="172" y="1336"/>
                  </a:lnTo>
                  <a:lnTo>
                    <a:pt x="187" y="1321"/>
                  </a:lnTo>
                  <a:lnTo>
                    <a:pt x="200" y="1296"/>
                  </a:lnTo>
                  <a:lnTo>
                    <a:pt x="209" y="1277"/>
                  </a:lnTo>
                  <a:lnTo>
                    <a:pt x="212" y="1258"/>
                  </a:lnTo>
                  <a:lnTo>
                    <a:pt x="216" y="1236"/>
                  </a:lnTo>
                  <a:lnTo>
                    <a:pt x="216" y="1221"/>
                  </a:lnTo>
                  <a:lnTo>
                    <a:pt x="209" y="1199"/>
                  </a:lnTo>
                  <a:lnTo>
                    <a:pt x="200" y="1174"/>
                  </a:lnTo>
                  <a:lnTo>
                    <a:pt x="187" y="1146"/>
                  </a:lnTo>
                  <a:lnTo>
                    <a:pt x="181" y="1124"/>
                  </a:lnTo>
                  <a:lnTo>
                    <a:pt x="178" y="1105"/>
                  </a:lnTo>
                  <a:lnTo>
                    <a:pt x="178" y="1077"/>
                  </a:lnTo>
                  <a:lnTo>
                    <a:pt x="178" y="1049"/>
                  </a:lnTo>
                  <a:lnTo>
                    <a:pt x="178" y="1024"/>
                  </a:lnTo>
                  <a:lnTo>
                    <a:pt x="178" y="1011"/>
                  </a:lnTo>
                  <a:lnTo>
                    <a:pt x="178" y="1002"/>
                  </a:lnTo>
                  <a:lnTo>
                    <a:pt x="178" y="980"/>
                  </a:lnTo>
                  <a:lnTo>
                    <a:pt x="181" y="924"/>
                  </a:lnTo>
                  <a:lnTo>
                    <a:pt x="181" y="902"/>
                  </a:lnTo>
                  <a:lnTo>
                    <a:pt x="184" y="890"/>
                  </a:lnTo>
                  <a:lnTo>
                    <a:pt x="181" y="880"/>
                  </a:lnTo>
                  <a:lnTo>
                    <a:pt x="175" y="862"/>
                  </a:lnTo>
                  <a:lnTo>
                    <a:pt x="169" y="837"/>
                  </a:lnTo>
                  <a:lnTo>
                    <a:pt x="163" y="818"/>
                  </a:lnTo>
                  <a:lnTo>
                    <a:pt x="163" y="805"/>
                  </a:lnTo>
                  <a:lnTo>
                    <a:pt x="166" y="793"/>
                  </a:lnTo>
                  <a:lnTo>
                    <a:pt x="169" y="765"/>
                  </a:lnTo>
                  <a:lnTo>
                    <a:pt x="175" y="734"/>
                  </a:lnTo>
                  <a:lnTo>
                    <a:pt x="184" y="705"/>
                  </a:lnTo>
                  <a:lnTo>
                    <a:pt x="197" y="684"/>
                  </a:lnTo>
                  <a:lnTo>
                    <a:pt x="209" y="674"/>
                  </a:lnTo>
                  <a:lnTo>
                    <a:pt x="228" y="671"/>
                  </a:lnTo>
                  <a:lnTo>
                    <a:pt x="247" y="665"/>
                  </a:lnTo>
                  <a:lnTo>
                    <a:pt x="262" y="662"/>
                  </a:lnTo>
                  <a:lnTo>
                    <a:pt x="272" y="652"/>
                  </a:lnTo>
                  <a:lnTo>
                    <a:pt x="284" y="646"/>
                  </a:lnTo>
                  <a:lnTo>
                    <a:pt x="297" y="637"/>
                  </a:lnTo>
                  <a:lnTo>
                    <a:pt x="306" y="646"/>
                  </a:lnTo>
                  <a:lnTo>
                    <a:pt x="316" y="659"/>
                  </a:lnTo>
                  <a:lnTo>
                    <a:pt x="325" y="668"/>
                  </a:lnTo>
                  <a:lnTo>
                    <a:pt x="331" y="680"/>
                  </a:lnTo>
                  <a:lnTo>
                    <a:pt x="334" y="696"/>
                  </a:lnTo>
                  <a:lnTo>
                    <a:pt x="337" y="718"/>
                  </a:lnTo>
                  <a:lnTo>
                    <a:pt x="341" y="734"/>
                  </a:lnTo>
                  <a:lnTo>
                    <a:pt x="350" y="752"/>
                  </a:lnTo>
                  <a:lnTo>
                    <a:pt x="359" y="771"/>
                  </a:lnTo>
                  <a:lnTo>
                    <a:pt x="372" y="787"/>
                  </a:lnTo>
                  <a:lnTo>
                    <a:pt x="390" y="796"/>
                  </a:lnTo>
                  <a:lnTo>
                    <a:pt x="415" y="802"/>
                  </a:lnTo>
                  <a:lnTo>
                    <a:pt x="437" y="805"/>
                  </a:lnTo>
                  <a:lnTo>
                    <a:pt x="456" y="812"/>
                  </a:lnTo>
                  <a:lnTo>
                    <a:pt x="478" y="821"/>
                  </a:lnTo>
                  <a:lnTo>
                    <a:pt x="497" y="830"/>
                  </a:lnTo>
                  <a:lnTo>
                    <a:pt x="500" y="837"/>
                  </a:lnTo>
                  <a:lnTo>
                    <a:pt x="500" y="843"/>
                  </a:lnTo>
                  <a:lnTo>
                    <a:pt x="503" y="852"/>
                  </a:lnTo>
                  <a:lnTo>
                    <a:pt x="503" y="862"/>
                  </a:lnTo>
                  <a:lnTo>
                    <a:pt x="506" y="868"/>
                  </a:lnTo>
                  <a:lnTo>
                    <a:pt x="509" y="874"/>
                  </a:lnTo>
                  <a:lnTo>
                    <a:pt x="512" y="877"/>
                  </a:lnTo>
                  <a:lnTo>
                    <a:pt x="525" y="880"/>
                  </a:lnTo>
                  <a:lnTo>
                    <a:pt x="547" y="877"/>
                  </a:lnTo>
                  <a:lnTo>
                    <a:pt x="565" y="871"/>
                  </a:lnTo>
                  <a:lnTo>
                    <a:pt x="578" y="865"/>
                  </a:lnTo>
                  <a:lnTo>
                    <a:pt x="584" y="858"/>
                  </a:lnTo>
                  <a:lnTo>
                    <a:pt x="590" y="849"/>
                  </a:lnTo>
                  <a:lnTo>
                    <a:pt x="597" y="837"/>
                  </a:lnTo>
                  <a:lnTo>
                    <a:pt x="600" y="827"/>
                  </a:lnTo>
                  <a:lnTo>
                    <a:pt x="606" y="818"/>
                  </a:lnTo>
                  <a:lnTo>
                    <a:pt x="612" y="815"/>
                  </a:lnTo>
                  <a:lnTo>
                    <a:pt x="622" y="812"/>
                  </a:lnTo>
                  <a:lnTo>
                    <a:pt x="631" y="808"/>
                  </a:lnTo>
                  <a:lnTo>
                    <a:pt x="643" y="808"/>
                  </a:lnTo>
                  <a:lnTo>
                    <a:pt x="653" y="812"/>
                  </a:lnTo>
                  <a:lnTo>
                    <a:pt x="662" y="815"/>
                  </a:lnTo>
                  <a:lnTo>
                    <a:pt x="668" y="818"/>
                  </a:lnTo>
                  <a:lnTo>
                    <a:pt x="675" y="824"/>
                  </a:lnTo>
                  <a:lnTo>
                    <a:pt x="681" y="830"/>
                  </a:lnTo>
                  <a:lnTo>
                    <a:pt x="687" y="837"/>
                  </a:lnTo>
                  <a:lnTo>
                    <a:pt x="693" y="840"/>
                  </a:lnTo>
                  <a:lnTo>
                    <a:pt x="712" y="846"/>
                  </a:lnTo>
                  <a:lnTo>
                    <a:pt x="734" y="849"/>
                  </a:lnTo>
                  <a:lnTo>
                    <a:pt x="756" y="849"/>
                  </a:lnTo>
                  <a:lnTo>
                    <a:pt x="762" y="849"/>
                  </a:lnTo>
                  <a:lnTo>
                    <a:pt x="771" y="846"/>
                  </a:lnTo>
                  <a:lnTo>
                    <a:pt x="781" y="840"/>
                  </a:lnTo>
                  <a:lnTo>
                    <a:pt x="790" y="837"/>
                  </a:lnTo>
                  <a:lnTo>
                    <a:pt x="796" y="833"/>
                  </a:lnTo>
                  <a:lnTo>
                    <a:pt x="825" y="830"/>
                  </a:lnTo>
                  <a:lnTo>
                    <a:pt x="850" y="830"/>
                  </a:lnTo>
                  <a:lnTo>
                    <a:pt x="881" y="837"/>
                  </a:lnTo>
                  <a:lnTo>
                    <a:pt x="915" y="843"/>
                  </a:lnTo>
                  <a:lnTo>
                    <a:pt x="946" y="849"/>
                  </a:lnTo>
                  <a:lnTo>
                    <a:pt x="971" y="849"/>
                  </a:lnTo>
                  <a:lnTo>
                    <a:pt x="1006" y="852"/>
                  </a:lnTo>
                  <a:lnTo>
                    <a:pt x="1037" y="852"/>
                  </a:lnTo>
                  <a:lnTo>
                    <a:pt x="1062" y="846"/>
                  </a:lnTo>
                  <a:lnTo>
                    <a:pt x="1081" y="837"/>
                  </a:lnTo>
                  <a:lnTo>
                    <a:pt x="1102" y="824"/>
                  </a:lnTo>
                  <a:lnTo>
                    <a:pt x="1121" y="808"/>
                  </a:lnTo>
                  <a:lnTo>
                    <a:pt x="1134" y="793"/>
                  </a:lnTo>
                  <a:lnTo>
                    <a:pt x="1137" y="774"/>
                  </a:lnTo>
                  <a:lnTo>
                    <a:pt x="1134" y="752"/>
                  </a:lnTo>
                  <a:lnTo>
                    <a:pt x="1131" y="730"/>
                  </a:lnTo>
                  <a:lnTo>
                    <a:pt x="1134" y="715"/>
                  </a:lnTo>
                  <a:lnTo>
                    <a:pt x="1140" y="696"/>
                  </a:lnTo>
                  <a:lnTo>
                    <a:pt x="1156" y="677"/>
                  </a:lnTo>
                  <a:lnTo>
                    <a:pt x="1162" y="662"/>
                  </a:lnTo>
                  <a:lnTo>
                    <a:pt x="1165" y="643"/>
                  </a:lnTo>
                  <a:lnTo>
                    <a:pt x="1162" y="621"/>
                  </a:lnTo>
                  <a:lnTo>
                    <a:pt x="1162" y="606"/>
                  </a:lnTo>
                  <a:lnTo>
                    <a:pt x="1168" y="596"/>
                  </a:lnTo>
                  <a:lnTo>
                    <a:pt x="1174" y="587"/>
                  </a:lnTo>
                  <a:lnTo>
                    <a:pt x="1184" y="577"/>
                  </a:lnTo>
                  <a:lnTo>
                    <a:pt x="1193" y="571"/>
                  </a:lnTo>
                  <a:lnTo>
                    <a:pt x="1202" y="568"/>
                  </a:lnTo>
                  <a:lnTo>
                    <a:pt x="1209" y="568"/>
                  </a:lnTo>
                  <a:lnTo>
                    <a:pt x="1218" y="571"/>
                  </a:lnTo>
                  <a:lnTo>
                    <a:pt x="1227" y="571"/>
                  </a:lnTo>
                  <a:lnTo>
                    <a:pt x="1237" y="577"/>
                  </a:lnTo>
                  <a:lnTo>
                    <a:pt x="1243" y="581"/>
                  </a:lnTo>
                  <a:lnTo>
                    <a:pt x="1252" y="584"/>
                  </a:lnTo>
                  <a:lnTo>
                    <a:pt x="1268" y="596"/>
                  </a:lnTo>
                  <a:lnTo>
                    <a:pt x="1290" y="612"/>
                  </a:lnTo>
                  <a:lnTo>
                    <a:pt x="1305" y="621"/>
                  </a:lnTo>
                  <a:lnTo>
                    <a:pt x="1327" y="621"/>
                  </a:lnTo>
                  <a:lnTo>
                    <a:pt x="1349" y="618"/>
                  </a:lnTo>
                  <a:lnTo>
                    <a:pt x="1368" y="612"/>
                  </a:lnTo>
                  <a:lnTo>
                    <a:pt x="1371" y="606"/>
                  </a:lnTo>
                  <a:lnTo>
                    <a:pt x="1374" y="596"/>
                  </a:lnTo>
                  <a:lnTo>
                    <a:pt x="1374" y="590"/>
                  </a:lnTo>
                  <a:lnTo>
                    <a:pt x="1377" y="581"/>
                  </a:lnTo>
                  <a:lnTo>
                    <a:pt x="1380" y="574"/>
                  </a:lnTo>
                  <a:lnTo>
                    <a:pt x="1383" y="568"/>
                  </a:lnTo>
                  <a:lnTo>
                    <a:pt x="1390" y="565"/>
                  </a:lnTo>
                  <a:lnTo>
                    <a:pt x="1396" y="565"/>
                  </a:lnTo>
                  <a:lnTo>
                    <a:pt x="1405" y="565"/>
                  </a:lnTo>
                  <a:lnTo>
                    <a:pt x="1415" y="568"/>
                  </a:lnTo>
                  <a:lnTo>
                    <a:pt x="1421" y="568"/>
                  </a:lnTo>
                  <a:lnTo>
                    <a:pt x="1427" y="571"/>
                  </a:lnTo>
                  <a:lnTo>
                    <a:pt x="1433" y="577"/>
                  </a:lnTo>
                  <a:lnTo>
                    <a:pt x="1440" y="584"/>
                  </a:lnTo>
                  <a:lnTo>
                    <a:pt x="1446" y="590"/>
                  </a:lnTo>
                  <a:lnTo>
                    <a:pt x="1449" y="596"/>
                  </a:lnTo>
                  <a:lnTo>
                    <a:pt x="1455" y="602"/>
                  </a:lnTo>
                  <a:lnTo>
                    <a:pt x="1455" y="609"/>
                  </a:lnTo>
                  <a:lnTo>
                    <a:pt x="1458" y="618"/>
                  </a:lnTo>
                  <a:lnTo>
                    <a:pt x="1465" y="627"/>
                  </a:lnTo>
                  <a:lnTo>
                    <a:pt x="1468" y="630"/>
                  </a:lnTo>
                  <a:lnTo>
                    <a:pt x="1483" y="640"/>
                  </a:lnTo>
                  <a:lnTo>
                    <a:pt x="1508" y="643"/>
                  </a:lnTo>
                  <a:lnTo>
                    <a:pt x="1530" y="643"/>
                  </a:lnTo>
                  <a:lnTo>
                    <a:pt x="1546" y="637"/>
                  </a:lnTo>
                  <a:lnTo>
                    <a:pt x="1546" y="627"/>
                  </a:lnTo>
                  <a:lnTo>
                    <a:pt x="1543" y="612"/>
                  </a:lnTo>
                  <a:lnTo>
                    <a:pt x="1537" y="593"/>
                  </a:lnTo>
                  <a:lnTo>
                    <a:pt x="1533" y="577"/>
                  </a:lnTo>
                  <a:lnTo>
                    <a:pt x="1533" y="568"/>
                  </a:lnTo>
                  <a:lnTo>
                    <a:pt x="1549" y="562"/>
                  </a:lnTo>
                  <a:lnTo>
                    <a:pt x="1565" y="565"/>
                  </a:lnTo>
                  <a:lnTo>
                    <a:pt x="1583" y="568"/>
                  </a:lnTo>
                  <a:lnTo>
                    <a:pt x="1602" y="577"/>
                  </a:lnTo>
                  <a:lnTo>
                    <a:pt x="1618" y="584"/>
                  </a:lnTo>
                  <a:lnTo>
                    <a:pt x="1624" y="590"/>
                  </a:lnTo>
                  <a:lnTo>
                    <a:pt x="1633" y="599"/>
                  </a:lnTo>
                  <a:lnTo>
                    <a:pt x="1640" y="609"/>
                  </a:lnTo>
                  <a:lnTo>
                    <a:pt x="1646" y="615"/>
                  </a:lnTo>
                  <a:lnTo>
                    <a:pt x="1661" y="630"/>
                  </a:lnTo>
                  <a:lnTo>
                    <a:pt x="1680" y="646"/>
                  </a:lnTo>
                  <a:lnTo>
                    <a:pt x="1696" y="662"/>
                  </a:lnTo>
                  <a:lnTo>
                    <a:pt x="1705" y="680"/>
                  </a:lnTo>
                  <a:lnTo>
                    <a:pt x="1702" y="696"/>
                  </a:lnTo>
                  <a:lnTo>
                    <a:pt x="1693" y="715"/>
                  </a:lnTo>
                  <a:lnTo>
                    <a:pt x="1686" y="734"/>
                  </a:lnTo>
                  <a:lnTo>
                    <a:pt x="1690" y="759"/>
                  </a:lnTo>
                  <a:lnTo>
                    <a:pt x="1696" y="787"/>
                  </a:lnTo>
                  <a:lnTo>
                    <a:pt x="1705" y="812"/>
                  </a:lnTo>
                  <a:lnTo>
                    <a:pt x="1711" y="821"/>
                  </a:lnTo>
                  <a:lnTo>
                    <a:pt x="1718" y="830"/>
                  </a:lnTo>
                  <a:lnTo>
                    <a:pt x="1724" y="840"/>
                  </a:lnTo>
                  <a:lnTo>
                    <a:pt x="1733" y="846"/>
                  </a:lnTo>
                  <a:lnTo>
                    <a:pt x="1743" y="849"/>
                  </a:lnTo>
                  <a:lnTo>
                    <a:pt x="1761" y="849"/>
                  </a:lnTo>
                  <a:lnTo>
                    <a:pt x="1783" y="843"/>
                  </a:lnTo>
                  <a:lnTo>
                    <a:pt x="1805" y="830"/>
                  </a:lnTo>
                  <a:lnTo>
                    <a:pt x="1821" y="818"/>
                  </a:lnTo>
                  <a:lnTo>
                    <a:pt x="1830" y="799"/>
                  </a:lnTo>
                  <a:lnTo>
                    <a:pt x="1836" y="771"/>
                  </a:lnTo>
                  <a:lnTo>
                    <a:pt x="1839" y="746"/>
                  </a:lnTo>
                  <a:lnTo>
                    <a:pt x="1839" y="724"/>
                  </a:lnTo>
                  <a:lnTo>
                    <a:pt x="1836" y="702"/>
                  </a:lnTo>
                  <a:lnTo>
                    <a:pt x="1830" y="680"/>
                  </a:lnTo>
                  <a:lnTo>
                    <a:pt x="1827" y="662"/>
                  </a:lnTo>
                  <a:lnTo>
                    <a:pt x="1830" y="652"/>
                  </a:lnTo>
                  <a:lnTo>
                    <a:pt x="1836" y="643"/>
                  </a:lnTo>
                  <a:lnTo>
                    <a:pt x="1843" y="634"/>
                  </a:lnTo>
                  <a:lnTo>
                    <a:pt x="1849" y="624"/>
                  </a:lnTo>
                  <a:lnTo>
                    <a:pt x="1855" y="615"/>
                  </a:lnTo>
                  <a:lnTo>
                    <a:pt x="1864" y="596"/>
                  </a:lnTo>
                  <a:lnTo>
                    <a:pt x="1871" y="571"/>
                  </a:lnTo>
                  <a:lnTo>
                    <a:pt x="1877" y="552"/>
                  </a:lnTo>
                  <a:lnTo>
                    <a:pt x="1889" y="515"/>
                  </a:lnTo>
                  <a:lnTo>
                    <a:pt x="1905" y="471"/>
                  </a:lnTo>
                  <a:lnTo>
                    <a:pt x="1917" y="424"/>
                  </a:lnTo>
                  <a:lnTo>
                    <a:pt x="1933" y="390"/>
                  </a:lnTo>
                  <a:lnTo>
                    <a:pt x="1946" y="371"/>
                  </a:lnTo>
                  <a:lnTo>
                    <a:pt x="1964" y="349"/>
                  </a:lnTo>
                  <a:lnTo>
                    <a:pt x="1980" y="328"/>
                  </a:lnTo>
                  <a:lnTo>
                    <a:pt x="1989" y="306"/>
                  </a:lnTo>
                  <a:lnTo>
                    <a:pt x="1989" y="284"/>
                  </a:lnTo>
                  <a:lnTo>
                    <a:pt x="1980" y="259"/>
                  </a:lnTo>
                  <a:lnTo>
                    <a:pt x="1974" y="234"/>
                  </a:lnTo>
                  <a:lnTo>
                    <a:pt x="1971" y="212"/>
                  </a:lnTo>
                  <a:lnTo>
                    <a:pt x="1974" y="181"/>
                  </a:lnTo>
                  <a:lnTo>
                    <a:pt x="1980" y="146"/>
                  </a:lnTo>
                  <a:lnTo>
                    <a:pt x="1989" y="118"/>
                  </a:lnTo>
                  <a:lnTo>
                    <a:pt x="2002" y="97"/>
                  </a:lnTo>
                  <a:lnTo>
                    <a:pt x="2017" y="72"/>
                  </a:lnTo>
                  <a:lnTo>
                    <a:pt x="2036" y="47"/>
                  </a:lnTo>
                  <a:lnTo>
                    <a:pt x="2052" y="31"/>
                  </a:lnTo>
                  <a:lnTo>
                    <a:pt x="2061" y="25"/>
                  </a:lnTo>
                  <a:lnTo>
                    <a:pt x="2070" y="22"/>
                  </a:lnTo>
                  <a:lnTo>
                    <a:pt x="2083" y="15"/>
                  </a:lnTo>
                  <a:lnTo>
                    <a:pt x="2092" y="12"/>
                  </a:lnTo>
                  <a:lnTo>
                    <a:pt x="2102" y="12"/>
                  </a:lnTo>
                  <a:lnTo>
                    <a:pt x="2120" y="15"/>
                  </a:lnTo>
                  <a:lnTo>
                    <a:pt x="2142" y="25"/>
                  </a:lnTo>
                  <a:lnTo>
                    <a:pt x="2161" y="37"/>
                  </a:lnTo>
                  <a:lnTo>
                    <a:pt x="2180" y="47"/>
                  </a:lnTo>
                  <a:lnTo>
                    <a:pt x="2195" y="59"/>
                  </a:lnTo>
                  <a:lnTo>
                    <a:pt x="2217" y="75"/>
                  </a:lnTo>
                  <a:lnTo>
                    <a:pt x="2233" y="84"/>
                  </a:lnTo>
                  <a:lnTo>
                    <a:pt x="2252" y="81"/>
                  </a:lnTo>
                  <a:lnTo>
                    <a:pt x="2273" y="72"/>
                  </a:lnTo>
                  <a:lnTo>
                    <a:pt x="2292" y="65"/>
                  </a:lnTo>
                  <a:lnTo>
                    <a:pt x="2298" y="59"/>
                  </a:lnTo>
                  <a:lnTo>
                    <a:pt x="2308" y="50"/>
                  </a:lnTo>
                  <a:lnTo>
                    <a:pt x="2317" y="37"/>
                  </a:lnTo>
                  <a:lnTo>
                    <a:pt x="2327" y="31"/>
                  </a:lnTo>
                  <a:lnTo>
                    <a:pt x="2333" y="25"/>
                  </a:lnTo>
                  <a:lnTo>
                    <a:pt x="2358" y="18"/>
                  </a:lnTo>
                  <a:lnTo>
                    <a:pt x="2386" y="22"/>
                  </a:lnTo>
                  <a:lnTo>
                    <a:pt x="2408" y="25"/>
                  </a:lnTo>
                  <a:lnTo>
                    <a:pt x="2426" y="31"/>
                  </a:lnTo>
                  <a:lnTo>
                    <a:pt x="2445" y="40"/>
                  </a:lnTo>
                  <a:lnTo>
                    <a:pt x="2461" y="50"/>
                  </a:lnTo>
                  <a:lnTo>
                    <a:pt x="2480" y="68"/>
                  </a:lnTo>
                  <a:lnTo>
                    <a:pt x="2498" y="93"/>
                  </a:lnTo>
                  <a:lnTo>
                    <a:pt x="2517" y="109"/>
                  </a:lnTo>
                  <a:lnTo>
                    <a:pt x="2536" y="118"/>
                  </a:lnTo>
                  <a:lnTo>
                    <a:pt x="2561" y="122"/>
                  </a:lnTo>
                  <a:lnTo>
                    <a:pt x="2579" y="128"/>
                  </a:lnTo>
                  <a:lnTo>
                    <a:pt x="2608" y="131"/>
                  </a:lnTo>
                  <a:lnTo>
                    <a:pt x="2642" y="137"/>
                  </a:lnTo>
                  <a:lnTo>
                    <a:pt x="2633" y="165"/>
                  </a:lnTo>
                  <a:lnTo>
                    <a:pt x="2629" y="193"/>
                  </a:lnTo>
                  <a:lnTo>
                    <a:pt x="2633" y="215"/>
                  </a:lnTo>
                  <a:lnTo>
                    <a:pt x="2648" y="234"/>
                  </a:lnTo>
                  <a:lnTo>
                    <a:pt x="2676" y="253"/>
                  </a:lnTo>
                  <a:lnTo>
                    <a:pt x="2698" y="268"/>
                  </a:lnTo>
                  <a:lnTo>
                    <a:pt x="2708" y="271"/>
                  </a:lnTo>
                  <a:lnTo>
                    <a:pt x="2717" y="278"/>
                  </a:lnTo>
                  <a:lnTo>
                    <a:pt x="2726" y="287"/>
                  </a:lnTo>
                  <a:lnTo>
                    <a:pt x="2736" y="293"/>
                  </a:lnTo>
                  <a:lnTo>
                    <a:pt x="2742" y="300"/>
                  </a:lnTo>
                  <a:lnTo>
                    <a:pt x="2745" y="318"/>
                  </a:lnTo>
                  <a:lnTo>
                    <a:pt x="2745" y="343"/>
                  </a:lnTo>
                  <a:lnTo>
                    <a:pt x="2745" y="365"/>
                  </a:lnTo>
                  <a:lnTo>
                    <a:pt x="2754" y="384"/>
                  </a:lnTo>
                  <a:lnTo>
                    <a:pt x="2770" y="387"/>
                  </a:lnTo>
                  <a:lnTo>
                    <a:pt x="2792" y="384"/>
                  </a:lnTo>
                  <a:lnTo>
                    <a:pt x="2814" y="381"/>
                  </a:lnTo>
                  <a:lnTo>
                    <a:pt x="2829" y="384"/>
                  </a:lnTo>
                  <a:lnTo>
                    <a:pt x="2845" y="399"/>
                  </a:lnTo>
                  <a:lnTo>
                    <a:pt x="2854" y="421"/>
                  </a:lnTo>
                  <a:lnTo>
                    <a:pt x="2870" y="437"/>
                  </a:lnTo>
                  <a:lnTo>
                    <a:pt x="2876" y="437"/>
                  </a:lnTo>
                  <a:lnTo>
                    <a:pt x="2882" y="437"/>
                  </a:lnTo>
                  <a:lnTo>
                    <a:pt x="2892" y="437"/>
                  </a:lnTo>
                  <a:lnTo>
                    <a:pt x="2901" y="434"/>
                  </a:lnTo>
                  <a:lnTo>
                    <a:pt x="2907" y="434"/>
                  </a:lnTo>
                  <a:lnTo>
                    <a:pt x="2914" y="437"/>
                  </a:lnTo>
                  <a:lnTo>
                    <a:pt x="2923" y="453"/>
                  </a:lnTo>
                  <a:lnTo>
                    <a:pt x="2929" y="481"/>
                  </a:lnTo>
                  <a:lnTo>
                    <a:pt x="2935" y="509"/>
                  </a:lnTo>
                  <a:lnTo>
                    <a:pt x="2939" y="531"/>
                  </a:lnTo>
                  <a:lnTo>
                    <a:pt x="2948" y="549"/>
                  </a:lnTo>
                  <a:lnTo>
                    <a:pt x="2957" y="571"/>
                  </a:lnTo>
                  <a:lnTo>
                    <a:pt x="2970" y="590"/>
                  </a:lnTo>
                  <a:lnTo>
                    <a:pt x="2982" y="599"/>
                  </a:lnTo>
                  <a:lnTo>
                    <a:pt x="2998" y="596"/>
                  </a:lnTo>
                  <a:lnTo>
                    <a:pt x="3010" y="584"/>
                  </a:lnTo>
                  <a:lnTo>
                    <a:pt x="3026" y="568"/>
                  </a:lnTo>
                  <a:lnTo>
                    <a:pt x="3039" y="559"/>
                  </a:lnTo>
                  <a:lnTo>
                    <a:pt x="3064" y="543"/>
                  </a:lnTo>
                  <a:lnTo>
                    <a:pt x="3092" y="524"/>
                  </a:lnTo>
                  <a:lnTo>
                    <a:pt x="3113" y="502"/>
                  </a:lnTo>
                  <a:lnTo>
                    <a:pt x="3113" y="487"/>
                  </a:lnTo>
                  <a:lnTo>
                    <a:pt x="3113" y="468"/>
                  </a:lnTo>
                  <a:lnTo>
                    <a:pt x="3110" y="449"/>
                  </a:lnTo>
                  <a:lnTo>
                    <a:pt x="3113" y="437"/>
                  </a:lnTo>
                  <a:lnTo>
                    <a:pt x="3126" y="421"/>
                  </a:lnTo>
                  <a:lnTo>
                    <a:pt x="3145" y="406"/>
                  </a:lnTo>
                  <a:lnTo>
                    <a:pt x="3167" y="396"/>
                  </a:lnTo>
                  <a:lnTo>
                    <a:pt x="3188" y="387"/>
                  </a:lnTo>
                  <a:lnTo>
                    <a:pt x="3207" y="384"/>
                  </a:lnTo>
                  <a:lnTo>
                    <a:pt x="3232" y="387"/>
                  </a:lnTo>
                  <a:lnTo>
                    <a:pt x="3251" y="390"/>
                  </a:lnTo>
                  <a:lnTo>
                    <a:pt x="3273" y="403"/>
                  </a:lnTo>
                  <a:lnTo>
                    <a:pt x="3295" y="424"/>
                  </a:lnTo>
                  <a:lnTo>
                    <a:pt x="3307" y="446"/>
                  </a:lnTo>
                  <a:lnTo>
                    <a:pt x="3310" y="462"/>
                  </a:lnTo>
                  <a:lnTo>
                    <a:pt x="3307" y="487"/>
                  </a:lnTo>
                  <a:lnTo>
                    <a:pt x="3304" y="512"/>
                  </a:lnTo>
                  <a:lnTo>
                    <a:pt x="3307" y="527"/>
                  </a:lnTo>
                  <a:lnTo>
                    <a:pt x="3326" y="540"/>
                  </a:lnTo>
                  <a:lnTo>
                    <a:pt x="3354" y="549"/>
                  </a:lnTo>
                  <a:lnTo>
                    <a:pt x="3382" y="556"/>
                  </a:lnTo>
                  <a:lnTo>
                    <a:pt x="3404" y="559"/>
                  </a:lnTo>
                  <a:lnTo>
                    <a:pt x="3435" y="559"/>
                  </a:lnTo>
                  <a:lnTo>
                    <a:pt x="3473" y="559"/>
                  </a:lnTo>
                  <a:lnTo>
                    <a:pt x="3507" y="552"/>
                  </a:lnTo>
                  <a:lnTo>
                    <a:pt x="3535" y="543"/>
                  </a:lnTo>
                  <a:lnTo>
                    <a:pt x="3544" y="537"/>
                  </a:lnTo>
                  <a:lnTo>
                    <a:pt x="3554" y="527"/>
                  </a:lnTo>
                  <a:lnTo>
                    <a:pt x="3563" y="515"/>
                  </a:lnTo>
                  <a:lnTo>
                    <a:pt x="3573" y="502"/>
                  </a:lnTo>
                  <a:lnTo>
                    <a:pt x="3579" y="496"/>
                  </a:lnTo>
                  <a:lnTo>
                    <a:pt x="3604" y="484"/>
                  </a:lnTo>
                  <a:lnTo>
                    <a:pt x="3638" y="471"/>
                  </a:lnTo>
                  <a:lnTo>
                    <a:pt x="3669" y="459"/>
                  </a:lnTo>
                  <a:lnTo>
                    <a:pt x="3691" y="443"/>
                  </a:lnTo>
                  <a:lnTo>
                    <a:pt x="3704" y="421"/>
                  </a:lnTo>
                  <a:lnTo>
                    <a:pt x="3713" y="387"/>
                  </a:lnTo>
                  <a:lnTo>
                    <a:pt x="3719" y="356"/>
                  </a:lnTo>
                  <a:lnTo>
                    <a:pt x="3729" y="328"/>
                  </a:lnTo>
                  <a:lnTo>
                    <a:pt x="3744" y="306"/>
                  </a:lnTo>
                  <a:lnTo>
                    <a:pt x="3766" y="278"/>
                  </a:lnTo>
                  <a:lnTo>
                    <a:pt x="3785" y="259"/>
                  </a:lnTo>
                  <a:lnTo>
                    <a:pt x="3800" y="253"/>
                  </a:lnTo>
                  <a:lnTo>
                    <a:pt x="3822" y="246"/>
                  </a:lnTo>
                  <a:lnTo>
                    <a:pt x="3841" y="240"/>
                  </a:lnTo>
                  <a:lnTo>
                    <a:pt x="3857" y="234"/>
                  </a:lnTo>
                  <a:lnTo>
                    <a:pt x="3863" y="215"/>
                  </a:lnTo>
                  <a:lnTo>
                    <a:pt x="3869" y="193"/>
                  </a:lnTo>
                  <a:lnTo>
                    <a:pt x="3875" y="168"/>
                  </a:lnTo>
                  <a:lnTo>
                    <a:pt x="3882" y="153"/>
                  </a:lnTo>
                  <a:lnTo>
                    <a:pt x="3894" y="159"/>
                  </a:lnTo>
                  <a:lnTo>
                    <a:pt x="3907" y="165"/>
                  </a:lnTo>
                  <a:lnTo>
                    <a:pt x="3916" y="171"/>
                  </a:lnTo>
                  <a:lnTo>
                    <a:pt x="3925" y="178"/>
                  </a:lnTo>
                  <a:lnTo>
                    <a:pt x="3938" y="203"/>
                  </a:lnTo>
                  <a:lnTo>
                    <a:pt x="3947" y="231"/>
                  </a:lnTo>
                  <a:lnTo>
                    <a:pt x="3950" y="259"/>
                  </a:lnTo>
                  <a:lnTo>
                    <a:pt x="3950" y="278"/>
                  </a:lnTo>
                  <a:lnTo>
                    <a:pt x="3944" y="303"/>
                  </a:lnTo>
                  <a:lnTo>
                    <a:pt x="3938" y="324"/>
                  </a:lnTo>
                  <a:lnTo>
                    <a:pt x="3935" y="346"/>
                  </a:lnTo>
                  <a:lnTo>
                    <a:pt x="3935" y="371"/>
                  </a:lnTo>
                  <a:lnTo>
                    <a:pt x="3938" y="406"/>
                  </a:lnTo>
                  <a:lnTo>
                    <a:pt x="3944" y="437"/>
                  </a:lnTo>
                  <a:lnTo>
                    <a:pt x="3944" y="462"/>
                  </a:lnTo>
                  <a:lnTo>
                    <a:pt x="3944" y="484"/>
                  </a:lnTo>
                  <a:lnTo>
                    <a:pt x="3944" y="509"/>
                  </a:lnTo>
                  <a:lnTo>
                    <a:pt x="3941" y="531"/>
                  </a:lnTo>
                  <a:lnTo>
                    <a:pt x="3932" y="546"/>
                  </a:lnTo>
                  <a:lnTo>
                    <a:pt x="3916" y="552"/>
                  </a:lnTo>
                  <a:lnTo>
                    <a:pt x="3891" y="552"/>
                  </a:lnTo>
                  <a:lnTo>
                    <a:pt x="3866" y="549"/>
                  </a:lnTo>
                  <a:lnTo>
                    <a:pt x="3847" y="552"/>
                  </a:lnTo>
                  <a:lnTo>
                    <a:pt x="3822" y="556"/>
                  </a:lnTo>
                  <a:lnTo>
                    <a:pt x="3794" y="568"/>
                  </a:lnTo>
                  <a:lnTo>
                    <a:pt x="3775" y="581"/>
                  </a:lnTo>
                  <a:lnTo>
                    <a:pt x="3769" y="599"/>
                  </a:lnTo>
                  <a:lnTo>
                    <a:pt x="3766" y="621"/>
                  </a:lnTo>
                  <a:lnTo>
                    <a:pt x="3763" y="643"/>
                  </a:lnTo>
                  <a:lnTo>
                    <a:pt x="3760" y="665"/>
                  </a:lnTo>
                  <a:lnTo>
                    <a:pt x="3754" y="690"/>
                  </a:lnTo>
                  <a:lnTo>
                    <a:pt x="3754" y="712"/>
                  </a:lnTo>
                  <a:lnTo>
                    <a:pt x="3757" y="721"/>
                  </a:lnTo>
                  <a:lnTo>
                    <a:pt x="3763" y="730"/>
                  </a:lnTo>
                  <a:lnTo>
                    <a:pt x="3772" y="740"/>
                  </a:lnTo>
                  <a:lnTo>
                    <a:pt x="3779" y="749"/>
                  </a:lnTo>
                  <a:lnTo>
                    <a:pt x="3788" y="755"/>
                  </a:lnTo>
                  <a:lnTo>
                    <a:pt x="3807" y="765"/>
                  </a:lnTo>
                  <a:lnTo>
                    <a:pt x="3835" y="771"/>
                  </a:lnTo>
                  <a:lnTo>
                    <a:pt x="3863" y="777"/>
                  </a:lnTo>
                  <a:lnTo>
                    <a:pt x="3888" y="780"/>
                  </a:lnTo>
                  <a:lnTo>
                    <a:pt x="3907" y="774"/>
                  </a:lnTo>
                  <a:lnTo>
                    <a:pt x="3928" y="765"/>
                  </a:lnTo>
                  <a:lnTo>
                    <a:pt x="3950" y="755"/>
                  </a:lnTo>
                  <a:lnTo>
                    <a:pt x="3969" y="749"/>
                  </a:lnTo>
                  <a:lnTo>
                    <a:pt x="3994" y="746"/>
                  </a:lnTo>
                  <a:lnTo>
                    <a:pt x="4022" y="749"/>
                  </a:lnTo>
                  <a:lnTo>
                    <a:pt x="4047" y="746"/>
                  </a:lnTo>
                  <a:lnTo>
                    <a:pt x="4066" y="734"/>
                  </a:lnTo>
                  <a:lnTo>
                    <a:pt x="4085" y="718"/>
                  </a:lnTo>
                  <a:lnTo>
                    <a:pt x="4100" y="699"/>
                  </a:lnTo>
                  <a:lnTo>
                    <a:pt x="4110" y="674"/>
                  </a:lnTo>
                  <a:lnTo>
                    <a:pt x="4119" y="643"/>
                  </a:lnTo>
                  <a:lnTo>
                    <a:pt x="4131" y="618"/>
                  </a:lnTo>
                  <a:lnTo>
                    <a:pt x="4138" y="612"/>
                  </a:lnTo>
                  <a:lnTo>
                    <a:pt x="4147" y="602"/>
                  </a:lnTo>
                  <a:lnTo>
                    <a:pt x="4156" y="596"/>
                  </a:lnTo>
                  <a:lnTo>
                    <a:pt x="4166" y="590"/>
                  </a:lnTo>
                  <a:lnTo>
                    <a:pt x="4178" y="568"/>
                  </a:lnTo>
                  <a:lnTo>
                    <a:pt x="4188" y="543"/>
                  </a:lnTo>
                  <a:lnTo>
                    <a:pt x="4194" y="521"/>
                  </a:lnTo>
                  <a:lnTo>
                    <a:pt x="4185" y="506"/>
                  </a:lnTo>
                  <a:lnTo>
                    <a:pt x="4172" y="484"/>
                  </a:lnTo>
                  <a:lnTo>
                    <a:pt x="4156" y="462"/>
                  </a:lnTo>
                  <a:lnTo>
                    <a:pt x="4144" y="446"/>
                  </a:lnTo>
                  <a:lnTo>
                    <a:pt x="4138" y="418"/>
                  </a:lnTo>
                  <a:lnTo>
                    <a:pt x="4128" y="384"/>
                  </a:lnTo>
                  <a:lnTo>
                    <a:pt x="4128" y="353"/>
                  </a:lnTo>
                  <a:lnTo>
                    <a:pt x="4131" y="328"/>
                  </a:lnTo>
                  <a:lnTo>
                    <a:pt x="4141" y="296"/>
                  </a:lnTo>
                  <a:lnTo>
                    <a:pt x="4153" y="271"/>
                  </a:lnTo>
                  <a:lnTo>
                    <a:pt x="4169" y="259"/>
                  </a:lnTo>
                  <a:lnTo>
                    <a:pt x="4191" y="250"/>
                  </a:lnTo>
                  <a:lnTo>
                    <a:pt x="4206" y="237"/>
                  </a:lnTo>
                  <a:lnTo>
                    <a:pt x="4216" y="218"/>
                  </a:lnTo>
                  <a:lnTo>
                    <a:pt x="4222" y="196"/>
                  </a:lnTo>
                  <a:lnTo>
                    <a:pt x="4228" y="178"/>
                  </a:lnTo>
                  <a:lnTo>
                    <a:pt x="4247" y="162"/>
                  </a:lnTo>
                  <a:lnTo>
                    <a:pt x="4266" y="150"/>
                  </a:lnTo>
                  <a:lnTo>
                    <a:pt x="4288" y="140"/>
                  </a:lnTo>
                  <a:lnTo>
                    <a:pt x="4309" y="140"/>
                  </a:lnTo>
                  <a:lnTo>
                    <a:pt x="4334" y="140"/>
                  </a:lnTo>
                  <a:lnTo>
                    <a:pt x="4359" y="140"/>
                  </a:lnTo>
                  <a:lnTo>
                    <a:pt x="4366" y="140"/>
                  </a:lnTo>
                  <a:lnTo>
                    <a:pt x="4378" y="140"/>
                  </a:lnTo>
                  <a:lnTo>
                    <a:pt x="4388" y="143"/>
                  </a:lnTo>
                  <a:lnTo>
                    <a:pt x="4400" y="140"/>
                  </a:lnTo>
                  <a:lnTo>
                    <a:pt x="4406" y="140"/>
                  </a:lnTo>
                  <a:lnTo>
                    <a:pt x="4425" y="125"/>
                  </a:lnTo>
                  <a:lnTo>
                    <a:pt x="4441" y="103"/>
                  </a:lnTo>
                  <a:lnTo>
                    <a:pt x="4456" y="81"/>
                  </a:lnTo>
                  <a:lnTo>
                    <a:pt x="4472" y="65"/>
                  </a:lnTo>
                  <a:lnTo>
                    <a:pt x="4494" y="50"/>
                  </a:lnTo>
                  <a:lnTo>
                    <a:pt x="4522" y="34"/>
                  </a:lnTo>
                  <a:lnTo>
                    <a:pt x="4550" y="22"/>
                  </a:lnTo>
                  <a:lnTo>
                    <a:pt x="4575" y="15"/>
                  </a:lnTo>
                  <a:lnTo>
                    <a:pt x="4597" y="12"/>
                  </a:lnTo>
                  <a:lnTo>
                    <a:pt x="4625" y="15"/>
                  </a:lnTo>
                  <a:lnTo>
                    <a:pt x="4647" y="15"/>
                  </a:lnTo>
                  <a:lnTo>
                    <a:pt x="4672" y="9"/>
                  </a:lnTo>
                  <a:lnTo>
                    <a:pt x="4706" y="6"/>
                  </a:lnTo>
                  <a:lnTo>
                    <a:pt x="4734" y="0"/>
                  </a:lnTo>
                  <a:lnTo>
                    <a:pt x="4750" y="0"/>
                  </a:lnTo>
                  <a:lnTo>
                    <a:pt x="4768" y="0"/>
                  </a:lnTo>
                  <a:lnTo>
                    <a:pt x="4784" y="0"/>
                  </a:lnTo>
                  <a:lnTo>
                    <a:pt x="4806" y="9"/>
                  </a:lnTo>
                  <a:lnTo>
                    <a:pt x="4828" y="18"/>
                  </a:lnTo>
                  <a:lnTo>
                    <a:pt x="4847" y="25"/>
                  </a:lnTo>
                  <a:lnTo>
                    <a:pt x="4872" y="28"/>
                  </a:lnTo>
                  <a:lnTo>
                    <a:pt x="4903" y="25"/>
                  </a:lnTo>
                  <a:lnTo>
                    <a:pt x="4934" y="25"/>
                  </a:lnTo>
                  <a:lnTo>
                    <a:pt x="4959" y="25"/>
                  </a:lnTo>
                  <a:lnTo>
                    <a:pt x="4981" y="28"/>
                  </a:lnTo>
                  <a:lnTo>
                    <a:pt x="5006" y="31"/>
                  </a:lnTo>
                  <a:lnTo>
                    <a:pt x="5028" y="40"/>
                  </a:lnTo>
                  <a:lnTo>
                    <a:pt x="5037" y="53"/>
                  </a:lnTo>
                  <a:lnTo>
                    <a:pt x="5046" y="75"/>
                  </a:lnTo>
                  <a:lnTo>
                    <a:pt x="5053" y="93"/>
                  </a:lnTo>
                  <a:lnTo>
                    <a:pt x="5056" y="115"/>
                  </a:lnTo>
                  <a:lnTo>
                    <a:pt x="5059" y="140"/>
                  </a:lnTo>
                  <a:lnTo>
                    <a:pt x="5059" y="168"/>
                  </a:lnTo>
                  <a:lnTo>
                    <a:pt x="5053" y="190"/>
                  </a:lnTo>
                  <a:lnTo>
                    <a:pt x="5050" y="196"/>
                  </a:lnTo>
                  <a:lnTo>
                    <a:pt x="5040" y="203"/>
                  </a:lnTo>
                  <a:lnTo>
                    <a:pt x="5034" y="212"/>
                  </a:lnTo>
                  <a:lnTo>
                    <a:pt x="5025" y="218"/>
                  </a:lnTo>
                  <a:lnTo>
                    <a:pt x="5021" y="228"/>
                  </a:lnTo>
                  <a:lnTo>
                    <a:pt x="5021" y="250"/>
                  </a:lnTo>
                  <a:lnTo>
                    <a:pt x="5028" y="278"/>
                  </a:lnTo>
                  <a:lnTo>
                    <a:pt x="5037" y="300"/>
                  </a:lnTo>
                  <a:lnTo>
                    <a:pt x="5053" y="318"/>
                  </a:lnTo>
                  <a:lnTo>
                    <a:pt x="5071" y="337"/>
                  </a:lnTo>
                  <a:lnTo>
                    <a:pt x="5087" y="353"/>
                  </a:lnTo>
                  <a:lnTo>
                    <a:pt x="5093" y="359"/>
                  </a:lnTo>
                  <a:lnTo>
                    <a:pt x="5103" y="368"/>
                  </a:lnTo>
                  <a:lnTo>
                    <a:pt x="5109" y="378"/>
                  </a:lnTo>
                  <a:lnTo>
                    <a:pt x="5115" y="390"/>
                  </a:lnTo>
                  <a:lnTo>
                    <a:pt x="5121" y="396"/>
                  </a:lnTo>
                  <a:lnTo>
                    <a:pt x="5124" y="421"/>
                  </a:lnTo>
                  <a:lnTo>
                    <a:pt x="5128" y="449"/>
                  </a:lnTo>
                  <a:lnTo>
                    <a:pt x="5124" y="477"/>
                  </a:lnTo>
                  <a:lnTo>
                    <a:pt x="5121" y="499"/>
                  </a:lnTo>
                  <a:lnTo>
                    <a:pt x="5106" y="521"/>
                  </a:lnTo>
                  <a:lnTo>
                    <a:pt x="5087" y="543"/>
                  </a:lnTo>
                  <a:lnTo>
                    <a:pt x="5071" y="565"/>
                  </a:lnTo>
                  <a:lnTo>
                    <a:pt x="5068" y="590"/>
                  </a:lnTo>
                  <a:lnTo>
                    <a:pt x="5065" y="621"/>
                  </a:lnTo>
                  <a:lnTo>
                    <a:pt x="5065" y="649"/>
                  </a:lnTo>
                  <a:lnTo>
                    <a:pt x="5059" y="668"/>
                  </a:lnTo>
                  <a:lnTo>
                    <a:pt x="5046" y="693"/>
                  </a:lnTo>
                  <a:lnTo>
                    <a:pt x="5043" y="715"/>
                  </a:lnTo>
                  <a:lnTo>
                    <a:pt x="5046" y="721"/>
                  </a:lnTo>
                  <a:lnTo>
                    <a:pt x="5053" y="730"/>
                  </a:lnTo>
                  <a:lnTo>
                    <a:pt x="5059" y="743"/>
                  </a:lnTo>
                  <a:lnTo>
                    <a:pt x="5065" y="749"/>
                  </a:lnTo>
                  <a:lnTo>
                    <a:pt x="5071" y="755"/>
                  </a:lnTo>
                  <a:lnTo>
                    <a:pt x="5078" y="759"/>
                  </a:lnTo>
                  <a:lnTo>
                    <a:pt x="5087" y="765"/>
                  </a:lnTo>
                  <a:lnTo>
                    <a:pt x="5096" y="768"/>
                  </a:lnTo>
                  <a:lnTo>
                    <a:pt x="5106" y="768"/>
                  </a:lnTo>
                  <a:lnTo>
                    <a:pt x="5115" y="768"/>
                  </a:lnTo>
                  <a:lnTo>
                    <a:pt x="5131" y="768"/>
                  </a:lnTo>
                  <a:lnTo>
                    <a:pt x="5149" y="762"/>
                  </a:lnTo>
                  <a:lnTo>
                    <a:pt x="5165" y="755"/>
                  </a:lnTo>
                  <a:lnTo>
                    <a:pt x="5181" y="755"/>
                  </a:lnTo>
                  <a:lnTo>
                    <a:pt x="5193" y="768"/>
                  </a:lnTo>
                  <a:lnTo>
                    <a:pt x="5203" y="790"/>
                  </a:lnTo>
                  <a:lnTo>
                    <a:pt x="5209" y="808"/>
                  </a:lnTo>
                  <a:lnTo>
                    <a:pt x="5206" y="827"/>
                  </a:lnTo>
                  <a:lnTo>
                    <a:pt x="5196" y="852"/>
                  </a:lnTo>
                  <a:lnTo>
                    <a:pt x="5190" y="874"/>
                  </a:lnTo>
                  <a:lnTo>
                    <a:pt x="5190" y="887"/>
                  </a:lnTo>
                  <a:lnTo>
                    <a:pt x="5187" y="905"/>
                  </a:lnTo>
                  <a:lnTo>
                    <a:pt x="5184" y="927"/>
                  </a:lnTo>
                  <a:lnTo>
                    <a:pt x="5184" y="943"/>
                  </a:lnTo>
                  <a:lnTo>
                    <a:pt x="5190" y="952"/>
                  </a:lnTo>
                  <a:lnTo>
                    <a:pt x="5196" y="955"/>
                  </a:lnTo>
                  <a:lnTo>
                    <a:pt x="5203" y="952"/>
                  </a:lnTo>
                  <a:lnTo>
                    <a:pt x="5212" y="949"/>
                  </a:lnTo>
                  <a:lnTo>
                    <a:pt x="5218" y="946"/>
                  </a:lnTo>
                  <a:lnTo>
                    <a:pt x="5228" y="943"/>
                  </a:lnTo>
                  <a:lnTo>
                    <a:pt x="5234" y="940"/>
                  </a:lnTo>
                  <a:lnTo>
                    <a:pt x="5240" y="940"/>
                  </a:lnTo>
                  <a:lnTo>
                    <a:pt x="5259" y="940"/>
                  </a:lnTo>
                  <a:lnTo>
                    <a:pt x="5277" y="946"/>
                  </a:lnTo>
                  <a:lnTo>
                    <a:pt x="5293" y="952"/>
                  </a:lnTo>
                  <a:lnTo>
                    <a:pt x="5302" y="974"/>
                  </a:lnTo>
                  <a:lnTo>
                    <a:pt x="5315" y="1027"/>
                  </a:lnTo>
                  <a:lnTo>
                    <a:pt x="5324" y="1046"/>
                  </a:lnTo>
                  <a:lnTo>
                    <a:pt x="5337" y="1055"/>
                  </a:lnTo>
                  <a:lnTo>
                    <a:pt x="5356" y="1058"/>
                  </a:lnTo>
                  <a:lnTo>
                    <a:pt x="5377" y="1061"/>
                  </a:lnTo>
                  <a:lnTo>
                    <a:pt x="5390" y="1068"/>
                  </a:lnTo>
                  <a:lnTo>
                    <a:pt x="5409" y="1080"/>
                  </a:lnTo>
                  <a:lnTo>
                    <a:pt x="5427" y="1102"/>
                  </a:lnTo>
                  <a:lnTo>
                    <a:pt x="5440" y="1121"/>
                  </a:lnTo>
                  <a:lnTo>
                    <a:pt x="5449" y="1143"/>
                  </a:lnTo>
                  <a:lnTo>
                    <a:pt x="5455" y="1171"/>
                  </a:lnTo>
                  <a:lnTo>
                    <a:pt x="5459" y="1199"/>
                  </a:lnTo>
                  <a:lnTo>
                    <a:pt x="5459" y="1221"/>
                  </a:lnTo>
                  <a:lnTo>
                    <a:pt x="5449" y="1243"/>
                  </a:lnTo>
                  <a:lnTo>
                    <a:pt x="5434" y="1264"/>
                  </a:lnTo>
                  <a:lnTo>
                    <a:pt x="5421" y="1286"/>
                  </a:lnTo>
                  <a:lnTo>
                    <a:pt x="5421" y="1305"/>
                  </a:lnTo>
                  <a:lnTo>
                    <a:pt x="5424" y="1324"/>
                  </a:lnTo>
                  <a:lnTo>
                    <a:pt x="5424" y="1346"/>
                  </a:lnTo>
                  <a:lnTo>
                    <a:pt x="5421" y="1361"/>
                  </a:lnTo>
                  <a:lnTo>
                    <a:pt x="5409" y="1374"/>
                  </a:lnTo>
                  <a:lnTo>
                    <a:pt x="5387" y="1389"/>
                  </a:lnTo>
                  <a:lnTo>
                    <a:pt x="5365" y="1399"/>
                  </a:lnTo>
                  <a:lnTo>
                    <a:pt x="5346" y="1405"/>
                  </a:lnTo>
                  <a:lnTo>
                    <a:pt x="5327" y="1405"/>
                  </a:lnTo>
                  <a:lnTo>
                    <a:pt x="5306" y="1402"/>
                  </a:lnTo>
                  <a:lnTo>
                    <a:pt x="5281" y="1399"/>
                  </a:lnTo>
                  <a:lnTo>
                    <a:pt x="5259" y="1396"/>
                  </a:lnTo>
                  <a:lnTo>
                    <a:pt x="5240" y="1399"/>
                  </a:lnTo>
                  <a:lnTo>
                    <a:pt x="5237" y="1402"/>
                  </a:lnTo>
                  <a:lnTo>
                    <a:pt x="5234" y="1408"/>
                  </a:lnTo>
                  <a:lnTo>
                    <a:pt x="5231" y="1417"/>
                  </a:lnTo>
                  <a:lnTo>
                    <a:pt x="5228" y="1424"/>
                  </a:lnTo>
                  <a:lnTo>
                    <a:pt x="5221" y="1433"/>
                  </a:lnTo>
                  <a:lnTo>
                    <a:pt x="5218" y="1436"/>
                  </a:lnTo>
                  <a:lnTo>
                    <a:pt x="5199" y="1442"/>
                  </a:lnTo>
                  <a:lnTo>
                    <a:pt x="5174" y="1442"/>
                  </a:lnTo>
                  <a:lnTo>
                    <a:pt x="5153" y="1445"/>
                  </a:lnTo>
                  <a:lnTo>
                    <a:pt x="5134" y="1452"/>
                  </a:lnTo>
                  <a:lnTo>
                    <a:pt x="5118" y="1474"/>
                  </a:lnTo>
                  <a:lnTo>
                    <a:pt x="5106" y="1505"/>
                  </a:lnTo>
                  <a:lnTo>
                    <a:pt x="5100" y="1539"/>
                  </a:lnTo>
                  <a:lnTo>
                    <a:pt x="5096" y="1567"/>
                  </a:lnTo>
                  <a:lnTo>
                    <a:pt x="5100" y="1586"/>
                  </a:lnTo>
                  <a:lnTo>
                    <a:pt x="5106" y="1611"/>
                  </a:lnTo>
                  <a:lnTo>
                    <a:pt x="5115" y="1636"/>
                  </a:lnTo>
                  <a:lnTo>
                    <a:pt x="5121" y="1655"/>
                  </a:lnTo>
                  <a:lnTo>
                    <a:pt x="5121" y="1677"/>
                  </a:lnTo>
                  <a:lnTo>
                    <a:pt x="5121" y="1702"/>
                  </a:lnTo>
                  <a:lnTo>
                    <a:pt x="5121" y="1723"/>
                  </a:lnTo>
                  <a:lnTo>
                    <a:pt x="5137" y="1748"/>
                  </a:lnTo>
                  <a:lnTo>
                    <a:pt x="5156" y="1773"/>
                  </a:lnTo>
                  <a:lnTo>
                    <a:pt x="5171" y="1792"/>
                  </a:lnTo>
                  <a:lnTo>
                    <a:pt x="5181" y="1801"/>
                  </a:lnTo>
                  <a:lnTo>
                    <a:pt x="5187" y="1814"/>
                  </a:lnTo>
                  <a:lnTo>
                    <a:pt x="5196" y="1823"/>
                  </a:lnTo>
                  <a:lnTo>
                    <a:pt x="5209" y="1833"/>
                  </a:lnTo>
                  <a:lnTo>
                    <a:pt x="5215" y="1839"/>
                  </a:lnTo>
                  <a:lnTo>
                    <a:pt x="5234" y="1842"/>
                  </a:lnTo>
                  <a:lnTo>
                    <a:pt x="5256" y="1842"/>
                  </a:lnTo>
                  <a:lnTo>
                    <a:pt x="5281" y="1839"/>
                  </a:lnTo>
                  <a:lnTo>
                    <a:pt x="5299" y="1842"/>
                  </a:lnTo>
                  <a:lnTo>
                    <a:pt x="5321" y="1848"/>
                  </a:lnTo>
                  <a:lnTo>
                    <a:pt x="5346" y="1858"/>
                  </a:lnTo>
                  <a:lnTo>
                    <a:pt x="5368" y="1867"/>
                  </a:lnTo>
                  <a:lnTo>
                    <a:pt x="5387" y="1870"/>
                  </a:lnTo>
                  <a:lnTo>
                    <a:pt x="5406" y="1873"/>
                  </a:lnTo>
                  <a:lnTo>
                    <a:pt x="5427" y="1883"/>
                  </a:lnTo>
                  <a:lnTo>
                    <a:pt x="5440" y="1892"/>
                  </a:lnTo>
                  <a:lnTo>
                    <a:pt x="5443" y="1895"/>
                  </a:lnTo>
                  <a:lnTo>
                    <a:pt x="5443" y="1905"/>
                  </a:lnTo>
                  <a:lnTo>
                    <a:pt x="5443" y="1911"/>
                  </a:lnTo>
                  <a:lnTo>
                    <a:pt x="5443" y="1920"/>
                  </a:lnTo>
                  <a:lnTo>
                    <a:pt x="5443" y="1926"/>
                  </a:lnTo>
                  <a:lnTo>
                    <a:pt x="5434" y="1939"/>
                  </a:lnTo>
                  <a:lnTo>
                    <a:pt x="5424" y="1954"/>
                  </a:lnTo>
                  <a:lnTo>
                    <a:pt x="5412" y="1970"/>
                  </a:lnTo>
                  <a:lnTo>
                    <a:pt x="5406" y="1983"/>
                  </a:lnTo>
                  <a:lnTo>
                    <a:pt x="5412" y="1998"/>
                  </a:lnTo>
                  <a:lnTo>
                    <a:pt x="5424" y="2017"/>
                  </a:lnTo>
                  <a:lnTo>
                    <a:pt x="5437" y="2036"/>
                  </a:lnTo>
                  <a:lnTo>
                    <a:pt x="5446" y="2051"/>
                  </a:lnTo>
                  <a:lnTo>
                    <a:pt x="5449" y="2073"/>
                  </a:lnTo>
                  <a:lnTo>
                    <a:pt x="5449" y="2104"/>
                  </a:lnTo>
                  <a:lnTo>
                    <a:pt x="5446" y="2132"/>
                  </a:lnTo>
                  <a:lnTo>
                    <a:pt x="5446" y="2154"/>
                  </a:lnTo>
                  <a:lnTo>
                    <a:pt x="5449" y="2176"/>
                  </a:lnTo>
                  <a:lnTo>
                    <a:pt x="5452" y="2198"/>
                  </a:lnTo>
                  <a:lnTo>
                    <a:pt x="5459" y="2217"/>
                  </a:lnTo>
                  <a:lnTo>
                    <a:pt x="5474" y="2220"/>
                  </a:lnTo>
                  <a:lnTo>
                    <a:pt x="5493" y="2223"/>
                  </a:lnTo>
                  <a:lnTo>
                    <a:pt x="5512" y="2220"/>
                  </a:lnTo>
                  <a:lnTo>
                    <a:pt x="5530" y="2223"/>
                  </a:lnTo>
                  <a:lnTo>
                    <a:pt x="5537" y="2229"/>
                  </a:lnTo>
                  <a:lnTo>
                    <a:pt x="5546" y="2239"/>
                  </a:lnTo>
                  <a:lnTo>
                    <a:pt x="5552" y="2245"/>
                  </a:lnTo>
                  <a:lnTo>
                    <a:pt x="5562" y="2254"/>
                  </a:lnTo>
                  <a:lnTo>
                    <a:pt x="5568" y="2260"/>
                  </a:lnTo>
                  <a:lnTo>
                    <a:pt x="5587" y="2270"/>
                  </a:lnTo>
                  <a:lnTo>
                    <a:pt x="5612" y="2276"/>
                  </a:lnTo>
                  <a:lnTo>
                    <a:pt x="5627" y="2285"/>
                  </a:lnTo>
                  <a:lnTo>
                    <a:pt x="5640" y="2301"/>
                  </a:lnTo>
                  <a:lnTo>
                    <a:pt x="5649" y="2320"/>
                  </a:lnTo>
                  <a:lnTo>
                    <a:pt x="5658" y="2339"/>
                  </a:lnTo>
                  <a:lnTo>
                    <a:pt x="5662" y="2348"/>
                  </a:lnTo>
                  <a:lnTo>
                    <a:pt x="5665" y="2357"/>
                  </a:lnTo>
                  <a:lnTo>
                    <a:pt x="5671" y="2370"/>
                  </a:lnTo>
                  <a:lnTo>
                    <a:pt x="5674" y="2376"/>
                  </a:lnTo>
                  <a:lnTo>
                    <a:pt x="5693" y="2392"/>
                  </a:lnTo>
                  <a:lnTo>
                    <a:pt x="5715" y="2404"/>
                  </a:lnTo>
                  <a:lnTo>
                    <a:pt x="5737" y="2410"/>
                  </a:lnTo>
                  <a:lnTo>
                    <a:pt x="5743" y="2413"/>
                  </a:lnTo>
                  <a:lnTo>
                    <a:pt x="5752" y="2413"/>
                  </a:lnTo>
                  <a:lnTo>
                    <a:pt x="5762" y="2417"/>
                  </a:lnTo>
                  <a:lnTo>
                    <a:pt x="5768" y="2417"/>
                  </a:lnTo>
                  <a:lnTo>
                    <a:pt x="5774" y="2423"/>
                  </a:lnTo>
                  <a:lnTo>
                    <a:pt x="5783" y="2435"/>
                  </a:lnTo>
                  <a:lnTo>
                    <a:pt x="5790" y="2457"/>
                  </a:lnTo>
                  <a:lnTo>
                    <a:pt x="5790" y="2476"/>
                  </a:lnTo>
                  <a:lnTo>
                    <a:pt x="5786" y="2482"/>
                  </a:lnTo>
                  <a:lnTo>
                    <a:pt x="5777" y="2485"/>
                  </a:lnTo>
                  <a:lnTo>
                    <a:pt x="5771" y="2492"/>
                  </a:lnTo>
                  <a:lnTo>
                    <a:pt x="5762" y="2495"/>
                  </a:lnTo>
                  <a:lnTo>
                    <a:pt x="5755" y="2501"/>
                  </a:lnTo>
                  <a:lnTo>
                    <a:pt x="5749" y="2507"/>
                  </a:lnTo>
                  <a:lnTo>
                    <a:pt x="5746" y="2526"/>
                  </a:lnTo>
                  <a:lnTo>
                    <a:pt x="5749" y="2548"/>
                  </a:lnTo>
                  <a:lnTo>
                    <a:pt x="5746" y="2566"/>
                  </a:lnTo>
                  <a:lnTo>
                    <a:pt x="5740" y="2573"/>
                  </a:lnTo>
                  <a:lnTo>
                    <a:pt x="5733" y="2579"/>
                  </a:lnTo>
                  <a:lnTo>
                    <a:pt x="5727" y="2588"/>
                  </a:lnTo>
                  <a:lnTo>
                    <a:pt x="5718" y="2595"/>
                  </a:lnTo>
                  <a:lnTo>
                    <a:pt x="5712" y="2601"/>
                  </a:lnTo>
                  <a:lnTo>
                    <a:pt x="5702" y="2613"/>
                  </a:lnTo>
                  <a:lnTo>
                    <a:pt x="5687" y="2632"/>
                  </a:lnTo>
                  <a:lnTo>
                    <a:pt x="5677" y="2648"/>
                  </a:lnTo>
                  <a:lnTo>
                    <a:pt x="5671" y="2663"/>
                  </a:lnTo>
                  <a:lnTo>
                    <a:pt x="5677" y="2682"/>
                  </a:lnTo>
                  <a:lnTo>
                    <a:pt x="5690" y="2704"/>
                  </a:lnTo>
                  <a:lnTo>
                    <a:pt x="5705" y="2726"/>
                  </a:lnTo>
                  <a:lnTo>
                    <a:pt x="5712" y="2744"/>
                  </a:lnTo>
                  <a:lnTo>
                    <a:pt x="5712" y="2766"/>
                  </a:lnTo>
                  <a:lnTo>
                    <a:pt x="5702" y="2794"/>
                  </a:lnTo>
                  <a:lnTo>
                    <a:pt x="5693" y="2813"/>
                  </a:lnTo>
                  <a:lnTo>
                    <a:pt x="5683" y="2832"/>
                  </a:lnTo>
                  <a:lnTo>
                    <a:pt x="5665" y="2851"/>
                  </a:lnTo>
                  <a:lnTo>
                    <a:pt x="5646" y="2866"/>
                  </a:lnTo>
                  <a:lnTo>
                    <a:pt x="5630" y="2876"/>
                  </a:lnTo>
                  <a:lnTo>
                    <a:pt x="5609" y="2879"/>
                  </a:lnTo>
                  <a:lnTo>
                    <a:pt x="5584" y="2873"/>
                  </a:lnTo>
                  <a:lnTo>
                    <a:pt x="5555" y="2869"/>
                  </a:lnTo>
                  <a:lnTo>
                    <a:pt x="5534" y="2873"/>
                  </a:lnTo>
                  <a:lnTo>
                    <a:pt x="5530" y="2876"/>
                  </a:lnTo>
                  <a:lnTo>
                    <a:pt x="5524" y="2882"/>
                  </a:lnTo>
                  <a:lnTo>
                    <a:pt x="5518" y="2891"/>
                  </a:lnTo>
                  <a:lnTo>
                    <a:pt x="5512" y="2897"/>
                  </a:lnTo>
                  <a:lnTo>
                    <a:pt x="5509" y="2904"/>
                  </a:lnTo>
                  <a:lnTo>
                    <a:pt x="5493" y="2910"/>
                  </a:lnTo>
                  <a:lnTo>
                    <a:pt x="5474" y="2916"/>
                  </a:lnTo>
                  <a:lnTo>
                    <a:pt x="5459" y="2922"/>
                  </a:lnTo>
                  <a:lnTo>
                    <a:pt x="5449" y="2926"/>
                  </a:lnTo>
                  <a:lnTo>
                    <a:pt x="5443" y="2932"/>
                  </a:lnTo>
                  <a:lnTo>
                    <a:pt x="5437" y="2951"/>
                  </a:lnTo>
                  <a:lnTo>
                    <a:pt x="5424" y="2972"/>
                  </a:lnTo>
                  <a:lnTo>
                    <a:pt x="5412" y="3001"/>
                  </a:lnTo>
                  <a:lnTo>
                    <a:pt x="5402" y="3022"/>
                  </a:lnTo>
                  <a:lnTo>
                    <a:pt x="5390" y="3038"/>
                  </a:lnTo>
                  <a:lnTo>
                    <a:pt x="5368" y="3050"/>
                  </a:lnTo>
                  <a:lnTo>
                    <a:pt x="5343" y="3057"/>
                  </a:lnTo>
                  <a:lnTo>
                    <a:pt x="5321" y="3066"/>
                  </a:lnTo>
                  <a:lnTo>
                    <a:pt x="5315" y="3072"/>
                  </a:lnTo>
                  <a:lnTo>
                    <a:pt x="5309" y="3082"/>
                  </a:lnTo>
                  <a:lnTo>
                    <a:pt x="5302" y="3091"/>
                  </a:lnTo>
                  <a:lnTo>
                    <a:pt x="5296" y="3097"/>
                  </a:lnTo>
                  <a:lnTo>
                    <a:pt x="5290" y="3100"/>
                  </a:lnTo>
                  <a:lnTo>
                    <a:pt x="5265" y="3100"/>
                  </a:lnTo>
                  <a:lnTo>
                    <a:pt x="5234" y="3094"/>
                  </a:lnTo>
                  <a:lnTo>
                    <a:pt x="5203" y="3082"/>
                  </a:lnTo>
                  <a:lnTo>
                    <a:pt x="5181" y="3069"/>
                  </a:lnTo>
                  <a:lnTo>
                    <a:pt x="5174" y="3063"/>
                  </a:lnTo>
                  <a:lnTo>
                    <a:pt x="5168" y="3057"/>
                  </a:lnTo>
                  <a:lnTo>
                    <a:pt x="5159" y="3050"/>
                  </a:lnTo>
                  <a:lnTo>
                    <a:pt x="5153" y="3044"/>
                  </a:lnTo>
                  <a:lnTo>
                    <a:pt x="5146" y="3041"/>
                  </a:lnTo>
                  <a:lnTo>
                    <a:pt x="5121" y="3038"/>
                  </a:lnTo>
                  <a:lnTo>
                    <a:pt x="5090" y="3038"/>
                  </a:lnTo>
                  <a:lnTo>
                    <a:pt x="5062" y="3044"/>
                  </a:lnTo>
                  <a:lnTo>
                    <a:pt x="5037" y="3050"/>
                  </a:lnTo>
                  <a:lnTo>
                    <a:pt x="5012" y="3060"/>
                  </a:lnTo>
                  <a:lnTo>
                    <a:pt x="4984" y="3079"/>
                  </a:lnTo>
                  <a:lnTo>
                    <a:pt x="4962" y="3097"/>
                  </a:lnTo>
                  <a:lnTo>
                    <a:pt x="4946" y="3122"/>
                  </a:lnTo>
                  <a:lnTo>
                    <a:pt x="4934" y="3157"/>
                  </a:lnTo>
                  <a:lnTo>
                    <a:pt x="4925" y="3188"/>
                  </a:lnTo>
                  <a:lnTo>
                    <a:pt x="4915" y="3188"/>
                  </a:lnTo>
                  <a:lnTo>
                    <a:pt x="4903" y="3188"/>
                  </a:lnTo>
                  <a:lnTo>
                    <a:pt x="4897" y="3191"/>
                  </a:lnTo>
                  <a:lnTo>
                    <a:pt x="4884" y="3200"/>
                  </a:lnTo>
                  <a:lnTo>
                    <a:pt x="4865" y="3238"/>
                  </a:lnTo>
                  <a:lnTo>
                    <a:pt x="4853" y="3250"/>
                  </a:lnTo>
                  <a:lnTo>
                    <a:pt x="4834" y="3253"/>
                  </a:lnTo>
                  <a:lnTo>
                    <a:pt x="4812" y="3253"/>
                  </a:lnTo>
                  <a:lnTo>
                    <a:pt x="4790" y="3250"/>
                  </a:lnTo>
                  <a:lnTo>
                    <a:pt x="4784" y="3250"/>
                  </a:lnTo>
                  <a:lnTo>
                    <a:pt x="4778" y="3247"/>
                  </a:lnTo>
                  <a:lnTo>
                    <a:pt x="4772" y="3244"/>
                  </a:lnTo>
                  <a:lnTo>
                    <a:pt x="4762" y="3241"/>
                  </a:lnTo>
                  <a:lnTo>
                    <a:pt x="4756" y="3238"/>
                  </a:lnTo>
                  <a:lnTo>
                    <a:pt x="4747" y="3238"/>
                  </a:lnTo>
                  <a:lnTo>
                    <a:pt x="4744" y="3241"/>
                  </a:lnTo>
                  <a:lnTo>
                    <a:pt x="4740" y="3244"/>
                  </a:lnTo>
                  <a:lnTo>
                    <a:pt x="4740" y="3250"/>
                  </a:lnTo>
                  <a:lnTo>
                    <a:pt x="4740" y="3257"/>
                  </a:lnTo>
                  <a:lnTo>
                    <a:pt x="4740" y="3266"/>
                  </a:lnTo>
                  <a:lnTo>
                    <a:pt x="4744" y="3275"/>
                  </a:lnTo>
                  <a:lnTo>
                    <a:pt x="4744" y="3282"/>
                  </a:lnTo>
                  <a:lnTo>
                    <a:pt x="4744" y="3288"/>
                  </a:lnTo>
                  <a:lnTo>
                    <a:pt x="4737" y="3310"/>
                  </a:lnTo>
                  <a:lnTo>
                    <a:pt x="4731" y="3338"/>
                  </a:lnTo>
                  <a:lnTo>
                    <a:pt x="4722" y="3357"/>
                  </a:lnTo>
                  <a:lnTo>
                    <a:pt x="4715" y="3363"/>
                  </a:lnTo>
                  <a:lnTo>
                    <a:pt x="4706" y="3369"/>
                  </a:lnTo>
                  <a:lnTo>
                    <a:pt x="4697" y="3372"/>
                  </a:lnTo>
                  <a:lnTo>
                    <a:pt x="4690" y="3375"/>
                  </a:lnTo>
                  <a:lnTo>
                    <a:pt x="4681" y="3378"/>
                  </a:lnTo>
                  <a:lnTo>
                    <a:pt x="4662" y="3372"/>
                  </a:lnTo>
                  <a:lnTo>
                    <a:pt x="4644" y="3360"/>
                  </a:lnTo>
                  <a:lnTo>
                    <a:pt x="4625" y="3350"/>
                  </a:lnTo>
                  <a:lnTo>
                    <a:pt x="4606" y="3350"/>
                  </a:lnTo>
                  <a:lnTo>
                    <a:pt x="4581" y="3353"/>
                  </a:lnTo>
                  <a:lnTo>
                    <a:pt x="4559" y="3353"/>
                  </a:lnTo>
                  <a:lnTo>
                    <a:pt x="4541" y="3347"/>
                  </a:lnTo>
                  <a:lnTo>
                    <a:pt x="4537" y="3338"/>
                  </a:lnTo>
                  <a:lnTo>
                    <a:pt x="4534" y="3322"/>
                  </a:lnTo>
                  <a:lnTo>
                    <a:pt x="4534" y="3307"/>
                  </a:lnTo>
                  <a:lnTo>
                    <a:pt x="4531" y="3294"/>
                  </a:lnTo>
                  <a:lnTo>
                    <a:pt x="4522" y="3272"/>
                  </a:lnTo>
                  <a:lnTo>
                    <a:pt x="4503" y="3247"/>
                  </a:lnTo>
                  <a:lnTo>
                    <a:pt x="4484" y="3232"/>
                  </a:lnTo>
                  <a:lnTo>
                    <a:pt x="4462" y="3225"/>
                  </a:lnTo>
                  <a:lnTo>
                    <a:pt x="4434" y="3225"/>
                  </a:lnTo>
                  <a:lnTo>
                    <a:pt x="4413" y="3232"/>
                  </a:lnTo>
                  <a:lnTo>
                    <a:pt x="4406" y="3235"/>
                  </a:lnTo>
                  <a:lnTo>
                    <a:pt x="4400" y="3241"/>
                  </a:lnTo>
                  <a:lnTo>
                    <a:pt x="4397" y="3247"/>
                  </a:lnTo>
                  <a:lnTo>
                    <a:pt x="4391" y="3250"/>
                  </a:lnTo>
                  <a:lnTo>
                    <a:pt x="4384" y="3257"/>
                  </a:lnTo>
                  <a:lnTo>
                    <a:pt x="4369" y="3253"/>
                  </a:lnTo>
                  <a:lnTo>
                    <a:pt x="4347" y="3247"/>
                  </a:lnTo>
                  <a:lnTo>
                    <a:pt x="4331" y="3244"/>
                  </a:lnTo>
                  <a:lnTo>
                    <a:pt x="4325" y="3247"/>
                  </a:lnTo>
                  <a:lnTo>
                    <a:pt x="4316" y="3250"/>
                  </a:lnTo>
                  <a:lnTo>
                    <a:pt x="4309" y="3253"/>
                  </a:lnTo>
                  <a:lnTo>
                    <a:pt x="4300" y="3260"/>
                  </a:lnTo>
                  <a:lnTo>
                    <a:pt x="4297" y="3266"/>
                  </a:lnTo>
                  <a:lnTo>
                    <a:pt x="4294" y="3282"/>
                  </a:lnTo>
                  <a:lnTo>
                    <a:pt x="4297" y="3303"/>
                  </a:lnTo>
                  <a:lnTo>
                    <a:pt x="4297" y="3319"/>
                  </a:lnTo>
                  <a:lnTo>
                    <a:pt x="4294" y="3328"/>
                  </a:lnTo>
                  <a:lnTo>
                    <a:pt x="4291" y="3338"/>
                  </a:lnTo>
                  <a:lnTo>
                    <a:pt x="4288" y="3347"/>
                  </a:lnTo>
                  <a:lnTo>
                    <a:pt x="4284" y="3353"/>
                  </a:lnTo>
                  <a:lnTo>
                    <a:pt x="4281" y="3363"/>
                  </a:lnTo>
                  <a:lnTo>
                    <a:pt x="4275" y="3369"/>
                  </a:lnTo>
                  <a:lnTo>
                    <a:pt x="4269" y="3378"/>
                  </a:lnTo>
                  <a:lnTo>
                    <a:pt x="4263" y="3385"/>
                  </a:lnTo>
                  <a:lnTo>
                    <a:pt x="4259" y="3394"/>
                  </a:lnTo>
                  <a:lnTo>
                    <a:pt x="4253" y="3413"/>
                  </a:lnTo>
                  <a:lnTo>
                    <a:pt x="4247" y="3435"/>
                  </a:lnTo>
                  <a:lnTo>
                    <a:pt x="4250" y="3453"/>
                  </a:lnTo>
                  <a:lnTo>
                    <a:pt x="4253" y="3460"/>
                  </a:lnTo>
                  <a:lnTo>
                    <a:pt x="4259" y="3466"/>
                  </a:lnTo>
                  <a:lnTo>
                    <a:pt x="4269" y="3469"/>
                  </a:lnTo>
                  <a:lnTo>
                    <a:pt x="4275" y="3475"/>
                  </a:lnTo>
                  <a:lnTo>
                    <a:pt x="4278" y="3481"/>
                  </a:lnTo>
                  <a:lnTo>
                    <a:pt x="4284" y="3488"/>
                  </a:lnTo>
                  <a:lnTo>
                    <a:pt x="4288" y="3494"/>
                  </a:lnTo>
                  <a:lnTo>
                    <a:pt x="4291" y="3500"/>
                  </a:lnTo>
                  <a:lnTo>
                    <a:pt x="4297" y="3503"/>
                  </a:lnTo>
                  <a:lnTo>
                    <a:pt x="4309" y="3503"/>
                  </a:lnTo>
                  <a:lnTo>
                    <a:pt x="4328" y="3500"/>
                  </a:lnTo>
                  <a:lnTo>
                    <a:pt x="4344" y="3494"/>
                  </a:lnTo>
                  <a:lnTo>
                    <a:pt x="4359" y="3488"/>
                  </a:lnTo>
                  <a:lnTo>
                    <a:pt x="4378" y="3485"/>
                  </a:lnTo>
                  <a:lnTo>
                    <a:pt x="4406" y="3478"/>
                  </a:lnTo>
                  <a:lnTo>
                    <a:pt x="4428" y="3478"/>
                  </a:lnTo>
                  <a:lnTo>
                    <a:pt x="4434" y="3485"/>
                  </a:lnTo>
                  <a:lnTo>
                    <a:pt x="4441" y="3491"/>
                  </a:lnTo>
                  <a:lnTo>
                    <a:pt x="4447" y="3497"/>
                  </a:lnTo>
                  <a:lnTo>
                    <a:pt x="4453" y="3503"/>
                  </a:lnTo>
                  <a:lnTo>
                    <a:pt x="4453" y="3519"/>
                  </a:lnTo>
                  <a:lnTo>
                    <a:pt x="4450" y="3541"/>
                  </a:lnTo>
                  <a:lnTo>
                    <a:pt x="4447" y="3556"/>
                  </a:lnTo>
                  <a:lnTo>
                    <a:pt x="4450" y="3575"/>
                  </a:lnTo>
                  <a:lnTo>
                    <a:pt x="4456" y="3597"/>
                  </a:lnTo>
                  <a:lnTo>
                    <a:pt x="4466" y="3616"/>
                  </a:lnTo>
                  <a:lnTo>
                    <a:pt x="4472" y="3619"/>
                  </a:lnTo>
                  <a:lnTo>
                    <a:pt x="4478" y="3625"/>
                  </a:lnTo>
                  <a:lnTo>
                    <a:pt x="4487" y="3628"/>
                  </a:lnTo>
                  <a:lnTo>
                    <a:pt x="4497" y="3634"/>
                  </a:lnTo>
                  <a:lnTo>
                    <a:pt x="4506" y="3638"/>
                  </a:lnTo>
                  <a:lnTo>
                    <a:pt x="4512" y="3641"/>
                  </a:lnTo>
                  <a:lnTo>
                    <a:pt x="4522" y="3663"/>
                  </a:lnTo>
                  <a:lnTo>
                    <a:pt x="4528" y="3684"/>
                  </a:lnTo>
                  <a:lnTo>
                    <a:pt x="4531" y="3706"/>
                  </a:lnTo>
                  <a:lnTo>
                    <a:pt x="4528" y="3716"/>
                  </a:lnTo>
                  <a:lnTo>
                    <a:pt x="4525" y="3725"/>
                  </a:lnTo>
                  <a:lnTo>
                    <a:pt x="4519" y="3731"/>
                  </a:lnTo>
                  <a:lnTo>
                    <a:pt x="4512" y="3741"/>
                  </a:lnTo>
                  <a:lnTo>
                    <a:pt x="4506" y="3750"/>
                  </a:lnTo>
                  <a:lnTo>
                    <a:pt x="4503" y="3756"/>
                  </a:lnTo>
                  <a:lnTo>
                    <a:pt x="4500" y="3775"/>
                  </a:lnTo>
                  <a:lnTo>
                    <a:pt x="4497" y="3794"/>
                  </a:lnTo>
                  <a:lnTo>
                    <a:pt x="4491" y="3809"/>
                  </a:lnTo>
                  <a:lnTo>
                    <a:pt x="4484" y="3816"/>
                  </a:lnTo>
                  <a:lnTo>
                    <a:pt x="4475" y="3822"/>
                  </a:lnTo>
                  <a:lnTo>
                    <a:pt x="4469" y="3828"/>
                  </a:lnTo>
                  <a:lnTo>
                    <a:pt x="4459" y="3831"/>
                  </a:lnTo>
                  <a:lnTo>
                    <a:pt x="4450" y="3834"/>
                  </a:lnTo>
                  <a:lnTo>
                    <a:pt x="4441" y="3834"/>
                  </a:lnTo>
                  <a:lnTo>
                    <a:pt x="4428" y="3831"/>
                  </a:lnTo>
                  <a:lnTo>
                    <a:pt x="4419" y="3831"/>
                  </a:lnTo>
                  <a:lnTo>
                    <a:pt x="4409" y="3831"/>
                  </a:lnTo>
                  <a:lnTo>
                    <a:pt x="4388" y="3834"/>
                  </a:lnTo>
                  <a:lnTo>
                    <a:pt x="4363" y="3837"/>
                  </a:lnTo>
                  <a:lnTo>
                    <a:pt x="4344" y="3844"/>
                  </a:lnTo>
                  <a:lnTo>
                    <a:pt x="4334" y="3847"/>
                  </a:lnTo>
                  <a:lnTo>
                    <a:pt x="4328" y="3853"/>
                  </a:lnTo>
                  <a:lnTo>
                    <a:pt x="4319" y="3862"/>
                  </a:lnTo>
                  <a:lnTo>
                    <a:pt x="4313" y="3869"/>
                  </a:lnTo>
                  <a:lnTo>
                    <a:pt x="4303" y="3875"/>
                  </a:lnTo>
                  <a:lnTo>
                    <a:pt x="4297" y="3878"/>
                  </a:lnTo>
                  <a:lnTo>
                    <a:pt x="4278" y="3878"/>
                  </a:lnTo>
                  <a:lnTo>
                    <a:pt x="4256" y="3875"/>
                  </a:lnTo>
                  <a:lnTo>
                    <a:pt x="4235" y="3869"/>
                  </a:lnTo>
                  <a:lnTo>
                    <a:pt x="4219" y="3865"/>
                  </a:lnTo>
                  <a:lnTo>
                    <a:pt x="4191" y="3859"/>
                  </a:lnTo>
                  <a:lnTo>
                    <a:pt x="4160" y="3856"/>
                  </a:lnTo>
                  <a:lnTo>
                    <a:pt x="4131" y="3856"/>
                  </a:lnTo>
                  <a:lnTo>
                    <a:pt x="4110" y="3859"/>
                  </a:lnTo>
                  <a:lnTo>
                    <a:pt x="4082" y="3865"/>
                  </a:lnTo>
                  <a:lnTo>
                    <a:pt x="4057" y="3878"/>
                  </a:lnTo>
                  <a:lnTo>
                    <a:pt x="4041" y="3890"/>
                  </a:lnTo>
                  <a:lnTo>
                    <a:pt x="4035" y="3903"/>
                  </a:lnTo>
                  <a:lnTo>
                    <a:pt x="4032" y="3922"/>
                  </a:lnTo>
                  <a:lnTo>
                    <a:pt x="4028" y="3944"/>
                  </a:lnTo>
                  <a:lnTo>
                    <a:pt x="4022" y="3956"/>
                  </a:lnTo>
                  <a:lnTo>
                    <a:pt x="4003" y="3956"/>
                  </a:lnTo>
                  <a:lnTo>
                    <a:pt x="3982" y="3953"/>
                  </a:lnTo>
                  <a:lnTo>
                    <a:pt x="3957" y="3947"/>
                  </a:lnTo>
                  <a:lnTo>
                    <a:pt x="3938" y="3944"/>
                  </a:lnTo>
                  <a:lnTo>
                    <a:pt x="3932" y="3944"/>
                  </a:lnTo>
                  <a:lnTo>
                    <a:pt x="3919" y="3944"/>
                  </a:lnTo>
                  <a:lnTo>
                    <a:pt x="3910" y="3947"/>
                  </a:lnTo>
                  <a:lnTo>
                    <a:pt x="3900" y="3950"/>
                  </a:lnTo>
                  <a:lnTo>
                    <a:pt x="3897" y="3956"/>
                  </a:lnTo>
                  <a:lnTo>
                    <a:pt x="3891" y="3969"/>
                  </a:lnTo>
                  <a:lnTo>
                    <a:pt x="3894" y="3984"/>
                  </a:lnTo>
                  <a:lnTo>
                    <a:pt x="3897" y="4003"/>
                  </a:lnTo>
                  <a:lnTo>
                    <a:pt x="3897" y="4018"/>
                  </a:lnTo>
                  <a:lnTo>
                    <a:pt x="3888" y="4040"/>
                  </a:lnTo>
                  <a:lnTo>
                    <a:pt x="3875" y="4062"/>
                  </a:lnTo>
                  <a:lnTo>
                    <a:pt x="3863" y="4078"/>
                  </a:lnTo>
                  <a:lnTo>
                    <a:pt x="3844" y="4084"/>
                  </a:lnTo>
                  <a:lnTo>
                    <a:pt x="3822" y="4087"/>
                  </a:lnTo>
                  <a:lnTo>
                    <a:pt x="3804" y="4087"/>
                  </a:lnTo>
                  <a:lnTo>
                    <a:pt x="3782" y="4097"/>
                  </a:lnTo>
                  <a:lnTo>
                    <a:pt x="3757" y="4106"/>
                  </a:lnTo>
                  <a:lnTo>
                    <a:pt x="3738" y="4112"/>
                  </a:lnTo>
                  <a:lnTo>
                    <a:pt x="3719" y="4112"/>
                  </a:lnTo>
                  <a:lnTo>
                    <a:pt x="3697" y="4109"/>
                  </a:lnTo>
                  <a:lnTo>
                    <a:pt x="3679" y="4112"/>
                  </a:lnTo>
                  <a:lnTo>
                    <a:pt x="3654" y="4122"/>
                  </a:lnTo>
                  <a:lnTo>
                    <a:pt x="3629" y="4140"/>
                  </a:lnTo>
                  <a:lnTo>
                    <a:pt x="3610" y="4159"/>
                  </a:lnTo>
                  <a:lnTo>
                    <a:pt x="3607" y="4165"/>
                  </a:lnTo>
                  <a:lnTo>
                    <a:pt x="3607" y="4175"/>
                  </a:lnTo>
                  <a:lnTo>
                    <a:pt x="3607" y="4187"/>
                  </a:lnTo>
                  <a:lnTo>
                    <a:pt x="3607" y="4196"/>
                  </a:lnTo>
                  <a:lnTo>
                    <a:pt x="3610" y="4203"/>
                  </a:lnTo>
                  <a:lnTo>
                    <a:pt x="3616" y="4209"/>
                  </a:lnTo>
                  <a:lnTo>
                    <a:pt x="3622" y="4212"/>
                  </a:lnTo>
                  <a:lnTo>
                    <a:pt x="3629" y="4218"/>
                  </a:lnTo>
                  <a:lnTo>
                    <a:pt x="3638" y="4221"/>
                  </a:lnTo>
                  <a:lnTo>
                    <a:pt x="3641" y="4228"/>
                  </a:lnTo>
                  <a:lnTo>
                    <a:pt x="3641" y="4240"/>
                  </a:lnTo>
                  <a:lnTo>
                    <a:pt x="3638" y="4259"/>
                  </a:lnTo>
                  <a:lnTo>
                    <a:pt x="3632" y="4278"/>
                  </a:lnTo>
                  <a:lnTo>
                    <a:pt x="3626" y="4293"/>
                  </a:lnTo>
                  <a:lnTo>
                    <a:pt x="3619" y="4300"/>
                  </a:lnTo>
                  <a:lnTo>
                    <a:pt x="3613" y="4312"/>
                  </a:lnTo>
                  <a:lnTo>
                    <a:pt x="3604" y="4321"/>
                  </a:lnTo>
                  <a:lnTo>
                    <a:pt x="3594" y="4328"/>
                  </a:lnTo>
                  <a:lnTo>
                    <a:pt x="3585" y="4334"/>
                  </a:lnTo>
                  <a:lnTo>
                    <a:pt x="3579" y="4334"/>
                  </a:lnTo>
                  <a:lnTo>
                    <a:pt x="3569" y="4334"/>
                  </a:lnTo>
                  <a:lnTo>
                    <a:pt x="3560" y="4334"/>
                  </a:lnTo>
                  <a:lnTo>
                    <a:pt x="3554" y="4334"/>
                  </a:lnTo>
                  <a:lnTo>
                    <a:pt x="3544" y="4334"/>
                  </a:lnTo>
                  <a:lnTo>
                    <a:pt x="3538" y="4334"/>
                  </a:lnTo>
                  <a:lnTo>
                    <a:pt x="3532" y="4340"/>
                  </a:lnTo>
                  <a:lnTo>
                    <a:pt x="3526" y="4349"/>
                  </a:lnTo>
                  <a:lnTo>
                    <a:pt x="3523" y="4359"/>
                  </a:lnTo>
                  <a:lnTo>
                    <a:pt x="3516" y="4368"/>
                  </a:lnTo>
                  <a:lnTo>
                    <a:pt x="3510" y="4378"/>
                  </a:lnTo>
                  <a:lnTo>
                    <a:pt x="3504" y="4384"/>
                  </a:lnTo>
                  <a:lnTo>
                    <a:pt x="3485" y="4387"/>
                  </a:lnTo>
                  <a:lnTo>
                    <a:pt x="3463" y="4387"/>
                  </a:lnTo>
                  <a:lnTo>
                    <a:pt x="3444" y="4384"/>
                  </a:lnTo>
                  <a:lnTo>
                    <a:pt x="3435" y="4381"/>
                  </a:lnTo>
                  <a:lnTo>
                    <a:pt x="3426" y="4378"/>
                  </a:lnTo>
                  <a:lnTo>
                    <a:pt x="3416" y="4374"/>
                  </a:lnTo>
                  <a:lnTo>
                    <a:pt x="3407" y="4371"/>
                  </a:lnTo>
                  <a:lnTo>
                    <a:pt x="3401" y="4371"/>
                  </a:lnTo>
                  <a:lnTo>
                    <a:pt x="3379" y="4381"/>
                  </a:lnTo>
                  <a:lnTo>
                    <a:pt x="3357" y="4396"/>
                  </a:lnTo>
                  <a:lnTo>
                    <a:pt x="3341" y="4415"/>
                  </a:lnTo>
                  <a:lnTo>
                    <a:pt x="3341" y="4428"/>
                  </a:lnTo>
                  <a:lnTo>
                    <a:pt x="3341" y="4446"/>
                  </a:lnTo>
                  <a:lnTo>
                    <a:pt x="3345" y="4462"/>
                  </a:lnTo>
                  <a:lnTo>
                    <a:pt x="3341" y="4474"/>
                  </a:lnTo>
                  <a:lnTo>
                    <a:pt x="3329" y="4493"/>
                  </a:lnTo>
                  <a:lnTo>
                    <a:pt x="3307" y="4512"/>
                  </a:lnTo>
                  <a:lnTo>
                    <a:pt x="3291" y="4527"/>
                  </a:lnTo>
                  <a:lnTo>
                    <a:pt x="3285" y="4546"/>
                  </a:lnTo>
                  <a:lnTo>
                    <a:pt x="3282" y="4568"/>
                  </a:lnTo>
                  <a:lnTo>
                    <a:pt x="3282" y="4584"/>
                  </a:lnTo>
                  <a:lnTo>
                    <a:pt x="3288" y="4602"/>
                  </a:lnTo>
                  <a:lnTo>
                    <a:pt x="3295" y="4621"/>
                  </a:lnTo>
                  <a:lnTo>
                    <a:pt x="3307" y="4637"/>
                  </a:lnTo>
                  <a:lnTo>
                    <a:pt x="3323" y="4643"/>
                  </a:lnTo>
                  <a:lnTo>
                    <a:pt x="3345" y="4649"/>
                  </a:lnTo>
                  <a:lnTo>
                    <a:pt x="3363" y="4656"/>
                  </a:lnTo>
                  <a:lnTo>
                    <a:pt x="3376" y="4671"/>
                  </a:lnTo>
                  <a:lnTo>
                    <a:pt x="3385" y="4693"/>
                  </a:lnTo>
                  <a:lnTo>
                    <a:pt x="3385" y="4712"/>
                  </a:lnTo>
                  <a:lnTo>
                    <a:pt x="3382" y="4718"/>
                  </a:lnTo>
                  <a:lnTo>
                    <a:pt x="3379" y="4724"/>
                  </a:lnTo>
                  <a:lnTo>
                    <a:pt x="3370" y="4730"/>
                  </a:lnTo>
                  <a:lnTo>
                    <a:pt x="3363" y="4737"/>
                  </a:lnTo>
                  <a:lnTo>
                    <a:pt x="3357" y="4740"/>
                  </a:lnTo>
                  <a:lnTo>
                    <a:pt x="3351" y="4740"/>
                  </a:lnTo>
                  <a:lnTo>
                    <a:pt x="3345" y="4740"/>
                  </a:lnTo>
                  <a:lnTo>
                    <a:pt x="3335" y="4740"/>
                  </a:lnTo>
                  <a:lnTo>
                    <a:pt x="3329" y="4737"/>
                  </a:lnTo>
                  <a:lnTo>
                    <a:pt x="3320" y="4737"/>
                  </a:lnTo>
                  <a:lnTo>
                    <a:pt x="3316" y="4740"/>
                  </a:lnTo>
                  <a:lnTo>
                    <a:pt x="3310" y="4752"/>
                  </a:lnTo>
                  <a:lnTo>
                    <a:pt x="3307" y="4771"/>
                  </a:lnTo>
                  <a:lnTo>
                    <a:pt x="3304" y="4787"/>
                  </a:lnTo>
                  <a:lnTo>
                    <a:pt x="3301" y="4793"/>
                  </a:lnTo>
                  <a:lnTo>
                    <a:pt x="3241" y="4793"/>
                  </a:lnTo>
                  <a:lnTo>
                    <a:pt x="3232" y="4793"/>
                  </a:lnTo>
                  <a:lnTo>
                    <a:pt x="3226" y="4796"/>
                  </a:lnTo>
                  <a:lnTo>
                    <a:pt x="3217" y="4796"/>
                  </a:lnTo>
                  <a:lnTo>
                    <a:pt x="3207" y="4796"/>
                  </a:lnTo>
                  <a:lnTo>
                    <a:pt x="3198" y="4796"/>
                  </a:lnTo>
                  <a:lnTo>
                    <a:pt x="3192" y="4793"/>
                  </a:lnTo>
                  <a:lnTo>
                    <a:pt x="3188" y="4790"/>
                  </a:lnTo>
                  <a:lnTo>
                    <a:pt x="3185" y="4784"/>
                  </a:lnTo>
                  <a:lnTo>
                    <a:pt x="3179" y="4774"/>
                  </a:lnTo>
                  <a:lnTo>
                    <a:pt x="3176" y="4768"/>
                  </a:lnTo>
                  <a:lnTo>
                    <a:pt x="3173" y="4759"/>
                  </a:lnTo>
                  <a:lnTo>
                    <a:pt x="3167" y="4755"/>
                  </a:lnTo>
                  <a:lnTo>
                    <a:pt x="3145" y="4749"/>
                  </a:lnTo>
                  <a:lnTo>
                    <a:pt x="3120" y="4749"/>
                  </a:lnTo>
                  <a:lnTo>
                    <a:pt x="3095" y="4752"/>
                  </a:lnTo>
                  <a:lnTo>
                    <a:pt x="3088" y="4755"/>
                  </a:lnTo>
                  <a:lnTo>
                    <a:pt x="3079" y="4759"/>
                  </a:lnTo>
                  <a:lnTo>
                    <a:pt x="3073" y="4762"/>
                  </a:lnTo>
                  <a:lnTo>
                    <a:pt x="3067" y="4768"/>
                  </a:lnTo>
                  <a:lnTo>
                    <a:pt x="3064" y="4774"/>
                  </a:lnTo>
                  <a:lnTo>
                    <a:pt x="3064" y="4780"/>
                  </a:lnTo>
                  <a:lnTo>
                    <a:pt x="3064" y="4787"/>
                  </a:lnTo>
                  <a:lnTo>
                    <a:pt x="3064" y="4796"/>
                  </a:lnTo>
                  <a:lnTo>
                    <a:pt x="3067" y="4802"/>
                  </a:lnTo>
                  <a:lnTo>
                    <a:pt x="3070" y="4809"/>
                  </a:lnTo>
                  <a:lnTo>
                    <a:pt x="3079" y="4815"/>
                  </a:lnTo>
                  <a:lnTo>
                    <a:pt x="3085" y="4821"/>
                  </a:lnTo>
                  <a:lnTo>
                    <a:pt x="3095" y="4827"/>
                  </a:lnTo>
                  <a:lnTo>
                    <a:pt x="3098" y="4833"/>
                  </a:lnTo>
                  <a:lnTo>
                    <a:pt x="3104" y="4840"/>
                  </a:lnTo>
                  <a:lnTo>
                    <a:pt x="3107" y="4849"/>
                  </a:lnTo>
                  <a:lnTo>
                    <a:pt x="3110" y="4858"/>
                  </a:lnTo>
                  <a:lnTo>
                    <a:pt x="3110" y="4868"/>
                  </a:lnTo>
                  <a:lnTo>
                    <a:pt x="3113" y="4877"/>
                  </a:lnTo>
                  <a:lnTo>
                    <a:pt x="3107" y="4899"/>
                  </a:lnTo>
                  <a:lnTo>
                    <a:pt x="3098" y="4921"/>
                  </a:lnTo>
                  <a:lnTo>
                    <a:pt x="3085" y="4937"/>
                  </a:lnTo>
                  <a:lnTo>
                    <a:pt x="3079" y="4940"/>
                  </a:lnTo>
                  <a:lnTo>
                    <a:pt x="3073" y="4937"/>
                  </a:lnTo>
                  <a:lnTo>
                    <a:pt x="3064" y="4933"/>
                  </a:lnTo>
                  <a:lnTo>
                    <a:pt x="3057" y="4930"/>
                  </a:lnTo>
                  <a:lnTo>
                    <a:pt x="3048" y="4924"/>
                  </a:lnTo>
                  <a:lnTo>
                    <a:pt x="3042" y="4924"/>
                  </a:lnTo>
                  <a:lnTo>
                    <a:pt x="3035" y="4921"/>
                  </a:lnTo>
                  <a:lnTo>
                    <a:pt x="3029" y="4924"/>
                  </a:lnTo>
                  <a:lnTo>
                    <a:pt x="3023" y="4927"/>
                  </a:lnTo>
                  <a:lnTo>
                    <a:pt x="3017" y="4933"/>
                  </a:lnTo>
                  <a:lnTo>
                    <a:pt x="3014" y="4937"/>
                  </a:lnTo>
                  <a:lnTo>
                    <a:pt x="3004" y="4955"/>
                  </a:lnTo>
                  <a:lnTo>
                    <a:pt x="2998" y="4974"/>
                  </a:lnTo>
                  <a:lnTo>
                    <a:pt x="2998" y="4993"/>
                  </a:lnTo>
                  <a:lnTo>
                    <a:pt x="3007" y="4999"/>
                  </a:lnTo>
                  <a:lnTo>
                    <a:pt x="3026" y="5005"/>
                  </a:lnTo>
                  <a:lnTo>
                    <a:pt x="3045" y="5008"/>
                  </a:lnTo>
                  <a:lnTo>
                    <a:pt x="3057" y="5015"/>
                  </a:lnTo>
                  <a:lnTo>
                    <a:pt x="3064" y="5030"/>
                  </a:lnTo>
                  <a:lnTo>
                    <a:pt x="3067" y="5049"/>
                  </a:lnTo>
                  <a:lnTo>
                    <a:pt x="3073" y="5065"/>
                  </a:lnTo>
                  <a:lnTo>
                    <a:pt x="3085" y="5077"/>
                  </a:lnTo>
                  <a:lnTo>
                    <a:pt x="3107" y="5083"/>
                  </a:lnTo>
                  <a:lnTo>
                    <a:pt x="3123" y="5086"/>
                  </a:lnTo>
                  <a:lnTo>
                    <a:pt x="3138" y="5086"/>
                  </a:lnTo>
                  <a:lnTo>
                    <a:pt x="3154" y="5083"/>
                  </a:lnTo>
                  <a:lnTo>
                    <a:pt x="3170" y="5083"/>
                  </a:lnTo>
                  <a:lnTo>
                    <a:pt x="3182" y="5086"/>
                  </a:lnTo>
                  <a:lnTo>
                    <a:pt x="3182" y="5093"/>
                  </a:lnTo>
                  <a:lnTo>
                    <a:pt x="3185" y="5096"/>
                  </a:lnTo>
                  <a:lnTo>
                    <a:pt x="3185" y="5105"/>
                  </a:lnTo>
                  <a:lnTo>
                    <a:pt x="3185" y="5111"/>
                  </a:lnTo>
                  <a:lnTo>
                    <a:pt x="3185" y="5118"/>
                  </a:lnTo>
                  <a:lnTo>
                    <a:pt x="3188" y="5121"/>
                  </a:lnTo>
                  <a:lnTo>
                    <a:pt x="3195" y="5127"/>
                  </a:lnTo>
                  <a:lnTo>
                    <a:pt x="3204" y="5127"/>
                  </a:lnTo>
                  <a:lnTo>
                    <a:pt x="3213" y="5130"/>
                  </a:lnTo>
                  <a:lnTo>
                    <a:pt x="3226" y="5130"/>
                  </a:lnTo>
                  <a:lnTo>
                    <a:pt x="3232" y="5130"/>
                  </a:lnTo>
                  <a:lnTo>
                    <a:pt x="3251" y="5130"/>
                  </a:lnTo>
                  <a:lnTo>
                    <a:pt x="3273" y="5124"/>
                  </a:lnTo>
                  <a:lnTo>
                    <a:pt x="3295" y="5121"/>
                  </a:lnTo>
                  <a:lnTo>
                    <a:pt x="3313" y="5121"/>
                  </a:lnTo>
                  <a:lnTo>
                    <a:pt x="3320" y="5124"/>
                  </a:lnTo>
                  <a:lnTo>
                    <a:pt x="3326" y="5130"/>
                  </a:lnTo>
                  <a:lnTo>
                    <a:pt x="3332" y="5136"/>
                  </a:lnTo>
                  <a:lnTo>
                    <a:pt x="3338" y="5140"/>
                  </a:lnTo>
                  <a:lnTo>
                    <a:pt x="3341" y="5146"/>
                  </a:lnTo>
                  <a:lnTo>
                    <a:pt x="3341" y="5152"/>
                  </a:lnTo>
                  <a:lnTo>
                    <a:pt x="3338" y="5161"/>
                  </a:lnTo>
                  <a:lnTo>
                    <a:pt x="3335" y="5168"/>
                  </a:lnTo>
                  <a:lnTo>
                    <a:pt x="3335" y="5177"/>
                  </a:lnTo>
                  <a:lnTo>
                    <a:pt x="3335" y="5183"/>
                  </a:lnTo>
                  <a:lnTo>
                    <a:pt x="3335" y="5189"/>
                  </a:lnTo>
                  <a:lnTo>
                    <a:pt x="3341" y="5199"/>
                  </a:lnTo>
                  <a:lnTo>
                    <a:pt x="3345" y="5208"/>
                  </a:lnTo>
                  <a:lnTo>
                    <a:pt x="3351" y="5218"/>
                  </a:lnTo>
                  <a:lnTo>
                    <a:pt x="3357" y="5224"/>
                  </a:lnTo>
                  <a:lnTo>
                    <a:pt x="3373" y="5230"/>
                  </a:lnTo>
                  <a:lnTo>
                    <a:pt x="3391" y="5236"/>
                  </a:lnTo>
                  <a:lnTo>
                    <a:pt x="3407" y="5246"/>
                  </a:lnTo>
                  <a:lnTo>
                    <a:pt x="3410" y="5252"/>
                  </a:lnTo>
                  <a:lnTo>
                    <a:pt x="3413" y="5258"/>
                  </a:lnTo>
                  <a:lnTo>
                    <a:pt x="3413" y="5271"/>
                  </a:lnTo>
                  <a:lnTo>
                    <a:pt x="3413" y="5280"/>
                  </a:lnTo>
                  <a:lnTo>
                    <a:pt x="3416" y="5286"/>
                  </a:lnTo>
                  <a:lnTo>
                    <a:pt x="3416" y="5299"/>
                  </a:lnTo>
                  <a:lnTo>
                    <a:pt x="3416" y="5311"/>
                  </a:lnTo>
                  <a:lnTo>
                    <a:pt x="3416" y="5324"/>
                  </a:lnTo>
                  <a:lnTo>
                    <a:pt x="3416" y="5333"/>
                  </a:lnTo>
                  <a:lnTo>
                    <a:pt x="3423" y="5352"/>
                  </a:lnTo>
                  <a:lnTo>
                    <a:pt x="3429" y="5377"/>
                  </a:lnTo>
                  <a:lnTo>
                    <a:pt x="3435" y="5392"/>
                  </a:lnTo>
                  <a:lnTo>
                    <a:pt x="3438" y="5402"/>
                  </a:lnTo>
                  <a:lnTo>
                    <a:pt x="3444" y="5411"/>
                  </a:lnTo>
                  <a:lnTo>
                    <a:pt x="3448" y="5421"/>
                  </a:lnTo>
                  <a:lnTo>
                    <a:pt x="3451" y="5427"/>
                  </a:lnTo>
                  <a:lnTo>
                    <a:pt x="3454" y="5436"/>
                  </a:lnTo>
                  <a:lnTo>
                    <a:pt x="3457" y="5455"/>
                  </a:lnTo>
                  <a:lnTo>
                    <a:pt x="3460" y="5477"/>
                  </a:lnTo>
                  <a:lnTo>
                    <a:pt x="3457" y="5499"/>
                  </a:lnTo>
                  <a:lnTo>
                    <a:pt x="3454" y="5514"/>
                  </a:lnTo>
                  <a:lnTo>
                    <a:pt x="3451" y="5520"/>
                  </a:lnTo>
                  <a:lnTo>
                    <a:pt x="3441" y="5527"/>
                  </a:lnTo>
                  <a:lnTo>
                    <a:pt x="3435" y="5533"/>
                  </a:lnTo>
                  <a:lnTo>
                    <a:pt x="3426" y="5539"/>
                  </a:lnTo>
                  <a:lnTo>
                    <a:pt x="3416" y="5542"/>
                  </a:lnTo>
                  <a:lnTo>
                    <a:pt x="3410" y="5542"/>
                  </a:lnTo>
                  <a:lnTo>
                    <a:pt x="3404" y="5542"/>
                  </a:lnTo>
                  <a:lnTo>
                    <a:pt x="3398" y="5536"/>
                  </a:lnTo>
                  <a:lnTo>
                    <a:pt x="3391" y="5527"/>
                  </a:lnTo>
                  <a:lnTo>
                    <a:pt x="3385" y="5520"/>
                  </a:lnTo>
                  <a:lnTo>
                    <a:pt x="3379" y="5514"/>
                  </a:lnTo>
                  <a:lnTo>
                    <a:pt x="3376" y="5508"/>
                  </a:lnTo>
                  <a:lnTo>
                    <a:pt x="3370" y="5499"/>
                  </a:lnTo>
                  <a:lnTo>
                    <a:pt x="3366" y="5489"/>
                  </a:lnTo>
                  <a:lnTo>
                    <a:pt x="3360" y="5480"/>
                  </a:lnTo>
                  <a:lnTo>
                    <a:pt x="3354" y="5474"/>
                  </a:lnTo>
                  <a:lnTo>
                    <a:pt x="3338" y="5467"/>
                  </a:lnTo>
                  <a:lnTo>
                    <a:pt x="3316" y="5464"/>
                  </a:lnTo>
                  <a:lnTo>
                    <a:pt x="3295" y="5464"/>
                  </a:lnTo>
                  <a:lnTo>
                    <a:pt x="3279" y="5470"/>
                  </a:lnTo>
                  <a:lnTo>
                    <a:pt x="3270" y="5480"/>
                  </a:lnTo>
                  <a:lnTo>
                    <a:pt x="3266" y="5499"/>
                  </a:lnTo>
                  <a:lnTo>
                    <a:pt x="3263" y="5517"/>
                  </a:lnTo>
                  <a:lnTo>
                    <a:pt x="3260" y="5530"/>
                  </a:lnTo>
                  <a:lnTo>
                    <a:pt x="3238" y="5549"/>
                  </a:lnTo>
                  <a:lnTo>
                    <a:pt x="3210" y="5564"/>
                  </a:lnTo>
                  <a:lnTo>
                    <a:pt x="3188" y="5583"/>
                  </a:lnTo>
                  <a:lnTo>
                    <a:pt x="3185" y="5586"/>
                  </a:lnTo>
                  <a:lnTo>
                    <a:pt x="3182" y="5592"/>
                  </a:lnTo>
                  <a:lnTo>
                    <a:pt x="3179" y="5599"/>
                  </a:lnTo>
                  <a:lnTo>
                    <a:pt x="3176" y="5605"/>
                  </a:lnTo>
                  <a:lnTo>
                    <a:pt x="3173" y="5611"/>
                  </a:lnTo>
                  <a:lnTo>
                    <a:pt x="3157" y="5614"/>
                  </a:lnTo>
                  <a:lnTo>
                    <a:pt x="3135" y="5614"/>
                  </a:lnTo>
                  <a:lnTo>
                    <a:pt x="3117" y="5614"/>
                  </a:lnTo>
                  <a:lnTo>
                    <a:pt x="3098" y="5611"/>
                  </a:lnTo>
                  <a:lnTo>
                    <a:pt x="3082" y="5602"/>
                  </a:lnTo>
                  <a:lnTo>
                    <a:pt x="3064" y="5586"/>
                  </a:lnTo>
                  <a:lnTo>
                    <a:pt x="3045" y="5577"/>
                  </a:lnTo>
                  <a:lnTo>
                    <a:pt x="3039" y="5577"/>
                  </a:lnTo>
                  <a:lnTo>
                    <a:pt x="3029" y="5577"/>
                  </a:lnTo>
                  <a:lnTo>
                    <a:pt x="3020" y="5577"/>
                  </a:lnTo>
                  <a:lnTo>
                    <a:pt x="3010" y="5577"/>
                  </a:lnTo>
                  <a:lnTo>
                    <a:pt x="3004" y="5577"/>
                  </a:lnTo>
                  <a:lnTo>
                    <a:pt x="2998" y="5574"/>
                  </a:lnTo>
                  <a:lnTo>
                    <a:pt x="2976" y="5558"/>
                  </a:lnTo>
                  <a:lnTo>
                    <a:pt x="2957" y="5533"/>
                  </a:lnTo>
                  <a:lnTo>
                    <a:pt x="2942" y="5511"/>
                  </a:lnTo>
                  <a:lnTo>
                    <a:pt x="2939" y="5492"/>
                  </a:lnTo>
                  <a:lnTo>
                    <a:pt x="2939" y="5474"/>
                  </a:lnTo>
                  <a:lnTo>
                    <a:pt x="2935" y="5452"/>
                  </a:lnTo>
                  <a:lnTo>
                    <a:pt x="2929" y="5439"/>
                  </a:lnTo>
                  <a:lnTo>
                    <a:pt x="2914" y="5427"/>
                  </a:lnTo>
                  <a:lnTo>
                    <a:pt x="2889" y="5421"/>
                  </a:lnTo>
                  <a:lnTo>
                    <a:pt x="2870" y="5414"/>
                  </a:lnTo>
                  <a:lnTo>
                    <a:pt x="2857" y="5414"/>
                  </a:lnTo>
                  <a:lnTo>
                    <a:pt x="2845" y="5414"/>
                  </a:lnTo>
                  <a:lnTo>
                    <a:pt x="2832" y="5414"/>
                  </a:lnTo>
                  <a:lnTo>
                    <a:pt x="2823" y="5414"/>
                  </a:lnTo>
                  <a:lnTo>
                    <a:pt x="2814" y="5411"/>
                  </a:lnTo>
                  <a:lnTo>
                    <a:pt x="2801" y="5411"/>
                  </a:lnTo>
                  <a:lnTo>
                    <a:pt x="2792" y="5408"/>
                  </a:lnTo>
                  <a:lnTo>
                    <a:pt x="2782" y="5405"/>
                  </a:lnTo>
                  <a:lnTo>
                    <a:pt x="2773" y="5402"/>
                  </a:lnTo>
                  <a:lnTo>
                    <a:pt x="2764" y="5399"/>
                  </a:lnTo>
                  <a:lnTo>
                    <a:pt x="2751" y="5392"/>
                  </a:lnTo>
                  <a:lnTo>
                    <a:pt x="2742" y="5389"/>
                  </a:lnTo>
                  <a:lnTo>
                    <a:pt x="2732" y="5386"/>
                  </a:lnTo>
                  <a:lnTo>
                    <a:pt x="2726" y="5386"/>
                  </a:lnTo>
                  <a:lnTo>
                    <a:pt x="2717" y="5389"/>
                  </a:lnTo>
                  <a:lnTo>
                    <a:pt x="2708" y="5392"/>
                  </a:lnTo>
                  <a:lnTo>
                    <a:pt x="2698" y="5392"/>
                  </a:lnTo>
                  <a:lnTo>
                    <a:pt x="2692" y="5396"/>
                  </a:lnTo>
                  <a:lnTo>
                    <a:pt x="2673" y="5402"/>
                  </a:lnTo>
                  <a:lnTo>
                    <a:pt x="2651" y="5408"/>
                  </a:lnTo>
                  <a:lnTo>
                    <a:pt x="2629" y="5414"/>
                  </a:lnTo>
                  <a:lnTo>
                    <a:pt x="2611" y="5414"/>
                  </a:lnTo>
                  <a:lnTo>
                    <a:pt x="2601" y="5414"/>
                  </a:lnTo>
                  <a:lnTo>
                    <a:pt x="2592" y="5411"/>
                  </a:lnTo>
                  <a:lnTo>
                    <a:pt x="2583" y="5408"/>
                  </a:lnTo>
                  <a:lnTo>
                    <a:pt x="2576" y="5402"/>
                  </a:lnTo>
                  <a:lnTo>
                    <a:pt x="2567" y="5383"/>
                  </a:lnTo>
                  <a:lnTo>
                    <a:pt x="2558" y="5358"/>
                  </a:lnTo>
                  <a:lnTo>
                    <a:pt x="2555" y="5333"/>
                  </a:lnTo>
                  <a:lnTo>
                    <a:pt x="2558" y="5317"/>
                  </a:lnTo>
                  <a:lnTo>
                    <a:pt x="2567" y="5302"/>
                  </a:lnTo>
                  <a:lnTo>
                    <a:pt x="2576" y="5283"/>
                  </a:lnTo>
                  <a:lnTo>
                    <a:pt x="2576" y="5268"/>
                  </a:lnTo>
                  <a:lnTo>
                    <a:pt x="2567" y="5249"/>
                  </a:lnTo>
                  <a:lnTo>
                    <a:pt x="2545" y="5227"/>
                  </a:lnTo>
                  <a:lnTo>
                    <a:pt x="2523" y="5218"/>
                  </a:lnTo>
                  <a:lnTo>
                    <a:pt x="2517" y="5214"/>
                  </a:lnTo>
                  <a:lnTo>
                    <a:pt x="2505" y="5214"/>
                  </a:lnTo>
                  <a:lnTo>
                    <a:pt x="2495" y="5218"/>
                  </a:lnTo>
                  <a:lnTo>
                    <a:pt x="2486" y="5218"/>
                  </a:lnTo>
                  <a:lnTo>
                    <a:pt x="2476" y="5221"/>
                  </a:lnTo>
                  <a:lnTo>
                    <a:pt x="2470" y="5227"/>
                  </a:lnTo>
                  <a:lnTo>
                    <a:pt x="2461" y="5233"/>
                  </a:lnTo>
                  <a:lnTo>
                    <a:pt x="2455" y="5239"/>
                  </a:lnTo>
                  <a:lnTo>
                    <a:pt x="2445" y="5246"/>
                  </a:lnTo>
                  <a:lnTo>
                    <a:pt x="2436" y="5252"/>
                  </a:lnTo>
                  <a:lnTo>
                    <a:pt x="2430" y="5258"/>
                  </a:lnTo>
                  <a:lnTo>
                    <a:pt x="2408" y="5258"/>
                  </a:lnTo>
                  <a:lnTo>
                    <a:pt x="2383" y="5258"/>
                  </a:lnTo>
                  <a:lnTo>
                    <a:pt x="2355" y="5255"/>
                  </a:lnTo>
                  <a:lnTo>
                    <a:pt x="2336" y="5258"/>
                  </a:lnTo>
                  <a:lnTo>
                    <a:pt x="2317" y="5264"/>
                  </a:lnTo>
                  <a:lnTo>
                    <a:pt x="2295" y="5277"/>
                  </a:lnTo>
                  <a:lnTo>
                    <a:pt x="2277" y="5286"/>
                  </a:lnTo>
                  <a:lnTo>
                    <a:pt x="2236" y="5302"/>
                  </a:lnTo>
                  <a:lnTo>
                    <a:pt x="2189" y="5314"/>
                  </a:lnTo>
                  <a:lnTo>
                    <a:pt x="2149" y="5327"/>
                  </a:lnTo>
                  <a:lnTo>
                    <a:pt x="2124" y="5336"/>
                  </a:lnTo>
                  <a:lnTo>
                    <a:pt x="2095" y="5352"/>
                  </a:lnTo>
                  <a:lnTo>
                    <a:pt x="2070" y="5364"/>
                  </a:lnTo>
                  <a:lnTo>
                    <a:pt x="2052" y="5377"/>
                  </a:lnTo>
                  <a:lnTo>
                    <a:pt x="2030" y="5389"/>
                  </a:lnTo>
                  <a:lnTo>
                    <a:pt x="2011" y="5396"/>
                  </a:lnTo>
                  <a:lnTo>
                    <a:pt x="1996" y="5392"/>
                  </a:lnTo>
                  <a:lnTo>
                    <a:pt x="1974" y="5383"/>
                  </a:lnTo>
                  <a:lnTo>
                    <a:pt x="1955" y="5374"/>
                  </a:lnTo>
                  <a:lnTo>
                    <a:pt x="1936" y="5361"/>
                  </a:lnTo>
                  <a:lnTo>
                    <a:pt x="1924" y="5352"/>
                  </a:lnTo>
                  <a:lnTo>
                    <a:pt x="1921" y="5342"/>
                  </a:lnTo>
                  <a:lnTo>
                    <a:pt x="1924" y="5330"/>
                  </a:lnTo>
                  <a:lnTo>
                    <a:pt x="1930" y="5308"/>
                  </a:lnTo>
                  <a:lnTo>
                    <a:pt x="1933" y="5283"/>
                  </a:lnTo>
                  <a:lnTo>
                    <a:pt x="1930" y="5261"/>
                  </a:lnTo>
                  <a:lnTo>
                    <a:pt x="1921" y="5243"/>
                  </a:lnTo>
                  <a:lnTo>
                    <a:pt x="1905" y="5218"/>
                  </a:lnTo>
                  <a:lnTo>
                    <a:pt x="1886" y="5199"/>
                  </a:lnTo>
                  <a:lnTo>
                    <a:pt x="1868" y="5186"/>
                  </a:lnTo>
                  <a:lnTo>
                    <a:pt x="1864" y="5186"/>
                  </a:lnTo>
                  <a:lnTo>
                    <a:pt x="1858" y="5186"/>
                  </a:lnTo>
                  <a:lnTo>
                    <a:pt x="1852" y="5186"/>
                  </a:lnTo>
                  <a:lnTo>
                    <a:pt x="1849" y="5186"/>
                  </a:lnTo>
                  <a:lnTo>
                    <a:pt x="1827" y="5180"/>
                  </a:lnTo>
                  <a:lnTo>
                    <a:pt x="1805" y="5171"/>
                  </a:lnTo>
                  <a:lnTo>
                    <a:pt x="1783" y="5168"/>
                  </a:lnTo>
                  <a:lnTo>
                    <a:pt x="1774" y="5168"/>
                  </a:lnTo>
                  <a:lnTo>
                    <a:pt x="1764" y="5171"/>
                  </a:lnTo>
                  <a:lnTo>
                    <a:pt x="1752" y="5174"/>
                  </a:lnTo>
                  <a:lnTo>
                    <a:pt x="1743" y="5177"/>
                  </a:lnTo>
                  <a:lnTo>
                    <a:pt x="1736" y="5183"/>
                  </a:lnTo>
                  <a:lnTo>
                    <a:pt x="1736" y="5189"/>
                  </a:lnTo>
                  <a:lnTo>
                    <a:pt x="1736" y="5196"/>
                  </a:lnTo>
                  <a:lnTo>
                    <a:pt x="1736" y="5205"/>
                  </a:lnTo>
                  <a:lnTo>
                    <a:pt x="1739" y="5214"/>
                  </a:lnTo>
                  <a:lnTo>
                    <a:pt x="1739" y="5221"/>
                  </a:lnTo>
                  <a:lnTo>
                    <a:pt x="1736" y="5227"/>
                  </a:lnTo>
                  <a:lnTo>
                    <a:pt x="1724" y="5236"/>
                  </a:lnTo>
                  <a:lnTo>
                    <a:pt x="1702" y="5243"/>
                  </a:lnTo>
                  <a:lnTo>
                    <a:pt x="1680" y="5249"/>
                  </a:lnTo>
                  <a:lnTo>
                    <a:pt x="1665" y="5252"/>
                  </a:lnTo>
                  <a:lnTo>
                    <a:pt x="1661" y="5252"/>
                  </a:lnTo>
                  <a:lnTo>
                    <a:pt x="1646" y="5255"/>
                  </a:lnTo>
                  <a:lnTo>
                    <a:pt x="1627" y="5255"/>
                  </a:lnTo>
                  <a:lnTo>
                    <a:pt x="1611" y="5255"/>
                  </a:lnTo>
                  <a:lnTo>
                    <a:pt x="1602" y="5252"/>
                  </a:lnTo>
                  <a:lnTo>
                    <a:pt x="1593" y="5243"/>
                  </a:lnTo>
                  <a:lnTo>
                    <a:pt x="1577" y="5227"/>
                  </a:lnTo>
                  <a:lnTo>
                    <a:pt x="1561" y="5211"/>
                  </a:lnTo>
                  <a:lnTo>
                    <a:pt x="1546" y="5199"/>
                  </a:lnTo>
                  <a:lnTo>
                    <a:pt x="1527" y="5183"/>
                  </a:lnTo>
                  <a:lnTo>
                    <a:pt x="1508" y="5168"/>
                  </a:lnTo>
                  <a:lnTo>
                    <a:pt x="1490" y="5158"/>
                  </a:lnTo>
                  <a:lnTo>
                    <a:pt x="1480" y="5155"/>
                  </a:lnTo>
                  <a:lnTo>
                    <a:pt x="1471" y="5155"/>
                  </a:lnTo>
                  <a:lnTo>
                    <a:pt x="1462" y="5152"/>
                  </a:lnTo>
                  <a:lnTo>
                    <a:pt x="1452" y="5152"/>
                  </a:lnTo>
                  <a:lnTo>
                    <a:pt x="1437" y="5149"/>
                  </a:lnTo>
                  <a:lnTo>
                    <a:pt x="1412" y="5146"/>
                  </a:lnTo>
                  <a:lnTo>
                    <a:pt x="1390" y="5143"/>
                  </a:lnTo>
                  <a:lnTo>
                    <a:pt x="1371" y="5146"/>
                  </a:lnTo>
                  <a:lnTo>
                    <a:pt x="1355" y="5152"/>
                  </a:lnTo>
                  <a:lnTo>
                    <a:pt x="1355" y="5164"/>
                  </a:lnTo>
                  <a:lnTo>
                    <a:pt x="1359" y="5180"/>
                  </a:lnTo>
                  <a:lnTo>
                    <a:pt x="1368" y="5199"/>
                  </a:lnTo>
                  <a:lnTo>
                    <a:pt x="1374" y="5214"/>
                  </a:lnTo>
                  <a:lnTo>
                    <a:pt x="1377" y="5230"/>
                  </a:lnTo>
                  <a:lnTo>
                    <a:pt x="1368" y="5246"/>
                  </a:lnTo>
                  <a:lnTo>
                    <a:pt x="1355" y="5264"/>
                  </a:lnTo>
                  <a:lnTo>
                    <a:pt x="1340" y="5280"/>
                  </a:lnTo>
                  <a:lnTo>
                    <a:pt x="1324" y="5289"/>
                  </a:lnTo>
                  <a:lnTo>
                    <a:pt x="1305" y="5293"/>
                  </a:lnTo>
                  <a:lnTo>
                    <a:pt x="1280" y="5293"/>
                  </a:lnTo>
                  <a:lnTo>
                    <a:pt x="1259" y="5289"/>
                  </a:lnTo>
                  <a:lnTo>
                    <a:pt x="1243" y="5283"/>
                  </a:lnTo>
                  <a:lnTo>
                    <a:pt x="1230" y="5264"/>
                  </a:lnTo>
                  <a:lnTo>
                    <a:pt x="1224" y="5236"/>
                  </a:lnTo>
                  <a:lnTo>
                    <a:pt x="1224" y="5211"/>
                  </a:lnTo>
                  <a:lnTo>
                    <a:pt x="1230" y="5199"/>
                  </a:lnTo>
                  <a:lnTo>
                    <a:pt x="1240" y="5183"/>
                  </a:lnTo>
                  <a:lnTo>
                    <a:pt x="1252" y="5168"/>
                  </a:lnTo>
                  <a:lnTo>
                    <a:pt x="1252" y="5155"/>
                  </a:lnTo>
                  <a:lnTo>
                    <a:pt x="1240" y="5149"/>
                  </a:lnTo>
                  <a:lnTo>
                    <a:pt x="1221" y="5155"/>
                  </a:lnTo>
                  <a:lnTo>
                    <a:pt x="1199" y="5161"/>
                  </a:lnTo>
                  <a:lnTo>
                    <a:pt x="1184" y="5168"/>
                  </a:lnTo>
                  <a:lnTo>
                    <a:pt x="1165" y="5180"/>
                  </a:lnTo>
                  <a:lnTo>
                    <a:pt x="1143" y="5193"/>
                  </a:lnTo>
                  <a:lnTo>
                    <a:pt x="1127" y="5205"/>
                  </a:lnTo>
                  <a:lnTo>
                    <a:pt x="1109" y="5211"/>
                  </a:lnTo>
                  <a:lnTo>
                    <a:pt x="1090" y="5218"/>
                  </a:lnTo>
                  <a:lnTo>
                    <a:pt x="1071" y="5227"/>
                  </a:lnTo>
                  <a:lnTo>
                    <a:pt x="1056" y="5236"/>
                  </a:lnTo>
                  <a:lnTo>
                    <a:pt x="1056" y="5243"/>
                  </a:lnTo>
                  <a:lnTo>
                    <a:pt x="1056" y="5249"/>
                  </a:lnTo>
                  <a:lnTo>
                    <a:pt x="1059" y="5258"/>
                  </a:lnTo>
                  <a:lnTo>
                    <a:pt x="1059" y="5264"/>
                  </a:lnTo>
                  <a:lnTo>
                    <a:pt x="1059" y="5274"/>
                  </a:lnTo>
                  <a:lnTo>
                    <a:pt x="1056" y="5277"/>
                  </a:lnTo>
                  <a:lnTo>
                    <a:pt x="1034" y="5293"/>
                  </a:lnTo>
                  <a:lnTo>
                    <a:pt x="999" y="5302"/>
                  </a:lnTo>
                  <a:lnTo>
                    <a:pt x="965" y="5305"/>
                  </a:lnTo>
                  <a:lnTo>
                    <a:pt x="937" y="5302"/>
                  </a:lnTo>
                  <a:lnTo>
                    <a:pt x="918" y="5286"/>
                  </a:lnTo>
                  <a:lnTo>
                    <a:pt x="903" y="5261"/>
                  </a:lnTo>
                  <a:lnTo>
                    <a:pt x="887" y="5243"/>
                  </a:lnTo>
                  <a:lnTo>
                    <a:pt x="865" y="5230"/>
                  </a:lnTo>
                  <a:lnTo>
                    <a:pt x="840" y="5218"/>
                  </a:lnTo>
                  <a:lnTo>
                    <a:pt x="815" y="5208"/>
                  </a:lnTo>
                  <a:lnTo>
                    <a:pt x="790" y="5202"/>
                  </a:lnTo>
                  <a:lnTo>
                    <a:pt x="775" y="5208"/>
                  </a:lnTo>
                  <a:lnTo>
                    <a:pt x="756" y="5214"/>
                  </a:lnTo>
                  <a:lnTo>
                    <a:pt x="737" y="5218"/>
                  </a:lnTo>
                  <a:lnTo>
                    <a:pt x="721" y="5218"/>
                  </a:lnTo>
                  <a:lnTo>
                    <a:pt x="700" y="5214"/>
                  </a:lnTo>
                  <a:lnTo>
                    <a:pt x="678" y="5211"/>
                  </a:lnTo>
                  <a:lnTo>
                    <a:pt x="662" y="5205"/>
                  </a:lnTo>
                  <a:lnTo>
                    <a:pt x="656" y="5202"/>
                  </a:lnTo>
                  <a:lnTo>
                    <a:pt x="656" y="5186"/>
                  </a:lnTo>
                  <a:lnTo>
                    <a:pt x="656" y="5161"/>
                  </a:lnTo>
                  <a:lnTo>
                    <a:pt x="656" y="5133"/>
                  </a:lnTo>
                  <a:lnTo>
                    <a:pt x="656" y="5111"/>
                  </a:lnTo>
                  <a:lnTo>
                    <a:pt x="662" y="5093"/>
                  </a:lnTo>
                  <a:lnTo>
                    <a:pt x="668" y="5071"/>
                  </a:lnTo>
                  <a:lnTo>
                    <a:pt x="678" y="5046"/>
                  </a:lnTo>
                  <a:lnTo>
                    <a:pt x="678" y="5027"/>
                  </a:lnTo>
                  <a:lnTo>
                    <a:pt x="678" y="5018"/>
                  </a:lnTo>
                  <a:lnTo>
                    <a:pt x="672" y="5008"/>
                  </a:lnTo>
                  <a:lnTo>
                    <a:pt x="668" y="4996"/>
                  </a:lnTo>
                  <a:lnTo>
                    <a:pt x="662" y="4986"/>
                  </a:lnTo>
                  <a:lnTo>
                    <a:pt x="656" y="4977"/>
                  </a:lnTo>
                  <a:lnTo>
                    <a:pt x="640" y="4965"/>
                  </a:lnTo>
                  <a:lnTo>
                    <a:pt x="618" y="4952"/>
                  </a:lnTo>
                  <a:lnTo>
                    <a:pt x="603" y="4937"/>
                  </a:lnTo>
                  <a:lnTo>
                    <a:pt x="587" y="4918"/>
                  </a:lnTo>
                  <a:lnTo>
                    <a:pt x="572" y="4893"/>
                  </a:lnTo>
                  <a:lnTo>
                    <a:pt x="562" y="4871"/>
                  </a:lnTo>
                  <a:lnTo>
                    <a:pt x="559" y="4849"/>
                  </a:lnTo>
                  <a:lnTo>
                    <a:pt x="562" y="4824"/>
                  </a:lnTo>
                  <a:lnTo>
                    <a:pt x="562" y="4802"/>
                  </a:lnTo>
                  <a:lnTo>
                    <a:pt x="553" y="4784"/>
                  </a:lnTo>
                  <a:lnTo>
                    <a:pt x="537" y="4762"/>
                  </a:lnTo>
                  <a:lnTo>
                    <a:pt x="525" y="4743"/>
                  </a:lnTo>
                  <a:lnTo>
                    <a:pt x="522" y="4721"/>
                  </a:lnTo>
                  <a:lnTo>
                    <a:pt x="519" y="4693"/>
                  </a:lnTo>
                  <a:lnTo>
                    <a:pt x="512" y="4665"/>
                  </a:lnTo>
                  <a:lnTo>
                    <a:pt x="503" y="4646"/>
                  </a:lnTo>
                  <a:lnTo>
                    <a:pt x="487" y="4640"/>
                  </a:lnTo>
                  <a:lnTo>
                    <a:pt x="469" y="4640"/>
                  </a:lnTo>
                  <a:lnTo>
                    <a:pt x="447" y="4640"/>
                  </a:lnTo>
                  <a:lnTo>
                    <a:pt x="428" y="4637"/>
                  </a:lnTo>
                  <a:lnTo>
                    <a:pt x="412" y="4631"/>
                  </a:lnTo>
                  <a:lnTo>
                    <a:pt x="403" y="4612"/>
                  </a:lnTo>
                  <a:lnTo>
                    <a:pt x="397" y="4584"/>
                  </a:lnTo>
                  <a:lnTo>
                    <a:pt x="394" y="4556"/>
                  </a:lnTo>
                  <a:lnTo>
                    <a:pt x="390" y="4524"/>
                  </a:lnTo>
                  <a:lnTo>
                    <a:pt x="390" y="4499"/>
                  </a:lnTo>
                  <a:lnTo>
                    <a:pt x="390" y="4471"/>
                  </a:lnTo>
                  <a:lnTo>
                    <a:pt x="390" y="4440"/>
                  </a:lnTo>
                  <a:lnTo>
                    <a:pt x="390" y="4412"/>
                  </a:lnTo>
                  <a:lnTo>
                    <a:pt x="384" y="4390"/>
                  </a:lnTo>
                  <a:lnTo>
                    <a:pt x="378" y="4362"/>
                  </a:lnTo>
                  <a:lnTo>
                    <a:pt x="372" y="4334"/>
                  </a:lnTo>
                  <a:lnTo>
                    <a:pt x="369" y="4312"/>
                  </a:lnTo>
                  <a:lnTo>
                    <a:pt x="362" y="4284"/>
                  </a:lnTo>
                  <a:lnTo>
                    <a:pt x="359" y="4246"/>
                  </a:lnTo>
                  <a:lnTo>
                    <a:pt x="359" y="4212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4" name="Freeform 57"/>
            <p:cNvSpPr>
              <a:spLocks/>
            </p:cNvSpPr>
            <p:nvPr/>
          </p:nvSpPr>
          <p:spPr bwMode="auto">
            <a:xfrm>
              <a:off x="20139026" y="-1704975"/>
              <a:ext cx="6350000" cy="8153400"/>
            </a:xfrm>
            <a:custGeom>
              <a:avLst/>
              <a:gdLst>
                <a:gd name="T0" fmla="*/ 84 w 4000"/>
                <a:gd name="T1" fmla="*/ 4087 h 5136"/>
                <a:gd name="T2" fmla="*/ 224 w 4000"/>
                <a:gd name="T3" fmla="*/ 3928 h 5136"/>
                <a:gd name="T4" fmla="*/ 209 w 4000"/>
                <a:gd name="T5" fmla="*/ 3741 h 5136"/>
                <a:gd name="T6" fmla="*/ 387 w 4000"/>
                <a:gd name="T7" fmla="*/ 3566 h 5136"/>
                <a:gd name="T8" fmla="*/ 490 w 4000"/>
                <a:gd name="T9" fmla="*/ 3338 h 5136"/>
                <a:gd name="T10" fmla="*/ 615 w 4000"/>
                <a:gd name="T11" fmla="*/ 3344 h 5136"/>
                <a:gd name="T12" fmla="*/ 721 w 4000"/>
                <a:gd name="T13" fmla="*/ 3013 h 5136"/>
                <a:gd name="T14" fmla="*/ 768 w 4000"/>
                <a:gd name="T15" fmla="*/ 2670 h 5136"/>
                <a:gd name="T16" fmla="*/ 540 w 4000"/>
                <a:gd name="T17" fmla="*/ 2364 h 5136"/>
                <a:gd name="T18" fmla="*/ 765 w 4000"/>
                <a:gd name="T19" fmla="*/ 2161 h 5136"/>
                <a:gd name="T20" fmla="*/ 849 w 4000"/>
                <a:gd name="T21" fmla="*/ 1752 h 5136"/>
                <a:gd name="T22" fmla="*/ 677 w 4000"/>
                <a:gd name="T23" fmla="*/ 1327 h 5136"/>
                <a:gd name="T24" fmla="*/ 509 w 4000"/>
                <a:gd name="T25" fmla="*/ 1108 h 5136"/>
                <a:gd name="T26" fmla="*/ 390 w 4000"/>
                <a:gd name="T27" fmla="*/ 840 h 5136"/>
                <a:gd name="T28" fmla="*/ 634 w 4000"/>
                <a:gd name="T29" fmla="*/ 618 h 5136"/>
                <a:gd name="T30" fmla="*/ 918 w 4000"/>
                <a:gd name="T31" fmla="*/ 565 h 5136"/>
                <a:gd name="T32" fmla="*/ 868 w 4000"/>
                <a:gd name="T33" fmla="*/ 396 h 5136"/>
                <a:gd name="T34" fmla="*/ 1005 w 4000"/>
                <a:gd name="T35" fmla="*/ 256 h 5136"/>
                <a:gd name="T36" fmla="*/ 1171 w 4000"/>
                <a:gd name="T37" fmla="*/ 190 h 5136"/>
                <a:gd name="T38" fmla="*/ 1361 w 4000"/>
                <a:gd name="T39" fmla="*/ 69 h 5136"/>
                <a:gd name="T40" fmla="*/ 1589 w 4000"/>
                <a:gd name="T41" fmla="*/ 62 h 5136"/>
                <a:gd name="T42" fmla="*/ 1817 w 4000"/>
                <a:gd name="T43" fmla="*/ 209 h 5136"/>
                <a:gd name="T44" fmla="*/ 2098 w 4000"/>
                <a:gd name="T45" fmla="*/ 284 h 5136"/>
                <a:gd name="T46" fmla="*/ 2304 w 4000"/>
                <a:gd name="T47" fmla="*/ 356 h 5136"/>
                <a:gd name="T48" fmla="*/ 2476 w 4000"/>
                <a:gd name="T49" fmla="*/ 256 h 5136"/>
                <a:gd name="T50" fmla="*/ 2620 w 4000"/>
                <a:gd name="T51" fmla="*/ 256 h 5136"/>
                <a:gd name="T52" fmla="*/ 2769 w 4000"/>
                <a:gd name="T53" fmla="*/ 556 h 5136"/>
                <a:gd name="T54" fmla="*/ 3104 w 4000"/>
                <a:gd name="T55" fmla="*/ 749 h 5136"/>
                <a:gd name="T56" fmla="*/ 3175 w 4000"/>
                <a:gd name="T57" fmla="*/ 1136 h 5136"/>
                <a:gd name="T58" fmla="*/ 2844 w 4000"/>
                <a:gd name="T59" fmla="*/ 1314 h 5136"/>
                <a:gd name="T60" fmla="*/ 2838 w 4000"/>
                <a:gd name="T61" fmla="*/ 1714 h 5136"/>
                <a:gd name="T62" fmla="*/ 2673 w 4000"/>
                <a:gd name="T63" fmla="*/ 1986 h 5136"/>
                <a:gd name="T64" fmla="*/ 2704 w 4000"/>
                <a:gd name="T65" fmla="*/ 2326 h 5136"/>
                <a:gd name="T66" fmla="*/ 2932 w 4000"/>
                <a:gd name="T67" fmla="*/ 2779 h 5136"/>
                <a:gd name="T68" fmla="*/ 3144 w 4000"/>
                <a:gd name="T69" fmla="*/ 3082 h 5136"/>
                <a:gd name="T70" fmla="*/ 3022 w 4000"/>
                <a:gd name="T71" fmla="*/ 3382 h 5136"/>
                <a:gd name="T72" fmla="*/ 3303 w 4000"/>
                <a:gd name="T73" fmla="*/ 3394 h 5136"/>
                <a:gd name="T74" fmla="*/ 3609 w 4000"/>
                <a:gd name="T75" fmla="*/ 3329 h 5136"/>
                <a:gd name="T76" fmla="*/ 3750 w 4000"/>
                <a:gd name="T77" fmla="*/ 3266 h 5136"/>
                <a:gd name="T78" fmla="*/ 3884 w 4000"/>
                <a:gd name="T79" fmla="*/ 3572 h 5136"/>
                <a:gd name="T80" fmla="*/ 3931 w 4000"/>
                <a:gd name="T81" fmla="*/ 3897 h 5136"/>
                <a:gd name="T82" fmla="*/ 3800 w 4000"/>
                <a:gd name="T83" fmla="*/ 4078 h 5136"/>
                <a:gd name="T84" fmla="*/ 3697 w 4000"/>
                <a:gd name="T85" fmla="*/ 4256 h 5136"/>
                <a:gd name="T86" fmla="*/ 3481 w 4000"/>
                <a:gd name="T87" fmla="*/ 4428 h 5136"/>
                <a:gd name="T88" fmla="*/ 3235 w 4000"/>
                <a:gd name="T89" fmla="*/ 4593 h 5136"/>
                <a:gd name="T90" fmla="*/ 3029 w 4000"/>
                <a:gd name="T91" fmla="*/ 4787 h 5136"/>
                <a:gd name="T92" fmla="*/ 2751 w 4000"/>
                <a:gd name="T93" fmla="*/ 4640 h 5136"/>
                <a:gd name="T94" fmla="*/ 2551 w 4000"/>
                <a:gd name="T95" fmla="*/ 4499 h 5136"/>
                <a:gd name="T96" fmla="*/ 2332 w 4000"/>
                <a:gd name="T97" fmla="*/ 4674 h 5136"/>
                <a:gd name="T98" fmla="*/ 2201 w 4000"/>
                <a:gd name="T99" fmla="*/ 4346 h 5136"/>
                <a:gd name="T100" fmla="*/ 1948 w 4000"/>
                <a:gd name="T101" fmla="*/ 4437 h 5136"/>
                <a:gd name="T102" fmla="*/ 1798 w 4000"/>
                <a:gd name="T103" fmla="*/ 4534 h 5136"/>
                <a:gd name="T104" fmla="*/ 1726 w 4000"/>
                <a:gd name="T105" fmla="*/ 4543 h 5136"/>
                <a:gd name="T106" fmla="*/ 1648 w 4000"/>
                <a:gd name="T107" fmla="*/ 4718 h 5136"/>
                <a:gd name="T108" fmla="*/ 1555 w 4000"/>
                <a:gd name="T109" fmla="*/ 4990 h 5136"/>
                <a:gd name="T110" fmla="*/ 1430 w 4000"/>
                <a:gd name="T111" fmla="*/ 4880 h 5136"/>
                <a:gd name="T112" fmla="*/ 1327 w 4000"/>
                <a:gd name="T113" fmla="*/ 4646 h 5136"/>
                <a:gd name="T114" fmla="*/ 1099 w 4000"/>
                <a:gd name="T115" fmla="*/ 4409 h 5136"/>
                <a:gd name="T116" fmla="*/ 768 w 4000"/>
                <a:gd name="T117" fmla="*/ 4905 h 5136"/>
                <a:gd name="T118" fmla="*/ 418 w 4000"/>
                <a:gd name="T119" fmla="*/ 5058 h 5136"/>
                <a:gd name="T120" fmla="*/ 149 w 4000"/>
                <a:gd name="T121" fmla="*/ 5077 h 5136"/>
                <a:gd name="T122" fmla="*/ 153 w 4000"/>
                <a:gd name="T123" fmla="*/ 4727 h 5136"/>
                <a:gd name="T124" fmla="*/ 31 w 4000"/>
                <a:gd name="T125" fmla="*/ 4456 h 5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0" h="5136">
                  <a:moveTo>
                    <a:pt x="28" y="4306"/>
                  </a:moveTo>
                  <a:lnTo>
                    <a:pt x="31" y="4297"/>
                  </a:lnTo>
                  <a:lnTo>
                    <a:pt x="40" y="4278"/>
                  </a:lnTo>
                  <a:lnTo>
                    <a:pt x="53" y="4256"/>
                  </a:lnTo>
                  <a:lnTo>
                    <a:pt x="68" y="4237"/>
                  </a:lnTo>
                  <a:lnTo>
                    <a:pt x="75" y="4231"/>
                  </a:lnTo>
                  <a:lnTo>
                    <a:pt x="84" y="4225"/>
                  </a:lnTo>
                  <a:lnTo>
                    <a:pt x="93" y="4218"/>
                  </a:lnTo>
                  <a:lnTo>
                    <a:pt x="103" y="4212"/>
                  </a:lnTo>
                  <a:lnTo>
                    <a:pt x="106" y="4206"/>
                  </a:lnTo>
                  <a:lnTo>
                    <a:pt x="109" y="4187"/>
                  </a:lnTo>
                  <a:lnTo>
                    <a:pt x="109" y="4168"/>
                  </a:lnTo>
                  <a:lnTo>
                    <a:pt x="106" y="4153"/>
                  </a:lnTo>
                  <a:lnTo>
                    <a:pt x="100" y="4137"/>
                  </a:lnTo>
                  <a:lnTo>
                    <a:pt x="90" y="4125"/>
                  </a:lnTo>
                  <a:lnTo>
                    <a:pt x="84" y="4109"/>
                  </a:lnTo>
                  <a:lnTo>
                    <a:pt x="81" y="4097"/>
                  </a:lnTo>
                  <a:lnTo>
                    <a:pt x="84" y="4087"/>
                  </a:lnTo>
                  <a:lnTo>
                    <a:pt x="93" y="4084"/>
                  </a:lnTo>
                  <a:lnTo>
                    <a:pt x="103" y="4078"/>
                  </a:lnTo>
                  <a:lnTo>
                    <a:pt x="112" y="4072"/>
                  </a:lnTo>
                  <a:lnTo>
                    <a:pt x="121" y="4069"/>
                  </a:lnTo>
                  <a:lnTo>
                    <a:pt x="131" y="4065"/>
                  </a:lnTo>
                  <a:lnTo>
                    <a:pt x="137" y="4062"/>
                  </a:lnTo>
                  <a:lnTo>
                    <a:pt x="146" y="4059"/>
                  </a:lnTo>
                  <a:lnTo>
                    <a:pt x="153" y="4053"/>
                  </a:lnTo>
                  <a:lnTo>
                    <a:pt x="174" y="4040"/>
                  </a:lnTo>
                  <a:lnTo>
                    <a:pt x="196" y="4022"/>
                  </a:lnTo>
                  <a:lnTo>
                    <a:pt x="212" y="4003"/>
                  </a:lnTo>
                  <a:lnTo>
                    <a:pt x="212" y="3987"/>
                  </a:lnTo>
                  <a:lnTo>
                    <a:pt x="209" y="3966"/>
                  </a:lnTo>
                  <a:lnTo>
                    <a:pt x="206" y="3944"/>
                  </a:lnTo>
                  <a:lnTo>
                    <a:pt x="212" y="3928"/>
                  </a:lnTo>
                  <a:lnTo>
                    <a:pt x="215" y="3928"/>
                  </a:lnTo>
                  <a:lnTo>
                    <a:pt x="218" y="3928"/>
                  </a:lnTo>
                  <a:lnTo>
                    <a:pt x="224" y="3928"/>
                  </a:lnTo>
                  <a:lnTo>
                    <a:pt x="231" y="3931"/>
                  </a:lnTo>
                  <a:lnTo>
                    <a:pt x="234" y="3928"/>
                  </a:lnTo>
                  <a:lnTo>
                    <a:pt x="246" y="3912"/>
                  </a:lnTo>
                  <a:lnTo>
                    <a:pt x="256" y="3887"/>
                  </a:lnTo>
                  <a:lnTo>
                    <a:pt x="262" y="3862"/>
                  </a:lnTo>
                  <a:lnTo>
                    <a:pt x="259" y="3841"/>
                  </a:lnTo>
                  <a:lnTo>
                    <a:pt x="256" y="3834"/>
                  </a:lnTo>
                  <a:lnTo>
                    <a:pt x="246" y="3825"/>
                  </a:lnTo>
                  <a:lnTo>
                    <a:pt x="237" y="3819"/>
                  </a:lnTo>
                  <a:lnTo>
                    <a:pt x="231" y="3813"/>
                  </a:lnTo>
                  <a:lnTo>
                    <a:pt x="224" y="3806"/>
                  </a:lnTo>
                  <a:lnTo>
                    <a:pt x="218" y="3797"/>
                  </a:lnTo>
                  <a:lnTo>
                    <a:pt x="215" y="3788"/>
                  </a:lnTo>
                  <a:lnTo>
                    <a:pt x="212" y="3775"/>
                  </a:lnTo>
                  <a:lnTo>
                    <a:pt x="212" y="3766"/>
                  </a:lnTo>
                  <a:lnTo>
                    <a:pt x="209" y="3759"/>
                  </a:lnTo>
                  <a:lnTo>
                    <a:pt x="209" y="3750"/>
                  </a:lnTo>
                  <a:lnTo>
                    <a:pt x="209" y="3741"/>
                  </a:lnTo>
                  <a:lnTo>
                    <a:pt x="209" y="3734"/>
                  </a:lnTo>
                  <a:lnTo>
                    <a:pt x="212" y="3728"/>
                  </a:lnTo>
                  <a:lnTo>
                    <a:pt x="215" y="3722"/>
                  </a:lnTo>
                  <a:lnTo>
                    <a:pt x="224" y="3716"/>
                  </a:lnTo>
                  <a:lnTo>
                    <a:pt x="234" y="3709"/>
                  </a:lnTo>
                  <a:lnTo>
                    <a:pt x="243" y="3706"/>
                  </a:lnTo>
                  <a:lnTo>
                    <a:pt x="249" y="3700"/>
                  </a:lnTo>
                  <a:lnTo>
                    <a:pt x="253" y="3694"/>
                  </a:lnTo>
                  <a:lnTo>
                    <a:pt x="256" y="3684"/>
                  </a:lnTo>
                  <a:lnTo>
                    <a:pt x="259" y="3675"/>
                  </a:lnTo>
                  <a:lnTo>
                    <a:pt x="262" y="3666"/>
                  </a:lnTo>
                  <a:lnTo>
                    <a:pt x="265" y="3659"/>
                  </a:lnTo>
                  <a:lnTo>
                    <a:pt x="281" y="3635"/>
                  </a:lnTo>
                  <a:lnTo>
                    <a:pt x="299" y="3610"/>
                  </a:lnTo>
                  <a:lnTo>
                    <a:pt x="321" y="3591"/>
                  </a:lnTo>
                  <a:lnTo>
                    <a:pt x="340" y="3581"/>
                  </a:lnTo>
                  <a:lnTo>
                    <a:pt x="368" y="3575"/>
                  </a:lnTo>
                  <a:lnTo>
                    <a:pt x="387" y="3566"/>
                  </a:lnTo>
                  <a:lnTo>
                    <a:pt x="396" y="3563"/>
                  </a:lnTo>
                  <a:lnTo>
                    <a:pt x="406" y="3556"/>
                  </a:lnTo>
                  <a:lnTo>
                    <a:pt x="415" y="3547"/>
                  </a:lnTo>
                  <a:lnTo>
                    <a:pt x="424" y="3541"/>
                  </a:lnTo>
                  <a:lnTo>
                    <a:pt x="431" y="3535"/>
                  </a:lnTo>
                  <a:lnTo>
                    <a:pt x="440" y="3513"/>
                  </a:lnTo>
                  <a:lnTo>
                    <a:pt x="446" y="3488"/>
                  </a:lnTo>
                  <a:lnTo>
                    <a:pt x="456" y="3469"/>
                  </a:lnTo>
                  <a:lnTo>
                    <a:pt x="462" y="3466"/>
                  </a:lnTo>
                  <a:lnTo>
                    <a:pt x="471" y="3463"/>
                  </a:lnTo>
                  <a:lnTo>
                    <a:pt x="480" y="3460"/>
                  </a:lnTo>
                  <a:lnTo>
                    <a:pt x="487" y="3457"/>
                  </a:lnTo>
                  <a:lnTo>
                    <a:pt x="493" y="3453"/>
                  </a:lnTo>
                  <a:lnTo>
                    <a:pt x="499" y="3435"/>
                  </a:lnTo>
                  <a:lnTo>
                    <a:pt x="499" y="3410"/>
                  </a:lnTo>
                  <a:lnTo>
                    <a:pt x="496" y="3385"/>
                  </a:lnTo>
                  <a:lnTo>
                    <a:pt x="496" y="3363"/>
                  </a:lnTo>
                  <a:lnTo>
                    <a:pt x="490" y="3338"/>
                  </a:lnTo>
                  <a:lnTo>
                    <a:pt x="484" y="3310"/>
                  </a:lnTo>
                  <a:lnTo>
                    <a:pt x="480" y="3288"/>
                  </a:lnTo>
                  <a:lnTo>
                    <a:pt x="480" y="3282"/>
                  </a:lnTo>
                  <a:lnTo>
                    <a:pt x="480" y="3272"/>
                  </a:lnTo>
                  <a:lnTo>
                    <a:pt x="484" y="3263"/>
                  </a:lnTo>
                  <a:lnTo>
                    <a:pt x="487" y="3254"/>
                  </a:lnTo>
                  <a:lnTo>
                    <a:pt x="490" y="3247"/>
                  </a:lnTo>
                  <a:lnTo>
                    <a:pt x="496" y="3241"/>
                  </a:lnTo>
                  <a:lnTo>
                    <a:pt x="509" y="3241"/>
                  </a:lnTo>
                  <a:lnTo>
                    <a:pt x="527" y="3244"/>
                  </a:lnTo>
                  <a:lnTo>
                    <a:pt x="543" y="3250"/>
                  </a:lnTo>
                  <a:lnTo>
                    <a:pt x="555" y="3260"/>
                  </a:lnTo>
                  <a:lnTo>
                    <a:pt x="559" y="3272"/>
                  </a:lnTo>
                  <a:lnTo>
                    <a:pt x="559" y="3288"/>
                  </a:lnTo>
                  <a:lnTo>
                    <a:pt x="559" y="3304"/>
                  </a:lnTo>
                  <a:lnTo>
                    <a:pt x="565" y="3316"/>
                  </a:lnTo>
                  <a:lnTo>
                    <a:pt x="587" y="3332"/>
                  </a:lnTo>
                  <a:lnTo>
                    <a:pt x="615" y="3344"/>
                  </a:lnTo>
                  <a:lnTo>
                    <a:pt x="649" y="3350"/>
                  </a:lnTo>
                  <a:lnTo>
                    <a:pt x="677" y="3350"/>
                  </a:lnTo>
                  <a:lnTo>
                    <a:pt x="696" y="3341"/>
                  </a:lnTo>
                  <a:lnTo>
                    <a:pt x="718" y="3325"/>
                  </a:lnTo>
                  <a:lnTo>
                    <a:pt x="733" y="3307"/>
                  </a:lnTo>
                  <a:lnTo>
                    <a:pt x="737" y="3288"/>
                  </a:lnTo>
                  <a:lnTo>
                    <a:pt x="737" y="3263"/>
                  </a:lnTo>
                  <a:lnTo>
                    <a:pt x="733" y="3238"/>
                  </a:lnTo>
                  <a:lnTo>
                    <a:pt x="730" y="3213"/>
                  </a:lnTo>
                  <a:lnTo>
                    <a:pt x="733" y="3194"/>
                  </a:lnTo>
                  <a:lnTo>
                    <a:pt x="743" y="3175"/>
                  </a:lnTo>
                  <a:lnTo>
                    <a:pt x="758" y="3160"/>
                  </a:lnTo>
                  <a:lnTo>
                    <a:pt x="765" y="3141"/>
                  </a:lnTo>
                  <a:lnTo>
                    <a:pt x="765" y="3116"/>
                  </a:lnTo>
                  <a:lnTo>
                    <a:pt x="755" y="3085"/>
                  </a:lnTo>
                  <a:lnTo>
                    <a:pt x="743" y="3057"/>
                  </a:lnTo>
                  <a:lnTo>
                    <a:pt x="733" y="3032"/>
                  </a:lnTo>
                  <a:lnTo>
                    <a:pt x="721" y="3013"/>
                  </a:lnTo>
                  <a:lnTo>
                    <a:pt x="702" y="2991"/>
                  </a:lnTo>
                  <a:lnTo>
                    <a:pt x="693" y="2973"/>
                  </a:lnTo>
                  <a:lnTo>
                    <a:pt x="683" y="2948"/>
                  </a:lnTo>
                  <a:lnTo>
                    <a:pt x="674" y="2916"/>
                  </a:lnTo>
                  <a:lnTo>
                    <a:pt x="668" y="2885"/>
                  </a:lnTo>
                  <a:lnTo>
                    <a:pt x="665" y="2860"/>
                  </a:lnTo>
                  <a:lnTo>
                    <a:pt x="671" y="2835"/>
                  </a:lnTo>
                  <a:lnTo>
                    <a:pt x="683" y="2807"/>
                  </a:lnTo>
                  <a:lnTo>
                    <a:pt x="696" y="2782"/>
                  </a:lnTo>
                  <a:lnTo>
                    <a:pt x="708" y="2760"/>
                  </a:lnTo>
                  <a:lnTo>
                    <a:pt x="715" y="2757"/>
                  </a:lnTo>
                  <a:lnTo>
                    <a:pt x="724" y="2751"/>
                  </a:lnTo>
                  <a:lnTo>
                    <a:pt x="733" y="2745"/>
                  </a:lnTo>
                  <a:lnTo>
                    <a:pt x="743" y="2738"/>
                  </a:lnTo>
                  <a:lnTo>
                    <a:pt x="752" y="2732"/>
                  </a:lnTo>
                  <a:lnTo>
                    <a:pt x="758" y="2726"/>
                  </a:lnTo>
                  <a:lnTo>
                    <a:pt x="765" y="2701"/>
                  </a:lnTo>
                  <a:lnTo>
                    <a:pt x="768" y="2670"/>
                  </a:lnTo>
                  <a:lnTo>
                    <a:pt x="768" y="2638"/>
                  </a:lnTo>
                  <a:lnTo>
                    <a:pt x="762" y="2613"/>
                  </a:lnTo>
                  <a:lnTo>
                    <a:pt x="755" y="2595"/>
                  </a:lnTo>
                  <a:lnTo>
                    <a:pt x="746" y="2573"/>
                  </a:lnTo>
                  <a:lnTo>
                    <a:pt x="737" y="2557"/>
                  </a:lnTo>
                  <a:lnTo>
                    <a:pt x="724" y="2529"/>
                  </a:lnTo>
                  <a:lnTo>
                    <a:pt x="708" y="2501"/>
                  </a:lnTo>
                  <a:lnTo>
                    <a:pt x="693" y="2476"/>
                  </a:lnTo>
                  <a:lnTo>
                    <a:pt x="677" y="2457"/>
                  </a:lnTo>
                  <a:lnTo>
                    <a:pt x="655" y="2439"/>
                  </a:lnTo>
                  <a:lnTo>
                    <a:pt x="634" y="2423"/>
                  </a:lnTo>
                  <a:lnTo>
                    <a:pt x="615" y="2410"/>
                  </a:lnTo>
                  <a:lnTo>
                    <a:pt x="599" y="2407"/>
                  </a:lnTo>
                  <a:lnTo>
                    <a:pt x="580" y="2407"/>
                  </a:lnTo>
                  <a:lnTo>
                    <a:pt x="565" y="2407"/>
                  </a:lnTo>
                  <a:lnTo>
                    <a:pt x="552" y="2401"/>
                  </a:lnTo>
                  <a:lnTo>
                    <a:pt x="543" y="2385"/>
                  </a:lnTo>
                  <a:lnTo>
                    <a:pt x="540" y="2364"/>
                  </a:lnTo>
                  <a:lnTo>
                    <a:pt x="540" y="2342"/>
                  </a:lnTo>
                  <a:lnTo>
                    <a:pt x="540" y="2323"/>
                  </a:lnTo>
                  <a:lnTo>
                    <a:pt x="546" y="2295"/>
                  </a:lnTo>
                  <a:lnTo>
                    <a:pt x="559" y="2261"/>
                  </a:lnTo>
                  <a:lnTo>
                    <a:pt x="574" y="2236"/>
                  </a:lnTo>
                  <a:lnTo>
                    <a:pt x="590" y="2220"/>
                  </a:lnTo>
                  <a:lnTo>
                    <a:pt x="609" y="2207"/>
                  </a:lnTo>
                  <a:lnTo>
                    <a:pt x="627" y="2198"/>
                  </a:lnTo>
                  <a:lnTo>
                    <a:pt x="637" y="2195"/>
                  </a:lnTo>
                  <a:lnTo>
                    <a:pt x="646" y="2195"/>
                  </a:lnTo>
                  <a:lnTo>
                    <a:pt x="655" y="2198"/>
                  </a:lnTo>
                  <a:lnTo>
                    <a:pt x="665" y="2198"/>
                  </a:lnTo>
                  <a:lnTo>
                    <a:pt x="674" y="2198"/>
                  </a:lnTo>
                  <a:lnTo>
                    <a:pt x="693" y="2189"/>
                  </a:lnTo>
                  <a:lnTo>
                    <a:pt x="715" y="2176"/>
                  </a:lnTo>
                  <a:lnTo>
                    <a:pt x="733" y="2167"/>
                  </a:lnTo>
                  <a:lnTo>
                    <a:pt x="746" y="2164"/>
                  </a:lnTo>
                  <a:lnTo>
                    <a:pt x="765" y="2161"/>
                  </a:lnTo>
                  <a:lnTo>
                    <a:pt x="783" y="2158"/>
                  </a:lnTo>
                  <a:lnTo>
                    <a:pt x="796" y="2154"/>
                  </a:lnTo>
                  <a:lnTo>
                    <a:pt x="811" y="2133"/>
                  </a:lnTo>
                  <a:lnTo>
                    <a:pt x="821" y="2101"/>
                  </a:lnTo>
                  <a:lnTo>
                    <a:pt x="827" y="2070"/>
                  </a:lnTo>
                  <a:lnTo>
                    <a:pt x="833" y="2042"/>
                  </a:lnTo>
                  <a:lnTo>
                    <a:pt x="843" y="2020"/>
                  </a:lnTo>
                  <a:lnTo>
                    <a:pt x="855" y="1989"/>
                  </a:lnTo>
                  <a:lnTo>
                    <a:pt x="861" y="1964"/>
                  </a:lnTo>
                  <a:lnTo>
                    <a:pt x="858" y="1942"/>
                  </a:lnTo>
                  <a:lnTo>
                    <a:pt x="852" y="1914"/>
                  </a:lnTo>
                  <a:lnTo>
                    <a:pt x="849" y="1889"/>
                  </a:lnTo>
                  <a:lnTo>
                    <a:pt x="852" y="1870"/>
                  </a:lnTo>
                  <a:lnTo>
                    <a:pt x="858" y="1845"/>
                  </a:lnTo>
                  <a:lnTo>
                    <a:pt x="865" y="1823"/>
                  </a:lnTo>
                  <a:lnTo>
                    <a:pt x="865" y="1805"/>
                  </a:lnTo>
                  <a:lnTo>
                    <a:pt x="858" y="1780"/>
                  </a:lnTo>
                  <a:lnTo>
                    <a:pt x="849" y="1752"/>
                  </a:lnTo>
                  <a:lnTo>
                    <a:pt x="840" y="1723"/>
                  </a:lnTo>
                  <a:lnTo>
                    <a:pt x="830" y="1699"/>
                  </a:lnTo>
                  <a:lnTo>
                    <a:pt x="821" y="1670"/>
                  </a:lnTo>
                  <a:lnTo>
                    <a:pt x="811" y="1636"/>
                  </a:lnTo>
                  <a:lnTo>
                    <a:pt x="805" y="1608"/>
                  </a:lnTo>
                  <a:lnTo>
                    <a:pt x="805" y="1586"/>
                  </a:lnTo>
                  <a:lnTo>
                    <a:pt x="808" y="1558"/>
                  </a:lnTo>
                  <a:lnTo>
                    <a:pt x="811" y="1533"/>
                  </a:lnTo>
                  <a:lnTo>
                    <a:pt x="808" y="1511"/>
                  </a:lnTo>
                  <a:lnTo>
                    <a:pt x="802" y="1486"/>
                  </a:lnTo>
                  <a:lnTo>
                    <a:pt x="790" y="1455"/>
                  </a:lnTo>
                  <a:lnTo>
                    <a:pt x="777" y="1427"/>
                  </a:lnTo>
                  <a:lnTo>
                    <a:pt x="762" y="1405"/>
                  </a:lnTo>
                  <a:lnTo>
                    <a:pt x="746" y="1389"/>
                  </a:lnTo>
                  <a:lnTo>
                    <a:pt x="721" y="1377"/>
                  </a:lnTo>
                  <a:lnTo>
                    <a:pt x="696" y="1361"/>
                  </a:lnTo>
                  <a:lnTo>
                    <a:pt x="680" y="1346"/>
                  </a:lnTo>
                  <a:lnTo>
                    <a:pt x="677" y="1327"/>
                  </a:lnTo>
                  <a:lnTo>
                    <a:pt x="680" y="1305"/>
                  </a:lnTo>
                  <a:lnTo>
                    <a:pt x="683" y="1280"/>
                  </a:lnTo>
                  <a:lnTo>
                    <a:pt x="680" y="1261"/>
                  </a:lnTo>
                  <a:lnTo>
                    <a:pt x="665" y="1243"/>
                  </a:lnTo>
                  <a:lnTo>
                    <a:pt x="640" y="1224"/>
                  </a:lnTo>
                  <a:lnTo>
                    <a:pt x="615" y="1215"/>
                  </a:lnTo>
                  <a:lnTo>
                    <a:pt x="609" y="1211"/>
                  </a:lnTo>
                  <a:lnTo>
                    <a:pt x="599" y="1211"/>
                  </a:lnTo>
                  <a:lnTo>
                    <a:pt x="590" y="1215"/>
                  </a:lnTo>
                  <a:lnTo>
                    <a:pt x="580" y="1215"/>
                  </a:lnTo>
                  <a:lnTo>
                    <a:pt x="571" y="1215"/>
                  </a:lnTo>
                  <a:lnTo>
                    <a:pt x="565" y="1215"/>
                  </a:lnTo>
                  <a:lnTo>
                    <a:pt x="559" y="1199"/>
                  </a:lnTo>
                  <a:lnTo>
                    <a:pt x="552" y="1180"/>
                  </a:lnTo>
                  <a:lnTo>
                    <a:pt x="546" y="1158"/>
                  </a:lnTo>
                  <a:lnTo>
                    <a:pt x="540" y="1143"/>
                  </a:lnTo>
                  <a:lnTo>
                    <a:pt x="527" y="1127"/>
                  </a:lnTo>
                  <a:lnTo>
                    <a:pt x="509" y="1108"/>
                  </a:lnTo>
                  <a:lnTo>
                    <a:pt x="490" y="1096"/>
                  </a:lnTo>
                  <a:lnTo>
                    <a:pt x="471" y="1090"/>
                  </a:lnTo>
                  <a:lnTo>
                    <a:pt x="449" y="1083"/>
                  </a:lnTo>
                  <a:lnTo>
                    <a:pt x="427" y="1077"/>
                  </a:lnTo>
                  <a:lnTo>
                    <a:pt x="412" y="1071"/>
                  </a:lnTo>
                  <a:lnTo>
                    <a:pt x="402" y="1055"/>
                  </a:lnTo>
                  <a:lnTo>
                    <a:pt x="393" y="1033"/>
                  </a:lnTo>
                  <a:lnTo>
                    <a:pt x="387" y="1015"/>
                  </a:lnTo>
                  <a:lnTo>
                    <a:pt x="377" y="993"/>
                  </a:lnTo>
                  <a:lnTo>
                    <a:pt x="362" y="968"/>
                  </a:lnTo>
                  <a:lnTo>
                    <a:pt x="349" y="943"/>
                  </a:lnTo>
                  <a:lnTo>
                    <a:pt x="340" y="918"/>
                  </a:lnTo>
                  <a:lnTo>
                    <a:pt x="343" y="899"/>
                  </a:lnTo>
                  <a:lnTo>
                    <a:pt x="349" y="877"/>
                  </a:lnTo>
                  <a:lnTo>
                    <a:pt x="356" y="859"/>
                  </a:lnTo>
                  <a:lnTo>
                    <a:pt x="359" y="855"/>
                  </a:lnTo>
                  <a:lnTo>
                    <a:pt x="371" y="846"/>
                  </a:lnTo>
                  <a:lnTo>
                    <a:pt x="390" y="840"/>
                  </a:lnTo>
                  <a:lnTo>
                    <a:pt x="409" y="830"/>
                  </a:lnTo>
                  <a:lnTo>
                    <a:pt x="421" y="821"/>
                  </a:lnTo>
                  <a:lnTo>
                    <a:pt x="424" y="809"/>
                  </a:lnTo>
                  <a:lnTo>
                    <a:pt x="421" y="790"/>
                  </a:lnTo>
                  <a:lnTo>
                    <a:pt x="418" y="771"/>
                  </a:lnTo>
                  <a:lnTo>
                    <a:pt x="421" y="755"/>
                  </a:lnTo>
                  <a:lnTo>
                    <a:pt x="440" y="737"/>
                  </a:lnTo>
                  <a:lnTo>
                    <a:pt x="468" y="718"/>
                  </a:lnTo>
                  <a:lnTo>
                    <a:pt x="499" y="702"/>
                  </a:lnTo>
                  <a:lnTo>
                    <a:pt x="530" y="687"/>
                  </a:lnTo>
                  <a:lnTo>
                    <a:pt x="555" y="674"/>
                  </a:lnTo>
                  <a:lnTo>
                    <a:pt x="565" y="668"/>
                  </a:lnTo>
                  <a:lnTo>
                    <a:pt x="571" y="662"/>
                  </a:lnTo>
                  <a:lnTo>
                    <a:pt x="580" y="656"/>
                  </a:lnTo>
                  <a:lnTo>
                    <a:pt x="590" y="649"/>
                  </a:lnTo>
                  <a:lnTo>
                    <a:pt x="596" y="646"/>
                  </a:lnTo>
                  <a:lnTo>
                    <a:pt x="615" y="634"/>
                  </a:lnTo>
                  <a:lnTo>
                    <a:pt x="634" y="618"/>
                  </a:lnTo>
                  <a:lnTo>
                    <a:pt x="652" y="612"/>
                  </a:lnTo>
                  <a:lnTo>
                    <a:pt x="668" y="618"/>
                  </a:lnTo>
                  <a:lnTo>
                    <a:pt x="683" y="627"/>
                  </a:lnTo>
                  <a:lnTo>
                    <a:pt x="699" y="640"/>
                  </a:lnTo>
                  <a:lnTo>
                    <a:pt x="715" y="646"/>
                  </a:lnTo>
                  <a:lnTo>
                    <a:pt x="746" y="649"/>
                  </a:lnTo>
                  <a:lnTo>
                    <a:pt x="780" y="646"/>
                  </a:lnTo>
                  <a:lnTo>
                    <a:pt x="818" y="640"/>
                  </a:lnTo>
                  <a:lnTo>
                    <a:pt x="846" y="631"/>
                  </a:lnTo>
                  <a:lnTo>
                    <a:pt x="858" y="615"/>
                  </a:lnTo>
                  <a:lnTo>
                    <a:pt x="874" y="593"/>
                  </a:lnTo>
                  <a:lnTo>
                    <a:pt x="890" y="578"/>
                  </a:lnTo>
                  <a:lnTo>
                    <a:pt x="893" y="578"/>
                  </a:lnTo>
                  <a:lnTo>
                    <a:pt x="899" y="578"/>
                  </a:lnTo>
                  <a:lnTo>
                    <a:pt x="905" y="578"/>
                  </a:lnTo>
                  <a:lnTo>
                    <a:pt x="911" y="578"/>
                  </a:lnTo>
                  <a:lnTo>
                    <a:pt x="915" y="578"/>
                  </a:lnTo>
                  <a:lnTo>
                    <a:pt x="918" y="565"/>
                  </a:lnTo>
                  <a:lnTo>
                    <a:pt x="915" y="546"/>
                  </a:lnTo>
                  <a:lnTo>
                    <a:pt x="908" y="528"/>
                  </a:lnTo>
                  <a:lnTo>
                    <a:pt x="899" y="509"/>
                  </a:lnTo>
                  <a:lnTo>
                    <a:pt x="893" y="496"/>
                  </a:lnTo>
                  <a:lnTo>
                    <a:pt x="890" y="487"/>
                  </a:lnTo>
                  <a:lnTo>
                    <a:pt x="883" y="481"/>
                  </a:lnTo>
                  <a:lnTo>
                    <a:pt x="877" y="471"/>
                  </a:lnTo>
                  <a:lnTo>
                    <a:pt x="871" y="465"/>
                  </a:lnTo>
                  <a:lnTo>
                    <a:pt x="868" y="456"/>
                  </a:lnTo>
                  <a:lnTo>
                    <a:pt x="865" y="449"/>
                  </a:lnTo>
                  <a:lnTo>
                    <a:pt x="868" y="443"/>
                  </a:lnTo>
                  <a:lnTo>
                    <a:pt x="871" y="434"/>
                  </a:lnTo>
                  <a:lnTo>
                    <a:pt x="874" y="428"/>
                  </a:lnTo>
                  <a:lnTo>
                    <a:pt x="880" y="418"/>
                  </a:lnTo>
                  <a:lnTo>
                    <a:pt x="880" y="412"/>
                  </a:lnTo>
                  <a:lnTo>
                    <a:pt x="877" y="409"/>
                  </a:lnTo>
                  <a:lnTo>
                    <a:pt x="874" y="403"/>
                  </a:lnTo>
                  <a:lnTo>
                    <a:pt x="868" y="396"/>
                  </a:lnTo>
                  <a:lnTo>
                    <a:pt x="865" y="390"/>
                  </a:lnTo>
                  <a:lnTo>
                    <a:pt x="865" y="381"/>
                  </a:lnTo>
                  <a:lnTo>
                    <a:pt x="868" y="371"/>
                  </a:lnTo>
                  <a:lnTo>
                    <a:pt x="871" y="362"/>
                  </a:lnTo>
                  <a:lnTo>
                    <a:pt x="877" y="353"/>
                  </a:lnTo>
                  <a:lnTo>
                    <a:pt x="880" y="343"/>
                  </a:lnTo>
                  <a:lnTo>
                    <a:pt x="899" y="331"/>
                  </a:lnTo>
                  <a:lnTo>
                    <a:pt x="927" y="321"/>
                  </a:lnTo>
                  <a:lnTo>
                    <a:pt x="946" y="315"/>
                  </a:lnTo>
                  <a:lnTo>
                    <a:pt x="952" y="309"/>
                  </a:lnTo>
                  <a:lnTo>
                    <a:pt x="949" y="296"/>
                  </a:lnTo>
                  <a:lnTo>
                    <a:pt x="946" y="281"/>
                  </a:lnTo>
                  <a:lnTo>
                    <a:pt x="946" y="265"/>
                  </a:lnTo>
                  <a:lnTo>
                    <a:pt x="946" y="256"/>
                  </a:lnTo>
                  <a:lnTo>
                    <a:pt x="958" y="250"/>
                  </a:lnTo>
                  <a:lnTo>
                    <a:pt x="974" y="253"/>
                  </a:lnTo>
                  <a:lnTo>
                    <a:pt x="993" y="256"/>
                  </a:lnTo>
                  <a:lnTo>
                    <a:pt x="1005" y="256"/>
                  </a:lnTo>
                  <a:lnTo>
                    <a:pt x="1024" y="243"/>
                  </a:lnTo>
                  <a:lnTo>
                    <a:pt x="1046" y="228"/>
                  </a:lnTo>
                  <a:lnTo>
                    <a:pt x="1064" y="218"/>
                  </a:lnTo>
                  <a:lnTo>
                    <a:pt x="1086" y="218"/>
                  </a:lnTo>
                  <a:lnTo>
                    <a:pt x="1114" y="218"/>
                  </a:lnTo>
                  <a:lnTo>
                    <a:pt x="1136" y="218"/>
                  </a:lnTo>
                  <a:lnTo>
                    <a:pt x="1143" y="218"/>
                  </a:lnTo>
                  <a:lnTo>
                    <a:pt x="1149" y="222"/>
                  </a:lnTo>
                  <a:lnTo>
                    <a:pt x="1158" y="222"/>
                  </a:lnTo>
                  <a:lnTo>
                    <a:pt x="1167" y="225"/>
                  </a:lnTo>
                  <a:lnTo>
                    <a:pt x="1174" y="225"/>
                  </a:lnTo>
                  <a:lnTo>
                    <a:pt x="1180" y="222"/>
                  </a:lnTo>
                  <a:lnTo>
                    <a:pt x="1186" y="218"/>
                  </a:lnTo>
                  <a:lnTo>
                    <a:pt x="1186" y="215"/>
                  </a:lnTo>
                  <a:lnTo>
                    <a:pt x="1183" y="209"/>
                  </a:lnTo>
                  <a:lnTo>
                    <a:pt x="1180" y="203"/>
                  </a:lnTo>
                  <a:lnTo>
                    <a:pt x="1177" y="197"/>
                  </a:lnTo>
                  <a:lnTo>
                    <a:pt x="1171" y="190"/>
                  </a:lnTo>
                  <a:lnTo>
                    <a:pt x="1167" y="184"/>
                  </a:lnTo>
                  <a:lnTo>
                    <a:pt x="1164" y="178"/>
                  </a:lnTo>
                  <a:lnTo>
                    <a:pt x="1167" y="172"/>
                  </a:lnTo>
                  <a:lnTo>
                    <a:pt x="1177" y="165"/>
                  </a:lnTo>
                  <a:lnTo>
                    <a:pt x="1196" y="165"/>
                  </a:lnTo>
                  <a:lnTo>
                    <a:pt x="1217" y="168"/>
                  </a:lnTo>
                  <a:lnTo>
                    <a:pt x="1239" y="172"/>
                  </a:lnTo>
                  <a:lnTo>
                    <a:pt x="1258" y="175"/>
                  </a:lnTo>
                  <a:lnTo>
                    <a:pt x="1274" y="172"/>
                  </a:lnTo>
                  <a:lnTo>
                    <a:pt x="1283" y="168"/>
                  </a:lnTo>
                  <a:lnTo>
                    <a:pt x="1296" y="162"/>
                  </a:lnTo>
                  <a:lnTo>
                    <a:pt x="1305" y="153"/>
                  </a:lnTo>
                  <a:lnTo>
                    <a:pt x="1314" y="147"/>
                  </a:lnTo>
                  <a:lnTo>
                    <a:pt x="1324" y="137"/>
                  </a:lnTo>
                  <a:lnTo>
                    <a:pt x="1330" y="118"/>
                  </a:lnTo>
                  <a:lnTo>
                    <a:pt x="1336" y="97"/>
                  </a:lnTo>
                  <a:lnTo>
                    <a:pt x="1342" y="78"/>
                  </a:lnTo>
                  <a:lnTo>
                    <a:pt x="1361" y="69"/>
                  </a:lnTo>
                  <a:lnTo>
                    <a:pt x="1386" y="59"/>
                  </a:lnTo>
                  <a:lnTo>
                    <a:pt x="1411" y="50"/>
                  </a:lnTo>
                  <a:lnTo>
                    <a:pt x="1430" y="40"/>
                  </a:lnTo>
                  <a:lnTo>
                    <a:pt x="1436" y="34"/>
                  </a:lnTo>
                  <a:lnTo>
                    <a:pt x="1442" y="28"/>
                  </a:lnTo>
                  <a:lnTo>
                    <a:pt x="1449" y="19"/>
                  </a:lnTo>
                  <a:lnTo>
                    <a:pt x="1458" y="9"/>
                  </a:lnTo>
                  <a:lnTo>
                    <a:pt x="1464" y="3"/>
                  </a:lnTo>
                  <a:lnTo>
                    <a:pt x="1470" y="0"/>
                  </a:lnTo>
                  <a:lnTo>
                    <a:pt x="1489" y="0"/>
                  </a:lnTo>
                  <a:lnTo>
                    <a:pt x="1508" y="9"/>
                  </a:lnTo>
                  <a:lnTo>
                    <a:pt x="1530" y="15"/>
                  </a:lnTo>
                  <a:lnTo>
                    <a:pt x="1548" y="22"/>
                  </a:lnTo>
                  <a:lnTo>
                    <a:pt x="1558" y="25"/>
                  </a:lnTo>
                  <a:lnTo>
                    <a:pt x="1570" y="28"/>
                  </a:lnTo>
                  <a:lnTo>
                    <a:pt x="1583" y="28"/>
                  </a:lnTo>
                  <a:lnTo>
                    <a:pt x="1586" y="47"/>
                  </a:lnTo>
                  <a:lnTo>
                    <a:pt x="1589" y="62"/>
                  </a:lnTo>
                  <a:lnTo>
                    <a:pt x="1592" y="75"/>
                  </a:lnTo>
                  <a:lnTo>
                    <a:pt x="1598" y="97"/>
                  </a:lnTo>
                  <a:lnTo>
                    <a:pt x="1602" y="118"/>
                  </a:lnTo>
                  <a:lnTo>
                    <a:pt x="1608" y="140"/>
                  </a:lnTo>
                  <a:lnTo>
                    <a:pt x="1620" y="156"/>
                  </a:lnTo>
                  <a:lnTo>
                    <a:pt x="1636" y="159"/>
                  </a:lnTo>
                  <a:lnTo>
                    <a:pt x="1661" y="159"/>
                  </a:lnTo>
                  <a:lnTo>
                    <a:pt x="1683" y="156"/>
                  </a:lnTo>
                  <a:lnTo>
                    <a:pt x="1705" y="156"/>
                  </a:lnTo>
                  <a:lnTo>
                    <a:pt x="1711" y="153"/>
                  </a:lnTo>
                  <a:lnTo>
                    <a:pt x="1720" y="153"/>
                  </a:lnTo>
                  <a:lnTo>
                    <a:pt x="1730" y="150"/>
                  </a:lnTo>
                  <a:lnTo>
                    <a:pt x="1736" y="150"/>
                  </a:lnTo>
                  <a:lnTo>
                    <a:pt x="1745" y="150"/>
                  </a:lnTo>
                  <a:lnTo>
                    <a:pt x="1764" y="159"/>
                  </a:lnTo>
                  <a:lnTo>
                    <a:pt x="1789" y="175"/>
                  </a:lnTo>
                  <a:lnTo>
                    <a:pt x="1805" y="187"/>
                  </a:lnTo>
                  <a:lnTo>
                    <a:pt x="1817" y="209"/>
                  </a:lnTo>
                  <a:lnTo>
                    <a:pt x="1823" y="234"/>
                  </a:lnTo>
                  <a:lnTo>
                    <a:pt x="1833" y="262"/>
                  </a:lnTo>
                  <a:lnTo>
                    <a:pt x="1845" y="278"/>
                  </a:lnTo>
                  <a:lnTo>
                    <a:pt x="1864" y="284"/>
                  </a:lnTo>
                  <a:lnTo>
                    <a:pt x="1889" y="287"/>
                  </a:lnTo>
                  <a:lnTo>
                    <a:pt x="1914" y="284"/>
                  </a:lnTo>
                  <a:lnTo>
                    <a:pt x="1933" y="278"/>
                  </a:lnTo>
                  <a:lnTo>
                    <a:pt x="1945" y="262"/>
                  </a:lnTo>
                  <a:lnTo>
                    <a:pt x="1954" y="240"/>
                  </a:lnTo>
                  <a:lnTo>
                    <a:pt x="1967" y="228"/>
                  </a:lnTo>
                  <a:lnTo>
                    <a:pt x="1986" y="222"/>
                  </a:lnTo>
                  <a:lnTo>
                    <a:pt x="2007" y="218"/>
                  </a:lnTo>
                  <a:lnTo>
                    <a:pt x="2029" y="222"/>
                  </a:lnTo>
                  <a:lnTo>
                    <a:pt x="2048" y="228"/>
                  </a:lnTo>
                  <a:lnTo>
                    <a:pt x="2061" y="240"/>
                  </a:lnTo>
                  <a:lnTo>
                    <a:pt x="2073" y="259"/>
                  </a:lnTo>
                  <a:lnTo>
                    <a:pt x="2086" y="278"/>
                  </a:lnTo>
                  <a:lnTo>
                    <a:pt x="2098" y="284"/>
                  </a:lnTo>
                  <a:lnTo>
                    <a:pt x="2107" y="284"/>
                  </a:lnTo>
                  <a:lnTo>
                    <a:pt x="2114" y="278"/>
                  </a:lnTo>
                  <a:lnTo>
                    <a:pt x="2120" y="268"/>
                  </a:lnTo>
                  <a:lnTo>
                    <a:pt x="2129" y="259"/>
                  </a:lnTo>
                  <a:lnTo>
                    <a:pt x="2136" y="250"/>
                  </a:lnTo>
                  <a:lnTo>
                    <a:pt x="2142" y="243"/>
                  </a:lnTo>
                  <a:lnTo>
                    <a:pt x="2148" y="237"/>
                  </a:lnTo>
                  <a:lnTo>
                    <a:pt x="2164" y="228"/>
                  </a:lnTo>
                  <a:lnTo>
                    <a:pt x="2185" y="222"/>
                  </a:lnTo>
                  <a:lnTo>
                    <a:pt x="2207" y="215"/>
                  </a:lnTo>
                  <a:lnTo>
                    <a:pt x="2226" y="215"/>
                  </a:lnTo>
                  <a:lnTo>
                    <a:pt x="2245" y="228"/>
                  </a:lnTo>
                  <a:lnTo>
                    <a:pt x="2267" y="250"/>
                  </a:lnTo>
                  <a:lnTo>
                    <a:pt x="2282" y="271"/>
                  </a:lnTo>
                  <a:lnTo>
                    <a:pt x="2285" y="290"/>
                  </a:lnTo>
                  <a:lnTo>
                    <a:pt x="2292" y="315"/>
                  </a:lnTo>
                  <a:lnTo>
                    <a:pt x="2295" y="337"/>
                  </a:lnTo>
                  <a:lnTo>
                    <a:pt x="2304" y="356"/>
                  </a:lnTo>
                  <a:lnTo>
                    <a:pt x="2320" y="362"/>
                  </a:lnTo>
                  <a:lnTo>
                    <a:pt x="2338" y="368"/>
                  </a:lnTo>
                  <a:lnTo>
                    <a:pt x="2357" y="368"/>
                  </a:lnTo>
                  <a:lnTo>
                    <a:pt x="2373" y="362"/>
                  </a:lnTo>
                  <a:lnTo>
                    <a:pt x="2376" y="350"/>
                  </a:lnTo>
                  <a:lnTo>
                    <a:pt x="2373" y="334"/>
                  </a:lnTo>
                  <a:lnTo>
                    <a:pt x="2370" y="318"/>
                  </a:lnTo>
                  <a:lnTo>
                    <a:pt x="2373" y="306"/>
                  </a:lnTo>
                  <a:lnTo>
                    <a:pt x="2385" y="303"/>
                  </a:lnTo>
                  <a:lnTo>
                    <a:pt x="2401" y="303"/>
                  </a:lnTo>
                  <a:lnTo>
                    <a:pt x="2417" y="306"/>
                  </a:lnTo>
                  <a:lnTo>
                    <a:pt x="2429" y="306"/>
                  </a:lnTo>
                  <a:lnTo>
                    <a:pt x="2438" y="303"/>
                  </a:lnTo>
                  <a:lnTo>
                    <a:pt x="2448" y="296"/>
                  </a:lnTo>
                  <a:lnTo>
                    <a:pt x="2457" y="290"/>
                  </a:lnTo>
                  <a:lnTo>
                    <a:pt x="2467" y="284"/>
                  </a:lnTo>
                  <a:lnTo>
                    <a:pt x="2473" y="275"/>
                  </a:lnTo>
                  <a:lnTo>
                    <a:pt x="2476" y="256"/>
                  </a:lnTo>
                  <a:lnTo>
                    <a:pt x="2476" y="231"/>
                  </a:lnTo>
                  <a:lnTo>
                    <a:pt x="2473" y="206"/>
                  </a:lnTo>
                  <a:lnTo>
                    <a:pt x="2473" y="187"/>
                  </a:lnTo>
                  <a:lnTo>
                    <a:pt x="2476" y="178"/>
                  </a:lnTo>
                  <a:lnTo>
                    <a:pt x="2479" y="165"/>
                  </a:lnTo>
                  <a:lnTo>
                    <a:pt x="2485" y="153"/>
                  </a:lnTo>
                  <a:lnTo>
                    <a:pt x="2492" y="143"/>
                  </a:lnTo>
                  <a:lnTo>
                    <a:pt x="2498" y="137"/>
                  </a:lnTo>
                  <a:lnTo>
                    <a:pt x="2507" y="134"/>
                  </a:lnTo>
                  <a:lnTo>
                    <a:pt x="2516" y="134"/>
                  </a:lnTo>
                  <a:lnTo>
                    <a:pt x="2529" y="134"/>
                  </a:lnTo>
                  <a:lnTo>
                    <a:pt x="2538" y="134"/>
                  </a:lnTo>
                  <a:lnTo>
                    <a:pt x="2548" y="137"/>
                  </a:lnTo>
                  <a:lnTo>
                    <a:pt x="2566" y="156"/>
                  </a:lnTo>
                  <a:lnTo>
                    <a:pt x="2585" y="181"/>
                  </a:lnTo>
                  <a:lnTo>
                    <a:pt x="2601" y="206"/>
                  </a:lnTo>
                  <a:lnTo>
                    <a:pt x="2610" y="228"/>
                  </a:lnTo>
                  <a:lnTo>
                    <a:pt x="2620" y="256"/>
                  </a:lnTo>
                  <a:lnTo>
                    <a:pt x="2632" y="284"/>
                  </a:lnTo>
                  <a:lnTo>
                    <a:pt x="2645" y="303"/>
                  </a:lnTo>
                  <a:lnTo>
                    <a:pt x="2660" y="312"/>
                  </a:lnTo>
                  <a:lnTo>
                    <a:pt x="2682" y="315"/>
                  </a:lnTo>
                  <a:lnTo>
                    <a:pt x="2698" y="325"/>
                  </a:lnTo>
                  <a:lnTo>
                    <a:pt x="2713" y="343"/>
                  </a:lnTo>
                  <a:lnTo>
                    <a:pt x="2732" y="368"/>
                  </a:lnTo>
                  <a:lnTo>
                    <a:pt x="2744" y="396"/>
                  </a:lnTo>
                  <a:lnTo>
                    <a:pt x="2754" y="421"/>
                  </a:lnTo>
                  <a:lnTo>
                    <a:pt x="2754" y="440"/>
                  </a:lnTo>
                  <a:lnTo>
                    <a:pt x="2748" y="465"/>
                  </a:lnTo>
                  <a:lnTo>
                    <a:pt x="2741" y="490"/>
                  </a:lnTo>
                  <a:lnTo>
                    <a:pt x="2735" y="515"/>
                  </a:lnTo>
                  <a:lnTo>
                    <a:pt x="2738" y="534"/>
                  </a:lnTo>
                  <a:lnTo>
                    <a:pt x="2744" y="540"/>
                  </a:lnTo>
                  <a:lnTo>
                    <a:pt x="2751" y="543"/>
                  </a:lnTo>
                  <a:lnTo>
                    <a:pt x="2760" y="549"/>
                  </a:lnTo>
                  <a:lnTo>
                    <a:pt x="2769" y="556"/>
                  </a:lnTo>
                  <a:lnTo>
                    <a:pt x="2779" y="559"/>
                  </a:lnTo>
                  <a:lnTo>
                    <a:pt x="2785" y="565"/>
                  </a:lnTo>
                  <a:lnTo>
                    <a:pt x="2798" y="587"/>
                  </a:lnTo>
                  <a:lnTo>
                    <a:pt x="2810" y="615"/>
                  </a:lnTo>
                  <a:lnTo>
                    <a:pt x="2826" y="637"/>
                  </a:lnTo>
                  <a:lnTo>
                    <a:pt x="2847" y="652"/>
                  </a:lnTo>
                  <a:lnTo>
                    <a:pt x="2876" y="668"/>
                  </a:lnTo>
                  <a:lnTo>
                    <a:pt x="2907" y="687"/>
                  </a:lnTo>
                  <a:lnTo>
                    <a:pt x="2935" y="702"/>
                  </a:lnTo>
                  <a:lnTo>
                    <a:pt x="2957" y="718"/>
                  </a:lnTo>
                  <a:lnTo>
                    <a:pt x="2969" y="727"/>
                  </a:lnTo>
                  <a:lnTo>
                    <a:pt x="2979" y="734"/>
                  </a:lnTo>
                  <a:lnTo>
                    <a:pt x="2997" y="734"/>
                  </a:lnTo>
                  <a:lnTo>
                    <a:pt x="3019" y="731"/>
                  </a:lnTo>
                  <a:lnTo>
                    <a:pt x="3041" y="727"/>
                  </a:lnTo>
                  <a:lnTo>
                    <a:pt x="3060" y="727"/>
                  </a:lnTo>
                  <a:lnTo>
                    <a:pt x="3082" y="737"/>
                  </a:lnTo>
                  <a:lnTo>
                    <a:pt x="3104" y="749"/>
                  </a:lnTo>
                  <a:lnTo>
                    <a:pt x="3122" y="768"/>
                  </a:lnTo>
                  <a:lnTo>
                    <a:pt x="3138" y="784"/>
                  </a:lnTo>
                  <a:lnTo>
                    <a:pt x="3144" y="809"/>
                  </a:lnTo>
                  <a:lnTo>
                    <a:pt x="3147" y="843"/>
                  </a:lnTo>
                  <a:lnTo>
                    <a:pt x="3150" y="877"/>
                  </a:lnTo>
                  <a:lnTo>
                    <a:pt x="3150" y="905"/>
                  </a:lnTo>
                  <a:lnTo>
                    <a:pt x="3150" y="927"/>
                  </a:lnTo>
                  <a:lnTo>
                    <a:pt x="3150" y="958"/>
                  </a:lnTo>
                  <a:lnTo>
                    <a:pt x="3147" y="987"/>
                  </a:lnTo>
                  <a:lnTo>
                    <a:pt x="3147" y="1008"/>
                  </a:lnTo>
                  <a:lnTo>
                    <a:pt x="3147" y="1021"/>
                  </a:lnTo>
                  <a:lnTo>
                    <a:pt x="3150" y="1030"/>
                  </a:lnTo>
                  <a:lnTo>
                    <a:pt x="3157" y="1049"/>
                  </a:lnTo>
                  <a:lnTo>
                    <a:pt x="3166" y="1071"/>
                  </a:lnTo>
                  <a:lnTo>
                    <a:pt x="3172" y="1096"/>
                  </a:lnTo>
                  <a:lnTo>
                    <a:pt x="3182" y="1115"/>
                  </a:lnTo>
                  <a:lnTo>
                    <a:pt x="3182" y="1127"/>
                  </a:lnTo>
                  <a:lnTo>
                    <a:pt x="3175" y="1136"/>
                  </a:lnTo>
                  <a:lnTo>
                    <a:pt x="3163" y="1149"/>
                  </a:lnTo>
                  <a:lnTo>
                    <a:pt x="3144" y="1161"/>
                  </a:lnTo>
                  <a:lnTo>
                    <a:pt x="3129" y="1171"/>
                  </a:lnTo>
                  <a:lnTo>
                    <a:pt x="3107" y="1174"/>
                  </a:lnTo>
                  <a:lnTo>
                    <a:pt x="3082" y="1177"/>
                  </a:lnTo>
                  <a:lnTo>
                    <a:pt x="3057" y="1180"/>
                  </a:lnTo>
                  <a:lnTo>
                    <a:pt x="3035" y="1186"/>
                  </a:lnTo>
                  <a:lnTo>
                    <a:pt x="3010" y="1199"/>
                  </a:lnTo>
                  <a:lnTo>
                    <a:pt x="2985" y="1221"/>
                  </a:lnTo>
                  <a:lnTo>
                    <a:pt x="2957" y="1246"/>
                  </a:lnTo>
                  <a:lnTo>
                    <a:pt x="2944" y="1255"/>
                  </a:lnTo>
                  <a:lnTo>
                    <a:pt x="2932" y="1261"/>
                  </a:lnTo>
                  <a:lnTo>
                    <a:pt x="2922" y="1271"/>
                  </a:lnTo>
                  <a:lnTo>
                    <a:pt x="2907" y="1274"/>
                  </a:lnTo>
                  <a:lnTo>
                    <a:pt x="2888" y="1280"/>
                  </a:lnTo>
                  <a:lnTo>
                    <a:pt x="2869" y="1283"/>
                  </a:lnTo>
                  <a:lnTo>
                    <a:pt x="2857" y="1293"/>
                  </a:lnTo>
                  <a:lnTo>
                    <a:pt x="2844" y="1314"/>
                  </a:lnTo>
                  <a:lnTo>
                    <a:pt x="2835" y="1343"/>
                  </a:lnTo>
                  <a:lnTo>
                    <a:pt x="2829" y="1374"/>
                  </a:lnTo>
                  <a:lnTo>
                    <a:pt x="2826" y="1402"/>
                  </a:lnTo>
                  <a:lnTo>
                    <a:pt x="2823" y="1414"/>
                  </a:lnTo>
                  <a:lnTo>
                    <a:pt x="2823" y="1427"/>
                  </a:lnTo>
                  <a:lnTo>
                    <a:pt x="2829" y="1446"/>
                  </a:lnTo>
                  <a:lnTo>
                    <a:pt x="2835" y="1471"/>
                  </a:lnTo>
                  <a:lnTo>
                    <a:pt x="2841" y="1489"/>
                  </a:lnTo>
                  <a:lnTo>
                    <a:pt x="2844" y="1499"/>
                  </a:lnTo>
                  <a:lnTo>
                    <a:pt x="2841" y="1511"/>
                  </a:lnTo>
                  <a:lnTo>
                    <a:pt x="2841" y="1533"/>
                  </a:lnTo>
                  <a:lnTo>
                    <a:pt x="2838" y="1589"/>
                  </a:lnTo>
                  <a:lnTo>
                    <a:pt x="2838" y="1611"/>
                  </a:lnTo>
                  <a:lnTo>
                    <a:pt x="2838" y="1620"/>
                  </a:lnTo>
                  <a:lnTo>
                    <a:pt x="2838" y="1633"/>
                  </a:lnTo>
                  <a:lnTo>
                    <a:pt x="2838" y="1658"/>
                  </a:lnTo>
                  <a:lnTo>
                    <a:pt x="2838" y="1686"/>
                  </a:lnTo>
                  <a:lnTo>
                    <a:pt x="2838" y="1714"/>
                  </a:lnTo>
                  <a:lnTo>
                    <a:pt x="2841" y="1733"/>
                  </a:lnTo>
                  <a:lnTo>
                    <a:pt x="2847" y="1755"/>
                  </a:lnTo>
                  <a:lnTo>
                    <a:pt x="2860" y="1783"/>
                  </a:lnTo>
                  <a:lnTo>
                    <a:pt x="2869" y="1808"/>
                  </a:lnTo>
                  <a:lnTo>
                    <a:pt x="2876" y="1830"/>
                  </a:lnTo>
                  <a:lnTo>
                    <a:pt x="2876" y="1845"/>
                  </a:lnTo>
                  <a:lnTo>
                    <a:pt x="2872" y="1867"/>
                  </a:lnTo>
                  <a:lnTo>
                    <a:pt x="2869" y="1886"/>
                  </a:lnTo>
                  <a:lnTo>
                    <a:pt x="2860" y="1905"/>
                  </a:lnTo>
                  <a:lnTo>
                    <a:pt x="2847" y="1930"/>
                  </a:lnTo>
                  <a:lnTo>
                    <a:pt x="2832" y="1945"/>
                  </a:lnTo>
                  <a:lnTo>
                    <a:pt x="2813" y="1948"/>
                  </a:lnTo>
                  <a:lnTo>
                    <a:pt x="2788" y="1945"/>
                  </a:lnTo>
                  <a:lnTo>
                    <a:pt x="2763" y="1942"/>
                  </a:lnTo>
                  <a:lnTo>
                    <a:pt x="2744" y="1945"/>
                  </a:lnTo>
                  <a:lnTo>
                    <a:pt x="2723" y="1951"/>
                  </a:lnTo>
                  <a:lnTo>
                    <a:pt x="2698" y="1967"/>
                  </a:lnTo>
                  <a:lnTo>
                    <a:pt x="2673" y="1986"/>
                  </a:lnTo>
                  <a:lnTo>
                    <a:pt x="2660" y="2001"/>
                  </a:lnTo>
                  <a:lnTo>
                    <a:pt x="2663" y="2020"/>
                  </a:lnTo>
                  <a:lnTo>
                    <a:pt x="2673" y="2039"/>
                  </a:lnTo>
                  <a:lnTo>
                    <a:pt x="2682" y="2054"/>
                  </a:lnTo>
                  <a:lnTo>
                    <a:pt x="2694" y="2076"/>
                  </a:lnTo>
                  <a:lnTo>
                    <a:pt x="2710" y="2101"/>
                  </a:lnTo>
                  <a:lnTo>
                    <a:pt x="2729" y="2129"/>
                  </a:lnTo>
                  <a:lnTo>
                    <a:pt x="2741" y="2154"/>
                  </a:lnTo>
                  <a:lnTo>
                    <a:pt x="2748" y="2179"/>
                  </a:lnTo>
                  <a:lnTo>
                    <a:pt x="2738" y="2195"/>
                  </a:lnTo>
                  <a:lnTo>
                    <a:pt x="2726" y="2214"/>
                  </a:lnTo>
                  <a:lnTo>
                    <a:pt x="2716" y="2229"/>
                  </a:lnTo>
                  <a:lnTo>
                    <a:pt x="2716" y="2248"/>
                  </a:lnTo>
                  <a:lnTo>
                    <a:pt x="2716" y="2270"/>
                  </a:lnTo>
                  <a:lnTo>
                    <a:pt x="2723" y="2289"/>
                  </a:lnTo>
                  <a:lnTo>
                    <a:pt x="2723" y="2301"/>
                  </a:lnTo>
                  <a:lnTo>
                    <a:pt x="2716" y="2311"/>
                  </a:lnTo>
                  <a:lnTo>
                    <a:pt x="2704" y="2326"/>
                  </a:lnTo>
                  <a:lnTo>
                    <a:pt x="2691" y="2342"/>
                  </a:lnTo>
                  <a:lnTo>
                    <a:pt x="2682" y="2357"/>
                  </a:lnTo>
                  <a:lnTo>
                    <a:pt x="2685" y="2382"/>
                  </a:lnTo>
                  <a:lnTo>
                    <a:pt x="2694" y="2414"/>
                  </a:lnTo>
                  <a:lnTo>
                    <a:pt x="2707" y="2442"/>
                  </a:lnTo>
                  <a:lnTo>
                    <a:pt x="2719" y="2464"/>
                  </a:lnTo>
                  <a:lnTo>
                    <a:pt x="2738" y="2479"/>
                  </a:lnTo>
                  <a:lnTo>
                    <a:pt x="2763" y="2495"/>
                  </a:lnTo>
                  <a:lnTo>
                    <a:pt x="2782" y="2510"/>
                  </a:lnTo>
                  <a:lnTo>
                    <a:pt x="2798" y="2532"/>
                  </a:lnTo>
                  <a:lnTo>
                    <a:pt x="2813" y="2560"/>
                  </a:lnTo>
                  <a:lnTo>
                    <a:pt x="2829" y="2582"/>
                  </a:lnTo>
                  <a:lnTo>
                    <a:pt x="2844" y="2613"/>
                  </a:lnTo>
                  <a:lnTo>
                    <a:pt x="2863" y="2654"/>
                  </a:lnTo>
                  <a:lnTo>
                    <a:pt x="2882" y="2691"/>
                  </a:lnTo>
                  <a:lnTo>
                    <a:pt x="2901" y="2723"/>
                  </a:lnTo>
                  <a:lnTo>
                    <a:pt x="2913" y="2748"/>
                  </a:lnTo>
                  <a:lnTo>
                    <a:pt x="2932" y="2779"/>
                  </a:lnTo>
                  <a:lnTo>
                    <a:pt x="2947" y="2801"/>
                  </a:lnTo>
                  <a:lnTo>
                    <a:pt x="2969" y="2813"/>
                  </a:lnTo>
                  <a:lnTo>
                    <a:pt x="2997" y="2826"/>
                  </a:lnTo>
                  <a:lnTo>
                    <a:pt x="3025" y="2838"/>
                  </a:lnTo>
                  <a:lnTo>
                    <a:pt x="3044" y="2851"/>
                  </a:lnTo>
                  <a:lnTo>
                    <a:pt x="3057" y="2869"/>
                  </a:lnTo>
                  <a:lnTo>
                    <a:pt x="3063" y="2898"/>
                  </a:lnTo>
                  <a:lnTo>
                    <a:pt x="3069" y="2919"/>
                  </a:lnTo>
                  <a:lnTo>
                    <a:pt x="3066" y="2938"/>
                  </a:lnTo>
                  <a:lnTo>
                    <a:pt x="3063" y="2960"/>
                  </a:lnTo>
                  <a:lnTo>
                    <a:pt x="3060" y="2979"/>
                  </a:lnTo>
                  <a:lnTo>
                    <a:pt x="3060" y="2998"/>
                  </a:lnTo>
                  <a:lnTo>
                    <a:pt x="3072" y="3010"/>
                  </a:lnTo>
                  <a:lnTo>
                    <a:pt x="3088" y="3019"/>
                  </a:lnTo>
                  <a:lnTo>
                    <a:pt x="3107" y="3029"/>
                  </a:lnTo>
                  <a:lnTo>
                    <a:pt x="3122" y="3041"/>
                  </a:lnTo>
                  <a:lnTo>
                    <a:pt x="3132" y="3057"/>
                  </a:lnTo>
                  <a:lnTo>
                    <a:pt x="3144" y="3082"/>
                  </a:lnTo>
                  <a:lnTo>
                    <a:pt x="3150" y="3104"/>
                  </a:lnTo>
                  <a:lnTo>
                    <a:pt x="3154" y="3119"/>
                  </a:lnTo>
                  <a:lnTo>
                    <a:pt x="3150" y="3132"/>
                  </a:lnTo>
                  <a:lnTo>
                    <a:pt x="3144" y="3151"/>
                  </a:lnTo>
                  <a:lnTo>
                    <a:pt x="3132" y="3169"/>
                  </a:lnTo>
                  <a:lnTo>
                    <a:pt x="3122" y="3182"/>
                  </a:lnTo>
                  <a:lnTo>
                    <a:pt x="3113" y="3188"/>
                  </a:lnTo>
                  <a:lnTo>
                    <a:pt x="3104" y="3197"/>
                  </a:lnTo>
                  <a:lnTo>
                    <a:pt x="3094" y="3204"/>
                  </a:lnTo>
                  <a:lnTo>
                    <a:pt x="3085" y="3210"/>
                  </a:lnTo>
                  <a:lnTo>
                    <a:pt x="3079" y="3216"/>
                  </a:lnTo>
                  <a:lnTo>
                    <a:pt x="3063" y="3241"/>
                  </a:lnTo>
                  <a:lnTo>
                    <a:pt x="3047" y="3269"/>
                  </a:lnTo>
                  <a:lnTo>
                    <a:pt x="3035" y="3300"/>
                  </a:lnTo>
                  <a:lnTo>
                    <a:pt x="3029" y="3329"/>
                  </a:lnTo>
                  <a:lnTo>
                    <a:pt x="3025" y="3344"/>
                  </a:lnTo>
                  <a:lnTo>
                    <a:pt x="3022" y="3363"/>
                  </a:lnTo>
                  <a:lnTo>
                    <a:pt x="3022" y="3382"/>
                  </a:lnTo>
                  <a:lnTo>
                    <a:pt x="3029" y="3394"/>
                  </a:lnTo>
                  <a:lnTo>
                    <a:pt x="3041" y="3403"/>
                  </a:lnTo>
                  <a:lnTo>
                    <a:pt x="3063" y="3403"/>
                  </a:lnTo>
                  <a:lnTo>
                    <a:pt x="3088" y="3397"/>
                  </a:lnTo>
                  <a:lnTo>
                    <a:pt x="3113" y="3394"/>
                  </a:lnTo>
                  <a:lnTo>
                    <a:pt x="3135" y="3391"/>
                  </a:lnTo>
                  <a:lnTo>
                    <a:pt x="3154" y="3391"/>
                  </a:lnTo>
                  <a:lnTo>
                    <a:pt x="3172" y="3397"/>
                  </a:lnTo>
                  <a:lnTo>
                    <a:pt x="3191" y="3407"/>
                  </a:lnTo>
                  <a:lnTo>
                    <a:pt x="3210" y="3413"/>
                  </a:lnTo>
                  <a:lnTo>
                    <a:pt x="3228" y="3416"/>
                  </a:lnTo>
                  <a:lnTo>
                    <a:pt x="3253" y="3416"/>
                  </a:lnTo>
                  <a:lnTo>
                    <a:pt x="3278" y="3413"/>
                  </a:lnTo>
                  <a:lnTo>
                    <a:pt x="3294" y="3407"/>
                  </a:lnTo>
                  <a:lnTo>
                    <a:pt x="3297" y="3403"/>
                  </a:lnTo>
                  <a:lnTo>
                    <a:pt x="3300" y="3400"/>
                  </a:lnTo>
                  <a:lnTo>
                    <a:pt x="3300" y="3397"/>
                  </a:lnTo>
                  <a:lnTo>
                    <a:pt x="3303" y="3394"/>
                  </a:lnTo>
                  <a:lnTo>
                    <a:pt x="3322" y="3388"/>
                  </a:lnTo>
                  <a:lnTo>
                    <a:pt x="3344" y="3388"/>
                  </a:lnTo>
                  <a:lnTo>
                    <a:pt x="3369" y="3391"/>
                  </a:lnTo>
                  <a:lnTo>
                    <a:pt x="3391" y="3391"/>
                  </a:lnTo>
                  <a:lnTo>
                    <a:pt x="3416" y="3378"/>
                  </a:lnTo>
                  <a:lnTo>
                    <a:pt x="3447" y="3360"/>
                  </a:lnTo>
                  <a:lnTo>
                    <a:pt x="3472" y="3344"/>
                  </a:lnTo>
                  <a:lnTo>
                    <a:pt x="3478" y="3338"/>
                  </a:lnTo>
                  <a:lnTo>
                    <a:pt x="3488" y="3332"/>
                  </a:lnTo>
                  <a:lnTo>
                    <a:pt x="3497" y="3322"/>
                  </a:lnTo>
                  <a:lnTo>
                    <a:pt x="3503" y="3316"/>
                  </a:lnTo>
                  <a:lnTo>
                    <a:pt x="3513" y="3310"/>
                  </a:lnTo>
                  <a:lnTo>
                    <a:pt x="3538" y="3307"/>
                  </a:lnTo>
                  <a:lnTo>
                    <a:pt x="3566" y="3307"/>
                  </a:lnTo>
                  <a:lnTo>
                    <a:pt x="3591" y="3310"/>
                  </a:lnTo>
                  <a:lnTo>
                    <a:pt x="3597" y="3316"/>
                  </a:lnTo>
                  <a:lnTo>
                    <a:pt x="3603" y="3322"/>
                  </a:lnTo>
                  <a:lnTo>
                    <a:pt x="3609" y="3329"/>
                  </a:lnTo>
                  <a:lnTo>
                    <a:pt x="3616" y="3338"/>
                  </a:lnTo>
                  <a:lnTo>
                    <a:pt x="3622" y="3344"/>
                  </a:lnTo>
                  <a:lnTo>
                    <a:pt x="3631" y="3347"/>
                  </a:lnTo>
                  <a:lnTo>
                    <a:pt x="3650" y="3347"/>
                  </a:lnTo>
                  <a:lnTo>
                    <a:pt x="3675" y="3338"/>
                  </a:lnTo>
                  <a:lnTo>
                    <a:pt x="3694" y="3329"/>
                  </a:lnTo>
                  <a:lnTo>
                    <a:pt x="3697" y="3322"/>
                  </a:lnTo>
                  <a:lnTo>
                    <a:pt x="3700" y="3316"/>
                  </a:lnTo>
                  <a:lnTo>
                    <a:pt x="3703" y="3307"/>
                  </a:lnTo>
                  <a:lnTo>
                    <a:pt x="3703" y="3297"/>
                  </a:lnTo>
                  <a:lnTo>
                    <a:pt x="3706" y="3291"/>
                  </a:lnTo>
                  <a:lnTo>
                    <a:pt x="3709" y="3285"/>
                  </a:lnTo>
                  <a:lnTo>
                    <a:pt x="3716" y="3282"/>
                  </a:lnTo>
                  <a:lnTo>
                    <a:pt x="3722" y="3275"/>
                  </a:lnTo>
                  <a:lnTo>
                    <a:pt x="3728" y="3269"/>
                  </a:lnTo>
                  <a:lnTo>
                    <a:pt x="3737" y="3266"/>
                  </a:lnTo>
                  <a:lnTo>
                    <a:pt x="3744" y="3266"/>
                  </a:lnTo>
                  <a:lnTo>
                    <a:pt x="3750" y="3266"/>
                  </a:lnTo>
                  <a:lnTo>
                    <a:pt x="3769" y="3279"/>
                  </a:lnTo>
                  <a:lnTo>
                    <a:pt x="3781" y="3307"/>
                  </a:lnTo>
                  <a:lnTo>
                    <a:pt x="3794" y="3335"/>
                  </a:lnTo>
                  <a:lnTo>
                    <a:pt x="3800" y="3360"/>
                  </a:lnTo>
                  <a:lnTo>
                    <a:pt x="3809" y="3388"/>
                  </a:lnTo>
                  <a:lnTo>
                    <a:pt x="3816" y="3419"/>
                  </a:lnTo>
                  <a:lnTo>
                    <a:pt x="3816" y="3447"/>
                  </a:lnTo>
                  <a:lnTo>
                    <a:pt x="3812" y="3469"/>
                  </a:lnTo>
                  <a:lnTo>
                    <a:pt x="3806" y="3500"/>
                  </a:lnTo>
                  <a:lnTo>
                    <a:pt x="3800" y="3528"/>
                  </a:lnTo>
                  <a:lnTo>
                    <a:pt x="3800" y="3550"/>
                  </a:lnTo>
                  <a:lnTo>
                    <a:pt x="3800" y="3556"/>
                  </a:lnTo>
                  <a:lnTo>
                    <a:pt x="3806" y="3563"/>
                  </a:lnTo>
                  <a:lnTo>
                    <a:pt x="3809" y="3569"/>
                  </a:lnTo>
                  <a:lnTo>
                    <a:pt x="3816" y="3575"/>
                  </a:lnTo>
                  <a:lnTo>
                    <a:pt x="3834" y="3578"/>
                  </a:lnTo>
                  <a:lnTo>
                    <a:pt x="3856" y="3575"/>
                  </a:lnTo>
                  <a:lnTo>
                    <a:pt x="3884" y="3572"/>
                  </a:lnTo>
                  <a:lnTo>
                    <a:pt x="3906" y="3572"/>
                  </a:lnTo>
                  <a:lnTo>
                    <a:pt x="3928" y="3575"/>
                  </a:lnTo>
                  <a:lnTo>
                    <a:pt x="3950" y="3588"/>
                  </a:lnTo>
                  <a:lnTo>
                    <a:pt x="3972" y="3610"/>
                  </a:lnTo>
                  <a:lnTo>
                    <a:pt x="3987" y="3631"/>
                  </a:lnTo>
                  <a:lnTo>
                    <a:pt x="3994" y="3656"/>
                  </a:lnTo>
                  <a:lnTo>
                    <a:pt x="3997" y="3684"/>
                  </a:lnTo>
                  <a:lnTo>
                    <a:pt x="3997" y="3713"/>
                  </a:lnTo>
                  <a:lnTo>
                    <a:pt x="3997" y="3738"/>
                  </a:lnTo>
                  <a:lnTo>
                    <a:pt x="3997" y="3756"/>
                  </a:lnTo>
                  <a:lnTo>
                    <a:pt x="4000" y="3781"/>
                  </a:lnTo>
                  <a:lnTo>
                    <a:pt x="3997" y="3800"/>
                  </a:lnTo>
                  <a:lnTo>
                    <a:pt x="3981" y="3816"/>
                  </a:lnTo>
                  <a:lnTo>
                    <a:pt x="3959" y="3831"/>
                  </a:lnTo>
                  <a:lnTo>
                    <a:pt x="3944" y="3844"/>
                  </a:lnTo>
                  <a:lnTo>
                    <a:pt x="3940" y="3859"/>
                  </a:lnTo>
                  <a:lnTo>
                    <a:pt x="3934" y="3881"/>
                  </a:lnTo>
                  <a:lnTo>
                    <a:pt x="3931" y="3897"/>
                  </a:lnTo>
                  <a:lnTo>
                    <a:pt x="3928" y="3903"/>
                  </a:lnTo>
                  <a:lnTo>
                    <a:pt x="3925" y="3912"/>
                  </a:lnTo>
                  <a:lnTo>
                    <a:pt x="3919" y="3922"/>
                  </a:lnTo>
                  <a:lnTo>
                    <a:pt x="3915" y="3931"/>
                  </a:lnTo>
                  <a:lnTo>
                    <a:pt x="3909" y="3937"/>
                  </a:lnTo>
                  <a:lnTo>
                    <a:pt x="3903" y="3941"/>
                  </a:lnTo>
                  <a:lnTo>
                    <a:pt x="3894" y="3941"/>
                  </a:lnTo>
                  <a:lnTo>
                    <a:pt x="3884" y="3941"/>
                  </a:lnTo>
                  <a:lnTo>
                    <a:pt x="3875" y="3941"/>
                  </a:lnTo>
                  <a:lnTo>
                    <a:pt x="3865" y="3941"/>
                  </a:lnTo>
                  <a:lnTo>
                    <a:pt x="3859" y="3941"/>
                  </a:lnTo>
                  <a:lnTo>
                    <a:pt x="3844" y="3953"/>
                  </a:lnTo>
                  <a:lnTo>
                    <a:pt x="3822" y="3966"/>
                  </a:lnTo>
                  <a:lnTo>
                    <a:pt x="3809" y="3981"/>
                  </a:lnTo>
                  <a:lnTo>
                    <a:pt x="3800" y="4006"/>
                  </a:lnTo>
                  <a:lnTo>
                    <a:pt x="3794" y="4037"/>
                  </a:lnTo>
                  <a:lnTo>
                    <a:pt x="3794" y="4065"/>
                  </a:lnTo>
                  <a:lnTo>
                    <a:pt x="3800" y="4078"/>
                  </a:lnTo>
                  <a:lnTo>
                    <a:pt x="3816" y="4094"/>
                  </a:lnTo>
                  <a:lnTo>
                    <a:pt x="3825" y="4109"/>
                  </a:lnTo>
                  <a:lnTo>
                    <a:pt x="3828" y="4125"/>
                  </a:lnTo>
                  <a:lnTo>
                    <a:pt x="3822" y="4134"/>
                  </a:lnTo>
                  <a:lnTo>
                    <a:pt x="3803" y="4143"/>
                  </a:lnTo>
                  <a:lnTo>
                    <a:pt x="3784" y="4150"/>
                  </a:lnTo>
                  <a:lnTo>
                    <a:pt x="3769" y="4153"/>
                  </a:lnTo>
                  <a:lnTo>
                    <a:pt x="3762" y="4156"/>
                  </a:lnTo>
                  <a:lnTo>
                    <a:pt x="3753" y="4153"/>
                  </a:lnTo>
                  <a:lnTo>
                    <a:pt x="3744" y="4153"/>
                  </a:lnTo>
                  <a:lnTo>
                    <a:pt x="3737" y="4153"/>
                  </a:lnTo>
                  <a:lnTo>
                    <a:pt x="3728" y="4153"/>
                  </a:lnTo>
                  <a:lnTo>
                    <a:pt x="3722" y="4153"/>
                  </a:lnTo>
                  <a:lnTo>
                    <a:pt x="3706" y="4172"/>
                  </a:lnTo>
                  <a:lnTo>
                    <a:pt x="3697" y="4197"/>
                  </a:lnTo>
                  <a:lnTo>
                    <a:pt x="3688" y="4222"/>
                  </a:lnTo>
                  <a:lnTo>
                    <a:pt x="3691" y="4237"/>
                  </a:lnTo>
                  <a:lnTo>
                    <a:pt x="3697" y="4256"/>
                  </a:lnTo>
                  <a:lnTo>
                    <a:pt x="3700" y="4275"/>
                  </a:lnTo>
                  <a:lnTo>
                    <a:pt x="3703" y="4293"/>
                  </a:lnTo>
                  <a:lnTo>
                    <a:pt x="3700" y="4306"/>
                  </a:lnTo>
                  <a:lnTo>
                    <a:pt x="3691" y="4312"/>
                  </a:lnTo>
                  <a:lnTo>
                    <a:pt x="3672" y="4312"/>
                  </a:lnTo>
                  <a:lnTo>
                    <a:pt x="3653" y="4312"/>
                  </a:lnTo>
                  <a:lnTo>
                    <a:pt x="3641" y="4312"/>
                  </a:lnTo>
                  <a:lnTo>
                    <a:pt x="3616" y="4318"/>
                  </a:lnTo>
                  <a:lnTo>
                    <a:pt x="3588" y="4328"/>
                  </a:lnTo>
                  <a:lnTo>
                    <a:pt x="3559" y="4340"/>
                  </a:lnTo>
                  <a:lnTo>
                    <a:pt x="3541" y="4353"/>
                  </a:lnTo>
                  <a:lnTo>
                    <a:pt x="3538" y="4368"/>
                  </a:lnTo>
                  <a:lnTo>
                    <a:pt x="3538" y="4387"/>
                  </a:lnTo>
                  <a:lnTo>
                    <a:pt x="3538" y="4409"/>
                  </a:lnTo>
                  <a:lnTo>
                    <a:pt x="3534" y="4421"/>
                  </a:lnTo>
                  <a:lnTo>
                    <a:pt x="3519" y="4428"/>
                  </a:lnTo>
                  <a:lnTo>
                    <a:pt x="3500" y="4428"/>
                  </a:lnTo>
                  <a:lnTo>
                    <a:pt x="3481" y="4428"/>
                  </a:lnTo>
                  <a:lnTo>
                    <a:pt x="3469" y="4434"/>
                  </a:lnTo>
                  <a:lnTo>
                    <a:pt x="3463" y="4446"/>
                  </a:lnTo>
                  <a:lnTo>
                    <a:pt x="3460" y="4468"/>
                  </a:lnTo>
                  <a:lnTo>
                    <a:pt x="3456" y="4490"/>
                  </a:lnTo>
                  <a:lnTo>
                    <a:pt x="3450" y="4503"/>
                  </a:lnTo>
                  <a:lnTo>
                    <a:pt x="3425" y="4521"/>
                  </a:lnTo>
                  <a:lnTo>
                    <a:pt x="3394" y="4534"/>
                  </a:lnTo>
                  <a:lnTo>
                    <a:pt x="3366" y="4543"/>
                  </a:lnTo>
                  <a:lnTo>
                    <a:pt x="3347" y="4543"/>
                  </a:lnTo>
                  <a:lnTo>
                    <a:pt x="3319" y="4543"/>
                  </a:lnTo>
                  <a:lnTo>
                    <a:pt x="3294" y="4540"/>
                  </a:lnTo>
                  <a:lnTo>
                    <a:pt x="3272" y="4543"/>
                  </a:lnTo>
                  <a:lnTo>
                    <a:pt x="3263" y="4543"/>
                  </a:lnTo>
                  <a:lnTo>
                    <a:pt x="3253" y="4546"/>
                  </a:lnTo>
                  <a:lnTo>
                    <a:pt x="3244" y="4549"/>
                  </a:lnTo>
                  <a:lnTo>
                    <a:pt x="3238" y="4556"/>
                  </a:lnTo>
                  <a:lnTo>
                    <a:pt x="3235" y="4571"/>
                  </a:lnTo>
                  <a:lnTo>
                    <a:pt x="3235" y="4593"/>
                  </a:lnTo>
                  <a:lnTo>
                    <a:pt x="3235" y="4615"/>
                  </a:lnTo>
                  <a:lnTo>
                    <a:pt x="3228" y="4631"/>
                  </a:lnTo>
                  <a:lnTo>
                    <a:pt x="3216" y="4634"/>
                  </a:lnTo>
                  <a:lnTo>
                    <a:pt x="3197" y="4634"/>
                  </a:lnTo>
                  <a:lnTo>
                    <a:pt x="3179" y="4634"/>
                  </a:lnTo>
                  <a:lnTo>
                    <a:pt x="3163" y="4637"/>
                  </a:lnTo>
                  <a:lnTo>
                    <a:pt x="3154" y="4643"/>
                  </a:lnTo>
                  <a:lnTo>
                    <a:pt x="3147" y="4652"/>
                  </a:lnTo>
                  <a:lnTo>
                    <a:pt x="3141" y="4665"/>
                  </a:lnTo>
                  <a:lnTo>
                    <a:pt x="3135" y="4677"/>
                  </a:lnTo>
                  <a:lnTo>
                    <a:pt x="3129" y="4687"/>
                  </a:lnTo>
                  <a:lnTo>
                    <a:pt x="3122" y="4702"/>
                  </a:lnTo>
                  <a:lnTo>
                    <a:pt x="3116" y="4724"/>
                  </a:lnTo>
                  <a:lnTo>
                    <a:pt x="3107" y="4743"/>
                  </a:lnTo>
                  <a:lnTo>
                    <a:pt x="3088" y="4752"/>
                  </a:lnTo>
                  <a:lnTo>
                    <a:pt x="3066" y="4765"/>
                  </a:lnTo>
                  <a:lnTo>
                    <a:pt x="3041" y="4774"/>
                  </a:lnTo>
                  <a:lnTo>
                    <a:pt x="3029" y="4787"/>
                  </a:lnTo>
                  <a:lnTo>
                    <a:pt x="3022" y="4796"/>
                  </a:lnTo>
                  <a:lnTo>
                    <a:pt x="3019" y="4809"/>
                  </a:lnTo>
                  <a:lnTo>
                    <a:pt x="3019" y="4821"/>
                  </a:lnTo>
                  <a:lnTo>
                    <a:pt x="2988" y="4821"/>
                  </a:lnTo>
                  <a:lnTo>
                    <a:pt x="2960" y="4821"/>
                  </a:lnTo>
                  <a:lnTo>
                    <a:pt x="2938" y="4818"/>
                  </a:lnTo>
                  <a:lnTo>
                    <a:pt x="2919" y="4805"/>
                  </a:lnTo>
                  <a:lnTo>
                    <a:pt x="2897" y="4787"/>
                  </a:lnTo>
                  <a:lnTo>
                    <a:pt x="2876" y="4768"/>
                  </a:lnTo>
                  <a:lnTo>
                    <a:pt x="2860" y="4752"/>
                  </a:lnTo>
                  <a:lnTo>
                    <a:pt x="2851" y="4727"/>
                  </a:lnTo>
                  <a:lnTo>
                    <a:pt x="2844" y="4699"/>
                  </a:lnTo>
                  <a:lnTo>
                    <a:pt x="2838" y="4671"/>
                  </a:lnTo>
                  <a:lnTo>
                    <a:pt x="2826" y="4649"/>
                  </a:lnTo>
                  <a:lnTo>
                    <a:pt x="2810" y="4643"/>
                  </a:lnTo>
                  <a:lnTo>
                    <a:pt x="2788" y="4640"/>
                  </a:lnTo>
                  <a:lnTo>
                    <a:pt x="2769" y="4640"/>
                  </a:lnTo>
                  <a:lnTo>
                    <a:pt x="2751" y="4640"/>
                  </a:lnTo>
                  <a:lnTo>
                    <a:pt x="2744" y="4640"/>
                  </a:lnTo>
                  <a:lnTo>
                    <a:pt x="2732" y="4643"/>
                  </a:lnTo>
                  <a:lnTo>
                    <a:pt x="2723" y="4646"/>
                  </a:lnTo>
                  <a:lnTo>
                    <a:pt x="2713" y="4649"/>
                  </a:lnTo>
                  <a:lnTo>
                    <a:pt x="2704" y="4649"/>
                  </a:lnTo>
                  <a:lnTo>
                    <a:pt x="2682" y="4646"/>
                  </a:lnTo>
                  <a:lnTo>
                    <a:pt x="2657" y="4637"/>
                  </a:lnTo>
                  <a:lnTo>
                    <a:pt x="2641" y="4624"/>
                  </a:lnTo>
                  <a:lnTo>
                    <a:pt x="2641" y="4606"/>
                  </a:lnTo>
                  <a:lnTo>
                    <a:pt x="2651" y="4587"/>
                  </a:lnTo>
                  <a:lnTo>
                    <a:pt x="2663" y="4565"/>
                  </a:lnTo>
                  <a:lnTo>
                    <a:pt x="2670" y="4546"/>
                  </a:lnTo>
                  <a:lnTo>
                    <a:pt x="2670" y="4528"/>
                  </a:lnTo>
                  <a:lnTo>
                    <a:pt x="2651" y="4515"/>
                  </a:lnTo>
                  <a:lnTo>
                    <a:pt x="2623" y="4506"/>
                  </a:lnTo>
                  <a:lnTo>
                    <a:pt x="2595" y="4499"/>
                  </a:lnTo>
                  <a:lnTo>
                    <a:pt x="2566" y="4499"/>
                  </a:lnTo>
                  <a:lnTo>
                    <a:pt x="2551" y="4499"/>
                  </a:lnTo>
                  <a:lnTo>
                    <a:pt x="2529" y="4506"/>
                  </a:lnTo>
                  <a:lnTo>
                    <a:pt x="2510" y="4515"/>
                  </a:lnTo>
                  <a:lnTo>
                    <a:pt x="2501" y="4524"/>
                  </a:lnTo>
                  <a:lnTo>
                    <a:pt x="2501" y="4537"/>
                  </a:lnTo>
                  <a:lnTo>
                    <a:pt x="2510" y="4553"/>
                  </a:lnTo>
                  <a:lnTo>
                    <a:pt x="2520" y="4568"/>
                  </a:lnTo>
                  <a:lnTo>
                    <a:pt x="2529" y="4581"/>
                  </a:lnTo>
                  <a:lnTo>
                    <a:pt x="2532" y="4599"/>
                  </a:lnTo>
                  <a:lnTo>
                    <a:pt x="2532" y="4618"/>
                  </a:lnTo>
                  <a:lnTo>
                    <a:pt x="2529" y="4634"/>
                  </a:lnTo>
                  <a:lnTo>
                    <a:pt x="2507" y="4649"/>
                  </a:lnTo>
                  <a:lnTo>
                    <a:pt x="2479" y="4659"/>
                  </a:lnTo>
                  <a:lnTo>
                    <a:pt x="2448" y="4665"/>
                  </a:lnTo>
                  <a:lnTo>
                    <a:pt x="2423" y="4668"/>
                  </a:lnTo>
                  <a:lnTo>
                    <a:pt x="2404" y="4671"/>
                  </a:lnTo>
                  <a:lnTo>
                    <a:pt x="2382" y="4674"/>
                  </a:lnTo>
                  <a:lnTo>
                    <a:pt x="2357" y="4677"/>
                  </a:lnTo>
                  <a:lnTo>
                    <a:pt x="2332" y="4674"/>
                  </a:lnTo>
                  <a:lnTo>
                    <a:pt x="2317" y="4668"/>
                  </a:lnTo>
                  <a:lnTo>
                    <a:pt x="2307" y="4652"/>
                  </a:lnTo>
                  <a:lnTo>
                    <a:pt x="2301" y="4627"/>
                  </a:lnTo>
                  <a:lnTo>
                    <a:pt x="2298" y="4599"/>
                  </a:lnTo>
                  <a:lnTo>
                    <a:pt x="2295" y="4578"/>
                  </a:lnTo>
                  <a:lnTo>
                    <a:pt x="2282" y="4559"/>
                  </a:lnTo>
                  <a:lnTo>
                    <a:pt x="2264" y="4540"/>
                  </a:lnTo>
                  <a:lnTo>
                    <a:pt x="2245" y="4518"/>
                  </a:lnTo>
                  <a:lnTo>
                    <a:pt x="2235" y="4499"/>
                  </a:lnTo>
                  <a:lnTo>
                    <a:pt x="2232" y="4481"/>
                  </a:lnTo>
                  <a:lnTo>
                    <a:pt x="2232" y="4459"/>
                  </a:lnTo>
                  <a:lnTo>
                    <a:pt x="2235" y="4440"/>
                  </a:lnTo>
                  <a:lnTo>
                    <a:pt x="2235" y="4425"/>
                  </a:lnTo>
                  <a:lnTo>
                    <a:pt x="2239" y="4403"/>
                  </a:lnTo>
                  <a:lnTo>
                    <a:pt x="2239" y="4384"/>
                  </a:lnTo>
                  <a:lnTo>
                    <a:pt x="2235" y="4371"/>
                  </a:lnTo>
                  <a:lnTo>
                    <a:pt x="2220" y="4359"/>
                  </a:lnTo>
                  <a:lnTo>
                    <a:pt x="2201" y="4346"/>
                  </a:lnTo>
                  <a:lnTo>
                    <a:pt x="2182" y="4340"/>
                  </a:lnTo>
                  <a:lnTo>
                    <a:pt x="2161" y="4337"/>
                  </a:lnTo>
                  <a:lnTo>
                    <a:pt x="2132" y="4331"/>
                  </a:lnTo>
                  <a:lnTo>
                    <a:pt x="2104" y="4331"/>
                  </a:lnTo>
                  <a:lnTo>
                    <a:pt x="2076" y="4334"/>
                  </a:lnTo>
                  <a:lnTo>
                    <a:pt x="2057" y="4340"/>
                  </a:lnTo>
                  <a:lnTo>
                    <a:pt x="2051" y="4353"/>
                  </a:lnTo>
                  <a:lnTo>
                    <a:pt x="2051" y="4368"/>
                  </a:lnTo>
                  <a:lnTo>
                    <a:pt x="2051" y="4387"/>
                  </a:lnTo>
                  <a:lnTo>
                    <a:pt x="2051" y="4403"/>
                  </a:lnTo>
                  <a:lnTo>
                    <a:pt x="2045" y="4415"/>
                  </a:lnTo>
                  <a:lnTo>
                    <a:pt x="2032" y="4418"/>
                  </a:lnTo>
                  <a:lnTo>
                    <a:pt x="2014" y="4418"/>
                  </a:lnTo>
                  <a:lnTo>
                    <a:pt x="1995" y="4415"/>
                  </a:lnTo>
                  <a:lnTo>
                    <a:pt x="1983" y="4418"/>
                  </a:lnTo>
                  <a:lnTo>
                    <a:pt x="1970" y="4421"/>
                  </a:lnTo>
                  <a:lnTo>
                    <a:pt x="1961" y="4428"/>
                  </a:lnTo>
                  <a:lnTo>
                    <a:pt x="1948" y="4437"/>
                  </a:lnTo>
                  <a:lnTo>
                    <a:pt x="1939" y="4446"/>
                  </a:lnTo>
                  <a:lnTo>
                    <a:pt x="1933" y="4456"/>
                  </a:lnTo>
                  <a:lnTo>
                    <a:pt x="1933" y="4459"/>
                  </a:lnTo>
                  <a:lnTo>
                    <a:pt x="1933" y="4468"/>
                  </a:lnTo>
                  <a:lnTo>
                    <a:pt x="1933" y="4478"/>
                  </a:lnTo>
                  <a:lnTo>
                    <a:pt x="1933" y="4484"/>
                  </a:lnTo>
                  <a:lnTo>
                    <a:pt x="1936" y="4493"/>
                  </a:lnTo>
                  <a:lnTo>
                    <a:pt x="1933" y="4499"/>
                  </a:lnTo>
                  <a:lnTo>
                    <a:pt x="1929" y="4506"/>
                  </a:lnTo>
                  <a:lnTo>
                    <a:pt x="1926" y="4515"/>
                  </a:lnTo>
                  <a:lnTo>
                    <a:pt x="1920" y="4521"/>
                  </a:lnTo>
                  <a:lnTo>
                    <a:pt x="1914" y="4531"/>
                  </a:lnTo>
                  <a:lnTo>
                    <a:pt x="1908" y="4534"/>
                  </a:lnTo>
                  <a:lnTo>
                    <a:pt x="1883" y="4543"/>
                  </a:lnTo>
                  <a:lnTo>
                    <a:pt x="1854" y="4546"/>
                  </a:lnTo>
                  <a:lnTo>
                    <a:pt x="1826" y="4546"/>
                  </a:lnTo>
                  <a:lnTo>
                    <a:pt x="1805" y="4540"/>
                  </a:lnTo>
                  <a:lnTo>
                    <a:pt x="1798" y="4534"/>
                  </a:lnTo>
                  <a:lnTo>
                    <a:pt x="1795" y="4528"/>
                  </a:lnTo>
                  <a:lnTo>
                    <a:pt x="1792" y="4518"/>
                  </a:lnTo>
                  <a:lnTo>
                    <a:pt x="1789" y="4509"/>
                  </a:lnTo>
                  <a:lnTo>
                    <a:pt x="1786" y="4503"/>
                  </a:lnTo>
                  <a:lnTo>
                    <a:pt x="1780" y="4496"/>
                  </a:lnTo>
                  <a:lnTo>
                    <a:pt x="1773" y="4493"/>
                  </a:lnTo>
                  <a:lnTo>
                    <a:pt x="1767" y="4493"/>
                  </a:lnTo>
                  <a:lnTo>
                    <a:pt x="1761" y="4493"/>
                  </a:lnTo>
                  <a:lnTo>
                    <a:pt x="1755" y="4493"/>
                  </a:lnTo>
                  <a:lnTo>
                    <a:pt x="1745" y="4493"/>
                  </a:lnTo>
                  <a:lnTo>
                    <a:pt x="1736" y="4496"/>
                  </a:lnTo>
                  <a:lnTo>
                    <a:pt x="1730" y="4503"/>
                  </a:lnTo>
                  <a:lnTo>
                    <a:pt x="1720" y="4506"/>
                  </a:lnTo>
                  <a:lnTo>
                    <a:pt x="1717" y="4512"/>
                  </a:lnTo>
                  <a:lnTo>
                    <a:pt x="1717" y="4518"/>
                  </a:lnTo>
                  <a:lnTo>
                    <a:pt x="1717" y="4528"/>
                  </a:lnTo>
                  <a:lnTo>
                    <a:pt x="1720" y="4537"/>
                  </a:lnTo>
                  <a:lnTo>
                    <a:pt x="1726" y="4543"/>
                  </a:lnTo>
                  <a:lnTo>
                    <a:pt x="1730" y="4553"/>
                  </a:lnTo>
                  <a:lnTo>
                    <a:pt x="1730" y="4559"/>
                  </a:lnTo>
                  <a:lnTo>
                    <a:pt x="1730" y="4584"/>
                  </a:lnTo>
                  <a:lnTo>
                    <a:pt x="1726" y="4609"/>
                  </a:lnTo>
                  <a:lnTo>
                    <a:pt x="1717" y="4627"/>
                  </a:lnTo>
                  <a:lnTo>
                    <a:pt x="1711" y="4631"/>
                  </a:lnTo>
                  <a:lnTo>
                    <a:pt x="1705" y="4634"/>
                  </a:lnTo>
                  <a:lnTo>
                    <a:pt x="1698" y="4637"/>
                  </a:lnTo>
                  <a:lnTo>
                    <a:pt x="1692" y="4637"/>
                  </a:lnTo>
                  <a:lnTo>
                    <a:pt x="1686" y="4640"/>
                  </a:lnTo>
                  <a:lnTo>
                    <a:pt x="1680" y="4643"/>
                  </a:lnTo>
                  <a:lnTo>
                    <a:pt x="1670" y="4646"/>
                  </a:lnTo>
                  <a:lnTo>
                    <a:pt x="1661" y="4652"/>
                  </a:lnTo>
                  <a:lnTo>
                    <a:pt x="1655" y="4656"/>
                  </a:lnTo>
                  <a:lnTo>
                    <a:pt x="1648" y="4662"/>
                  </a:lnTo>
                  <a:lnTo>
                    <a:pt x="1648" y="4677"/>
                  </a:lnTo>
                  <a:lnTo>
                    <a:pt x="1652" y="4699"/>
                  </a:lnTo>
                  <a:lnTo>
                    <a:pt x="1648" y="4718"/>
                  </a:lnTo>
                  <a:lnTo>
                    <a:pt x="1645" y="4724"/>
                  </a:lnTo>
                  <a:lnTo>
                    <a:pt x="1639" y="4737"/>
                  </a:lnTo>
                  <a:lnTo>
                    <a:pt x="1630" y="4746"/>
                  </a:lnTo>
                  <a:lnTo>
                    <a:pt x="1620" y="4756"/>
                  </a:lnTo>
                  <a:lnTo>
                    <a:pt x="1614" y="4762"/>
                  </a:lnTo>
                  <a:lnTo>
                    <a:pt x="1608" y="4784"/>
                  </a:lnTo>
                  <a:lnTo>
                    <a:pt x="1602" y="4805"/>
                  </a:lnTo>
                  <a:lnTo>
                    <a:pt x="1595" y="4827"/>
                  </a:lnTo>
                  <a:lnTo>
                    <a:pt x="1589" y="4846"/>
                  </a:lnTo>
                  <a:lnTo>
                    <a:pt x="1583" y="4871"/>
                  </a:lnTo>
                  <a:lnTo>
                    <a:pt x="1577" y="4890"/>
                  </a:lnTo>
                  <a:lnTo>
                    <a:pt x="1577" y="4915"/>
                  </a:lnTo>
                  <a:lnTo>
                    <a:pt x="1580" y="4940"/>
                  </a:lnTo>
                  <a:lnTo>
                    <a:pt x="1577" y="4962"/>
                  </a:lnTo>
                  <a:lnTo>
                    <a:pt x="1573" y="4968"/>
                  </a:lnTo>
                  <a:lnTo>
                    <a:pt x="1567" y="4974"/>
                  </a:lnTo>
                  <a:lnTo>
                    <a:pt x="1561" y="4983"/>
                  </a:lnTo>
                  <a:lnTo>
                    <a:pt x="1555" y="4990"/>
                  </a:lnTo>
                  <a:lnTo>
                    <a:pt x="1552" y="4996"/>
                  </a:lnTo>
                  <a:lnTo>
                    <a:pt x="1542" y="5018"/>
                  </a:lnTo>
                  <a:lnTo>
                    <a:pt x="1536" y="5046"/>
                  </a:lnTo>
                  <a:lnTo>
                    <a:pt x="1530" y="5077"/>
                  </a:lnTo>
                  <a:lnTo>
                    <a:pt x="1520" y="5071"/>
                  </a:lnTo>
                  <a:lnTo>
                    <a:pt x="1511" y="5062"/>
                  </a:lnTo>
                  <a:lnTo>
                    <a:pt x="1505" y="5055"/>
                  </a:lnTo>
                  <a:lnTo>
                    <a:pt x="1492" y="5037"/>
                  </a:lnTo>
                  <a:lnTo>
                    <a:pt x="1477" y="5012"/>
                  </a:lnTo>
                  <a:lnTo>
                    <a:pt x="1467" y="4993"/>
                  </a:lnTo>
                  <a:lnTo>
                    <a:pt x="1461" y="4987"/>
                  </a:lnTo>
                  <a:lnTo>
                    <a:pt x="1452" y="4977"/>
                  </a:lnTo>
                  <a:lnTo>
                    <a:pt x="1442" y="4971"/>
                  </a:lnTo>
                  <a:lnTo>
                    <a:pt x="1436" y="4962"/>
                  </a:lnTo>
                  <a:lnTo>
                    <a:pt x="1430" y="4955"/>
                  </a:lnTo>
                  <a:lnTo>
                    <a:pt x="1427" y="4934"/>
                  </a:lnTo>
                  <a:lnTo>
                    <a:pt x="1427" y="4905"/>
                  </a:lnTo>
                  <a:lnTo>
                    <a:pt x="1430" y="4880"/>
                  </a:lnTo>
                  <a:lnTo>
                    <a:pt x="1430" y="4855"/>
                  </a:lnTo>
                  <a:lnTo>
                    <a:pt x="1433" y="4834"/>
                  </a:lnTo>
                  <a:lnTo>
                    <a:pt x="1436" y="4809"/>
                  </a:lnTo>
                  <a:lnTo>
                    <a:pt x="1436" y="4787"/>
                  </a:lnTo>
                  <a:lnTo>
                    <a:pt x="1433" y="4777"/>
                  </a:lnTo>
                  <a:lnTo>
                    <a:pt x="1427" y="4768"/>
                  </a:lnTo>
                  <a:lnTo>
                    <a:pt x="1420" y="4759"/>
                  </a:lnTo>
                  <a:lnTo>
                    <a:pt x="1414" y="4749"/>
                  </a:lnTo>
                  <a:lnTo>
                    <a:pt x="1405" y="4743"/>
                  </a:lnTo>
                  <a:lnTo>
                    <a:pt x="1399" y="4737"/>
                  </a:lnTo>
                  <a:lnTo>
                    <a:pt x="1386" y="4734"/>
                  </a:lnTo>
                  <a:lnTo>
                    <a:pt x="1367" y="4737"/>
                  </a:lnTo>
                  <a:lnTo>
                    <a:pt x="1349" y="4737"/>
                  </a:lnTo>
                  <a:lnTo>
                    <a:pt x="1336" y="4734"/>
                  </a:lnTo>
                  <a:lnTo>
                    <a:pt x="1327" y="4718"/>
                  </a:lnTo>
                  <a:lnTo>
                    <a:pt x="1327" y="4693"/>
                  </a:lnTo>
                  <a:lnTo>
                    <a:pt x="1327" y="4668"/>
                  </a:lnTo>
                  <a:lnTo>
                    <a:pt x="1327" y="4646"/>
                  </a:lnTo>
                  <a:lnTo>
                    <a:pt x="1320" y="4621"/>
                  </a:lnTo>
                  <a:lnTo>
                    <a:pt x="1314" y="4587"/>
                  </a:lnTo>
                  <a:lnTo>
                    <a:pt x="1305" y="4556"/>
                  </a:lnTo>
                  <a:lnTo>
                    <a:pt x="1296" y="4531"/>
                  </a:lnTo>
                  <a:lnTo>
                    <a:pt x="1277" y="4518"/>
                  </a:lnTo>
                  <a:lnTo>
                    <a:pt x="1249" y="4506"/>
                  </a:lnTo>
                  <a:lnTo>
                    <a:pt x="1221" y="4496"/>
                  </a:lnTo>
                  <a:lnTo>
                    <a:pt x="1196" y="4484"/>
                  </a:lnTo>
                  <a:lnTo>
                    <a:pt x="1177" y="4468"/>
                  </a:lnTo>
                  <a:lnTo>
                    <a:pt x="1174" y="4462"/>
                  </a:lnTo>
                  <a:lnTo>
                    <a:pt x="1174" y="4456"/>
                  </a:lnTo>
                  <a:lnTo>
                    <a:pt x="1174" y="4450"/>
                  </a:lnTo>
                  <a:lnTo>
                    <a:pt x="1174" y="4440"/>
                  </a:lnTo>
                  <a:lnTo>
                    <a:pt x="1174" y="4434"/>
                  </a:lnTo>
                  <a:lnTo>
                    <a:pt x="1171" y="4431"/>
                  </a:lnTo>
                  <a:lnTo>
                    <a:pt x="1152" y="4418"/>
                  </a:lnTo>
                  <a:lnTo>
                    <a:pt x="1127" y="4412"/>
                  </a:lnTo>
                  <a:lnTo>
                    <a:pt x="1099" y="4409"/>
                  </a:lnTo>
                  <a:lnTo>
                    <a:pt x="1074" y="4412"/>
                  </a:lnTo>
                  <a:lnTo>
                    <a:pt x="1049" y="4428"/>
                  </a:lnTo>
                  <a:lnTo>
                    <a:pt x="1021" y="4453"/>
                  </a:lnTo>
                  <a:lnTo>
                    <a:pt x="996" y="4481"/>
                  </a:lnTo>
                  <a:lnTo>
                    <a:pt x="974" y="4503"/>
                  </a:lnTo>
                  <a:lnTo>
                    <a:pt x="952" y="4531"/>
                  </a:lnTo>
                  <a:lnTo>
                    <a:pt x="924" y="4562"/>
                  </a:lnTo>
                  <a:lnTo>
                    <a:pt x="899" y="4596"/>
                  </a:lnTo>
                  <a:lnTo>
                    <a:pt x="880" y="4624"/>
                  </a:lnTo>
                  <a:lnTo>
                    <a:pt x="868" y="4652"/>
                  </a:lnTo>
                  <a:lnTo>
                    <a:pt x="858" y="4684"/>
                  </a:lnTo>
                  <a:lnTo>
                    <a:pt x="849" y="4715"/>
                  </a:lnTo>
                  <a:lnTo>
                    <a:pt x="843" y="4749"/>
                  </a:lnTo>
                  <a:lnTo>
                    <a:pt x="836" y="4793"/>
                  </a:lnTo>
                  <a:lnTo>
                    <a:pt x="827" y="4834"/>
                  </a:lnTo>
                  <a:lnTo>
                    <a:pt x="811" y="4868"/>
                  </a:lnTo>
                  <a:lnTo>
                    <a:pt x="793" y="4887"/>
                  </a:lnTo>
                  <a:lnTo>
                    <a:pt x="768" y="4905"/>
                  </a:lnTo>
                  <a:lnTo>
                    <a:pt x="749" y="4924"/>
                  </a:lnTo>
                  <a:lnTo>
                    <a:pt x="733" y="4946"/>
                  </a:lnTo>
                  <a:lnTo>
                    <a:pt x="715" y="4974"/>
                  </a:lnTo>
                  <a:lnTo>
                    <a:pt x="699" y="5002"/>
                  </a:lnTo>
                  <a:lnTo>
                    <a:pt x="680" y="5024"/>
                  </a:lnTo>
                  <a:lnTo>
                    <a:pt x="658" y="5037"/>
                  </a:lnTo>
                  <a:lnTo>
                    <a:pt x="627" y="5046"/>
                  </a:lnTo>
                  <a:lnTo>
                    <a:pt x="599" y="5052"/>
                  </a:lnTo>
                  <a:lnTo>
                    <a:pt x="571" y="5055"/>
                  </a:lnTo>
                  <a:lnTo>
                    <a:pt x="540" y="5052"/>
                  </a:lnTo>
                  <a:lnTo>
                    <a:pt x="512" y="5052"/>
                  </a:lnTo>
                  <a:lnTo>
                    <a:pt x="496" y="5058"/>
                  </a:lnTo>
                  <a:lnTo>
                    <a:pt x="477" y="5068"/>
                  </a:lnTo>
                  <a:lnTo>
                    <a:pt x="459" y="5074"/>
                  </a:lnTo>
                  <a:lnTo>
                    <a:pt x="440" y="5077"/>
                  </a:lnTo>
                  <a:lnTo>
                    <a:pt x="434" y="5074"/>
                  </a:lnTo>
                  <a:lnTo>
                    <a:pt x="424" y="5068"/>
                  </a:lnTo>
                  <a:lnTo>
                    <a:pt x="418" y="5058"/>
                  </a:lnTo>
                  <a:lnTo>
                    <a:pt x="409" y="5052"/>
                  </a:lnTo>
                  <a:lnTo>
                    <a:pt x="399" y="5046"/>
                  </a:lnTo>
                  <a:lnTo>
                    <a:pt x="393" y="5040"/>
                  </a:lnTo>
                  <a:lnTo>
                    <a:pt x="365" y="5040"/>
                  </a:lnTo>
                  <a:lnTo>
                    <a:pt x="331" y="5043"/>
                  </a:lnTo>
                  <a:lnTo>
                    <a:pt x="306" y="5052"/>
                  </a:lnTo>
                  <a:lnTo>
                    <a:pt x="293" y="5065"/>
                  </a:lnTo>
                  <a:lnTo>
                    <a:pt x="284" y="5083"/>
                  </a:lnTo>
                  <a:lnTo>
                    <a:pt x="274" y="5102"/>
                  </a:lnTo>
                  <a:lnTo>
                    <a:pt x="265" y="5115"/>
                  </a:lnTo>
                  <a:lnTo>
                    <a:pt x="249" y="5127"/>
                  </a:lnTo>
                  <a:lnTo>
                    <a:pt x="228" y="5136"/>
                  </a:lnTo>
                  <a:lnTo>
                    <a:pt x="209" y="5136"/>
                  </a:lnTo>
                  <a:lnTo>
                    <a:pt x="193" y="5130"/>
                  </a:lnTo>
                  <a:lnTo>
                    <a:pt x="174" y="5118"/>
                  </a:lnTo>
                  <a:lnTo>
                    <a:pt x="159" y="5105"/>
                  </a:lnTo>
                  <a:lnTo>
                    <a:pt x="149" y="5090"/>
                  </a:lnTo>
                  <a:lnTo>
                    <a:pt x="149" y="5077"/>
                  </a:lnTo>
                  <a:lnTo>
                    <a:pt x="153" y="5062"/>
                  </a:lnTo>
                  <a:lnTo>
                    <a:pt x="159" y="5043"/>
                  </a:lnTo>
                  <a:lnTo>
                    <a:pt x="159" y="5030"/>
                  </a:lnTo>
                  <a:lnTo>
                    <a:pt x="153" y="5005"/>
                  </a:lnTo>
                  <a:lnTo>
                    <a:pt x="140" y="4977"/>
                  </a:lnTo>
                  <a:lnTo>
                    <a:pt x="128" y="4949"/>
                  </a:lnTo>
                  <a:lnTo>
                    <a:pt x="115" y="4921"/>
                  </a:lnTo>
                  <a:lnTo>
                    <a:pt x="106" y="4899"/>
                  </a:lnTo>
                  <a:lnTo>
                    <a:pt x="106" y="4874"/>
                  </a:lnTo>
                  <a:lnTo>
                    <a:pt x="106" y="4846"/>
                  </a:lnTo>
                  <a:lnTo>
                    <a:pt x="112" y="4824"/>
                  </a:lnTo>
                  <a:lnTo>
                    <a:pt x="118" y="4815"/>
                  </a:lnTo>
                  <a:lnTo>
                    <a:pt x="125" y="4805"/>
                  </a:lnTo>
                  <a:lnTo>
                    <a:pt x="134" y="4796"/>
                  </a:lnTo>
                  <a:lnTo>
                    <a:pt x="143" y="4790"/>
                  </a:lnTo>
                  <a:lnTo>
                    <a:pt x="146" y="4781"/>
                  </a:lnTo>
                  <a:lnTo>
                    <a:pt x="153" y="4756"/>
                  </a:lnTo>
                  <a:lnTo>
                    <a:pt x="153" y="4727"/>
                  </a:lnTo>
                  <a:lnTo>
                    <a:pt x="153" y="4699"/>
                  </a:lnTo>
                  <a:lnTo>
                    <a:pt x="143" y="4674"/>
                  </a:lnTo>
                  <a:lnTo>
                    <a:pt x="128" y="4659"/>
                  </a:lnTo>
                  <a:lnTo>
                    <a:pt x="106" y="4640"/>
                  </a:lnTo>
                  <a:lnTo>
                    <a:pt x="81" y="4627"/>
                  </a:lnTo>
                  <a:lnTo>
                    <a:pt x="59" y="4612"/>
                  </a:lnTo>
                  <a:lnTo>
                    <a:pt x="46" y="4596"/>
                  </a:lnTo>
                  <a:lnTo>
                    <a:pt x="28" y="4578"/>
                  </a:lnTo>
                  <a:lnTo>
                    <a:pt x="15" y="4559"/>
                  </a:lnTo>
                  <a:lnTo>
                    <a:pt x="3" y="4540"/>
                  </a:lnTo>
                  <a:lnTo>
                    <a:pt x="3" y="4524"/>
                  </a:lnTo>
                  <a:lnTo>
                    <a:pt x="0" y="4503"/>
                  </a:lnTo>
                  <a:lnTo>
                    <a:pt x="3" y="4487"/>
                  </a:lnTo>
                  <a:lnTo>
                    <a:pt x="9" y="4481"/>
                  </a:lnTo>
                  <a:lnTo>
                    <a:pt x="12" y="4474"/>
                  </a:lnTo>
                  <a:lnTo>
                    <a:pt x="21" y="4468"/>
                  </a:lnTo>
                  <a:lnTo>
                    <a:pt x="25" y="4462"/>
                  </a:lnTo>
                  <a:lnTo>
                    <a:pt x="31" y="4456"/>
                  </a:lnTo>
                  <a:lnTo>
                    <a:pt x="34" y="4434"/>
                  </a:lnTo>
                  <a:lnTo>
                    <a:pt x="34" y="4403"/>
                  </a:lnTo>
                  <a:lnTo>
                    <a:pt x="31" y="4375"/>
                  </a:lnTo>
                  <a:lnTo>
                    <a:pt x="31" y="4350"/>
                  </a:lnTo>
                  <a:lnTo>
                    <a:pt x="31" y="4340"/>
                  </a:lnTo>
                  <a:lnTo>
                    <a:pt x="28" y="4328"/>
                  </a:lnTo>
                  <a:lnTo>
                    <a:pt x="28" y="4315"/>
                  </a:lnTo>
                  <a:lnTo>
                    <a:pt x="28" y="4306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26012776" y="4322763"/>
              <a:ext cx="9245600" cy="8035925"/>
            </a:xfrm>
            <a:custGeom>
              <a:avLst/>
              <a:gdLst>
                <a:gd name="T0" fmla="*/ 5593 w 5824"/>
                <a:gd name="T1" fmla="*/ 2698 h 5062"/>
                <a:gd name="T2" fmla="*/ 5527 w 5824"/>
                <a:gd name="T3" fmla="*/ 2982 h 5062"/>
                <a:gd name="T4" fmla="*/ 5187 w 5824"/>
                <a:gd name="T5" fmla="*/ 3266 h 5062"/>
                <a:gd name="T6" fmla="*/ 4921 w 5824"/>
                <a:gd name="T7" fmla="*/ 3550 h 5062"/>
                <a:gd name="T8" fmla="*/ 4622 w 5824"/>
                <a:gd name="T9" fmla="*/ 3781 h 5062"/>
                <a:gd name="T10" fmla="*/ 4272 w 5824"/>
                <a:gd name="T11" fmla="*/ 4087 h 5062"/>
                <a:gd name="T12" fmla="*/ 4060 w 5824"/>
                <a:gd name="T13" fmla="*/ 4306 h 5062"/>
                <a:gd name="T14" fmla="*/ 4178 w 5824"/>
                <a:gd name="T15" fmla="*/ 4490 h 5062"/>
                <a:gd name="T16" fmla="*/ 4013 w 5824"/>
                <a:gd name="T17" fmla="*/ 4553 h 5062"/>
                <a:gd name="T18" fmla="*/ 3660 w 5824"/>
                <a:gd name="T19" fmla="*/ 4749 h 5062"/>
                <a:gd name="T20" fmla="*/ 3326 w 5824"/>
                <a:gd name="T21" fmla="*/ 4762 h 5062"/>
                <a:gd name="T22" fmla="*/ 3223 w 5824"/>
                <a:gd name="T23" fmla="*/ 5052 h 5062"/>
                <a:gd name="T24" fmla="*/ 3151 w 5824"/>
                <a:gd name="T25" fmla="*/ 4784 h 5062"/>
                <a:gd name="T26" fmla="*/ 2832 w 5824"/>
                <a:gd name="T27" fmla="*/ 4877 h 5062"/>
                <a:gd name="T28" fmla="*/ 2679 w 5824"/>
                <a:gd name="T29" fmla="*/ 4777 h 5062"/>
                <a:gd name="T30" fmla="*/ 2420 w 5824"/>
                <a:gd name="T31" fmla="*/ 4612 h 5062"/>
                <a:gd name="T32" fmla="*/ 1949 w 5824"/>
                <a:gd name="T33" fmla="*/ 4540 h 5062"/>
                <a:gd name="T34" fmla="*/ 1796 w 5824"/>
                <a:gd name="T35" fmla="*/ 4234 h 5062"/>
                <a:gd name="T36" fmla="*/ 1346 w 5824"/>
                <a:gd name="T37" fmla="*/ 4225 h 5062"/>
                <a:gd name="T38" fmla="*/ 1633 w 5824"/>
                <a:gd name="T39" fmla="*/ 4012 h 5062"/>
                <a:gd name="T40" fmla="*/ 1321 w 5824"/>
                <a:gd name="T41" fmla="*/ 3947 h 5062"/>
                <a:gd name="T42" fmla="*/ 871 w 5824"/>
                <a:gd name="T43" fmla="*/ 4106 h 5062"/>
                <a:gd name="T44" fmla="*/ 656 w 5824"/>
                <a:gd name="T45" fmla="*/ 4250 h 5062"/>
                <a:gd name="T46" fmla="*/ 431 w 5824"/>
                <a:gd name="T47" fmla="*/ 4019 h 5062"/>
                <a:gd name="T48" fmla="*/ 72 w 5824"/>
                <a:gd name="T49" fmla="*/ 3956 h 5062"/>
                <a:gd name="T50" fmla="*/ 272 w 5824"/>
                <a:gd name="T51" fmla="*/ 3819 h 5062"/>
                <a:gd name="T52" fmla="*/ 393 w 5824"/>
                <a:gd name="T53" fmla="*/ 3525 h 5062"/>
                <a:gd name="T54" fmla="*/ 596 w 5824"/>
                <a:gd name="T55" fmla="*/ 3475 h 5062"/>
                <a:gd name="T56" fmla="*/ 671 w 5824"/>
                <a:gd name="T57" fmla="*/ 3144 h 5062"/>
                <a:gd name="T58" fmla="*/ 874 w 5824"/>
                <a:gd name="T59" fmla="*/ 2910 h 5062"/>
                <a:gd name="T60" fmla="*/ 834 w 5824"/>
                <a:gd name="T61" fmla="*/ 2542 h 5062"/>
                <a:gd name="T62" fmla="*/ 687 w 5824"/>
                <a:gd name="T63" fmla="*/ 2192 h 5062"/>
                <a:gd name="T64" fmla="*/ 787 w 5824"/>
                <a:gd name="T65" fmla="*/ 1992 h 5062"/>
                <a:gd name="T66" fmla="*/ 1084 w 5824"/>
                <a:gd name="T67" fmla="*/ 2148 h 5062"/>
                <a:gd name="T68" fmla="*/ 1527 w 5824"/>
                <a:gd name="T69" fmla="*/ 2061 h 5062"/>
                <a:gd name="T70" fmla="*/ 1724 w 5824"/>
                <a:gd name="T71" fmla="*/ 2211 h 5062"/>
                <a:gd name="T72" fmla="*/ 1989 w 5824"/>
                <a:gd name="T73" fmla="*/ 2389 h 5062"/>
                <a:gd name="T74" fmla="*/ 2298 w 5824"/>
                <a:gd name="T75" fmla="*/ 2279 h 5062"/>
                <a:gd name="T76" fmla="*/ 2404 w 5824"/>
                <a:gd name="T77" fmla="*/ 2223 h 5062"/>
                <a:gd name="T78" fmla="*/ 2295 w 5824"/>
                <a:gd name="T79" fmla="*/ 1980 h 5062"/>
                <a:gd name="T80" fmla="*/ 2130 w 5824"/>
                <a:gd name="T81" fmla="*/ 1895 h 5062"/>
                <a:gd name="T82" fmla="*/ 2024 w 5824"/>
                <a:gd name="T83" fmla="*/ 1745 h 5062"/>
                <a:gd name="T84" fmla="*/ 2048 w 5824"/>
                <a:gd name="T85" fmla="*/ 1567 h 5062"/>
                <a:gd name="T86" fmla="*/ 2295 w 5824"/>
                <a:gd name="T87" fmla="*/ 1552 h 5062"/>
                <a:gd name="T88" fmla="*/ 2305 w 5824"/>
                <a:gd name="T89" fmla="*/ 1274 h 5062"/>
                <a:gd name="T90" fmla="*/ 2529 w 5824"/>
                <a:gd name="T91" fmla="*/ 1146 h 5062"/>
                <a:gd name="T92" fmla="*/ 2639 w 5824"/>
                <a:gd name="T93" fmla="*/ 924 h 5062"/>
                <a:gd name="T94" fmla="*/ 2963 w 5824"/>
                <a:gd name="T95" fmla="*/ 768 h 5062"/>
                <a:gd name="T96" fmla="*/ 3348 w 5824"/>
                <a:gd name="T97" fmla="*/ 646 h 5062"/>
                <a:gd name="T98" fmla="*/ 3457 w 5824"/>
                <a:gd name="T99" fmla="*/ 446 h 5062"/>
                <a:gd name="T100" fmla="*/ 3244 w 5824"/>
                <a:gd name="T101" fmla="*/ 300 h 5062"/>
                <a:gd name="T102" fmla="*/ 3276 w 5824"/>
                <a:gd name="T103" fmla="*/ 62 h 5062"/>
                <a:gd name="T104" fmla="*/ 3585 w 5824"/>
                <a:gd name="T105" fmla="*/ 162 h 5062"/>
                <a:gd name="T106" fmla="*/ 3744 w 5824"/>
                <a:gd name="T107" fmla="*/ 62 h 5062"/>
                <a:gd name="T108" fmla="*/ 4044 w 5824"/>
                <a:gd name="T109" fmla="*/ 206 h 5062"/>
                <a:gd name="T110" fmla="*/ 4259 w 5824"/>
                <a:gd name="T111" fmla="*/ 559 h 5062"/>
                <a:gd name="T112" fmla="*/ 4556 w 5824"/>
                <a:gd name="T113" fmla="*/ 802 h 5062"/>
                <a:gd name="T114" fmla="*/ 4478 w 5824"/>
                <a:gd name="T115" fmla="*/ 955 h 5062"/>
                <a:gd name="T116" fmla="*/ 4300 w 5824"/>
                <a:gd name="T117" fmla="*/ 1386 h 5062"/>
                <a:gd name="T118" fmla="*/ 4440 w 5824"/>
                <a:gd name="T119" fmla="*/ 1811 h 5062"/>
                <a:gd name="T120" fmla="*/ 4896 w 5824"/>
                <a:gd name="T121" fmla="*/ 2061 h 5062"/>
                <a:gd name="T122" fmla="*/ 5299 w 5824"/>
                <a:gd name="T123" fmla="*/ 2251 h 5062"/>
                <a:gd name="T124" fmla="*/ 5677 w 5824"/>
                <a:gd name="T125" fmla="*/ 2076 h 5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24" h="5062">
                  <a:moveTo>
                    <a:pt x="5818" y="2279"/>
                  </a:moveTo>
                  <a:lnTo>
                    <a:pt x="5821" y="2295"/>
                  </a:lnTo>
                  <a:lnTo>
                    <a:pt x="5824" y="2314"/>
                  </a:lnTo>
                  <a:lnTo>
                    <a:pt x="5821" y="2332"/>
                  </a:lnTo>
                  <a:lnTo>
                    <a:pt x="5818" y="2348"/>
                  </a:lnTo>
                  <a:lnTo>
                    <a:pt x="5814" y="2370"/>
                  </a:lnTo>
                  <a:lnTo>
                    <a:pt x="5808" y="2395"/>
                  </a:lnTo>
                  <a:lnTo>
                    <a:pt x="5799" y="2411"/>
                  </a:lnTo>
                  <a:lnTo>
                    <a:pt x="5783" y="2417"/>
                  </a:lnTo>
                  <a:lnTo>
                    <a:pt x="5764" y="2423"/>
                  </a:lnTo>
                  <a:lnTo>
                    <a:pt x="5749" y="2429"/>
                  </a:lnTo>
                  <a:lnTo>
                    <a:pt x="5736" y="2451"/>
                  </a:lnTo>
                  <a:lnTo>
                    <a:pt x="5727" y="2482"/>
                  </a:lnTo>
                  <a:lnTo>
                    <a:pt x="5721" y="2514"/>
                  </a:lnTo>
                  <a:lnTo>
                    <a:pt x="5711" y="2539"/>
                  </a:lnTo>
                  <a:lnTo>
                    <a:pt x="5702" y="2560"/>
                  </a:lnTo>
                  <a:lnTo>
                    <a:pt x="5690" y="2582"/>
                  </a:lnTo>
                  <a:lnTo>
                    <a:pt x="5677" y="2598"/>
                  </a:lnTo>
                  <a:lnTo>
                    <a:pt x="5661" y="2610"/>
                  </a:lnTo>
                  <a:lnTo>
                    <a:pt x="5640" y="2620"/>
                  </a:lnTo>
                  <a:lnTo>
                    <a:pt x="5621" y="2632"/>
                  </a:lnTo>
                  <a:lnTo>
                    <a:pt x="5608" y="2651"/>
                  </a:lnTo>
                  <a:lnTo>
                    <a:pt x="5599" y="2676"/>
                  </a:lnTo>
                  <a:lnTo>
                    <a:pt x="5593" y="2698"/>
                  </a:lnTo>
                  <a:lnTo>
                    <a:pt x="5593" y="2713"/>
                  </a:lnTo>
                  <a:lnTo>
                    <a:pt x="5593" y="2732"/>
                  </a:lnTo>
                  <a:lnTo>
                    <a:pt x="5593" y="2751"/>
                  </a:lnTo>
                  <a:lnTo>
                    <a:pt x="5590" y="2766"/>
                  </a:lnTo>
                  <a:lnTo>
                    <a:pt x="5574" y="2770"/>
                  </a:lnTo>
                  <a:lnTo>
                    <a:pt x="5555" y="2766"/>
                  </a:lnTo>
                  <a:lnTo>
                    <a:pt x="5533" y="2763"/>
                  </a:lnTo>
                  <a:lnTo>
                    <a:pt x="5518" y="2766"/>
                  </a:lnTo>
                  <a:lnTo>
                    <a:pt x="5502" y="2779"/>
                  </a:lnTo>
                  <a:lnTo>
                    <a:pt x="5490" y="2798"/>
                  </a:lnTo>
                  <a:lnTo>
                    <a:pt x="5483" y="2816"/>
                  </a:lnTo>
                  <a:lnTo>
                    <a:pt x="5483" y="2823"/>
                  </a:lnTo>
                  <a:lnTo>
                    <a:pt x="5487" y="2832"/>
                  </a:lnTo>
                  <a:lnTo>
                    <a:pt x="5490" y="2841"/>
                  </a:lnTo>
                  <a:lnTo>
                    <a:pt x="5493" y="2851"/>
                  </a:lnTo>
                  <a:lnTo>
                    <a:pt x="5493" y="2857"/>
                  </a:lnTo>
                  <a:lnTo>
                    <a:pt x="5493" y="2882"/>
                  </a:lnTo>
                  <a:lnTo>
                    <a:pt x="5490" y="2910"/>
                  </a:lnTo>
                  <a:lnTo>
                    <a:pt x="5493" y="2932"/>
                  </a:lnTo>
                  <a:lnTo>
                    <a:pt x="5496" y="2938"/>
                  </a:lnTo>
                  <a:lnTo>
                    <a:pt x="5505" y="2948"/>
                  </a:lnTo>
                  <a:lnTo>
                    <a:pt x="5512" y="2954"/>
                  </a:lnTo>
                  <a:lnTo>
                    <a:pt x="5515" y="2960"/>
                  </a:lnTo>
                  <a:lnTo>
                    <a:pt x="5527" y="2982"/>
                  </a:lnTo>
                  <a:lnTo>
                    <a:pt x="5537" y="3007"/>
                  </a:lnTo>
                  <a:lnTo>
                    <a:pt x="5540" y="3029"/>
                  </a:lnTo>
                  <a:lnTo>
                    <a:pt x="5540" y="3048"/>
                  </a:lnTo>
                  <a:lnTo>
                    <a:pt x="5537" y="3066"/>
                  </a:lnTo>
                  <a:lnTo>
                    <a:pt x="5527" y="3082"/>
                  </a:lnTo>
                  <a:lnTo>
                    <a:pt x="5521" y="3085"/>
                  </a:lnTo>
                  <a:lnTo>
                    <a:pt x="5512" y="3088"/>
                  </a:lnTo>
                  <a:lnTo>
                    <a:pt x="5502" y="3091"/>
                  </a:lnTo>
                  <a:lnTo>
                    <a:pt x="5493" y="3091"/>
                  </a:lnTo>
                  <a:lnTo>
                    <a:pt x="5487" y="3094"/>
                  </a:lnTo>
                  <a:lnTo>
                    <a:pt x="5471" y="3110"/>
                  </a:lnTo>
                  <a:lnTo>
                    <a:pt x="5452" y="3129"/>
                  </a:lnTo>
                  <a:lnTo>
                    <a:pt x="5437" y="3144"/>
                  </a:lnTo>
                  <a:lnTo>
                    <a:pt x="5409" y="3154"/>
                  </a:lnTo>
                  <a:lnTo>
                    <a:pt x="5377" y="3160"/>
                  </a:lnTo>
                  <a:lnTo>
                    <a:pt x="5343" y="3166"/>
                  </a:lnTo>
                  <a:lnTo>
                    <a:pt x="5318" y="3179"/>
                  </a:lnTo>
                  <a:lnTo>
                    <a:pt x="5302" y="3197"/>
                  </a:lnTo>
                  <a:lnTo>
                    <a:pt x="5284" y="3222"/>
                  </a:lnTo>
                  <a:lnTo>
                    <a:pt x="5268" y="3241"/>
                  </a:lnTo>
                  <a:lnTo>
                    <a:pt x="5249" y="3247"/>
                  </a:lnTo>
                  <a:lnTo>
                    <a:pt x="5224" y="3254"/>
                  </a:lnTo>
                  <a:lnTo>
                    <a:pt x="5202" y="3260"/>
                  </a:lnTo>
                  <a:lnTo>
                    <a:pt x="5187" y="3266"/>
                  </a:lnTo>
                  <a:lnTo>
                    <a:pt x="5181" y="3279"/>
                  </a:lnTo>
                  <a:lnTo>
                    <a:pt x="5177" y="3297"/>
                  </a:lnTo>
                  <a:lnTo>
                    <a:pt x="5174" y="3313"/>
                  </a:lnTo>
                  <a:lnTo>
                    <a:pt x="5168" y="3325"/>
                  </a:lnTo>
                  <a:lnTo>
                    <a:pt x="5149" y="3332"/>
                  </a:lnTo>
                  <a:lnTo>
                    <a:pt x="5127" y="3332"/>
                  </a:lnTo>
                  <a:lnTo>
                    <a:pt x="5109" y="3332"/>
                  </a:lnTo>
                  <a:lnTo>
                    <a:pt x="5093" y="3338"/>
                  </a:lnTo>
                  <a:lnTo>
                    <a:pt x="5071" y="3344"/>
                  </a:lnTo>
                  <a:lnTo>
                    <a:pt x="5056" y="3350"/>
                  </a:lnTo>
                  <a:lnTo>
                    <a:pt x="5031" y="3363"/>
                  </a:lnTo>
                  <a:lnTo>
                    <a:pt x="5003" y="3375"/>
                  </a:lnTo>
                  <a:lnTo>
                    <a:pt x="4981" y="3391"/>
                  </a:lnTo>
                  <a:lnTo>
                    <a:pt x="4971" y="3394"/>
                  </a:lnTo>
                  <a:lnTo>
                    <a:pt x="4959" y="3400"/>
                  </a:lnTo>
                  <a:lnTo>
                    <a:pt x="4949" y="3410"/>
                  </a:lnTo>
                  <a:lnTo>
                    <a:pt x="4940" y="3416"/>
                  </a:lnTo>
                  <a:lnTo>
                    <a:pt x="4934" y="3422"/>
                  </a:lnTo>
                  <a:lnTo>
                    <a:pt x="4928" y="3438"/>
                  </a:lnTo>
                  <a:lnTo>
                    <a:pt x="4924" y="3460"/>
                  </a:lnTo>
                  <a:lnTo>
                    <a:pt x="4921" y="3478"/>
                  </a:lnTo>
                  <a:lnTo>
                    <a:pt x="4921" y="3500"/>
                  </a:lnTo>
                  <a:lnTo>
                    <a:pt x="4921" y="3525"/>
                  </a:lnTo>
                  <a:lnTo>
                    <a:pt x="4921" y="3550"/>
                  </a:lnTo>
                  <a:lnTo>
                    <a:pt x="4915" y="3569"/>
                  </a:lnTo>
                  <a:lnTo>
                    <a:pt x="4909" y="3575"/>
                  </a:lnTo>
                  <a:lnTo>
                    <a:pt x="4900" y="3581"/>
                  </a:lnTo>
                  <a:lnTo>
                    <a:pt x="4890" y="3585"/>
                  </a:lnTo>
                  <a:lnTo>
                    <a:pt x="4881" y="3591"/>
                  </a:lnTo>
                  <a:lnTo>
                    <a:pt x="4859" y="3597"/>
                  </a:lnTo>
                  <a:lnTo>
                    <a:pt x="4831" y="3606"/>
                  </a:lnTo>
                  <a:lnTo>
                    <a:pt x="4809" y="3616"/>
                  </a:lnTo>
                  <a:lnTo>
                    <a:pt x="4784" y="3622"/>
                  </a:lnTo>
                  <a:lnTo>
                    <a:pt x="4756" y="3635"/>
                  </a:lnTo>
                  <a:lnTo>
                    <a:pt x="4731" y="3641"/>
                  </a:lnTo>
                  <a:lnTo>
                    <a:pt x="4712" y="3644"/>
                  </a:lnTo>
                  <a:lnTo>
                    <a:pt x="4693" y="3647"/>
                  </a:lnTo>
                  <a:lnTo>
                    <a:pt x="4678" y="3653"/>
                  </a:lnTo>
                  <a:lnTo>
                    <a:pt x="4672" y="3660"/>
                  </a:lnTo>
                  <a:lnTo>
                    <a:pt x="4668" y="3666"/>
                  </a:lnTo>
                  <a:lnTo>
                    <a:pt x="4665" y="3675"/>
                  </a:lnTo>
                  <a:lnTo>
                    <a:pt x="4662" y="3681"/>
                  </a:lnTo>
                  <a:lnTo>
                    <a:pt x="4659" y="3688"/>
                  </a:lnTo>
                  <a:lnTo>
                    <a:pt x="4647" y="3706"/>
                  </a:lnTo>
                  <a:lnTo>
                    <a:pt x="4631" y="3725"/>
                  </a:lnTo>
                  <a:lnTo>
                    <a:pt x="4622" y="3744"/>
                  </a:lnTo>
                  <a:lnTo>
                    <a:pt x="4622" y="3759"/>
                  </a:lnTo>
                  <a:lnTo>
                    <a:pt x="4622" y="3781"/>
                  </a:lnTo>
                  <a:lnTo>
                    <a:pt x="4625" y="3803"/>
                  </a:lnTo>
                  <a:lnTo>
                    <a:pt x="4622" y="3822"/>
                  </a:lnTo>
                  <a:lnTo>
                    <a:pt x="4606" y="3847"/>
                  </a:lnTo>
                  <a:lnTo>
                    <a:pt x="4581" y="3872"/>
                  </a:lnTo>
                  <a:lnTo>
                    <a:pt x="4556" y="3897"/>
                  </a:lnTo>
                  <a:lnTo>
                    <a:pt x="4534" y="3916"/>
                  </a:lnTo>
                  <a:lnTo>
                    <a:pt x="4519" y="3934"/>
                  </a:lnTo>
                  <a:lnTo>
                    <a:pt x="4497" y="3956"/>
                  </a:lnTo>
                  <a:lnTo>
                    <a:pt x="4475" y="3969"/>
                  </a:lnTo>
                  <a:lnTo>
                    <a:pt x="4453" y="3972"/>
                  </a:lnTo>
                  <a:lnTo>
                    <a:pt x="4425" y="3972"/>
                  </a:lnTo>
                  <a:lnTo>
                    <a:pt x="4403" y="3969"/>
                  </a:lnTo>
                  <a:lnTo>
                    <a:pt x="4384" y="3969"/>
                  </a:lnTo>
                  <a:lnTo>
                    <a:pt x="4359" y="3966"/>
                  </a:lnTo>
                  <a:lnTo>
                    <a:pt x="4337" y="3966"/>
                  </a:lnTo>
                  <a:lnTo>
                    <a:pt x="4319" y="3969"/>
                  </a:lnTo>
                  <a:lnTo>
                    <a:pt x="4312" y="3975"/>
                  </a:lnTo>
                  <a:lnTo>
                    <a:pt x="4306" y="3981"/>
                  </a:lnTo>
                  <a:lnTo>
                    <a:pt x="4300" y="3987"/>
                  </a:lnTo>
                  <a:lnTo>
                    <a:pt x="4294" y="3997"/>
                  </a:lnTo>
                  <a:lnTo>
                    <a:pt x="4291" y="4003"/>
                  </a:lnTo>
                  <a:lnTo>
                    <a:pt x="4281" y="4028"/>
                  </a:lnTo>
                  <a:lnTo>
                    <a:pt x="4275" y="4062"/>
                  </a:lnTo>
                  <a:lnTo>
                    <a:pt x="4272" y="4087"/>
                  </a:lnTo>
                  <a:lnTo>
                    <a:pt x="4269" y="4106"/>
                  </a:lnTo>
                  <a:lnTo>
                    <a:pt x="4266" y="4125"/>
                  </a:lnTo>
                  <a:lnTo>
                    <a:pt x="4259" y="4147"/>
                  </a:lnTo>
                  <a:lnTo>
                    <a:pt x="4250" y="4159"/>
                  </a:lnTo>
                  <a:lnTo>
                    <a:pt x="4241" y="4162"/>
                  </a:lnTo>
                  <a:lnTo>
                    <a:pt x="4225" y="4159"/>
                  </a:lnTo>
                  <a:lnTo>
                    <a:pt x="4209" y="4156"/>
                  </a:lnTo>
                  <a:lnTo>
                    <a:pt x="4200" y="4159"/>
                  </a:lnTo>
                  <a:lnTo>
                    <a:pt x="4197" y="4169"/>
                  </a:lnTo>
                  <a:lnTo>
                    <a:pt x="4197" y="4184"/>
                  </a:lnTo>
                  <a:lnTo>
                    <a:pt x="4203" y="4203"/>
                  </a:lnTo>
                  <a:lnTo>
                    <a:pt x="4203" y="4218"/>
                  </a:lnTo>
                  <a:lnTo>
                    <a:pt x="4200" y="4228"/>
                  </a:lnTo>
                  <a:lnTo>
                    <a:pt x="4188" y="4234"/>
                  </a:lnTo>
                  <a:lnTo>
                    <a:pt x="4169" y="4234"/>
                  </a:lnTo>
                  <a:lnTo>
                    <a:pt x="4147" y="4231"/>
                  </a:lnTo>
                  <a:lnTo>
                    <a:pt x="4128" y="4228"/>
                  </a:lnTo>
                  <a:lnTo>
                    <a:pt x="4113" y="4228"/>
                  </a:lnTo>
                  <a:lnTo>
                    <a:pt x="4091" y="4237"/>
                  </a:lnTo>
                  <a:lnTo>
                    <a:pt x="4066" y="4253"/>
                  </a:lnTo>
                  <a:lnTo>
                    <a:pt x="4044" y="4268"/>
                  </a:lnTo>
                  <a:lnTo>
                    <a:pt x="4038" y="4287"/>
                  </a:lnTo>
                  <a:lnTo>
                    <a:pt x="4044" y="4300"/>
                  </a:lnTo>
                  <a:lnTo>
                    <a:pt x="4060" y="4306"/>
                  </a:lnTo>
                  <a:lnTo>
                    <a:pt x="4078" y="4312"/>
                  </a:lnTo>
                  <a:lnTo>
                    <a:pt x="4094" y="4318"/>
                  </a:lnTo>
                  <a:lnTo>
                    <a:pt x="4113" y="4318"/>
                  </a:lnTo>
                  <a:lnTo>
                    <a:pt x="4131" y="4315"/>
                  </a:lnTo>
                  <a:lnTo>
                    <a:pt x="4147" y="4318"/>
                  </a:lnTo>
                  <a:lnTo>
                    <a:pt x="4156" y="4322"/>
                  </a:lnTo>
                  <a:lnTo>
                    <a:pt x="4166" y="4328"/>
                  </a:lnTo>
                  <a:lnTo>
                    <a:pt x="4178" y="4337"/>
                  </a:lnTo>
                  <a:lnTo>
                    <a:pt x="4188" y="4347"/>
                  </a:lnTo>
                  <a:lnTo>
                    <a:pt x="4194" y="4353"/>
                  </a:lnTo>
                  <a:lnTo>
                    <a:pt x="4194" y="4362"/>
                  </a:lnTo>
                  <a:lnTo>
                    <a:pt x="4194" y="4371"/>
                  </a:lnTo>
                  <a:lnTo>
                    <a:pt x="4194" y="4384"/>
                  </a:lnTo>
                  <a:lnTo>
                    <a:pt x="4191" y="4393"/>
                  </a:lnTo>
                  <a:lnTo>
                    <a:pt x="4188" y="4403"/>
                  </a:lnTo>
                  <a:lnTo>
                    <a:pt x="4184" y="4406"/>
                  </a:lnTo>
                  <a:lnTo>
                    <a:pt x="4178" y="4412"/>
                  </a:lnTo>
                  <a:lnTo>
                    <a:pt x="4172" y="4418"/>
                  </a:lnTo>
                  <a:lnTo>
                    <a:pt x="4166" y="4425"/>
                  </a:lnTo>
                  <a:lnTo>
                    <a:pt x="4166" y="4431"/>
                  </a:lnTo>
                  <a:lnTo>
                    <a:pt x="4166" y="4443"/>
                  </a:lnTo>
                  <a:lnTo>
                    <a:pt x="4172" y="4462"/>
                  </a:lnTo>
                  <a:lnTo>
                    <a:pt x="4181" y="4478"/>
                  </a:lnTo>
                  <a:lnTo>
                    <a:pt x="4178" y="4490"/>
                  </a:lnTo>
                  <a:lnTo>
                    <a:pt x="4175" y="4496"/>
                  </a:lnTo>
                  <a:lnTo>
                    <a:pt x="4169" y="4500"/>
                  </a:lnTo>
                  <a:lnTo>
                    <a:pt x="4159" y="4500"/>
                  </a:lnTo>
                  <a:lnTo>
                    <a:pt x="4150" y="4503"/>
                  </a:lnTo>
                  <a:lnTo>
                    <a:pt x="4144" y="4506"/>
                  </a:lnTo>
                  <a:lnTo>
                    <a:pt x="4138" y="4509"/>
                  </a:lnTo>
                  <a:lnTo>
                    <a:pt x="4134" y="4515"/>
                  </a:lnTo>
                  <a:lnTo>
                    <a:pt x="4134" y="4521"/>
                  </a:lnTo>
                  <a:lnTo>
                    <a:pt x="4134" y="4531"/>
                  </a:lnTo>
                  <a:lnTo>
                    <a:pt x="4134" y="4537"/>
                  </a:lnTo>
                  <a:lnTo>
                    <a:pt x="4131" y="4546"/>
                  </a:lnTo>
                  <a:lnTo>
                    <a:pt x="4131" y="4553"/>
                  </a:lnTo>
                  <a:lnTo>
                    <a:pt x="4116" y="4568"/>
                  </a:lnTo>
                  <a:lnTo>
                    <a:pt x="4097" y="4584"/>
                  </a:lnTo>
                  <a:lnTo>
                    <a:pt x="4078" y="4593"/>
                  </a:lnTo>
                  <a:lnTo>
                    <a:pt x="4072" y="4590"/>
                  </a:lnTo>
                  <a:lnTo>
                    <a:pt x="4066" y="4587"/>
                  </a:lnTo>
                  <a:lnTo>
                    <a:pt x="4056" y="4584"/>
                  </a:lnTo>
                  <a:lnTo>
                    <a:pt x="4050" y="4578"/>
                  </a:lnTo>
                  <a:lnTo>
                    <a:pt x="4044" y="4571"/>
                  </a:lnTo>
                  <a:lnTo>
                    <a:pt x="4038" y="4568"/>
                  </a:lnTo>
                  <a:lnTo>
                    <a:pt x="4028" y="4565"/>
                  </a:lnTo>
                  <a:lnTo>
                    <a:pt x="4022" y="4559"/>
                  </a:lnTo>
                  <a:lnTo>
                    <a:pt x="4013" y="4553"/>
                  </a:lnTo>
                  <a:lnTo>
                    <a:pt x="4003" y="4549"/>
                  </a:lnTo>
                  <a:lnTo>
                    <a:pt x="3981" y="4546"/>
                  </a:lnTo>
                  <a:lnTo>
                    <a:pt x="3950" y="4546"/>
                  </a:lnTo>
                  <a:lnTo>
                    <a:pt x="3928" y="4549"/>
                  </a:lnTo>
                  <a:lnTo>
                    <a:pt x="3910" y="4562"/>
                  </a:lnTo>
                  <a:lnTo>
                    <a:pt x="3888" y="4578"/>
                  </a:lnTo>
                  <a:lnTo>
                    <a:pt x="3869" y="4593"/>
                  </a:lnTo>
                  <a:lnTo>
                    <a:pt x="3847" y="4596"/>
                  </a:lnTo>
                  <a:lnTo>
                    <a:pt x="3822" y="4599"/>
                  </a:lnTo>
                  <a:lnTo>
                    <a:pt x="3794" y="4603"/>
                  </a:lnTo>
                  <a:lnTo>
                    <a:pt x="3772" y="4606"/>
                  </a:lnTo>
                  <a:lnTo>
                    <a:pt x="3747" y="4615"/>
                  </a:lnTo>
                  <a:lnTo>
                    <a:pt x="3722" y="4624"/>
                  </a:lnTo>
                  <a:lnTo>
                    <a:pt x="3700" y="4634"/>
                  </a:lnTo>
                  <a:lnTo>
                    <a:pt x="3691" y="4640"/>
                  </a:lnTo>
                  <a:lnTo>
                    <a:pt x="3685" y="4646"/>
                  </a:lnTo>
                  <a:lnTo>
                    <a:pt x="3675" y="4653"/>
                  </a:lnTo>
                  <a:lnTo>
                    <a:pt x="3666" y="4662"/>
                  </a:lnTo>
                  <a:lnTo>
                    <a:pt x="3663" y="4668"/>
                  </a:lnTo>
                  <a:lnTo>
                    <a:pt x="3660" y="4687"/>
                  </a:lnTo>
                  <a:lnTo>
                    <a:pt x="3663" y="4712"/>
                  </a:lnTo>
                  <a:lnTo>
                    <a:pt x="3663" y="4731"/>
                  </a:lnTo>
                  <a:lnTo>
                    <a:pt x="3663" y="4740"/>
                  </a:lnTo>
                  <a:lnTo>
                    <a:pt x="3660" y="4749"/>
                  </a:lnTo>
                  <a:lnTo>
                    <a:pt x="3660" y="4759"/>
                  </a:lnTo>
                  <a:lnTo>
                    <a:pt x="3657" y="4768"/>
                  </a:lnTo>
                  <a:lnTo>
                    <a:pt x="3654" y="4777"/>
                  </a:lnTo>
                  <a:lnTo>
                    <a:pt x="3647" y="4781"/>
                  </a:lnTo>
                  <a:lnTo>
                    <a:pt x="3629" y="4787"/>
                  </a:lnTo>
                  <a:lnTo>
                    <a:pt x="3607" y="4787"/>
                  </a:lnTo>
                  <a:lnTo>
                    <a:pt x="3588" y="4781"/>
                  </a:lnTo>
                  <a:lnTo>
                    <a:pt x="3569" y="4771"/>
                  </a:lnTo>
                  <a:lnTo>
                    <a:pt x="3551" y="4752"/>
                  </a:lnTo>
                  <a:lnTo>
                    <a:pt x="3532" y="4740"/>
                  </a:lnTo>
                  <a:lnTo>
                    <a:pt x="3522" y="4734"/>
                  </a:lnTo>
                  <a:lnTo>
                    <a:pt x="3513" y="4727"/>
                  </a:lnTo>
                  <a:lnTo>
                    <a:pt x="3501" y="4724"/>
                  </a:lnTo>
                  <a:lnTo>
                    <a:pt x="3491" y="4721"/>
                  </a:lnTo>
                  <a:lnTo>
                    <a:pt x="3466" y="4715"/>
                  </a:lnTo>
                  <a:lnTo>
                    <a:pt x="3438" y="4709"/>
                  </a:lnTo>
                  <a:lnTo>
                    <a:pt x="3413" y="4706"/>
                  </a:lnTo>
                  <a:lnTo>
                    <a:pt x="3391" y="4709"/>
                  </a:lnTo>
                  <a:lnTo>
                    <a:pt x="3366" y="4715"/>
                  </a:lnTo>
                  <a:lnTo>
                    <a:pt x="3348" y="4724"/>
                  </a:lnTo>
                  <a:lnTo>
                    <a:pt x="3341" y="4734"/>
                  </a:lnTo>
                  <a:lnTo>
                    <a:pt x="3335" y="4743"/>
                  </a:lnTo>
                  <a:lnTo>
                    <a:pt x="3329" y="4752"/>
                  </a:lnTo>
                  <a:lnTo>
                    <a:pt x="3326" y="4762"/>
                  </a:lnTo>
                  <a:lnTo>
                    <a:pt x="3323" y="4771"/>
                  </a:lnTo>
                  <a:lnTo>
                    <a:pt x="3319" y="4790"/>
                  </a:lnTo>
                  <a:lnTo>
                    <a:pt x="3319" y="4812"/>
                  </a:lnTo>
                  <a:lnTo>
                    <a:pt x="3323" y="4831"/>
                  </a:lnTo>
                  <a:lnTo>
                    <a:pt x="3332" y="4852"/>
                  </a:lnTo>
                  <a:lnTo>
                    <a:pt x="3344" y="4874"/>
                  </a:lnTo>
                  <a:lnTo>
                    <a:pt x="3354" y="4896"/>
                  </a:lnTo>
                  <a:lnTo>
                    <a:pt x="3348" y="4915"/>
                  </a:lnTo>
                  <a:lnTo>
                    <a:pt x="3341" y="4934"/>
                  </a:lnTo>
                  <a:lnTo>
                    <a:pt x="3332" y="4952"/>
                  </a:lnTo>
                  <a:lnTo>
                    <a:pt x="3329" y="4974"/>
                  </a:lnTo>
                  <a:lnTo>
                    <a:pt x="3329" y="5002"/>
                  </a:lnTo>
                  <a:lnTo>
                    <a:pt x="3323" y="5024"/>
                  </a:lnTo>
                  <a:lnTo>
                    <a:pt x="3316" y="5030"/>
                  </a:lnTo>
                  <a:lnTo>
                    <a:pt x="3310" y="5040"/>
                  </a:lnTo>
                  <a:lnTo>
                    <a:pt x="3304" y="5046"/>
                  </a:lnTo>
                  <a:lnTo>
                    <a:pt x="3298" y="5052"/>
                  </a:lnTo>
                  <a:lnTo>
                    <a:pt x="3288" y="5058"/>
                  </a:lnTo>
                  <a:lnTo>
                    <a:pt x="3282" y="5058"/>
                  </a:lnTo>
                  <a:lnTo>
                    <a:pt x="3273" y="5062"/>
                  </a:lnTo>
                  <a:lnTo>
                    <a:pt x="3260" y="5058"/>
                  </a:lnTo>
                  <a:lnTo>
                    <a:pt x="3251" y="5058"/>
                  </a:lnTo>
                  <a:lnTo>
                    <a:pt x="3244" y="5058"/>
                  </a:lnTo>
                  <a:lnTo>
                    <a:pt x="3223" y="5052"/>
                  </a:lnTo>
                  <a:lnTo>
                    <a:pt x="3198" y="5040"/>
                  </a:lnTo>
                  <a:lnTo>
                    <a:pt x="3176" y="5027"/>
                  </a:lnTo>
                  <a:lnTo>
                    <a:pt x="3160" y="5015"/>
                  </a:lnTo>
                  <a:lnTo>
                    <a:pt x="3157" y="4996"/>
                  </a:lnTo>
                  <a:lnTo>
                    <a:pt x="3157" y="4977"/>
                  </a:lnTo>
                  <a:lnTo>
                    <a:pt x="3160" y="4959"/>
                  </a:lnTo>
                  <a:lnTo>
                    <a:pt x="3166" y="4952"/>
                  </a:lnTo>
                  <a:lnTo>
                    <a:pt x="3176" y="4943"/>
                  </a:lnTo>
                  <a:lnTo>
                    <a:pt x="3185" y="4934"/>
                  </a:lnTo>
                  <a:lnTo>
                    <a:pt x="3195" y="4927"/>
                  </a:lnTo>
                  <a:lnTo>
                    <a:pt x="3201" y="4918"/>
                  </a:lnTo>
                  <a:lnTo>
                    <a:pt x="3207" y="4912"/>
                  </a:lnTo>
                  <a:lnTo>
                    <a:pt x="3216" y="4905"/>
                  </a:lnTo>
                  <a:lnTo>
                    <a:pt x="3226" y="4896"/>
                  </a:lnTo>
                  <a:lnTo>
                    <a:pt x="3232" y="4887"/>
                  </a:lnTo>
                  <a:lnTo>
                    <a:pt x="3238" y="4880"/>
                  </a:lnTo>
                  <a:lnTo>
                    <a:pt x="3241" y="4862"/>
                  </a:lnTo>
                  <a:lnTo>
                    <a:pt x="3244" y="4840"/>
                  </a:lnTo>
                  <a:lnTo>
                    <a:pt x="3244" y="4818"/>
                  </a:lnTo>
                  <a:lnTo>
                    <a:pt x="3238" y="4799"/>
                  </a:lnTo>
                  <a:lnTo>
                    <a:pt x="3219" y="4790"/>
                  </a:lnTo>
                  <a:lnTo>
                    <a:pt x="3195" y="4784"/>
                  </a:lnTo>
                  <a:lnTo>
                    <a:pt x="3170" y="4781"/>
                  </a:lnTo>
                  <a:lnTo>
                    <a:pt x="3151" y="4784"/>
                  </a:lnTo>
                  <a:lnTo>
                    <a:pt x="3126" y="4790"/>
                  </a:lnTo>
                  <a:lnTo>
                    <a:pt x="3101" y="4796"/>
                  </a:lnTo>
                  <a:lnTo>
                    <a:pt x="3079" y="4799"/>
                  </a:lnTo>
                  <a:lnTo>
                    <a:pt x="3070" y="4796"/>
                  </a:lnTo>
                  <a:lnTo>
                    <a:pt x="3060" y="4793"/>
                  </a:lnTo>
                  <a:lnTo>
                    <a:pt x="3048" y="4790"/>
                  </a:lnTo>
                  <a:lnTo>
                    <a:pt x="3038" y="4784"/>
                  </a:lnTo>
                  <a:lnTo>
                    <a:pt x="3029" y="4781"/>
                  </a:lnTo>
                  <a:lnTo>
                    <a:pt x="3013" y="4774"/>
                  </a:lnTo>
                  <a:lnTo>
                    <a:pt x="2992" y="4765"/>
                  </a:lnTo>
                  <a:lnTo>
                    <a:pt x="2970" y="4762"/>
                  </a:lnTo>
                  <a:lnTo>
                    <a:pt x="2963" y="4765"/>
                  </a:lnTo>
                  <a:lnTo>
                    <a:pt x="2951" y="4768"/>
                  </a:lnTo>
                  <a:lnTo>
                    <a:pt x="2942" y="4774"/>
                  </a:lnTo>
                  <a:lnTo>
                    <a:pt x="2932" y="4781"/>
                  </a:lnTo>
                  <a:lnTo>
                    <a:pt x="2923" y="4784"/>
                  </a:lnTo>
                  <a:lnTo>
                    <a:pt x="2913" y="4787"/>
                  </a:lnTo>
                  <a:lnTo>
                    <a:pt x="2901" y="4793"/>
                  </a:lnTo>
                  <a:lnTo>
                    <a:pt x="2888" y="4796"/>
                  </a:lnTo>
                  <a:lnTo>
                    <a:pt x="2882" y="4802"/>
                  </a:lnTo>
                  <a:lnTo>
                    <a:pt x="2867" y="4821"/>
                  </a:lnTo>
                  <a:lnTo>
                    <a:pt x="2851" y="4849"/>
                  </a:lnTo>
                  <a:lnTo>
                    <a:pt x="2839" y="4871"/>
                  </a:lnTo>
                  <a:lnTo>
                    <a:pt x="2832" y="4877"/>
                  </a:lnTo>
                  <a:lnTo>
                    <a:pt x="2826" y="4884"/>
                  </a:lnTo>
                  <a:lnTo>
                    <a:pt x="2817" y="4893"/>
                  </a:lnTo>
                  <a:lnTo>
                    <a:pt x="2807" y="4899"/>
                  </a:lnTo>
                  <a:lnTo>
                    <a:pt x="2798" y="4902"/>
                  </a:lnTo>
                  <a:lnTo>
                    <a:pt x="2782" y="4899"/>
                  </a:lnTo>
                  <a:lnTo>
                    <a:pt x="2764" y="4893"/>
                  </a:lnTo>
                  <a:lnTo>
                    <a:pt x="2745" y="4884"/>
                  </a:lnTo>
                  <a:lnTo>
                    <a:pt x="2726" y="4877"/>
                  </a:lnTo>
                  <a:lnTo>
                    <a:pt x="2720" y="4874"/>
                  </a:lnTo>
                  <a:lnTo>
                    <a:pt x="2710" y="4874"/>
                  </a:lnTo>
                  <a:lnTo>
                    <a:pt x="2701" y="4871"/>
                  </a:lnTo>
                  <a:lnTo>
                    <a:pt x="2692" y="4871"/>
                  </a:lnTo>
                  <a:lnTo>
                    <a:pt x="2682" y="4868"/>
                  </a:lnTo>
                  <a:lnTo>
                    <a:pt x="2679" y="4862"/>
                  </a:lnTo>
                  <a:lnTo>
                    <a:pt x="2676" y="4855"/>
                  </a:lnTo>
                  <a:lnTo>
                    <a:pt x="2676" y="4846"/>
                  </a:lnTo>
                  <a:lnTo>
                    <a:pt x="2676" y="4837"/>
                  </a:lnTo>
                  <a:lnTo>
                    <a:pt x="2676" y="4831"/>
                  </a:lnTo>
                  <a:lnTo>
                    <a:pt x="2679" y="4821"/>
                  </a:lnTo>
                  <a:lnTo>
                    <a:pt x="2679" y="4815"/>
                  </a:lnTo>
                  <a:lnTo>
                    <a:pt x="2679" y="4806"/>
                  </a:lnTo>
                  <a:lnTo>
                    <a:pt x="2679" y="4793"/>
                  </a:lnTo>
                  <a:lnTo>
                    <a:pt x="2679" y="4784"/>
                  </a:lnTo>
                  <a:lnTo>
                    <a:pt x="2679" y="4777"/>
                  </a:lnTo>
                  <a:lnTo>
                    <a:pt x="2673" y="4768"/>
                  </a:lnTo>
                  <a:lnTo>
                    <a:pt x="2667" y="4759"/>
                  </a:lnTo>
                  <a:lnTo>
                    <a:pt x="2657" y="4749"/>
                  </a:lnTo>
                  <a:lnTo>
                    <a:pt x="2648" y="4740"/>
                  </a:lnTo>
                  <a:lnTo>
                    <a:pt x="2642" y="4734"/>
                  </a:lnTo>
                  <a:lnTo>
                    <a:pt x="2636" y="4727"/>
                  </a:lnTo>
                  <a:lnTo>
                    <a:pt x="2626" y="4718"/>
                  </a:lnTo>
                  <a:lnTo>
                    <a:pt x="2617" y="4709"/>
                  </a:lnTo>
                  <a:lnTo>
                    <a:pt x="2611" y="4699"/>
                  </a:lnTo>
                  <a:lnTo>
                    <a:pt x="2601" y="4696"/>
                  </a:lnTo>
                  <a:lnTo>
                    <a:pt x="2582" y="4693"/>
                  </a:lnTo>
                  <a:lnTo>
                    <a:pt x="2554" y="4693"/>
                  </a:lnTo>
                  <a:lnTo>
                    <a:pt x="2529" y="4693"/>
                  </a:lnTo>
                  <a:lnTo>
                    <a:pt x="2511" y="4690"/>
                  </a:lnTo>
                  <a:lnTo>
                    <a:pt x="2504" y="4678"/>
                  </a:lnTo>
                  <a:lnTo>
                    <a:pt x="2498" y="4662"/>
                  </a:lnTo>
                  <a:lnTo>
                    <a:pt x="2492" y="4643"/>
                  </a:lnTo>
                  <a:lnTo>
                    <a:pt x="2486" y="4631"/>
                  </a:lnTo>
                  <a:lnTo>
                    <a:pt x="2479" y="4624"/>
                  </a:lnTo>
                  <a:lnTo>
                    <a:pt x="2470" y="4621"/>
                  </a:lnTo>
                  <a:lnTo>
                    <a:pt x="2458" y="4618"/>
                  </a:lnTo>
                  <a:lnTo>
                    <a:pt x="2448" y="4615"/>
                  </a:lnTo>
                  <a:lnTo>
                    <a:pt x="2439" y="4612"/>
                  </a:lnTo>
                  <a:lnTo>
                    <a:pt x="2420" y="4612"/>
                  </a:lnTo>
                  <a:lnTo>
                    <a:pt x="2398" y="4615"/>
                  </a:lnTo>
                  <a:lnTo>
                    <a:pt x="2376" y="4618"/>
                  </a:lnTo>
                  <a:lnTo>
                    <a:pt x="2361" y="4621"/>
                  </a:lnTo>
                  <a:lnTo>
                    <a:pt x="2339" y="4624"/>
                  </a:lnTo>
                  <a:lnTo>
                    <a:pt x="2317" y="4628"/>
                  </a:lnTo>
                  <a:lnTo>
                    <a:pt x="2301" y="4628"/>
                  </a:lnTo>
                  <a:lnTo>
                    <a:pt x="2295" y="4621"/>
                  </a:lnTo>
                  <a:lnTo>
                    <a:pt x="2286" y="4612"/>
                  </a:lnTo>
                  <a:lnTo>
                    <a:pt x="2280" y="4599"/>
                  </a:lnTo>
                  <a:lnTo>
                    <a:pt x="2270" y="4590"/>
                  </a:lnTo>
                  <a:lnTo>
                    <a:pt x="2264" y="4581"/>
                  </a:lnTo>
                  <a:lnTo>
                    <a:pt x="2245" y="4571"/>
                  </a:lnTo>
                  <a:lnTo>
                    <a:pt x="2223" y="4559"/>
                  </a:lnTo>
                  <a:lnTo>
                    <a:pt x="2198" y="4549"/>
                  </a:lnTo>
                  <a:lnTo>
                    <a:pt x="2177" y="4546"/>
                  </a:lnTo>
                  <a:lnTo>
                    <a:pt x="2158" y="4549"/>
                  </a:lnTo>
                  <a:lnTo>
                    <a:pt x="2136" y="4556"/>
                  </a:lnTo>
                  <a:lnTo>
                    <a:pt x="2111" y="4562"/>
                  </a:lnTo>
                  <a:lnTo>
                    <a:pt x="2092" y="4568"/>
                  </a:lnTo>
                  <a:lnTo>
                    <a:pt x="2061" y="4565"/>
                  </a:lnTo>
                  <a:lnTo>
                    <a:pt x="2024" y="4559"/>
                  </a:lnTo>
                  <a:lnTo>
                    <a:pt x="1992" y="4553"/>
                  </a:lnTo>
                  <a:lnTo>
                    <a:pt x="1974" y="4549"/>
                  </a:lnTo>
                  <a:lnTo>
                    <a:pt x="1949" y="4540"/>
                  </a:lnTo>
                  <a:lnTo>
                    <a:pt x="1930" y="4531"/>
                  </a:lnTo>
                  <a:lnTo>
                    <a:pt x="1914" y="4509"/>
                  </a:lnTo>
                  <a:lnTo>
                    <a:pt x="1902" y="4481"/>
                  </a:lnTo>
                  <a:lnTo>
                    <a:pt x="1895" y="4459"/>
                  </a:lnTo>
                  <a:lnTo>
                    <a:pt x="1892" y="4437"/>
                  </a:lnTo>
                  <a:lnTo>
                    <a:pt x="1892" y="4409"/>
                  </a:lnTo>
                  <a:lnTo>
                    <a:pt x="1895" y="4387"/>
                  </a:lnTo>
                  <a:lnTo>
                    <a:pt x="1899" y="4371"/>
                  </a:lnTo>
                  <a:lnTo>
                    <a:pt x="1908" y="4350"/>
                  </a:lnTo>
                  <a:lnTo>
                    <a:pt x="1914" y="4331"/>
                  </a:lnTo>
                  <a:lnTo>
                    <a:pt x="1917" y="4312"/>
                  </a:lnTo>
                  <a:lnTo>
                    <a:pt x="1914" y="4303"/>
                  </a:lnTo>
                  <a:lnTo>
                    <a:pt x="1911" y="4290"/>
                  </a:lnTo>
                  <a:lnTo>
                    <a:pt x="1905" y="4281"/>
                  </a:lnTo>
                  <a:lnTo>
                    <a:pt x="1899" y="4268"/>
                  </a:lnTo>
                  <a:lnTo>
                    <a:pt x="1895" y="4262"/>
                  </a:lnTo>
                  <a:lnTo>
                    <a:pt x="1886" y="4256"/>
                  </a:lnTo>
                  <a:lnTo>
                    <a:pt x="1877" y="4250"/>
                  </a:lnTo>
                  <a:lnTo>
                    <a:pt x="1867" y="4243"/>
                  </a:lnTo>
                  <a:lnTo>
                    <a:pt x="1858" y="4237"/>
                  </a:lnTo>
                  <a:lnTo>
                    <a:pt x="1849" y="4234"/>
                  </a:lnTo>
                  <a:lnTo>
                    <a:pt x="1833" y="4234"/>
                  </a:lnTo>
                  <a:lnTo>
                    <a:pt x="1814" y="4234"/>
                  </a:lnTo>
                  <a:lnTo>
                    <a:pt x="1796" y="4234"/>
                  </a:lnTo>
                  <a:lnTo>
                    <a:pt x="1777" y="4240"/>
                  </a:lnTo>
                  <a:lnTo>
                    <a:pt x="1755" y="4247"/>
                  </a:lnTo>
                  <a:lnTo>
                    <a:pt x="1739" y="4256"/>
                  </a:lnTo>
                  <a:lnTo>
                    <a:pt x="1730" y="4259"/>
                  </a:lnTo>
                  <a:lnTo>
                    <a:pt x="1724" y="4265"/>
                  </a:lnTo>
                  <a:lnTo>
                    <a:pt x="1714" y="4272"/>
                  </a:lnTo>
                  <a:lnTo>
                    <a:pt x="1705" y="4278"/>
                  </a:lnTo>
                  <a:lnTo>
                    <a:pt x="1696" y="4281"/>
                  </a:lnTo>
                  <a:lnTo>
                    <a:pt x="1674" y="4281"/>
                  </a:lnTo>
                  <a:lnTo>
                    <a:pt x="1646" y="4278"/>
                  </a:lnTo>
                  <a:lnTo>
                    <a:pt x="1624" y="4275"/>
                  </a:lnTo>
                  <a:lnTo>
                    <a:pt x="1608" y="4278"/>
                  </a:lnTo>
                  <a:lnTo>
                    <a:pt x="1586" y="4284"/>
                  </a:lnTo>
                  <a:lnTo>
                    <a:pt x="1571" y="4290"/>
                  </a:lnTo>
                  <a:lnTo>
                    <a:pt x="1543" y="4290"/>
                  </a:lnTo>
                  <a:lnTo>
                    <a:pt x="1511" y="4287"/>
                  </a:lnTo>
                  <a:lnTo>
                    <a:pt x="1483" y="4287"/>
                  </a:lnTo>
                  <a:lnTo>
                    <a:pt x="1468" y="4287"/>
                  </a:lnTo>
                  <a:lnTo>
                    <a:pt x="1446" y="4287"/>
                  </a:lnTo>
                  <a:lnTo>
                    <a:pt x="1427" y="4284"/>
                  </a:lnTo>
                  <a:lnTo>
                    <a:pt x="1405" y="4275"/>
                  </a:lnTo>
                  <a:lnTo>
                    <a:pt x="1380" y="4259"/>
                  </a:lnTo>
                  <a:lnTo>
                    <a:pt x="1361" y="4243"/>
                  </a:lnTo>
                  <a:lnTo>
                    <a:pt x="1346" y="4225"/>
                  </a:lnTo>
                  <a:lnTo>
                    <a:pt x="1333" y="4203"/>
                  </a:lnTo>
                  <a:lnTo>
                    <a:pt x="1324" y="4184"/>
                  </a:lnTo>
                  <a:lnTo>
                    <a:pt x="1321" y="4169"/>
                  </a:lnTo>
                  <a:lnTo>
                    <a:pt x="1321" y="4150"/>
                  </a:lnTo>
                  <a:lnTo>
                    <a:pt x="1321" y="4131"/>
                  </a:lnTo>
                  <a:lnTo>
                    <a:pt x="1324" y="4119"/>
                  </a:lnTo>
                  <a:lnTo>
                    <a:pt x="1343" y="4106"/>
                  </a:lnTo>
                  <a:lnTo>
                    <a:pt x="1368" y="4103"/>
                  </a:lnTo>
                  <a:lnTo>
                    <a:pt x="1386" y="4100"/>
                  </a:lnTo>
                  <a:lnTo>
                    <a:pt x="1408" y="4103"/>
                  </a:lnTo>
                  <a:lnTo>
                    <a:pt x="1433" y="4109"/>
                  </a:lnTo>
                  <a:lnTo>
                    <a:pt x="1458" y="4119"/>
                  </a:lnTo>
                  <a:lnTo>
                    <a:pt x="1480" y="4122"/>
                  </a:lnTo>
                  <a:lnTo>
                    <a:pt x="1499" y="4115"/>
                  </a:lnTo>
                  <a:lnTo>
                    <a:pt x="1518" y="4103"/>
                  </a:lnTo>
                  <a:lnTo>
                    <a:pt x="1536" y="4097"/>
                  </a:lnTo>
                  <a:lnTo>
                    <a:pt x="1561" y="4084"/>
                  </a:lnTo>
                  <a:lnTo>
                    <a:pt x="1589" y="4072"/>
                  </a:lnTo>
                  <a:lnTo>
                    <a:pt x="1611" y="4059"/>
                  </a:lnTo>
                  <a:lnTo>
                    <a:pt x="1618" y="4053"/>
                  </a:lnTo>
                  <a:lnTo>
                    <a:pt x="1621" y="4041"/>
                  </a:lnTo>
                  <a:lnTo>
                    <a:pt x="1627" y="4031"/>
                  </a:lnTo>
                  <a:lnTo>
                    <a:pt x="1630" y="4019"/>
                  </a:lnTo>
                  <a:lnTo>
                    <a:pt x="1633" y="4012"/>
                  </a:lnTo>
                  <a:lnTo>
                    <a:pt x="1636" y="3987"/>
                  </a:lnTo>
                  <a:lnTo>
                    <a:pt x="1633" y="3962"/>
                  </a:lnTo>
                  <a:lnTo>
                    <a:pt x="1630" y="3937"/>
                  </a:lnTo>
                  <a:lnTo>
                    <a:pt x="1618" y="3919"/>
                  </a:lnTo>
                  <a:lnTo>
                    <a:pt x="1605" y="3916"/>
                  </a:lnTo>
                  <a:lnTo>
                    <a:pt x="1586" y="3919"/>
                  </a:lnTo>
                  <a:lnTo>
                    <a:pt x="1571" y="3922"/>
                  </a:lnTo>
                  <a:lnTo>
                    <a:pt x="1555" y="3925"/>
                  </a:lnTo>
                  <a:lnTo>
                    <a:pt x="1533" y="3922"/>
                  </a:lnTo>
                  <a:lnTo>
                    <a:pt x="1505" y="3919"/>
                  </a:lnTo>
                  <a:lnTo>
                    <a:pt x="1480" y="3916"/>
                  </a:lnTo>
                  <a:lnTo>
                    <a:pt x="1458" y="3912"/>
                  </a:lnTo>
                  <a:lnTo>
                    <a:pt x="1449" y="3916"/>
                  </a:lnTo>
                  <a:lnTo>
                    <a:pt x="1436" y="3919"/>
                  </a:lnTo>
                  <a:lnTo>
                    <a:pt x="1427" y="3922"/>
                  </a:lnTo>
                  <a:lnTo>
                    <a:pt x="1415" y="3925"/>
                  </a:lnTo>
                  <a:lnTo>
                    <a:pt x="1408" y="3928"/>
                  </a:lnTo>
                  <a:lnTo>
                    <a:pt x="1399" y="3931"/>
                  </a:lnTo>
                  <a:lnTo>
                    <a:pt x="1390" y="3934"/>
                  </a:lnTo>
                  <a:lnTo>
                    <a:pt x="1377" y="3941"/>
                  </a:lnTo>
                  <a:lnTo>
                    <a:pt x="1368" y="3944"/>
                  </a:lnTo>
                  <a:lnTo>
                    <a:pt x="1358" y="3947"/>
                  </a:lnTo>
                  <a:lnTo>
                    <a:pt x="1343" y="3947"/>
                  </a:lnTo>
                  <a:lnTo>
                    <a:pt x="1321" y="3947"/>
                  </a:lnTo>
                  <a:lnTo>
                    <a:pt x="1302" y="3947"/>
                  </a:lnTo>
                  <a:lnTo>
                    <a:pt x="1274" y="3944"/>
                  </a:lnTo>
                  <a:lnTo>
                    <a:pt x="1240" y="3937"/>
                  </a:lnTo>
                  <a:lnTo>
                    <a:pt x="1205" y="3934"/>
                  </a:lnTo>
                  <a:lnTo>
                    <a:pt x="1174" y="3931"/>
                  </a:lnTo>
                  <a:lnTo>
                    <a:pt x="1152" y="3931"/>
                  </a:lnTo>
                  <a:lnTo>
                    <a:pt x="1127" y="3931"/>
                  </a:lnTo>
                  <a:lnTo>
                    <a:pt x="1105" y="3934"/>
                  </a:lnTo>
                  <a:lnTo>
                    <a:pt x="1096" y="3937"/>
                  </a:lnTo>
                  <a:lnTo>
                    <a:pt x="1087" y="3941"/>
                  </a:lnTo>
                  <a:lnTo>
                    <a:pt x="1074" y="3947"/>
                  </a:lnTo>
                  <a:lnTo>
                    <a:pt x="1065" y="3953"/>
                  </a:lnTo>
                  <a:lnTo>
                    <a:pt x="1055" y="3956"/>
                  </a:lnTo>
                  <a:lnTo>
                    <a:pt x="1037" y="3959"/>
                  </a:lnTo>
                  <a:lnTo>
                    <a:pt x="1015" y="3966"/>
                  </a:lnTo>
                  <a:lnTo>
                    <a:pt x="996" y="3972"/>
                  </a:lnTo>
                  <a:lnTo>
                    <a:pt x="968" y="3978"/>
                  </a:lnTo>
                  <a:lnTo>
                    <a:pt x="943" y="3987"/>
                  </a:lnTo>
                  <a:lnTo>
                    <a:pt x="921" y="4003"/>
                  </a:lnTo>
                  <a:lnTo>
                    <a:pt x="899" y="4025"/>
                  </a:lnTo>
                  <a:lnTo>
                    <a:pt x="884" y="4047"/>
                  </a:lnTo>
                  <a:lnTo>
                    <a:pt x="877" y="4065"/>
                  </a:lnTo>
                  <a:lnTo>
                    <a:pt x="871" y="4087"/>
                  </a:lnTo>
                  <a:lnTo>
                    <a:pt x="871" y="4106"/>
                  </a:lnTo>
                  <a:lnTo>
                    <a:pt x="877" y="4115"/>
                  </a:lnTo>
                  <a:lnTo>
                    <a:pt x="884" y="4122"/>
                  </a:lnTo>
                  <a:lnTo>
                    <a:pt x="896" y="4131"/>
                  </a:lnTo>
                  <a:lnTo>
                    <a:pt x="906" y="4137"/>
                  </a:lnTo>
                  <a:lnTo>
                    <a:pt x="915" y="4147"/>
                  </a:lnTo>
                  <a:lnTo>
                    <a:pt x="921" y="4153"/>
                  </a:lnTo>
                  <a:lnTo>
                    <a:pt x="934" y="4165"/>
                  </a:lnTo>
                  <a:lnTo>
                    <a:pt x="946" y="4181"/>
                  </a:lnTo>
                  <a:lnTo>
                    <a:pt x="959" y="4197"/>
                  </a:lnTo>
                  <a:lnTo>
                    <a:pt x="962" y="4212"/>
                  </a:lnTo>
                  <a:lnTo>
                    <a:pt x="962" y="4218"/>
                  </a:lnTo>
                  <a:lnTo>
                    <a:pt x="959" y="4228"/>
                  </a:lnTo>
                  <a:lnTo>
                    <a:pt x="952" y="4234"/>
                  </a:lnTo>
                  <a:lnTo>
                    <a:pt x="946" y="4243"/>
                  </a:lnTo>
                  <a:lnTo>
                    <a:pt x="940" y="4247"/>
                  </a:lnTo>
                  <a:lnTo>
                    <a:pt x="918" y="4256"/>
                  </a:lnTo>
                  <a:lnTo>
                    <a:pt x="887" y="4259"/>
                  </a:lnTo>
                  <a:lnTo>
                    <a:pt x="856" y="4262"/>
                  </a:lnTo>
                  <a:lnTo>
                    <a:pt x="831" y="4262"/>
                  </a:lnTo>
                  <a:lnTo>
                    <a:pt x="790" y="4262"/>
                  </a:lnTo>
                  <a:lnTo>
                    <a:pt x="743" y="4262"/>
                  </a:lnTo>
                  <a:lnTo>
                    <a:pt x="703" y="4259"/>
                  </a:lnTo>
                  <a:lnTo>
                    <a:pt x="681" y="4256"/>
                  </a:lnTo>
                  <a:lnTo>
                    <a:pt x="656" y="4250"/>
                  </a:lnTo>
                  <a:lnTo>
                    <a:pt x="634" y="4247"/>
                  </a:lnTo>
                  <a:lnTo>
                    <a:pt x="621" y="4250"/>
                  </a:lnTo>
                  <a:lnTo>
                    <a:pt x="603" y="4253"/>
                  </a:lnTo>
                  <a:lnTo>
                    <a:pt x="587" y="4253"/>
                  </a:lnTo>
                  <a:lnTo>
                    <a:pt x="575" y="4250"/>
                  </a:lnTo>
                  <a:lnTo>
                    <a:pt x="568" y="4240"/>
                  </a:lnTo>
                  <a:lnTo>
                    <a:pt x="568" y="4222"/>
                  </a:lnTo>
                  <a:lnTo>
                    <a:pt x="568" y="4206"/>
                  </a:lnTo>
                  <a:lnTo>
                    <a:pt x="575" y="4190"/>
                  </a:lnTo>
                  <a:lnTo>
                    <a:pt x="578" y="4184"/>
                  </a:lnTo>
                  <a:lnTo>
                    <a:pt x="587" y="4175"/>
                  </a:lnTo>
                  <a:lnTo>
                    <a:pt x="593" y="4169"/>
                  </a:lnTo>
                  <a:lnTo>
                    <a:pt x="603" y="4159"/>
                  </a:lnTo>
                  <a:lnTo>
                    <a:pt x="606" y="4153"/>
                  </a:lnTo>
                  <a:lnTo>
                    <a:pt x="606" y="4131"/>
                  </a:lnTo>
                  <a:lnTo>
                    <a:pt x="596" y="4103"/>
                  </a:lnTo>
                  <a:lnTo>
                    <a:pt x="587" y="4078"/>
                  </a:lnTo>
                  <a:lnTo>
                    <a:pt x="575" y="4059"/>
                  </a:lnTo>
                  <a:lnTo>
                    <a:pt x="556" y="4047"/>
                  </a:lnTo>
                  <a:lnTo>
                    <a:pt x="534" y="4041"/>
                  </a:lnTo>
                  <a:lnTo>
                    <a:pt x="512" y="4034"/>
                  </a:lnTo>
                  <a:lnTo>
                    <a:pt x="487" y="4028"/>
                  </a:lnTo>
                  <a:lnTo>
                    <a:pt x="456" y="4022"/>
                  </a:lnTo>
                  <a:lnTo>
                    <a:pt x="431" y="4019"/>
                  </a:lnTo>
                  <a:lnTo>
                    <a:pt x="406" y="4025"/>
                  </a:lnTo>
                  <a:lnTo>
                    <a:pt x="378" y="4034"/>
                  </a:lnTo>
                  <a:lnTo>
                    <a:pt x="353" y="4041"/>
                  </a:lnTo>
                  <a:lnTo>
                    <a:pt x="331" y="4050"/>
                  </a:lnTo>
                  <a:lnTo>
                    <a:pt x="306" y="4056"/>
                  </a:lnTo>
                  <a:lnTo>
                    <a:pt x="284" y="4062"/>
                  </a:lnTo>
                  <a:lnTo>
                    <a:pt x="244" y="4062"/>
                  </a:lnTo>
                  <a:lnTo>
                    <a:pt x="194" y="4059"/>
                  </a:lnTo>
                  <a:lnTo>
                    <a:pt x="144" y="4053"/>
                  </a:lnTo>
                  <a:lnTo>
                    <a:pt x="103" y="4047"/>
                  </a:lnTo>
                  <a:lnTo>
                    <a:pt x="78" y="4041"/>
                  </a:lnTo>
                  <a:lnTo>
                    <a:pt x="50" y="4028"/>
                  </a:lnTo>
                  <a:lnTo>
                    <a:pt x="25" y="4022"/>
                  </a:lnTo>
                  <a:lnTo>
                    <a:pt x="16" y="4022"/>
                  </a:lnTo>
                  <a:lnTo>
                    <a:pt x="6" y="4022"/>
                  </a:lnTo>
                  <a:lnTo>
                    <a:pt x="3" y="4012"/>
                  </a:lnTo>
                  <a:lnTo>
                    <a:pt x="0" y="4003"/>
                  </a:lnTo>
                  <a:lnTo>
                    <a:pt x="0" y="3997"/>
                  </a:lnTo>
                  <a:lnTo>
                    <a:pt x="0" y="3991"/>
                  </a:lnTo>
                  <a:lnTo>
                    <a:pt x="12" y="3981"/>
                  </a:lnTo>
                  <a:lnTo>
                    <a:pt x="31" y="3975"/>
                  </a:lnTo>
                  <a:lnTo>
                    <a:pt x="53" y="3969"/>
                  </a:lnTo>
                  <a:lnTo>
                    <a:pt x="69" y="3962"/>
                  </a:lnTo>
                  <a:lnTo>
                    <a:pt x="72" y="3956"/>
                  </a:lnTo>
                  <a:lnTo>
                    <a:pt x="72" y="3950"/>
                  </a:lnTo>
                  <a:lnTo>
                    <a:pt x="72" y="3941"/>
                  </a:lnTo>
                  <a:lnTo>
                    <a:pt x="75" y="3931"/>
                  </a:lnTo>
                  <a:lnTo>
                    <a:pt x="75" y="3922"/>
                  </a:lnTo>
                  <a:lnTo>
                    <a:pt x="78" y="3916"/>
                  </a:lnTo>
                  <a:lnTo>
                    <a:pt x="81" y="3912"/>
                  </a:lnTo>
                  <a:lnTo>
                    <a:pt x="84" y="3909"/>
                  </a:lnTo>
                  <a:lnTo>
                    <a:pt x="91" y="3909"/>
                  </a:lnTo>
                  <a:lnTo>
                    <a:pt x="97" y="3912"/>
                  </a:lnTo>
                  <a:lnTo>
                    <a:pt x="100" y="3912"/>
                  </a:lnTo>
                  <a:lnTo>
                    <a:pt x="116" y="3906"/>
                  </a:lnTo>
                  <a:lnTo>
                    <a:pt x="137" y="3900"/>
                  </a:lnTo>
                  <a:lnTo>
                    <a:pt x="153" y="3894"/>
                  </a:lnTo>
                  <a:lnTo>
                    <a:pt x="159" y="3884"/>
                  </a:lnTo>
                  <a:lnTo>
                    <a:pt x="165" y="3875"/>
                  </a:lnTo>
                  <a:lnTo>
                    <a:pt x="175" y="3866"/>
                  </a:lnTo>
                  <a:lnTo>
                    <a:pt x="181" y="3856"/>
                  </a:lnTo>
                  <a:lnTo>
                    <a:pt x="187" y="3850"/>
                  </a:lnTo>
                  <a:lnTo>
                    <a:pt x="197" y="3844"/>
                  </a:lnTo>
                  <a:lnTo>
                    <a:pt x="209" y="3841"/>
                  </a:lnTo>
                  <a:lnTo>
                    <a:pt x="225" y="3834"/>
                  </a:lnTo>
                  <a:lnTo>
                    <a:pt x="234" y="3831"/>
                  </a:lnTo>
                  <a:lnTo>
                    <a:pt x="253" y="3825"/>
                  </a:lnTo>
                  <a:lnTo>
                    <a:pt x="272" y="3819"/>
                  </a:lnTo>
                  <a:lnTo>
                    <a:pt x="287" y="3809"/>
                  </a:lnTo>
                  <a:lnTo>
                    <a:pt x="294" y="3803"/>
                  </a:lnTo>
                  <a:lnTo>
                    <a:pt x="303" y="3797"/>
                  </a:lnTo>
                  <a:lnTo>
                    <a:pt x="309" y="3788"/>
                  </a:lnTo>
                  <a:lnTo>
                    <a:pt x="319" y="3778"/>
                  </a:lnTo>
                  <a:lnTo>
                    <a:pt x="322" y="3772"/>
                  </a:lnTo>
                  <a:lnTo>
                    <a:pt x="331" y="3756"/>
                  </a:lnTo>
                  <a:lnTo>
                    <a:pt x="337" y="3734"/>
                  </a:lnTo>
                  <a:lnTo>
                    <a:pt x="337" y="3719"/>
                  </a:lnTo>
                  <a:lnTo>
                    <a:pt x="334" y="3710"/>
                  </a:lnTo>
                  <a:lnTo>
                    <a:pt x="328" y="3703"/>
                  </a:lnTo>
                  <a:lnTo>
                    <a:pt x="319" y="3694"/>
                  </a:lnTo>
                  <a:lnTo>
                    <a:pt x="312" y="3685"/>
                  </a:lnTo>
                  <a:lnTo>
                    <a:pt x="303" y="3678"/>
                  </a:lnTo>
                  <a:lnTo>
                    <a:pt x="300" y="3669"/>
                  </a:lnTo>
                  <a:lnTo>
                    <a:pt x="306" y="3653"/>
                  </a:lnTo>
                  <a:lnTo>
                    <a:pt x="319" y="3635"/>
                  </a:lnTo>
                  <a:lnTo>
                    <a:pt x="328" y="3616"/>
                  </a:lnTo>
                  <a:lnTo>
                    <a:pt x="331" y="3597"/>
                  </a:lnTo>
                  <a:lnTo>
                    <a:pt x="331" y="3572"/>
                  </a:lnTo>
                  <a:lnTo>
                    <a:pt x="337" y="3553"/>
                  </a:lnTo>
                  <a:lnTo>
                    <a:pt x="353" y="3541"/>
                  </a:lnTo>
                  <a:lnTo>
                    <a:pt x="372" y="3535"/>
                  </a:lnTo>
                  <a:lnTo>
                    <a:pt x="393" y="3525"/>
                  </a:lnTo>
                  <a:lnTo>
                    <a:pt x="406" y="3516"/>
                  </a:lnTo>
                  <a:lnTo>
                    <a:pt x="409" y="3507"/>
                  </a:lnTo>
                  <a:lnTo>
                    <a:pt x="412" y="3500"/>
                  </a:lnTo>
                  <a:lnTo>
                    <a:pt x="415" y="3488"/>
                  </a:lnTo>
                  <a:lnTo>
                    <a:pt x="418" y="3478"/>
                  </a:lnTo>
                  <a:lnTo>
                    <a:pt x="422" y="3469"/>
                  </a:lnTo>
                  <a:lnTo>
                    <a:pt x="425" y="3466"/>
                  </a:lnTo>
                  <a:lnTo>
                    <a:pt x="431" y="3463"/>
                  </a:lnTo>
                  <a:lnTo>
                    <a:pt x="437" y="3463"/>
                  </a:lnTo>
                  <a:lnTo>
                    <a:pt x="443" y="3463"/>
                  </a:lnTo>
                  <a:lnTo>
                    <a:pt x="450" y="3466"/>
                  </a:lnTo>
                  <a:lnTo>
                    <a:pt x="456" y="3466"/>
                  </a:lnTo>
                  <a:lnTo>
                    <a:pt x="472" y="3460"/>
                  </a:lnTo>
                  <a:lnTo>
                    <a:pt x="493" y="3453"/>
                  </a:lnTo>
                  <a:lnTo>
                    <a:pt x="512" y="3450"/>
                  </a:lnTo>
                  <a:lnTo>
                    <a:pt x="531" y="3450"/>
                  </a:lnTo>
                  <a:lnTo>
                    <a:pt x="537" y="3453"/>
                  </a:lnTo>
                  <a:lnTo>
                    <a:pt x="543" y="3457"/>
                  </a:lnTo>
                  <a:lnTo>
                    <a:pt x="553" y="3466"/>
                  </a:lnTo>
                  <a:lnTo>
                    <a:pt x="559" y="3472"/>
                  </a:lnTo>
                  <a:lnTo>
                    <a:pt x="568" y="3475"/>
                  </a:lnTo>
                  <a:lnTo>
                    <a:pt x="575" y="3475"/>
                  </a:lnTo>
                  <a:lnTo>
                    <a:pt x="587" y="3475"/>
                  </a:lnTo>
                  <a:lnTo>
                    <a:pt x="596" y="3475"/>
                  </a:lnTo>
                  <a:lnTo>
                    <a:pt x="606" y="3475"/>
                  </a:lnTo>
                  <a:lnTo>
                    <a:pt x="615" y="3469"/>
                  </a:lnTo>
                  <a:lnTo>
                    <a:pt x="625" y="3457"/>
                  </a:lnTo>
                  <a:lnTo>
                    <a:pt x="631" y="3438"/>
                  </a:lnTo>
                  <a:lnTo>
                    <a:pt x="637" y="3416"/>
                  </a:lnTo>
                  <a:lnTo>
                    <a:pt x="637" y="3397"/>
                  </a:lnTo>
                  <a:lnTo>
                    <a:pt x="634" y="3382"/>
                  </a:lnTo>
                  <a:lnTo>
                    <a:pt x="628" y="3363"/>
                  </a:lnTo>
                  <a:lnTo>
                    <a:pt x="625" y="3344"/>
                  </a:lnTo>
                  <a:lnTo>
                    <a:pt x="631" y="3325"/>
                  </a:lnTo>
                  <a:lnTo>
                    <a:pt x="640" y="3300"/>
                  </a:lnTo>
                  <a:lnTo>
                    <a:pt x="650" y="3275"/>
                  </a:lnTo>
                  <a:lnTo>
                    <a:pt x="659" y="3257"/>
                  </a:lnTo>
                  <a:lnTo>
                    <a:pt x="662" y="3247"/>
                  </a:lnTo>
                  <a:lnTo>
                    <a:pt x="665" y="3238"/>
                  </a:lnTo>
                  <a:lnTo>
                    <a:pt x="668" y="3222"/>
                  </a:lnTo>
                  <a:lnTo>
                    <a:pt x="674" y="3201"/>
                  </a:lnTo>
                  <a:lnTo>
                    <a:pt x="681" y="3182"/>
                  </a:lnTo>
                  <a:lnTo>
                    <a:pt x="681" y="3176"/>
                  </a:lnTo>
                  <a:lnTo>
                    <a:pt x="681" y="3172"/>
                  </a:lnTo>
                  <a:lnTo>
                    <a:pt x="678" y="3166"/>
                  </a:lnTo>
                  <a:lnTo>
                    <a:pt x="674" y="3160"/>
                  </a:lnTo>
                  <a:lnTo>
                    <a:pt x="671" y="3151"/>
                  </a:lnTo>
                  <a:lnTo>
                    <a:pt x="671" y="3144"/>
                  </a:lnTo>
                  <a:lnTo>
                    <a:pt x="668" y="3141"/>
                  </a:lnTo>
                  <a:lnTo>
                    <a:pt x="665" y="3116"/>
                  </a:lnTo>
                  <a:lnTo>
                    <a:pt x="665" y="3085"/>
                  </a:lnTo>
                  <a:lnTo>
                    <a:pt x="668" y="3063"/>
                  </a:lnTo>
                  <a:lnTo>
                    <a:pt x="674" y="3054"/>
                  </a:lnTo>
                  <a:lnTo>
                    <a:pt x="681" y="3044"/>
                  </a:lnTo>
                  <a:lnTo>
                    <a:pt x="687" y="3035"/>
                  </a:lnTo>
                  <a:lnTo>
                    <a:pt x="696" y="3026"/>
                  </a:lnTo>
                  <a:lnTo>
                    <a:pt x="706" y="3023"/>
                  </a:lnTo>
                  <a:lnTo>
                    <a:pt x="718" y="3023"/>
                  </a:lnTo>
                  <a:lnTo>
                    <a:pt x="737" y="3023"/>
                  </a:lnTo>
                  <a:lnTo>
                    <a:pt x="753" y="3026"/>
                  </a:lnTo>
                  <a:lnTo>
                    <a:pt x="762" y="3023"/>
                  </a:lnTo>
                  <a:lnTo>
                    <a:pt x="762" y="3007"/>
                  </a:lnTo>
                  <a:lnTo>
                    <a:pt x="765" y="2985"/>
                  </a:lnTo>
                  <a:lnTo>
                    <a:pt x="771" y="2966"/>
                  </a:lnTo>
                  <a:lnTo>
                    <a:pt x="778" y="2960"/>
                  </a:lnTo>
                  <a:lnTo>
                    <a:pt x="790" y="2957"/>
                  </a:lnTo>
                  <a:lnTo>
                    <a:pt x="799" y="2951"/>
                  </a:lnTo>
                  <a:lnTo>
                    <a:pt x="809" y="2948"/>
                  </a:lnTo>
                  <a:lnTo>
                    <a:pt x="818" y="2944"/>
                  </a:lnTo>
                  <a:lnTo>
                    <a:pt x="837" y="2935"/>
                  </a:lnTo>
                  <a:lnTo>
                    <a:pt x="859" y="2923"/>
                  </a:lnTo>
                  <a:lnTo>
                    <a:pt x="874" y="2910"/>
                  </a:lnTo>
                  <a:lnTo>
                    <a:pt x="884" y="2895"/>
                  </a:lnTo>
                  <a:lnTo>
                    <a:pt x="890" y="2873"/>
                  </a:lnTo>
                  <a:lnTo>
                    <a:pt x="896" y="2857"/>
                  </a:lnTo>
                  <a:lnTo>
                    <a:pt x="902" y="2848"/>
                  </a:lnTo>
                  <a:lnTo>
                    <a:pt x="915" y="2838"/>
                  </a:lnTo>
                  <a:lnTo>
                    <a:pt x="927" y="2829"/>
                  </a:lnTo>
                  <a:lnTo>
                    <a:pt x="937" y="2823"/>
                  </a:lnTo>
                  <a:lnTo>
                    <a:pt x="946" y="2816"/>
                  </a:lnTo>
                  <a:lnTo>
                    <a:pt x="962" y="2804"/>
                  </a:lnTo>
                  <a:lnTo>
                    <a:pt x="984" y="2788"/>
                  </a:lnTo>
                  <a:lnTo>
                    <a:pt x="999" y="2773"/>
                  </a:lnTo>
                  <a:lnTo>
                    <a:pt x="1012" y="2754"/>
                  </a:lnTo>
                  <a:lnTo>
                    <a:pt x="1012" y="2735"/>
                  </a:lnTo>
                  <a:lnTo>
                    <a:pt x="1006" y="2710"/>
                  </a:lnTo>
                  <a:lnTo>
                    <a:pt x="999" y="2692"/>
                  </a:lnTo>
                  <a:lnTo>
                    <a:pt x="981" y="2673"/>
                  </a:lnTo>
                  <a:lnTo>
                    <a:pt x="952" y="2651"/>
                  </a:lnTo>
                  <a:lnTo>
                    <a:pt x="924" y="2632"/>
                  </a:lnTo>
                  <a:lnTo>
                    <a:pt x="902" y="2613"/>
                  </a:lnTo>
                  <a:lnTo>
                    <a:pt x="893" y="2598"/>
                  </a:lnTo>
                  <a:lnTo>
                    <a:pt x="884" y="2576"/>
                  </a:lnTo>
                  <a:lnTo>
                    <a:pt x="871" y="2557"/>
                  </a:lnTo>
                  <a:lnTo>
                    <a:pt x="856" y="2548"/>
                  </a:lnTo>
                  <a:lnTo>
                    <a:pt x="834" y="2542"/>
                  </a:lnTo>
                  <a:lnTo>
                    <a:pt x="818" y="2539"/>
                  </a:lnTo>
                  <a:lnTo>
                    <a:pt x="812" y="2539"/>
                  </a:lnTo>
                  <a:lnTo>
                    <a:pt x="809" y="2539"/>
                  </a:lnTo>
                  <a:lnTo>
                    <a:pt x="803" y="2539"/>
                  </a:lnTo>
                  <a:lnTo>
                    <a:pt x="799" y="2539"/>
                  </a:lnTo>
                  <a:lnTo>
                    <a:pt x="793" y="2532"/>
                  </a:lnTo>
                  <a:lnTo>
                    <a:pt x="787" y="2526"/>
                  </a:lnTo>
                  <a:lnTo>
                    <a:pt x="781" y="2517"/>
                  </a:lnTo>
                  <a:lnTo>
                    <a:pt x="774" y="2510"/>
                  </a:lnTo>
                  <a:lnTo>
                    <a:pt x="771" y="2501"/>
                  </a:lnTo>
                  <a:lnTo>
                    <a:pt x="768" y="2492"/>
                  </a:lnTo>
                  <a:lnTo>
                    <a:pt x="771" y="2473"/>
                  </a:lnTo>
                  <a:lnTo>
                    <a:pt x="784" y="2451"/>
                  </a:lnTo>
                  <a:lnTo>
                    <a:pt x="790" y="2432"/>
                  </a:lnTo>
                  <a:lnTo>
                    <a:pt x="793" y="2407"/>
                  </a:lnTo>
                  <a:lnTo>
                    <a:pt x="799" y="2376"/>
                  </a:lnTo>
                  <a:lnTo>
                    <a:pt x="799" y="2345"/>
                  </a:lnTo>
                  <a:lnTo>
                    <a:pt x="793" y="2320"/>
                  </a:lnTo>
                  <a:lnTo>
                    <a:pt x="781" y="2304"/>
                  </a:lnTo>
                  <a:lnTo>
                    <a:pt x="762" y="2289"/>
                  </a:lnTo>
                  <a:lnTo>
                    <a:pt x="740" y="2273"/>
                  </a:lnTo>
                  <a:lnTo>
                    <a:pt x="724" y="2258"/>
                  </a:lnTo>
                  <a:lnTo>
                    <a:pt x="706" y="2226"/>
                  </a:lnTo>
                  <a:lnTo>
                    <a:pt x="687" y="2192"/>
                  </a:lnTo>
                  <a:lnTo>
                    <a:pt x="671" y="2161"/>
                  </a:lnTo>
                  <a:lnTo>
                    <a:pt x="656" y="2139"/>
                  </a:lnTo>
                  <a:lnTo>
                    <a:pt x="640" y="2114"/>
                  </a:lnTo>
                  <a:lnTo>
                    <a:pt x="628" y="2092"/>
                  </a:lnTo>
                  <a:lnTo>
                    <a:pt x="625" y="2080"/>
                  </a:lnTo>
                  <a:lnTo>
                    <a:pt x="621" y="2064"/>
                  </a:lnTo>
                  <a:lnTo>
                    <a:pt x="625" y="2064"/>
                  </a:lnTo>
                  <a:lnTo>
                    <a:pt x="640" y="2061"/>
                  </a:lnTo>
                  <a:lnTo>
                    <a:pt x="662" y="2055"/>
                  </a:lnTo>
                  <a:lnTo>
                    <a:pt x="684" y="2048"/>
                  </a:lnTo>
                  <a:lnTo>
                    <a:pt x="696" y="2039"/>
                  </a:lnTo>
                  <a:lnTo>
                    <a:pt x="699" y="2033"/>
                  </a:lnTo>
                  <a:lnTo>
                    <a:pt x="699" y="2026"/>
                  </a:lnTo>
                  <a:lnTo>
                    <a:pt x="696" y="2017"/>
                  </a:lnTo>
                  <a:lnTo>
                    <a:pt x="696" y="2008"/>
                  </a:lnTo>
                  <a:lnTo>
                    <a:pt x="696" y="2001"/>
                  </a:lnTo>
                  <a:lnTo>
                    <a:pt x="696" y="1995"/>
                  </a:lnTo>
                  <a:lnTo>
                    <a:pt x="703" y="1989"/>
                  </a:lnTo>
                  <a:lnTo>
                    <a:pt x="712" y="1986"/>
                  </a:lnTo>
                  <a:lnTo>
                    <a:pt x="724" y="1983"/>
                  </a:lnTo>
                  <a:lnTo>
                    <a:pt x="734" y="1980"/>
                  </a:lnTo>
                  <a:lnTo>
                    <a:pt x="743" y="1980"/>
                  </a:lnTo>
                  <a:lnTo>
                    <a:pt x="765" y="1983"/>
                  </a:lnTo>
                  <a:lnTo>
                    <a:pt x="787" y="1992"/>
                  </a:lnTo>
                  <a:lnTo>
                    <a:pt x="809" y="1998"/>
                  </a:lnTo>
                  <a:lnTo>
                    <a:pt x="812" y="1998"/>
                  </a:lnTo>
                  <a:lnTo>
                    <a:pt x="818" y="1998"/>
                  </a:lnTo>
                  <a:lnTo>
                    <a:pt x="824" y="1998"/>
                  </a:lnTo>
                  <a:lnTo>
                    <a:pt x="828" y="1998"/>
                  </a:lnTo>
                  <a:lnTo>
                    <a:pt x="846" y="2011"/>
                  </a:lnTo>
                  <a:lnTo>
                    <a:pt x="865" y="2030"/>
                  </a:lnTo>
                  <a:lnTo>
                    <a:pt x="881" y="2055"/>
                  </a:lnTo>
                  <a:lnTo>
                    <a:pt x="890" y="2073"/>
                  </a:lnTo>
                  <a:lnTo>
                    <a:pt x="893" y="2095"/>
                  </a:lnTo>
                  <a:lnTo>
                    <a:pt x="890" y="2120"/>
                  </a:lnTo>
                  <a:lnTo>
                    <a:pt x="884" y="2142"/>
                  </a:lnTo>
                  <a:lnTo>
                    <a:pt x="881" y="2154"/>
                  </a:lnTo>
                  <a:lnTo>
                    <a:pt x="884" y="2164"/>
                  </a:lnTo>
                  <a:lnTo>
                    <a:pt x="896" y="2173"/>
                  </a:lnTo>
                  <a:lnTo>
                    <a:pt x="915" y="2186"/>
                  </a:lnTo>
                  <a:lnTo>
                    <a:pt x="934" y="2195"/>
                  </a:lnTo>
                  <a:lnTo>
                    <a:pt x="956" y="2204"/>
                  </a:lnTo>
                  <a:lnTo>
                    <a:pt x="971" y="2208"/>
                  </a:lnTo>
                  <a:lnTo>
                    <a:pt x="990" y="2201"/>
                  </a:lnTo>
                  <a:lnTo>
                    <a:pt x="1012" y="2189"/>
                  </a:lnTo>
                  <a:lnTo>
                    <a:pt x="1030" y="2176"/>
                  </a:lnTo>
                  <a:lnTo>
                    <a:pt x="1055" y="2164"/>
                  </a:lnTo>
                  <a:lnTo>
                    <a:pt x="1084" y="2148"/>
                  </a:lnTo>
                  <a:lnTo>
                    <a:pt x="1109" y="2139"/>
                  </a:lnTo>
                  <a:lnTo>
                    <a:pt x="1149" y="2126"/>
                  </a:lnTo>
                  <a:lnTo>
                    <a:pt x="1196" y="2114"/>
                  </a:lnTo>
                  <a:lnTo>
                    <a:pt x="1237" y="2098"/>
                  </a:lnTo>
                  <a:lnTo>
                    <a:pt x="1255" y="2089"/>
                  </a:lnTo>
                  <a:lnTo>
                    <a:pt x="1277" y="2076"/>
                  </a:lnTo>
                  <a:lnTo>
                    <a:pt x="1296" y="2070"/>
                  </a:lnTo>
                  <a:lnTo>
                    <a:pt x="1315" y="2067"/>
                  </a:lnTo>
                  <a:lnTo>
                    <a:pt x="1343" y="2070"/>
                  </a:lnTo>
                  <a:lnTo>
                    <a:pt x="1368" y="2070"/>
                  </a:lnTo>
                  <a:lnTo>
                    <a:pt x="1390" y="2070"/>
                  </a:lnTo>
                  <a:lnTo>
                    <a:pt x="1396" y="2064"/>
                  </a:lnTo>
                  <a:lnTo>
                    <a:pt x="1405" y="2058"/>
                  </a:lnTo>
                  <a:lnTo>
                    <a:pt x="1415" y="2051"/>
                  </a:lnTo>
                  <a:lnTo>
                    <a:pt x="1421" y="2045"/>
                  </a:lnTo>
                  <a:lnTo>
                    <a:pt x="1430" y="2039"/>
                  </a:lnTo>
                  <a:lnTo>
                    <a:pt x="1436" y="2033"/>
                  </a:lnTo>
                  <a:lnTo>
                    <a:pt x="1446" y="2030"/>
                  </a:lnTo>
                  <a:lnTo>
                    <a:pt x="1455" y="2030"/>
                  </a:lnTo>
                  <a:lnTo>
                    <a:pt x="1465" y="2026"/>
                  </a:lnTo>
                  <a:lnTo>
                    <a:pt x="1477" y="2026"/>
                  </a:lnTo>
                  <a:lnTo>
                    <a:pt x="1483" y="2030"/>
                  </a:lnTo>
                  <a:lnTo>
                    <a:pt x="1505" y="2039"/>
                  </a:lnTo>
                  <a:lnTo>
                    <a:pt x="1527" y="2061"/>
                  </a:lnTo>
                  <a:lnTo>
                    <a:pt x="1536" y="2080"/>
                  </a:lnTo>
                  <a:lnTo>
                    <a:pt x="1536" y="2095"/>
                  </a:lnTo>
                  <a:lnTo>
                    <a:pt x="1527" y="2114"/>
                  </a:lnTo>
                  <a:lnTo>
                    <a:pt x="1518" y="2129"/>
                  </a:lnTo>
                  <a:lnTo>
                    <a:pt x="1515" y="2145"/>
                  </a:lnTo>
                  <a:lnTo>
                    <a:pt x="1518" y="2170"/>
                  </a:lnTo>
                  <a:lnTo>
                    <a:pt x="1527" y="2195"/>
                  </a:lnTo>
                  <a:lnTo>
                    <a:pt x="1536" y="2214"/>
                  </a:lnTo>
                  <a:lnTo>
                    <a:pt x="1543" y="2220"/>
                  </a:lnTo>
                  <a:lnTo>
                    <a:pt x="1552" y="2223"/>
                  </a:lnTo>
                  <a:lnTo>
                    <a:pt x="1561" y="2226"/>
                  </a:lnTo>
                  <a:lnTo>
                    <a:pt x="1571" y="2226"/>
                  </a:lnTo>
                  <a:lnTo>
                    <a:pt x="1589" y="2226"/>
                  </a:lnTo>
                  <a:lnTo>
                    <a:pt x="1611" y="2220"/>
                  </a:lnTo>
                  <a:lnTo>
                    <a:pt x="1633" y="2214"/>
                  </a:lnTo>
                  <a:lnTo>
                    <a:pt x="1652" y="2208"/>
                  </a:lnTo>
                  <a:lnTo>
                    <a:pt x="1658" y="2204"/>
                  </a:lnTo>
                  <a:lnTo>
                    <a:pt x="1668" y="2204"/>
                  </a:lnTo>
                  <a:lnTo>
                    <a:pt x="1677" y="2201"/>
                  </a:lnTo>
                  <a:lnTo>
                    <a:pt x="1686" y="2198"/>
                  </a:lnTo>
                  <a:lnTo>
                    <a:pt x="1692" y="2198"/>
                  </a:lnTo>
                  <a:lnTo>
                    <a:pt x="1702" y="2201"/>
                  </a:lnTo>
                  <a:lnTo>
                    <a:pt x="1711" y="2204"/>
                  </a:lnTo>
                  <a:lnTo>
                    <a:pt x="1724" y="2211"/>
                  </a:lnTo>
                  <a:lnTo>
                    <a:pt x="1733" y="2214"/>
                  </a:lnTo>
                  <a:lnTo>
                    <a:pt x="1742" y="2217"/>
                  </a:lnTo>
                  <a:lnTo>
                    <a:pt x="1752" y="2220"/>
                  </a:lnTo>
                  <a:lnTo>
                    <a:pt x="1761" y="2223"/>
                  </a:lnTo>
                  <a:lnTo>
                    <a:pt x="1774" y="2223"/>
                  </a:lnTo>
                  <a:lnTo>
                    <a:pt x="1783" y="2226"/>
                  </a:lnTo>
                  <a:lnTo>
                    <a:pt x="1792" y="2226"/>
                  </a:lnTo>
                  <a:lnTo>
                    <a:pt x="1805" y="2226"/>
                  </a:lnTo>
                  <a:lnTo>
                    <a:pt x="1817" y="2226"/>
                  </a:lnTo>
                  <a:lnTo>
                    <a:pt x="1830" y="2226"/>
                  </a:lnTo>
                  <a:lnTo>
                    <a:pt x="1849" y="2233"/>
                  </a:lnTo>
                  <a:lnTo>
                    <a:pt x="1874" y="2239"/>
                  </a:lnTo>
                  <a:lnTo>
                    <a:pt x="1889" y="2251"/>
                  </a:lnTo>
                  <a:lnTo>
                    <a:pt x="1895" y="2264"/>
                  </a:lnTo>
                  <a:lnTo>
                    <a:pt x="1899" y="2286"/>
                  </a:lnTo>
                  <a:lnTo>
                    <a:pt x="1899" y="2304"/>
                  </a:lnTo>
                  <a:lnTo>
                    <a:pt x="1902" y="2323"/>
                  </a:lnTo>
                  <a:lnTo>
                    <a:pt x="1917" y="2345"/>
                  </a:lnTo>
                  <a:lnTo>
                    <a:pt x="1936" y="2370"/>
                  </a:lnTo>
                  <a:lnTo>
                    <a:pt x="1958" y="2386"/>
                  </a:lnTo>
                  <a:lnTo>
                    <a:pt x="1964" y="2389"/>
                  </a:lnTo>
                  <a:lnTo>
                    <a:pt x="1970" y="2389"/>
                  </a:lnTo>
                  <a:lnTo>
                    <a:pt x="1980" y="2389"/>
                  </a:lnTo>
                  <a:lnTo>
                    <a:pt x="1989" y="2389"/>
                  </a:lnTo>
                  <a:lnTo>
                    <a:pt x="1999" y="2389"/>
                  </a:lnTo>
                  <a:lnTo>
                    <a:pt x="2005" y="2389"/>
                  </a:lnTo>
                  <a:lnTo>
                    <a:pt x="2024" y="2398"/>
                  </a:lnTo>
                  <a:lnTo>
                    <a:pt x="2042" y="2414"/>
                  </a:lnTo>
                  <a:lnTo>
                    <a:pt x="2058" y="2423"/>
                  </a:lnTo>
                  <a:lnTo>
                    <a:pt x="2077" y="2426"/>
                  </a:lnTo>
                  <a:lnTo>
                    <a:pt x="2095" y="2426"/>
                  </a:lnTo>
                  <a:lnTo>
                    <a:pt x="2117" y="2426"/>
                  </a:lnTo>
                  <a:lnTo>
                    <a:pt x="2133" y="2423"/>
                  </a:lnTo>
                  <a:lnTo>
                    <a:pt x="2136" y="2417"/>
                  </a:lnTo>
                  <a:lnTo>
                    <a:pt x="2139" y="2411"/>
                  </a:lnTo>
                  <a:lnTo>
                    <a:pt x="2142" y="2404"/>
                  </a:lnTo>
                  <a:lnTo>
                    <a:pt x="2145" y="2398"/>
                  </a:lnTo>
                  <a:lnTo>
                    <a:pt x="2148" y="2395"/>
                  </a:lnTo>
                  <a:lnTo>
                    <a:pt x="2170" y="2376"/>
                  </a:lnTo>
                  <a:lnTo>
                    <a:pt x="2198" y="2361"/>
                  </a:lnTo>
                  <a:lnTo>
                    <a:pt x="2220" y="2342"/>
                  </a:lnTo>
                  <a:lnTo>
                    <a:pt x="2223" y="2329"/>
                  </a:lnTo>
                  <a:lnTo>
                    <a:pt x="2226" y="2311"/>
                  </a:lnTo>
                  <a:lnTo>
                    <a:pt x="2230" y="2292"/>
                  </a:lnTo>
                  <a:lnTo>
                    <a:pt x="2239" y="2282"/>
                  </a:lnTo>
                  <a:lnTo>
                    <a:pt x="2255" y="2276"/>
                  </a:lnTo>
                  <a:lnTo>
                    <a:pt x="2276" y="2276"/>
                  </a:lnTo>
                  <a:lnTo>
                    <a:pt x="2298" y="2279"/>
                  </a:lnTo>
                  <a:lnTo>
                    <a:pt x="2314" y="2286"/>
                  </a:lnTo>
                  <a:lnTo>
                    <a:pt x="2320" y="2292"/>
                  </a:lnTo>
                  <a:lnTo>
                    <a:pt x="2326" y="2301"/>
                  </a:lnTo>
                  <a:lnTo>
                    <a:pt x="2330" y="2311"/>
                  </a:lnTo>
                  <a:lnTo>
                    <a:pt x="2336" y="2320"/>
                  </a:lnTo>
                  <a:lnTo>
                    <a:pt x="2339" y="2326"/>
                  </a:lnTo>
                  <a:lnTo>
                    <a:pt x="2345" y="2332"/>
                  </a:lnTo>
                  <a:lnTo>
                    <a:pt x="2351" y="2339"/>
                  </a:lnTo>
                  <a:lnTo>
                    <a:pt x="2358" y="2348"/>
                  </a:lnTo>
                  <a:lnTo>
                    <a:pt x="2364" y="2354"/>
                  </a:lnTo>
                  <a:lnTo>
                    <a:pt x="2370" y="2354"/>
                  </a:lnTo>
                  <a:lnTo>
                    <a:pt x="2376" y="2354"/>
                  </a:lnTo>
                  <a:lnTo>
                    <a:pt x="2386" y="2351"/>
                  </a:lnTo>
                  <a:lnTo>
                    <a:pt x="2395" y="2345"/>
                  </a:lnTo>
                  <a:lnTo>
                    <a:pt x="2401" y="2339"/>
                  </a:lnTo>
                  <a:lnTo>
                    <a:pt x="2411" y="2332"/>
                  </a:lnTo>
                  <a:lnTo>
                    <a:pt x="2414" y="2326"/>
                  </a:lnTo>
                  <a:lnTo>
                    <a:pt x="2417" y="2311"/>
                  </a:lnTo>
                  <a:lnTo>
                    <a:pt x="2420" y="2289"/>
                  </a:lnTo>
                  <a:lnTo>
                    <a:pt x="2417" y="2267"/>
                  </a:lnTo>
                  <a:lnTo>
                    <a:pt x="2414" y="2248"/>
                  </a:lnTo>
                  <a:lnTo>
                    <a:pt x="2411" y="2239"/>
                  </a:lnTo>
                  <a:lnTo>
                    <a:pt x="2408" y="2233"/>
                  </a:lnTo>
                  <a:lnTo>
                    <a:pt x="2404" y="2223"/>
                  </a:lnTo>
                  <a:lnTo>
                    <a:pt x="2398" y="2214"/>
                  </a:lnTo>
                  <a:lnTo>
                    <a:pt x="2395" y="2204"/>
                  </a:lnTo>
                  <a:lnTo>
                    <a:pt x="2389" y="2189"/>
                  </a:lnTo>
                  <a:lnTo>
                    <a:pt x="2383" y="2164"/>
                  </a:lnTo>
                  <a:lnTo>
                    <a:pt x="2376" y="2145"/>
                  </a:lnTo>
                  <a:lnTo>
                    <a:pt x="2376" y="2136"/>
                  </a:lnTo>
                  <a:lnTo>
                    <a:pt x="2376" y="2123"/>
                  </a:lnTo>
                  <a:lnTo>
                    <a:pt x="2376" y="2111"/>
                  </a:lnTo>
                  <a:lnTo>
                    <a:pt x="2376" y="2098"/>
                  </a:lnTo>
                  <a:lnTo>
                    <a:pt x="2373" y="2092"/>
                  </a:lnTo>
                  <a:lnTo>
                    <a:pt x="2373" y="2083"/>
                  </a:lnTo>
                  <a:lnTo>
                    <a:pt x="2373" y="2070"/>
                  </a:lnTo>
                  <a:lnTo>
                    <a:pt x="2370" y="2064"/>
                  </a:lnTo>
                  <a:lnTo>
                    <a:pt x="2367" y="2058"/>
                  </a:lnTo>
                  <a:lnTo>
                    <a:pt x="2351" y="2048"/>
                  </a:lnTo>
                  <a:lnTo>
                    <a:pt x="2333" y="2042"/>
                  </a:lnTo>
                  <a:lnTo>
                    <a:pt x="2317" y="2036"/>
                  </a:lnTo>
                  <a:lnTo>
                    <a:pt x="2311" y="2030"/>
                  </a:lnTo>
                  <a:lnTo>
                    <a:pt x="2305" y="2020"/>
                  </a:lnTo>
                  <a:lnTo>
                    <a:pt x="2301" y="2011"/>
                  </a:lnTo>
                  <a:lnTo>
                    <a:pt x="2295" y="2001"/>
                  </a:lnTo>
                  <a:lnTo>
                    <a:pt x="2295" y="1995"/>
                  </a:lnTo>
                  <a:lnTo>
                    <a:pt x="2295" y="1989"/>
                  </a:lnTo>
                  <a:lnTo>
                    <a:pt x="2295" y="1980"/>
                  </a:lnTo>
                  <a:lnTo>
                    <a:pt x="2298" y="1973"/>
                  </a:lnTo>
                  <a:lnTo>
                    <a:pt x="2301" y="1964"/>
                  </a:lnTo>
                  <a:lnTo>
                    <a:pt x="2301" y="1958"/>
                  </a:lnTo>
                  <a:lnTo>
                    <a:pt x="2298" y="1952"/>
                  </a:lnTo>
                  <a:lnTo>
                    <a:pt x="2292" y="1948"/>
                  </a:lnTo>
                  <a:lnTo>
                    <a:pt x="2286" y="1942"/>
                  </a:lnTo>
                  <a:lnTo>
                    <a:pt x="2280" y="1936"/>
                  </a:lnTo>
                  <a:lnTo>
                    <a:pt x="2273" y="1933"/>
                  </a:lnTo>
                  <a:lnTo>
                    <a:pt x="2255" y="1933"/>
                  </a:lnTo>
                  <a:lnTo>
                    <a:pt x="2233" y="1936"/>
                  </a:lnTo>
                  <a:lnTo>
                    <a:pt x="2211" y="1942"/>
                  </a:lnTo>
                  <a:lnTo>
                    <a:pt x="2192" y="1942"/>
                  </a:lnTo>
                  <a:lnTo>
                    <a:pt x="2186" y="1942"/>
                  </a:lnTo>
                  <a:lnTo>
                    <a:pt x="2173" y="1942"/>
                  </a:lnTo>
                  <a:lnTo>
                    <a:pt x="2164" y="1939"/>
                  </a:lnTo>
                  <a:lnTo>
                    <a:pt x="2155" y="1939"/>
                  </a:lnTo>
                  <a:lnTo>
                    <a:pt x="2148" y="1933"/>
                  </a:lnTo>
                  <a:lnTo>
                    <a:pt x="2145" y="1930"/>
                  </a:lnTo>
                  <a:lnTo>
                    <a:pt x="2145" y="1923"/>
                  </a:lnTo>
                  <a:lnTo>
                    <a:pt x="2145" y="1917"/>
                  </a:lnTo>
                  <a:lnTo>
                    <a:pt x="2145" y="1908"/>
                  </a:lnTo>
                  <a:lnTo>
                    <a:pt x="2142" y="1905"/>
                  </a:lnTo>
                  <a:lnTo>
                    <a:pt x="2142" y="1898"/>
                  </a:lnTo>
                  <a:lnTo>
                    <a:pt x="2130" y="1895"/>
                  </a:lnTo>
                  <a:lnTo>
                    <a:pt x="2114" y="1895"/>
                  </a:lnTo>
                  <a:lnTo>
                    <a:pt x="2098" y="1898"/>
                  </a:lnTo>
                  <a:lnTo>
                    <a:pt x="2083" y="1898"/>
                  </a:lnTo>
                  <a:lnTo>
                    <a:pt x="2067" y="1895"/>
                  </a:lnTo>
                  <a:lnTo>
                    <a:pt x="2045" y="1889"/>
                  </a:lnTo>
                  <a:lnTo>
                    <a:pt x="2033" y="1877"/>
                  </a:lnTo>
                  <a:lnTo>
                    <a:pt x="2027" y="1861"/>
                  </a:lnTo>
                  <a:lnTo>
                    <a:pt x="2024" y="1842"/>
                  </a:lnTo>
                  <a:lnTo>
                    <a:pt x="2017" y="1827"/>
                  </a:lnTo>
                  <a:lnTo>
                    <a:pt x="2005" y="1820"/>
                  </a:lnTo>
                  <a:lnTo>
                    <a:pt x="1986" y="1817"/>
                  </a:lnTo>
                  <a:lnTo>
                    <a:pt x="1967" y="1811"/>
                  </a:lnTo>
                  <a:lnTo>
                    <a:pt x="1958" y="1805"/>
                  </a:lnTo>
                  <a:lnTo>
                    <a:pt x="1958" y="1786"/>
                  </a:lnTo>
                  <a:lnTo>
                    <a:pt x="1964" y="1767"/>
                  </a:lnTo>
                  <a:lnTo>
                    <a:pt x="1974" y="1749"/>
                  </a:lnTo>
                  <a:lnTo>
                    <a:pt x="1977" y="1745"/>
                  </a:lnTo>
                  <a:lnTo>
                    <a:pt x="1983" y="1739"/>
                  </a:lnTo>
                  <a:lnTo>
                    <a:pt x="1989" y="1736"/>
                  </a:lnTo>
                  <a:lnTo>
                    <a:pt x="1995" y="1733"/>
                  </a:lnTo>
                  <a:lnTo>
                    <a:pt x="2002" y="1736"/>
                  </a:lnTo>
                  <a:lnTo>
                    <a:pt x="2008" y="1736"/>
                  </a:lnTo>
                  <a:lnTo>
                    <a:pt x="2017" y="1742"/>
                  </a:lnTo>
                  <a:lnTo>
                    <a:pt x="2024" y="1745"/>
                  </a:lnTo>
                  <a:lnTo>
                    <a:pt x="2033" y="1749"/>
                  </a:lnTo>
                  <a:lnTo>
                    <a:pt x="2039" y="1752"/>
                  </a:lnTo>
                  <a:lnTo>
                    <a:pt x="2045" y="1749"/>
                  </a:lnTo>
                  <a:lnTo>
                    <a:pt x="2058" y="1733"/>
                  </a:lnTo>
                  <a:lnTo>
                    <a:pt x="2067" y="1711"/>
                  </a:lnTo>
                  <a:lnTo>
                    <a:pt x="2073" y="1689"/>
                  </a:lnTo>
                  <a:lnTo>
                    <a:pt x="2070" y="1680"/>
                  </a:lnTo>
                  <a:lnTo>
                    <a:pt x="2070" y="1670"/>
                  </a:lnTo>
                  <a:lnTo>
                    <a:pt x="2067" y="1661"/>
                  </a:lnTo>
                  <a:lnTo>
                    <a:pt x="2064" y="1652"/>
                  </a:lnTo>
                  <a:lnTo>
                    <a:pt x="2058" y="1645"/>
                  </a:lnTo>
                  <a:lnTo>
                    <a:pt x="2055" y="1639"/>
                  </a:lnTo>
                  <a:lnTo>
                    <a:pt x="2045" y="1633"/>
                  </a:lnTo>
                  <a:lnTo>
                    <a:pt x="2039" y="1627"/>
                  </a:lnTo>
                  <a:lnTo>
                    <a:pt x="2030" y="1621"/>
                  </a:lnTo>
                  <a:lnTo>
                    <a:pt x="2027" y="1614"/>
                  </a:lnTo>
                  <a:lnTo>
                    <a:pt x="2024" y="1608"/>
                  </a:lnTo>
                  <a:lnTo>
                    <a:pt x="2024" y="1599"/>
                  </a:lnTo>
                  <a:lnTo>
                    <a:pt x="2024" y="1592"/>
                  </a:lnTo>
                  <a:lnTo>
                    <a:pt x="2024" y="1586"/>
                  </a:lnTo>
                  <a:lnTo>
                    <a:pt x="2027" y="1580"/>
                  </a:lnTo>
                  <a:lnTo>
                    <a:pt x="2033" y="1574"/>
                  </a:lnTo>
                  <a:lnTo>
                    <a:pt x="2039" y="1571"/>
                  </a:lnTo>
                  <a:lnTo>
                    <a:pt x="2048" y="1567"/>
                  </a:lnTo>
                  <a:lnTo>
                    <a:pt x="2055" y="1564"/>
                  </a:lnTo>
                  <a:lnTo>
                    <a:pt x="2080" y="1561"/>
                  </a:lnTo>
                  <a:lnTo>
                    <a:pt x="2105" y="1561"/>
                  </a:lnTo>
                  <a:lnTo>
                    <a:pt x="2127" y="1567"/>
                  </a:lnTo>
                  <a:lnTo>
                    <a:pt x="2133" y="1571"/>
                  </a:lnTo>
                  <a:lnTo>
                    <a:pt x="2136" y="1580"/>
                  </a:lnTo>
                  <a:lnTo>
                    <a:pt x="2139" y="1586"/>
                  </a:lnTo>
                  <a:lnTo>
                    <a:pt x="2145" y="1596"/>
                  </a:lnTo>
                  <a:lnTo>
                    <a:pt x="2148" y="1602"/>
                  </a:lnTo>
                  <a:lnTo>
                    <a:pt x="2152" y="1605"/>
                  </a:lnTo>
                  <a:lnTo>
                    <a:pt x="2158" y="1608"/>
                  </a:lnTo>
                  <a:lnTo>
                    <a:pt x="2167" y="1608"/>
                  </a:lnTo>
                  <a:lnTo>
                    <a:pt x="2177" y="1608"/>
                  </a:lnTo>
                  <a:lnTo>
                    <a:pt x="2186" y="1608"/>
                  </a:lnTo>
                  <a:lnTo>
                    <a:pt x="2192" y="1605"/>
                  </a:lnTo>
                  <a:lnTo>
                    <a:pt x="2201" y="1605"/>
                  </a:lnTo>
                  <a:lnTo>
                    <a:pt x="2261" y="1605"/>
                  </a:lnTo>
                  <a:lnTo>
                    <a:pt x="2264" y="1599"/>
                  </a:lnTo>
                  <a:lnTo>
                    <a:pt x="2267" y="1583"/>
                  </a:lnTo>
                  <a:lnTo>
                    <a:pt x="2270" y="1564"/>
                  </a:lnTo>
                  <a:lnTo>
                    <a:pt x="2276" y="1552"/>
                  </a:lnTo>
                  <a:lnTo>
                    <a:pt x="2280" y="1549"/>
                  </a:lnTo>
                  <a:lnTo>
                    <a:pt x="2289" y="1549"/>
                  </a:lnTo>
                  <a:lnTo>
                    <a:pt x="2295" y="1552"/>
                  </a:lnTo>
                  <a:lnTo>
                    <a:pt x="2305" y="1552"/>
                  </a:lnTo>
                  <a:lnTo>
                    <a:pt x="2311" y="1552"/>
                  </a:lnTo>
                  <a:lnTo>
                    <a:pt x="2317" y="1552"/>
                  </a:lnTo>
                  <a:lnTo>
                    <a:pt x="2323" y="1549"/>
                  </a:lnTo>
                  <a:lnTo>
                    <a:pt x="2330" y="1542"/>
                  </a:lnTo>
                  <a:lnTo>
                    <a:pt x="2339" y="1536"/>
                  </a:lnTo>
                  <a:lnTo>
                    <a:pt x="2342" y="1530"/>
                  </a:lnTo>
                  <a:lnTo>
                    <a:pt x="2345" y="1524"/>
                  </a:lnTo>
                  <a:lnTo>
                    <a:pt x="2345" y="1505"/>
                  </a:lnTo>
                  <a:lnTo>
                    <a:pt x="2336" y="1483"/>
                  </a:lnTo>
                  <a:lnTo>
                    <a:pt x="2323" y="1468"/>
                  </a:lnTo>
                  <a:lnTo>
                    <a:pt x="2305" y="1461"/>
                  </a:lnTo>
                  <a:lnTo>
                    <a:pt x="2283" y="1455"/>
                  </a:lnTo>
                  <a:lnTo>
                    <a:pt x="2267" y="1449"/>
                  </a:lnTo>
                  <a:lnTo>
                    <a:pt x="2255" y="1433"/>
                  </a:lnTo>
                  <a:lnTo>
                    <a:pt x="2248" y="1414"/>
                  </a:lnTo>
                  <a:lnTo>
                    <a:pt x="2242" y="1396"/>
                  </a:lnTo>
                  <a:lnTo>
                    <a:pt x="2242" y="1380"/>
                  </a:lnTo>
                  <a:lnTo>
                    <a:pt x="2245" y="1358"/>
                  </a:lnTo>
                  <a:lnTo>
                    <a:pt x="2251" y="1339"/>
                  </a:lnTo>
                  <a:lnTo>
                    <a:pt x="2267" y="1324"/>
                  </a:lnTo>
                  <a:lnTo>
                    <a:pt x="2289" y="1305"/>
                  </a:lnTo>
                  <a:lnTo>
                    <a:pt x="2301" y="1286"/>
                  </a:lnTo>
                  <a:lnTo>
                    <a:pt x="2305" y="1274"/>
                  </a:lnTo>
                  <a:lnTo>
                    <a:pt x="2301" y="1258"/>
                  </a:lnTo>
                  <a:lnTo>
                    <a:pt x="2301" y="1240"/>
                  </a:lnTo>
                  <a:lnTo>
                    <a:pt x="2301" y="1227"/>
                  </a:lnTo>
                  <a:lnTo>
                    <a:pt x="2317" y="1208"/>
                  </a:lnTo>
                  <a:lnTo>
                    <a:pt x="2339" y="1193"/>
                  </a:lnTo>
                  <a:lnTo>
                    <a:pt x="2361" y="1183"/>
                  </a:lnTo>
                  <a:lnTo>
                    <a:pt x="2367" y="1183"/>
                  </a:lnTo>
                  <a:lnTo>
                    <a:pt x="2376" y="1186"/>
                  </a:lnTo>
                  <a:lnTo>
                    <a:pt x="2386" y="1190"/>
                  </a:lnTo>
                  <a:lnTo>
                    <a:pt x="2395" y="1193"/>
                  </a:lnTo>
                  <a:lnTo>
                    <a:pt x="2404" y="1196"/>
                  </a:lnTo>
                  <a:lnTo>
                    <a:pt x="2423" y="1199"/>
                  </a:lnTo>
                  <a:lnTo>
                    <a:pt x="2445" y="1199"/>
                  </a:lnTo>
                  <a:lnTo>
                    <a:pt x="2464" y="1196"/>
                  </a:lnTo>
                  <a:lnTo>
                    <a:pt x="2470" y="1190"/>
                  </a:lnTo>
                  <a:lnTo>
                    <a:pt x="2476" y="1180"/>
                  </a:lnTo>
                  <a:lnTo>
                    <a:pt x="2483" y="1171"/>
                  </a:lnTo>
                  <a:lnTo>
                    <a:pt x="2486" y="1161"/>
                  </a:lnTo>
                  <a:lnTo>
                    <a:pt x="2492" y="1152"/>
                  </a:lnTo>
                  <a:lnTo>
                    <a:pt x="2498" y="1146"/>
                  </a:lnTo>
                  <a:lnTo>
                    <a:pt x="2504" y="1146"/>
                  </a:lnTo>
                  <a:lnTo>
                    <a:pt x="2514" y="1146"/>
                  </a:lnTo>
                  <a:lnTo>
                    <a:pt x="2520" y="1146"/>
                  </a:lnTo>
                  <a:lnTo>
                    <a:pt x="2529" y="1146"/>
                  </a:lnTo>
                  <a:lnTo>
                    <a:pt x="2539" y="1146"/>
                  </a:lnTo>
                  <a:lnTo>
                    <a:pt x="2545" y="1146"/>
                  </a:lnTo>
                  <a:lnTo>
                    <a:pt x="2554" y="1140"/>
                  </a:lnTo>
                  <a:lnTo>
                    <a:pt x="2564" y="1133"/>
                  </a:lnTo>
                  <a:lnTo>
                    <a:pt x="2573" y="1124"/>
                  </a:lnTo>
                  <a:lnTo>
                    <a:pt x="2579" y="1112"/>
                  </a:lnTo>
                  <a:lnTo>
                    <a:pt x="2586" y="1105"/>
                  </a:lnTo>
                  <a:lnTo>
                    <a:pt x="2592" y="1090"/>
                  </a:lnTo>
                  <a:lnTo>
                    <a:pt x="2598" y="1071"/>
                  </a:lnTo>
                  <a:lnTo>
                    <a:pt x="2601" y="1052"/>
                  </a:lnTo>
                  <a:lnTo>
                    <a:pt x="2601" y="1040"/>
                  </a:lnTo>
                  <a:lnTo>
                    <a:pt x="2598" y="1033"/>
                  </a:lnTo>
                  <a:lnTo>
                    <a:pt x="2589" y="1030"/>
                  </a:lnTo>
                  <a:lnTo>
                    <a:pt x="2582" y="1024"/>
                  </a:lnTo>
                  <a:lnTo>
                    <a:pt x="2576" y="1021"/>
                  </a:lnTo>
                  <a:lnTo>
                    <a:pt x="2570" y="1015"/>
                  </a:lnTo>
                  <a:lnTo>
                    <a:pt x="2567" y="1008"/>
                  </a:lnTo>
                  <a:lnTo>
                    <a:pt x="2567" y="999"/>
                  </a:lnTo>
                  <a:lnTo>
                    <a:pt x="2567" y="987"/>
                  </a:lnTo>
                  <a:lnTo>
                    <a:pt x="2567" y="977"/>
                  </a:lnTo>
                  <a:lnTo>
                    <a:pt x="2570" y="971"/>
                  </a:lnTo>
                  <a:lnTo>
                    <a:pt x="2589" y="952"/>
                  </a:lnTo>
                  <a:lnTo>
                    <a:pt x="2614" y="934"/>
                  </a:lnTo>
                  <a:lnTo>
                    <a:pt x="2639" y="924"/>
                  </a:lnTo>
                  <a:lnTo>
                    <a:pt x="2657" y="921"/>
                  </a:lnTo>
                  <a:lnTo>
                    <a:pt x="2679" y="924"/>
                  </a:lnTo>
                  <a:lnTo>
                    <a:pt x="2698" y="924"/>
                  </a:lnTo>
                  <a:lnTo>
                    <a:pt x="2717" y="918"/>
                  </a:lnTo>
                  <a:lnTo>
                    <a:pt x="2742" y="909"/>
                  </a:lnTo>
                  <a:lnTo>
                    <a:pt x="2764" y="899"/>
                  </a:lnTo>
                  <a:lnTo>
                    <a:pt x="2782" y="899"/>
                  </a:lnTo>
                  <a:lnTo>
                    <a:pt x="2804" y="896"/>
                  </a:lnTo>
                  <a:lnTo>
                    <a:pt x="2823" y="890"/>
                  </a:lnTo>
                  <a:lnTo>
                    <a:pt x="2835" y="874"/>
                  </a:lnTo>
                  <a:lnTo>
                    <a:pt x="2848" y="852"/>
                  </a:lnTo>
                  <a:lnTo>
                    <a:pt x="2857" y="830"/>
                  </a:lnTo>
                  <a:lnTo>
                    <a:pt x="2857" y="815"/>
                  </a:lnTo>
                  <a:lnTo>
                    <a:pt x="2854" y="796"/>
                  </a:lnTo>
                  <a:lnTo>
                    <a:pt x="2851" y="781"/>
                  </a:lnTo>
                  <a:lnTo>
                    <a:pt x="2857" y="768"/>
                  </a:lnTo>
                  <a:lnTo>
                    <a:pt x="2860" y="762"/>
                  </a:lnTo>
                  <a:lnTo>
                    <a:pt x="2870" y="759"/>
                  </a:lnTo>
                  <a:lnTo>
                    <a:pt x="2879" y="756"/>
                  </a:lnTo>
                  <a:lnTo>
                    <a:pt x="2892" y="756"/>
                  </a:lnTo>
                  <a:lnTo>
                    <a:pt x="2898" y="756"/>
                  </a:lnTo>
                  <a:lnTo>
                    <a:pt x="2917" y="759"/>
                  </a:lnTo>
                  <a:lnTo>
                    <a:pt x="2942" y="765"/>
                  </a:lnTo>
                  <a:lnTo>
                    <a:pt x="2963" y="768"/>
                  </a:lnTo>
                  <a:lnTo>
                    <a:pt x="2982" y="768"/>
                  </a:lnTo>
                  <a:lnTo>
                    <a:pt x="2988" y="756"/>
                  </a:lnTo>
                  <a:lnTo>
                    <a:pt x="2992" y="734"/>
                  </a:lnTo>
                  <a:lnTo>
                    <a:pt x="2995" y="715"/>
                  </a:lnTo>
                  <a:lnTo>
                    <a:pt x="3001" y="702"/>
                  </a:lnTo>
                  <a:lnTo>
                    <a:pt x="3017" y="690"/>
                  </a:lnTo>
                  <a:lnTo>
                    <a:pt x="3042" y="677"/>
                  </a:lnTo>
                  <a:lnTo>
                    <a:pt x="3070" y="671"/>
                  </a:lnTo>
                  <a:lnTo>
                    <a:pt x="3091" y="668"/>
                  </a:lnTo>
                  <a:lnTo>
                    <a:pt x="3120" y="668"/>
                  </a:lnTo>
                  <a:lnTo>
                    <a:pt x="3151" y="671"/>
                  </a:lnTo>
                  <a:lnTo>
                    <a:pt x="3179" y="677"/>
                  </a:lnTo>
                  <a:lnTo>
                    <a:pt x="3195" y="681"/>
                  </a:lnTo>
                  <a:lnTo>
                    <a:pt x="3216" y="687"/>
                  </a:lnTo>
                  <a:lnTo>
                    <a:pt x="3238" y="690"/>
                  </a:lnTo>
                  <a:lnTo>
                    <a:pt x="3257" y="690"/>
                  </a:lnTo>
                  <a:lnTo>
                    <a:pt x="3263" y="687"/>
                  </a:lnTo>
                  <a:lnTo>
                    <a:pt x="3273" y="681"/>
                  </a:lnTo>
                  <a:lnTo>
                    <a:pt x="3279" y="674"/>
                  </a:lnTo>
                  <a:lnTo>
                    <a:pt x="3288" y="665"/>
                  </a:lnTo>
                  <a:lnTo>
                    <a:pt x="3294" y="659"/>
                  </a:lnTo>
                  <a:lnTo>
                    <a:pt x="3304" y="656"/>
                  </a:lnTo>
                  <a:lnTo>
                    <a:pt x="3323" y="649"/>
                  </a:lnTo>
                  <a:lnTo>
                    <a:pt x="3348" y="646"/>
                  </a:lnTo>
                  <a:lnTo>
                    <a:pt x="3369" y="643"/>
                  </a:lnTo>
                  <a:lnTo>
                    <a:pt x="3379" y="643"/>
                  </a:lnTo>
                  <a:lnTo>
                    <a:pt x="3388" y="643"/>
                  </a:lnTo>
                  <a:lnTo>
                    <a:pt x="3401" y="646"/>
                  </a:lnTo>
                  <a:lnTo>
                    <a:pt x="3410" y="646"/>
                  </a:lnTo>
                  <a:lnTo>
                    <a:pt x="3419" y="643"/>
                  </a:lnTo>
                  <a:lnTo>
                    <a:pt x="3429" y="640"/>
                  </a:lnTo>
                  <a:lnTo>
                    <a:pt x="3435" y="634"/>
                  </a:lnTo>
                  <a:lnTo>
                    <a:pt x="3444" y="628"/>
                  </a:lnTo>
                  <a:lnTo>
                    <a:pt x="3451" y="621"/>
                  </a:lnTo>
                  <a:lnTo>
                    <a:pt x="3457" y="606"/>
                  </a:lnTo>
                  <a:lnTo>
                    <a:pt x="3460" y="587"/>
                  </a:lnTo>
                  <a:lnTo>
                    <a:pt x="3463" y="568"/>
                  </a:lnTo>
                  <a:lnTo>
                    <a:pt x="3466" y="562"/>
                  </a:lnTo>
                  <a:lnTo>
                    <a:pt x="3472" y="553"/>
                  </a:lnTo>
                  <a:lnTo>
                    <a:pt x="3479" y="543"/>
                  </a:lnTo>
                  <a:lnTo>
                    <a:pt x="3485" y="537"/>
                  </a:lnTo>
                  <a:lnTo>
                    <a:pt x="3488" y="528"/>
                  </a:lnTo>
                  <a:lnTo>
                    <a:pt x="3491" y="518"/>
                  </a:lnTo>
                  <a:lnTo>
                    <a:pt x="3488" y="496"/>
                  </a:lnTo>
                  <a:lnTo>
                    <a:pt x="3482" y="475"/>
                  </a:lnTo>
                  <a:lnTo>
                    <a:pt x="3472" y="453"/>
                  </a:lnTo>
                  <a:lnTo>
                    <a:pt x="3466" y="450"/>
                  </a:lnTo>
                  <a:lnTo>
                    <a:pt x="3457" y="446"/>
                  </a:lnTo>
                  <a:lnTo>
                    <a:pt x="3447" y="440"/>
                  </a:lnTo>
                  <a:lnTo>
                    <a:pt x="3438" y="437"/>
                  </a:lnTo>
                  <a:lnTo>
                    <a:pt x="3432" y="431"/>
                  </a:lnTo>
                  <a:lnTo>
                    <a:pt x="3426" y="428"/>
                  </a:lnTo>
                  <a:lnTo>
                    <a:pt x="3416" y="409"/>
                  </a:lnTo>
                  <a:lnTo>
                    <a:pt x="3410" y="387"/>
                  </a:lnTo>
                  <a:lnTo>
                    <a:pt x="3407" y="368"/>
                  </a:lnTo>
                  <a:lnTo>
                    <a:pt x="3410" y="353"/>
                  </a:lnTo>
                  <a:lnTo>
                    <a:pt x="3413" y="331"/>
                  </a:lnTo>
                  <a:lnTo>
                    <a:pt x="3413" y="315"/>
                  </a:lnTo>
                  <a:lnTo>
                    <a:pt x="3407" y="309"/>
                  </a:lnTo>
                  <a:lnTo>
                    <a:pt x="3401" y="303"/>
                  </a:lnTo>
                  <a:lnTo>
                    <a:pt x="3394" y="297"/>
                  </a:lnTo>
                  <a:lnTo>
                    <a:pt x="3388" y="290"/>
                  </a:lnTo>
                  <a:lnTo>
                    <a:pt x="3366" y="290"/>
                  </a:lnTo>
                  <a:lnTo>
                    <a:pt x="3338" y="297"/>
                  </a:lnTo>
                  <a:lnTo>
                    <a:pt x="3319" y="300"/>
                  </a:lnTo>
                  <a:lnTo>
                    <a:pt x="3304" y="306"/>
                  </a:lnTo>
                  <a:lnTo>
                    <a:pt x="3288" y="312"/>
                  </a:lnTo>
                  <a:lnTo>
                    <a:pt x="3269" y="315"/>
                  </a:lnTo>
                  <a:lnTo>
                    <a:pt x="3257" y="315"/>
                  </a:lnTo>
                  <a:lnTo>
                    <a:pt x="3251" y="312"/>
                  </a:lnTo>
                  <a:lnTo>
                    <a:pt x="3248" y="306"/>
                  </a:lnTo>
                  <a:lnTo>
                    <a:pt x="3244" y="300"/>
                  </a:lnTo>
                  <a:lnTo>
                    <a:pt x="3238" y="293"/>
                  </a:lnTo>
                  <a:lnTo>
                    <a:pt x="3235" y="287"/>
                  </a:lnTo>
                  <a:lnTo>
                    <a:pt x="3229" y="281"/>
                  </a:lnTo>
                  <a:lnTo>
                    <a:pt x="3219" y="278"/>
                  </a:lnTo>
                  <a:lnTo>
                    <a:pt x="3213" y="272"/>
                  </a:lnTo>
                  <a:lnTo>
                    <a:pt x="3210" y="265"/>
                  </a:lnTo>
                  <a:lnTo>
                    <a:pt x="3207" y="247"/>
                  </a:lnTo>
                  <a:lnTo>
                    <a:pt x="3213" y="225"/>
                  </a:lnTo>
                  <a:lnTo>
                    <a:pt x="3219" y="206"/>
                  </a:lnTo>
                  <a:lnTo>
                    <a:pt x="3223" y="197"/>
                  </a:lnTo>
                  <a:lnTo>
                    <a:pt x="3229" y="190"/>
                  </a:lnTo>
                  <a:lnTo>
                    <a:pt x="3235" y="181"/>
                  </a:lnTo>
                  <a:lnTo>
                    <a:pt x="3241" y="175"/>
                  </a:lnTo>
                  <a:lnTo>
                    <a:pt x="3244" y="165"/>
                  </a:lnTo>
                  <a:lnTo>
                    <a:pt x="3248" y="159"/>
                  </a:lnTo>
                  <a:lnTo>
                    <a:pt x="3251" y="150"/>
                  </a:lnTo>
                  <a:lnTo>
                    <a:pt x="3254" y="140"/>
                  </a:lnTo>
                  <a:lnTo>
                    <a:pt x="3257" y="131"/>
                  </a:lnTo>
                  <a:lnTo>
                    <a:pt x="3257" y="115"/>
                  </a:lnTo>
                  <a:lnTo>
                    <a:pt x="3254" y="94"/>
                  </a:lnTo>
                  <a:lnTo>
                    <a:pt x="3257" y="78"/>
                  </a:lnTo>
                  <a:lnTo>
                    <a:pt x="3260" y="72"/>
                  </a:lnTo>
                  <a:lnTo>
                    <a:pt x="3269" y="65"/>
                  </a:lnTo>
                  <a:lnTo>
                    <a:pt x="3276" y="62"/>
                  </a:lnTo>
                  <a:lnTo>
                    <a:pt x="3285" y="59"/>
                  </a:lnTo>
                  <a:lnTo>
                    <a:pt x="3291" y="56"/>
                  </a:lnTo>
                  <a:lnTo>
                    <a:pt x="3307" y="59"/>
                  </a:lnTo>
                  <a:lnTo>
                    <a:pt x="3329" y="65"/>
                  </a:lnTo>
                  <a:lnTo>
                    <a:pt x="3344" y="69"/>
                  </a:lnTo>
                  <a:lnTo>
                    <a:pt x="3351" y="62"/>
                  </a:lnTo>
                  <a:lnTo>
                    <a:pt x="3357" y="59"/>
                  </a:lnTo>
                  <a:lnTo>
                    <a:pt x="3360" y="53"/>
                  </a:lnTo>
                  <a:lnTo>
                    <a:pt x="3366" y="47"/>
                  </a:lnTo>
                  <a:lnTo>
                    <a:pt x="3373" y="44"/>
                  </a:lnTo>
                  <a:lnTo>
                    <a:pt x="3394" y="37"/>
                  </a:lnTo>
                  <a:lnTo>
                    <a:pt x="3422" y="37"/>
                  </a:lnTo>
                  <a:lnTo>
                    <a:pt x="3444" y="44"/>
                  </a:lnTo>
                  <a:lnTo>
                    <a:pt x="3463" y="59"/>
                  </a:lnTo>
                  <a:lnTo>
                    <a:pt x="3482" y="84"/>
                  </a:lnTo>
                  <a:lnTo>
                    <a:pt x="3491" y="106"/>
                  </a:lnTo>
                  <a:lnTo>
                    <a:pt x="3494" y="119"/>
                  </a:lnTo>
                  <a:lnTo>
                    <a:pt x="3494" y="134"/>
                  </a:lnTo>
                  <a:lnTo>
                    <a:pt x="3497" y="150"/>
                  </a:lnTo>
                  <a:lnTo>
                    <a:pt x="3501" y="159"/>
                  </a:lnTo>
                  <a:lnTo>
                    <a:pt x="3519" y="165"/>
                  </a:lnTo>
                  <a:lnTo>
                    <a:pt x="3541" y="165"/>
                  </a:lnTo>
                  <a:lnTo>
                    <a:pt x="3566" y="162"/>
                  </a:lnTo>
                  <a:lnTo>
                    <a:pt x="3585" y="162"/>
                  </a:lnTo>
                  <a:lnTo>
                    <a:pt x="3604" y="172"/>
                  </a:lnTo>
                  <a:lnTo>
                    <a:pt x="3622" y="184"/>
                  </a:lnTo>
                  <a:lnTo>
                    <a:pt x="3641" y="190"/>
                  </a:lnTo>
                  <a:lnTo>
                    <a:pt x="3650" y="187"/>
                  </a:lnTo>
                  <a:lnTo>
                    <a:pt x="3657" y="184"/>
                  </a:lnTo>
                  <a:lnTo>
                    <a:pt x="3666" y="181"/>
                  </a:lnTo>
                  <a:lnTo>
                    <a:pt x="3675" y="175"/>
                  </a:lnTo>
                  <a:lnTo>
                    <a:pt x="3682" y="169"/>
                  </a:lnTo>
                  <a:lnTo>
                    <a:pt x="3691" y="150"/>
                  </a:lnTo>
                  <a:lnTo>
                    <a:pt x="3697" y="122"/>
                  </a:lnTo>
                  <a:lnTo>
                    <a:pt x="3704" y="100"/>
                  </a:lnTo>
                  <a:lnTo>
                    <a:pt x="3704" y="94"/>
                  </a:lnTo>
                  <a:lnTo>
                    <a:pt x="3704" y="87"/>
                  </a:lnTo>
                  <a:lnTo>
                    <a:pt x="3700" y="78"/>
                  </a:lnTo>
                  <a:lnTo>
                    <a:pt x="3700" y="69"/>
                  </a:lnTo>
                  <a:lnTo>
                    <a:pt x="3700" y="62"/>
                  </a:lnTo>
                  <a:lnTo>
                    <a:pt x="3700" y="56"/>
                  </a:lnTo>
                  <a:lnTo>
                    <a:pt x="3704" y="53"/>
                  </a:lnTo>
                  <a:lnTo>
                    <a:pt x="3707" y="50"/>
                  </a:lnTo>
                  <a:lnTo>
                    <a:pt x="3716" y="50"/>
                  </a:lnTo>
                  <a:lnTo>
                    <a:pt x="3722" y="53"/>
                  </a:lnTo>
                  <a:lnTo>
                    <a:pt x="3732" y="56"/>
                  </a:lnTo>
                  <a:lnTo>
                    <a:pt x="3738" y="59"/>
                  </a:lnTo>
                  <a:lnTo>
                    <a:pt x="3744" y="62"/>
                  </a:lnTo>
                  <a:lnTo>
                    <a:pt x="3750" y="62"/>
                  </a:lnTo>
                  <a:lnTo>
                    <a:pt x="3772" y="65"/>
                  </a:lnTo>
                  <a:lnTo>
                    <a:pt x="3794" y="65"/>
                  </a:lnTo>
                  <a:lnTo>
                    <a:pt x="3813" y="62"/>
                  </a:lnTo>
                  <a:lnTo>
                    <a:pt x="3825" y="50"/>
                  </a:lnTo>
                  <a:lnTo>
                    <a:pt x="3844" y="12"/>
                  </a:lnTo>
                  <a:lnTo>
                    <a:pt x="3857" y="3"/>
                  </a:lnTo>
                  <a:lnTo>
                    <a:pt x="3863" y="0"/>
                  </a:lnTo>
                  <a:lnTo>
                    <a:pt x="3875" y="0"/>
                  </a:lnTo>
                  <a:lnTo>
                    <a:pt x="3885" y="0"/>
                  </a:lnTo>
                  <a:lnTo>
                    <a:pt x="3885" y="12"/>
                  </a:lnTo>
                  <a:lnTo>
                    <a:pt x="3878" y="34"/>
                  </a:lnTo>
                  <a:lnTo>
                    <a:pt x="3875" y="65"/>
                  </a:lnTo>
                  <a:lnTo>
                    <a:pt x="3875" y="94"/>
                  </a:lnTo>
                  <a:lnTo>
                    <a:pt x="3878" y="115"/>
                  </a:lnTo>
                  <a:lnTo>
                    <a:pt x="3891" y="137"/>
                  </a:lnTo>
                  <a:lnTo>
                    <a:pt x="3906" y="162"/>
                  </a:lnTo>
                  <a:lnTo>
                    <a:pt x="3925" y="181"/>
                  </a:lnTo>
                  <a:lnTo>
                    <a:pt x="3944" y="197"/>
                  </a:lnTo>
                  <a:lnTo>
                    <a:pt x="3966" y="200"/>
                  </a:lnTo>
                  <a:lnTo>
                    <a:pt x="3991" y="200"/>
                  </a:lnTo>
                  <a:lnTo>
                    <a:pt x="4016" y="197"/>
                  </a:lnTo>
                  <a:lnTo>
                    <a:pt x="4038" y="200"/>
                  </a:lnTo>
                  <a:lnTo>
                    <a:pt x="4044" y="206"/>
                  </a:lnTo>
                  <a:lnTo>
                    <a:pt x="4050" y="209"/>
                  </a:lnTo>
                  <a:lnTo>
                    <a:pt x="4056" y="218"/>
                  </a:lnTo>
                  <a:lnTo>
                    <a:pt x="4063" y="225"/>
                  </a:lnTo>
                  <a:lnTo>
                    <a:pt x="4066" y="231"/>
                  </a:lnTo>
                  <a:lnTo>
                    <a:pt x="4078" y="250"/>
                  </a:lnTo>
                  <a:lnTo>
                    <a:pt x="4084" y="272"/>
                  </a:lnTo>
                  <a:lnTo>
                    <a:pt x="4091" y="297"/>
                  </a:lnTo>
                  <a:lnTo>
                    <a:pt x="4094" y="318"/>
                  </a:lnTo>
                  <a:lnTo>
                    <a:pt x="4088" y="337"/>
                  </a:lnTo>
                  <a:lnTo>
                    <a:pt x="4072" y="362"/>
                  </a:lnTo>
                  <a:lnTo>
                    <a:pt x="4060" y="384"/>
                  </a:lnTo>
                  <a:lnTo>
                    <a:pt x="4053" y="406"/>
                  </a:lnTo>
                  <a:lnTo>
                    <a:pt x="4056" y="425"/>
                  </a:lnTo>
                  <a:lnTo>
                    <a:pt x="4066" y="446"/>
                  </a:lnTo>
                  <a:lnTo>
                    <a:pt x="4075" y="468"/>
                  </a:lnTo>
                  <a:lnTo>
                    <a:pt x="4088" y="484"/>
                  </a:lnTo>
                  <a:lnTo>
                    <a:pt x="4103" y="487"/>
                  </a:lnTo>
                  <a:lnTo>
                    <a:pt x="4125" y="490"/>
                  </a:lnTo>
                  <a:lnTo>
                    <a:pt x="4147" y="490"/>
                  </a:lnTo>
                  <a:lnTo>
                    <a:pt x="4166" y="493"/>
                  </a:lnTo>
                  <a:lnTo>
                    <a:pt x="4194" y="506"/>
                  </a:lnTo>
                  <a:lnTo>
                    <a:pt x="4222" y="524"/>
                  </a:lnTo>
                  <a:lnTo>
                    <a:pt x="4247" y="543"/>
                  </a:lnTo>
                  <a:lnTo>
                    <a:pt x="4259" y="559"/>
                  </a:lnTo>
                  <a:lnTo>
                    <a:pt x="4272" y="581"/>
                  </a:lnTo>
                  <a:lnTo>
                    <a:pt x="4287" y="599"/>
                  </a:lnTo>
                  <a:lnTo>
                    <a:pt x="4303" y="609"/>
                  </a:lnTo>
                  <a:lnTo>
                    <a:pt x="4319" y="606"/>
                  </a:lnTo>
                  <a:lnTo>
                    <a:pt x="4334" y="599"/>
                  </a:lnTo>
                  <a:lnTo>
                    <a:pt x="4353" y="587"/>
                  </a:lnTo>
                  <a:lnTo>
                    <a:pt x="4369" y="578"/>
                  </a:lnTo>
                  <a:lnTo>
                    <a:pt x="4387" y="571"/>
                  </a:lnTo>
                  <a:lnTo>
                    <a:pt x="4412" y="562"/>
                  </a:lnTo>
                  <a:lnTo>
                    <a:pt x="4437" y="553"/>
                  </a:lnTo>
                  <a:lnTo>
                    <a:pt x="4459" y="549"/>
                  </a:lnTo>
                  <a:lnTo>
                    <a:pt x="4487" y="553"/>
                  </a:lnTo>
                  <a:lnTo>
                    <a:pt x="4519" y="562"/>
                  </a:lnTo>
                  <a:lnTo>
                    <a:pt x="4544" y="578"/>
                  </a:lnTo>
                  <a:lnTo>
                    <a:pt x="4559" y="596"/>
                  </a:lnTo>
                  <a:lnTo>
                    <a:pt x="4569" y="628"/>
                  </a:lnTo>
                  <a:lnTo>
                    <a:pt x="4575" y="653"/>
                  </a:lnTo>
                  <a:lnTo>
                    <a:pt x="4569" y="671"/>
                  </a:lnTo>
                  <a:lnTo>
                    <a:pt x="4556" y="696"/>
                  </a:lnTo>
                  <a:lnTo>
                    <a:pt x="4544" y="718"/>
                  </a:lnTo>
                  <a:lnTo>
                    <a:pt x="4537" y="737"/>
                  </a:lnTo>
                  <a:lnTo>
                    <a:pt x="4540" y="759"/>
                  </a:lnTo>
                  <a:lnTo>
                    <a:pt x="4547" y="784"/>
                  </a:lnTo>
                  <a:lnTo>
                    <a:pt x="4556" y="802"/>
                  </a:lnTo>
                  <a:lnTo>
                    <a:pt x="4581" y="824"/>
                  </a:lnTo>
                  <a:lnTo>
                    <a:pt x="4612" y="843"/>
                  </a:lnTo>
                  <a:lnTo>
                    <a:pt x="4637" y="862"/>
                  </a:lnTo>
                  <a:lnTo>
                    <a:pt x="4643" y="865"/>
                  </a:lnTo>
                  <a:lnTo>
                    <a:pt x="4653" y="871"/>
                  </a:lnTo>
                  <a:lnTo>
                    <a:pt x="4659" y="880"/>
                  </a:lnTo>
                  <a:lnTo>
                    <a:pt x="4665" y="887"/>
                  </a:lnTo>
                  <a:lnTo>
                    <a:pt x="4672" y="896"/>
                  </a:lnTo>
                  <a:lnTo>
                    <a:pt x="4672" y="902"/>
                  </a:lnTo>
                  <a:lnTo>
                    <a:pt x="4672" y="909"/>
                  </a:lnTo>
                  <a:lnTo>
                    <a:pt x="4668" y="918"/>
                  </a:lnTo>
                  <a:lnTo>
                    <a:pt x="4665" y="924"/>
                  </a:lnTo>
                  <a:lnTo>
                    <a:pt x="4659" y="930"/>
                  </a:lnTo>
                  <a:lnTo>
                    <a:pt x="4653" y="937"/>
                  </a:lnTo>
                  <a:lnTo>
                    <a:pt x="4647" y="943"/>
                  </a:lnTo>
                  <a:lnTo>
                    <a:pt x="4631" y="955"/>
                  </a:lnTo>
                  <a:lnTo>
                    <a:pt x="4609" y="965"/>
                  </a:lnTo>
                  <a:lnTo>
                    <a:pt x="4587" y="971"/>
                  </a:lnTo>
                  <a:lnTo>
                    <a:pt x="4569" y="968"/>
                  </a:lnTo>
                  <a:lnTo>
                    <a:pt x="4547" y="962"/>
                  </a:lnTo>
                  <a:lnTo>
                    <a:pt x="4525" y="952"/>
                  </a:lnTo>
                  <a:lnTo>
                    <a:pt x="4503" y="946"/>
                  </a:lnTo>
                  <a:lnTo>
                    <a:pt x="4484" y="946"/>
                  </a:lnTo>
                  <a:lnTo>
                    <a:pt x="4478" y="955"/>
                  </a:lnTo>
                  <a:lnTo>
                    <a:pt x="4472" y="971"/>
                  </a:lnTo>
                  <a:lnTo>
                    <a:pt x="4469" y="990"/>
                  </a:lnTo>
                  <a:lnTo>
                    <a:pt x="4465" y="1002"/>
                  </a:lnTo>
                  <a:lnTo>
                    <a:pt x="4459" y="1024"/>
                  </a:lnTo>
                  <a:lnTo>
                    <a:pt x="4453" y="1049"/>
                  </a:lnTo>
                  <a:lnTo>
                    <a:pt x="4450" y="1068"/>
                  </a:lnTo>
                  <a:lnTo>
                    <a:pt x="4447" y="1099"/>
                  </a:lnTo>
                  <a:lnTo>
                    <a:pt x="4444" y="1137"/>
                  </a:lnTo>
                  <a:lnTo>
                    <a:pt x="4440" y="1165"/>
                  </a:lnTo>
                  <a:lnTo>
                    <a:pt x="4434" y="1193"/>
                  </a:lnTo>
                  <a:lnTo>
                    <a:pt x="4428" y="1227"/>
                  </a:lnTo>
                  <a:lnTo>
                    <a:pt x="4415" y="1252"/>
                  </a:lnTo>
                  <a:lnTo>
                    <a:pt x="4400" y="1261"/>
                  </a:lnTo>
                  <a:lnTo>
                    <a:pt x="4378" y="1271"/>
                  </a:lnTo>
                  <a:lnTo>
                    <a:pt x="4356" y="1277"/>
                  </a:lnTo>
                  <a:lnTo>
                    <a:pt x="4341" y="1286"/>
                  </a:lnTo>
                  <a:lnTo>
                    <a:pt x="4334" y="1296"/>
                  </a:lnTo>
                  <a:lnTo>
                    <a:pt x="4328" y="1305"/>
                  </a:lnTo>
                  <a:lnTo>
                    <a:pt x="4325" y="1318"/>
                  </a:lnTo>
                  <a:lnTo>
                    <a:pt x="4322" y="1327"/>
                  </a:lnTo>
                  <a:lnTo>
                    <a:pt x="4319" y="1336"/>
                  </a:lnTo>
                  <a:lnTo>
                    <a:pt x="4312" y="1352"/>
                  </a:lnTo>
                  <a:lnTo>
                    <a:pt x="4306" y="1371"/>
                  </a:lnTo>
                  <a:lnTo>
                    <a:pt x="4300" y="1386"/>
                  </a:lnTo>
                  <a:lnTo>
                    <a:pt x="4300" y="1402"/>
                  </a:lnTo>
                  <a:lnTo>
                    <a:pt x="4312" y="1414"/>
                  </a:lnTo>
                  <a:lnTo>
                    <a:pt x="4331" y="1430"/>
                  </a:lnTo>
                  <a:lnTo>
                    <a:pt x="4350" y="1443"/>
                  </a:lnTo>
                  <a:lnTo>
                    <a:pt x="4366" y="1455"/>
                  </a:lnTo>
                  <a:lnTo>
                    <a:pt x="4387" y="1471"/>
                  </a:lnTo>
                  <a:lnTo>
                    <a:pt x="4409" y="1492"/>
                  </a:lnTo>
                  <a:lnTo>
                    <a:pt x="4425" y="1514"/>
                  </a:lnTo>
                  <a:lnTo>
                    <a:pt x="4425" y="1521"/>
                  </a:lnTo>
                  <a:lnTo>
                    <a:pt x="4425" y="1530"/>
                  </a:lnTo>
                  <a:lnTo>
                    <a:pt x="4425" y="1539"/>
                  </a:lnTo>
                  <a:lnTo>
                    <a:pt x="4425" y="1549"/>
                  </a:lnTo>
                  <a:lnTo>
                    <a:pt x="4425" y="1555"/>
                  </a:lnTo>
                  <a:lnTo>
                    <a:pt x="4412" y="1574"/>
                  </a:lnTo>
                  <a:lnTo>
                    <a:pt x="4397" y="1592"/>
                  </a:lnTo>
                  <a:lnTo>
                    <a:pt x="4387" y="1611"/>
                  </a:lnTo>
                  <a:lnTo>
                    <a:pt x="4384" y="1636"/>
                  </a:lnTo>
                  <a:lnTo>
                    <a:pt x="4384" y="1664"/>
                  </a:lnTo>
                  <a:lnTo>
                    <a:pt x="4387" y="1686"/>
                  </a:lnTo>
                  <a:lnTo>
                    <a:pt x="4397" y="1711"/>
                  </a:lnTo>
                  <a:lnTo>
                    <a:pt x="4412" y="1739"/>
                  </a:lnTo>
                  <a:lnTo>
                    <a:pt x="4428" y="1767"/>
                  </a:lnTo>
                  <a:lnTo>
                    <a:pt x="4437" y="1792"/>
                  </a:lnTo>
                  <a:lnTo>
                    <a:pt x="4440" y="1811"/>
                  </a:lnTo>
                  <a:lnTo>
                    <a:pt x="4444" y="1839"/>
                  </a:lnTo>
                  <a:lnTo>
                    <a:pt x="4447" y="1864"/>
                  </a:lnTo>
                  <a:lnTo>
                    <a:pt x="4453" y="1883"/>
                  </a:lnTo>
                  <a:lnTo>
                    <a:pt x="4472" y="1902"/>
                  </a:lnTo>
                  <a:lnTo>
                    <a:pt x="4497" y="1917"/>
                  </a:lnTo>
                  <a:lnTo>
                    <a:pt x="4525" y="1936"/>
                  </a:lnTo>
                  <a:lnTo>
                    <a:pt x="4544" y="1952"/>
                  </a:lnTo>
                  <a:lnTo>
                    <a:pt x="4553" y="1967"/>
                  </a:lnTo>
                  <a:lnTo>
                    <a:pt x="4562" y="1989"/>
                  </a:lnTo>
                  <a:lnTo>
                    <a:pt x="4572" y="2008"/>
                  </a:lnTo>
                  <a:lnTo>
                    <a:pt x="4584" y="2020"/>
                  </a:lnTo>
                  <a:lnTo>
                    <a:pt x="4606" y="2026"/>
                  </a:lnTo>
                  <a:lnTo>
                    <a:pt x="4634" y="2026"/>
                  </a:lnTo>
                  <a:lnTo>
                    <a:pt x="4665" y="2026"/>
                  </a:lnTo>
                  <a:lnTo>
                    <a:pt x="4693" y="2023"/>
                  </a:lnTo>
                  <a:lnTo>
                    <a:pt x="4718" y="2026"/>
                  </a:lnTo>
                  <a:lnTo>
                    <a:pt x="4737" y="2033"/>
                  </a:lnTo>
                  <a:lnTo>
                    <a:pt x="4756" y="2042"/>
                  </a:lnTo>
                  <a:lnTo>
                    <a:pt x="4771" y="2051"/>
                  </a:lnTo>
                  <a:lnTo>
                    <a:pt x="4800" y="2051"/>
                  </a:lnTo>
                  <a:lnTo>
                    <a:pt x="4831" y="2051"/>
                  </a:lnTo>
                  <a:lnTo>
                    <a:pt x="4865" y="2051"/>
                  </a:lnTo>
                  <a:lnTo>
                    <a:pt x="4890" y="2058"/>
                  </a:lnTo>
                  <a:lnTo>
                    <a:pt x="4896" y="2061"/>
                  </a:lnTo>
                  <a:lnTo>
                    <a:pt x="4903" y="2070"/>
                  </a:lnTo>
                  <a:lnTo>
                    <a:pt x="4912" y="2080"/>
                  </a:lnTo>
                  <a:lnTo>
                    <a:pt x="4915" y="2086"/>
                  </a:lnTo>
                  <a:lnTo>
                    <a:pt x="4931" y="2108"/>
                  </a:lnTo>
                  <a:lnTo>
                    <a:pt x="4946" y="2136"/>
                  </a:lnTo>
                  <a:lnTo>
                    <a:pt x="4965" y="2161"/>
                  </a:lnTo>
                  <a:lnTo>
                    <a:pt x="4984" y="2176"/>
                  </a:lnTo>
                  <a:lnTo>
                    <a:pt x="5006" y="2183"/>
                  </a:lnTo>
                  <a:lnTo>
                    <a:pt x="5037" y="2186"/>
                  </a:lnTo>
                  <a:lnTo>
                    <a:pt x="5062" y="2186"/>
                  </a:lnTo>
                  <a:lnTo>
                    <a:pt x="5084" y="2189"/>
                  </a:lnTo>
                  <a:lnTo>
                    <a:pt x="5112" y="2189"/>
                  </a:lnTo>
                  <a:lnTo>
                    <a:pt x="5134" y="2192"/>
                  </a:lnTo>
                  <a:lnTo>
                    <a:pt x="5156" y="2192"/>
                  </a:lnTo>
                  <a:lnTo>
                    <a:pt x="5177" y="2195"/>
                  </a:lnTo>
                  <a:lnTo>
                    <a:pt x="5196" y="2201"/>
                  </a:lnTo>
                  <a:lnTo>
                    <a:pt x="5202" y="2208"/>
                  </a:lnTo>
                  <a:lnTo>
                    <a:pt x="5209" y="2217"/>
                  </a:lnTo>
                  <a:lnTo>
                    <a:pt x="5218" y="2226"/>
                  </a:lnTo>
                  <a:lnTo>
                    <a:pt x="5224" y="2236"/>
                  </a:lnTo>
                  <a:lnTo>
                    <a:pt x="5231" y="2242"/>
                  </a:lnTo>
                  <a:lnTo>
                    <a:pt x="5252" y="2248"/>
                  </a:lnTo>
                  <a:lnTo>
                    <a:pt x="5277" y="2251"/>
                  </a:lnTo>
                  <a:lnTo>
                    <a:pt x="5299" y="2251"/>
                  </a:lnTo>
                  <a:lnTo>
                    <a:pt x="5324" y="2245"/>
                  </a:lnTo>
                  <a:lnTo>
                    <a:pt x="5352" y="2233"/>
                  </a:lnTo>
                  <a:lnTo>
                    <a:pt x="5377" y="2220"/>
                  </a:lnTo>
                  <a:lnTo>
                    <a:pt x="5384" y="2217"/>
                  </a:lnTo>
                  <a:lnTo>
                    <a:pt x="5393" y="2208"/>
                  </a:lnTo>
                  <a:lnTo>
                    <a:pt x="5402" y="2201"/>
                  </a:lnTo>
                  <a:lnTo>
                    <a:pt x="5409" y="2192"/>
                  </a:lnTo>
                  <a:lnTo>
                    <a:pt x="5418" y="2186"/>
                  </a:lnTo>
                  <a:lnTo>
                    <a:pt x="5427" y="2183"/>
                  </a:lnTo>
                  <a:lnTo>
                    <a:pt x="5449" y="2179"/>
                  </a:lnTo>
                  <a:lnTo>
                    <a:pt x="5477" y="2179"/>
                  </a:lnTo>
                  <a:lnTo>
                    <a:pt x="5502" y="2179"/>
                  </a:lnTo>
                  <a:lnTo>
                    <a:pt x="5530" y="2173"/>
                  </a:lnTo>
                  <a:lnTo>
                    <a:pt x="5565" y="2161"/>
                  </a:lnTo>
                  <a:lnTo>
                    <a:pt x="5590" y="2148"/>
                  </a:lnTo>
                  <a:lnTo>
                    <a:pt x="5593" y="2142"/>
                  </a:lnTo>
                  <a:lnTo>
                    <a:pt x="5596" y="2133"/>
                  </a:lnTo>
                  <a:lnTo>
                    <a:pt x="5599" y="2123"/>
                  </a:lnTo>
                  <a:lnTo>
                    <a:pt x="5605" y="2114"/>
                  </a:lnTo>
                  <a:lnTo>
                    <a:pt x="5608" y="2108"/>
                  </a:lnTo>
                  <a:lnTo>
                    <a:pt x="5621" y="2095"/>
                  </a:lnTo>
                  <a:lnTo>
                    <a:pt x="5640" y="2086"/>
                  </a:lnTo>
                  <a:lnTo>
                    <a:pt x="5661" y="2076"/>
                  </a:lnTo>
                  <a:lnTo>
                    <a:pt x="5677" y="2076"/>
                  </a:lnTo>
                  <a:lnTo>
                    <a:pt x="5693" y="2080"/>
                  </a:lnTo>
                  <a:lnTo>
                    <a:pt x="5715" y="2092"/>
                  </a:lnTo>
                  <a:lnTo>
                    <a:pt x="5730" y="2105"/>
                  </a:lnTo>
                  <a:lnTo>
                    <a:pt x="5740" y="2120"/>
                  </a:lnTo>
                  <a:lnTo>
                    <a:pt x="5743" y="2136"/>
                  </a:lnTo>
                  <a:lnTo>
                    <a:pt x="5736" y="2154"/>
                  </a:lnTo>
                  <a:lnTo>
                    <a:pt x="5730" y="2176"/>
                  </a:lnTo>
                  <a:lnTo>
                    <a:pt x="5724" y="2195"/>
                  </a:lnTo>
                  <a:lnTo>
                    <a:pt x="5724" y="2211"/>
                  </a:lnTo>
                  <a:lnTo>
                    <a:pt x="5730" y="2220"/>
                  </a:lnTo>
                  <a:lnTo>
                    <a:pt x="5736" y="2229"/>
                  </a:lnTo>
                  <a:lnTo>
                    <a:pt x="5746" y="2239"/>
                  </a:lnTo>
                  <a:lnTo>
                    <a:pt x="5755" y="2245"/>
                  </a:lnTo>
                  <a:lnTo>
                    <a:pt x="5764" y="2254"/>
                  </a:lnTo>
                  <a:lnTo>
                    <a:pt x="5771" y="2261"/>
                  </a:lnTo>
                  <a:lnTo>
                    <a:pt x="5777" y="2264"/>
                  </a:lnTo>
                  <a:lnTo>
                    <a:pt x="5786" y="2267"/>
                  </a:lnTo>
                  <a:lnTo>
                    <a:pt x="5796" y="2270"/>
                  </a:lnTo>
                  <a:lnTo>
                    <a:pt x="5805" y="2273"/>
                  </a:lnTo>
                  <a:lnTo>
                    <a:pt x="5811" y="2276"/>
                  </a:lnTo>
                  <a:lnTo>
                    <a:pt x="5818" y="2279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6" name="Freeform 61"/>
            <p:cNvSpPr>
              <a:spLocks/>
            </p:cNvSpPr>
            <p:nvPr/>
          </p:nvSpPr>
          <p:spPr bwMode="auto">
            <a:xfrm>
              <a:off x="19097626" y="5170488"/>
              <a:ext cx="8521700" cy="9848850"/>
            </a:xfrm>
            <a:custGeom>
              <a:avLst/>
              <a:gdLst>
                <a:gd name="T0" fmla="*/ 5127 w 5368"/>
                <a:gd name="T1" fmla="*/ 2432 h 6204"/>
                <a:gd name="T2" fmla="*/ 5024 w 5368"/>
                <a:gd name="T3" fmla="*/ 2688 h 6204"/>
                <a:gd name="T4" fmla="*/ 4887 w 5368"/>
                <a:gd name="T5" fmla="*/ 2916 h 6204"/>
                <a:gd name="T6" fmla="*/ 4662 w 5368"/>
                <a:gd name="T7" fmla="*/ 3119 h 6204"/>
                <a:gd name="T8" fmla="*/ 4531 w 5368"/>
                <a:gd name="T9" fmla="*/ 3332 h 6204"/>
                <a:gd name="T10" fmla="*/ 4359 w 5368"/>
                <a:gd name="T11" fmla="*/ 3478 h 6204"/>
                <a:gd name="T12" fmla="*/ 3897 w 5368"/>
                <a:gd name="T13" fmla="*/ 3329 h 6204"/>
                <a:gd name="T14" fmla="*/ 3385 w 5368"/>
                <a:gd name="T15" fmla="*/ 3653 h 6204"/>
                <a:gd name="T16" fmla="*/ 2860 w 5368"/>
                <a:gd name="T17" fmla="*/ 3891 h 6204"/>
                <a:gd name="T18" fmla="*/ 2454 w 5368"/>
                <a:gd name="T19" fmla="*/ 4381 h 6204"/>
                <a:gd name="T20" fmla="*/ 2286 w 5368"/>
                <a:gd name="T21" fmla="*/ 4471 h 6204"/>
                <a:gd name="T22" fmla="*/ 2320 w 5368"/>
                <a:gd name="T23" fmla="*/ 4637 h 6204"/>
                <a:gd name="T24" fmla="*/ 2245 w 5368"/>
                <a:gd name="T25" fmla="*/ 4693 h 6204"/>
                <a:gd name="T26" fmla="*/ 2261 w 5368"/>
                <a:gd name="T27" fmla="*/ 4868 h 6204"/>
                <a:gd name="T28" fmla="*/ 2167 w 5368"/>
                <a:gd name="T29" fmla="*/ 5052 h 6204"/>
                <a:gd name="T30" fmla="*/ 2332 w 5368"/>
                <a:gd name="T31" fmla="*/ 5274 h 6204"/>
                <a:gd name="T32" fmla="*/ 2332 w 5368"/>
                <a:gd name="T33" fmla="*/ 5739 h 6204"/>
                <a:gd name="T34" fmla="*/ 2417 w 5368"/>
                <a:gd name="T35" fmla="*/ 5967 h 6204"/>
                <a:gd name="T36" fmla="*/ 2023 w 5368"/>
                <a:gd name="T37" fmla="*/ 5880 h 6204"/>
                <a:gd name="T38" fmla="*/ 1645 w 5368"/>
                <a:gd name="T39" fmla="*/ 6033 h 6204"/>
                <a:gd name="T40" fmla="*/ 1471 w 5368"/>
                <a:gd name="T41" fmla="*/ 6114 h 6204"/>
                <a:gd name="T42" fmla="*/ 1193 w 5368"/>
                <a:gd name="T43" fmla="*/ 6026 h 6204"/>
                <a:gd name="T44" fmla="*/ 802 w 5368"/>
                <a:gd name="T45" fmla="*/ 5992 h 6204"/>
                <a:gd name="T46" fmla="*/ 421 w 5368"/>
                <a:gd name="T47" fmla="*/ 6036 h 6204"/>
                <a:gd name="T48" fmla="*/ 428 w 5368"/>
                <a:gd name="T49" fmla="*/ 5752 h 6204"/>
                <a:gd name="T50" fmla="*/ 78 w 5368"/>
                <a:gd name="T51" fmla="*/ 5808 h 6204"/>
                <a:gd name="T52" fmla="*/ 215 w 5368"/>
                <a:gd name="T53" fmla="*/ 5596 h 6204"/>
                <a:gd name="T54" fmla="*/ 456 w 5368"/>
                <a:gd name="T55" fmla="*/ 5477 h 6204"/>
                <a:gd name="T56" fmla="*/ 765 w 5368"/>
                <a:gd name="T57" fmla="*/ 5368 h 6204"/>
                <a:gd name="T58" fmla="*/ 496 w 5368"/>
                <a:gd name="T59" fmla="*/ 5271 h 6204"/>
                <a:gd name="T60" fmla="*/ 303 w 5368"/>
                <a:gd name="T61" fmla="*/ 5030 h 6204"/>
                <a:gd name="T62" fmla="*/ 468 w 5368"/>
                <a:gd name="T63" fmla="*/ 4943 h 6204"/>
                <a:gd name="T64" fmla="*/ 484 w 5368"/>
                <a:gd name="T65" fmla="*/ 4702 h 6204"/>
                <a:gd name="T66" fmla="*/ 384 w 5368"/>
                <a:gd name="T67" fmla="*/ 4359 h 6204"/>
                <a:gd name="T68" fmla="*/ 28 w 5368"/>
                <a:gd name="T69" fmla="*/ 4175 h 6204"/>
                <a:gd name="T70" fmla="*/ 206 w 5368"/>
                <a:gd name="T71" fmla="*/ 3719 h 6204"/>
                <a:gd name="T72" fmla="*/ 437 w 5368"/>
                <a:gd name="T73" fmla="*/ 3656 h 6204"/>
                <a:gd name="T74" fmla="*/ 830 w 5368"/>
                <a:gd name="T75" fmla="*/ 3681 h 6204"/>
                <a:gd name="T76" fmla="*/ 924 w 5368"/>
                <a:gd name="T77" fmla="*/ 3594 h 6204"/>
                <a:gd name="T78" fmla="*/ 1527 w 5368"/>
                <a:gd name="T79" fmla="*/ 3625 h 6204"/>
                <a:gd name="T80" fmla="*/ 1552 w 5368"/>
                <a:gd name="T81" fmla="*/ 3154 h 6204"/>
                <a:gd name="T82" fmla="*/ 1952 w 5368"/>
                <a:gd name="T83" fmla="*/ 3116 h 6204"/>
                <a:gd name="T84" fmla="*/ 2332 w 5368"/>
                <a:gd name="T85" fmla="*/ 2857 h 6204"/>
                <a:gd name="T86" fmla="*/ 2610 w 5368"/>
                <a:gd name="T87" fmla="*/ 2673 h 6204"/>
                <a:gd name="T88" fmla="*/ 2851 w 5368"/>
                <a:gd name="T89" fmla="*/ 2407 h 6204"/>
                <a:gd name="T90" fmla="*/ 2820 w 5368"/>
                <a:gd name="T91" fmla="*/ 2126 h 6204"/>
                <a:gd name="T92" fmla="*/ 2823 w 5368"/>
                <a:gd name="T93" fmla="*/ 1858 h 6204"/>
                <a:gd name="T94" fmla="*/ 2482 w 5368"/>
                <a:gd name="T95" fmla="*/ 1702 h 6204"/>
                <a:gd name="T96" fmla="*/ 2411 w 5368"/>
                <a:gd name="T97" fmla="*/ 1193 h 6204"/>
                <a:gd name="T98" fmla="*/ 2208 w 5368"/>
                <a:gd name="T99" fmla="*/ 665 h 6204"/>
                <a:gd name="T100" fmla="*/ 2317 w 5368"/>
                <a:gd name="T101" fmla="*/ 321 h 6204"/>
                <a:gd name="T102" fmla="*/ 2423 w 5368"/>
                <a:gd name="T103" fmla="*/ 162 h 6204"/>
                <a:gd name="T104" fmla="*/ 2595 w 5368"/>
                <a:gd name="T105" fmla="*/ 115 h 6204"/>
                <a:gd name="T106" fmla="*/ 2891 w 5368"/>
                <a:gd name="T107" fmla="*/ 94 h 6204"/>
                <a:gd name="T108" fmla="*/ 3185 w 5368"/>
                <a:gd name="T109" fmla="*/ 250 h 6204"/>
                <a:gd name="T110" fmla="*/ 3400 w 5368"/>
                <a:gd name="T111" fmla="*/ 309 h 6204"/>
                <a:gd name="T112" fmla="*/ 3706 w 5368"/>
                <a:gd name="T113" fmla="*/ 718 h 6204"/>
                <a:gd name="T114" fmla="*/ 3903 w 5368"/>
                <a:gd name="T115" fmla="*/ 1196 h 6204"/>
                <a:gd name="T116" fmla="*/ 4091 w 5368"/>
                <a:gd name="T117" fmla="*/ 1486 h 6204"/>
                <a:gd name="T118" fmla="*/ 4481 w 5368"/>
                <a:gd name="T119" fmla="*/ 1458 h 6204"/>
                <a:gd name="T120" fmla="*/ 4671 w 5368"/>
                <a:gd name="T121" fmla="*/ 1442 h 6204"/>
                <a:gd name="T122" fmla="*/ 4996 w 5368"/>
                <a:gd name="T123" fmla="*/ 1580 h 6204"/>
                <a:gd name="T124" fmla="*/ 5165 w 5368"/>
                <a:gd name="T125" fmla="*/ 2005 h 6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68" h="6204">
                  <a:moveTo>
                    <a:pt x="5355" y="2158"/>
                  </a:moveTo>
                  <a:lnTo>
                    <a:pt x="5362" y="2176"/>
                  </a:lnTo>
                  <a:lnTo>
                    <a:pt x="5368" y="2201"/>
                  </a:lnTo>
                  <a:lnTo>
                    <a:pt x="5368" y="2220"/>
                  </a:lnTo>
                  <a:lnTo>
                    <a:pt x="5355" y="2239"/>
                  </a:lnTo>
                  <a:lnTo>
                    <a:pt x="5340" y="2254"/>
                  </a:lnTo>
                  <a:lnTo>
                    <a:pt x="5318" y="2270"/>
                  </a:lnTo>
                  <a:lnTo>
                    <a:pt x="5302" y="2282"/>
                  </a:lnTo>
                  <a:lnTo>
                    <a:pt x="5293" y="2289"/>
                  </a:lnTo>
                  <a:lnTo>
                    <a:pt x="5283" y="2295"/>
                  </a:lnTo>
                  <a:lnTo>
                    <a:pt x="5271" y="2304"/>
                  </a:lnTo>
                  <a:lnTo>
                    <a:pt x="5258" y="2314"/>
                  </a:lnTo>
                  <a:lnTo>
                    <a:pt x="5252" y="2323"/>
                  </a:lnTo>
                  <a:lnTo>
                    <a:pt x="5246" y="2339"/>
                  </a:lnTo>
                  <a:lnTo>
                    <a:pt x="5240" y="2361"/>
                  </a:lnTo>
                  <a:lnTo>
                    <a:pt x="5230" y="2376"/>
                  </a:lnTo>
                  <a:lnTo>
                    <a:pt x="5215" y="2389"/>
                  </a:lnTo>
                  <a:lnTo>
                    <a:pt x="5193" y="2401"/>
                  </a:lnTo>
                  <a:lnTo>
                    <a:pt x="5174" y="2410"/>
                  </a:lnTo>
                  <a:lnTo>
                    <a:pt x="5165" y="2414"/>
                  </a:lnTo>
                  <a:lnTo>
                    <a:pt x="5155" y="2417"/>
                  </a:lnTo>
                  <a:lnTo>
                    <a:pt x="5146" y="2423"/>
                  </a:lnTo>
                  <a:lnTo>
                    <a:pt x="5134" y="2426"/>
                  </a:lnTo>
                  <a:lnTo>
                    <a:pt x="5127" y="2432"/>
                  </a:lnTo>
                  <a:lnTo>
                    <a:pt x="5121" y="2451"/>
                  </a:lnTo>
                  <a:lnTo>
                    <a:pt x="5118" y="2473"/>
                  </a:lnTo>
                  <a:lnTo>
                    <a:pt x="5118" y="2489"/>
                  </a:lnTo>
                  <a:lnTo>
                    <a:pt x="5109" y="2492"/>
                  </a:lnTo>
                  <a:lnTo>
                    <a:pt x="5093" y="2489"/>
                  </a:lnTo>
                  <a:lnTo>
                    <a:pt x="5074" y="2489"/>
                  </a:lnTo>
                  <a:lnTo>
                    <a:pt x="5062" y="2489"/>
                  </a:lnTo>
                  <a:lnTo>
                    <a:pt x="5052" y="2492"/>
                  </a:lnTo>
                  <a:lnTo>
                    <a:pt x="5043" y="2501"/>
                  </a:lnTo>
                  <a:lnTo>
                    <a:pt x="5037" y="2510"/>
                  </a:lnTo>
                  <a:lnTo>
                    <a:pt x="5030" y="2520"/>
                  </a:lnTo>
                  <a:lnTo>
                    <a:pt x="5024" y="2529"/>
                  </a:lnTo>
                  <a:lnTo>
                    <a:pt x="5021" y="2551"/>
                  </a:lnTo>
                  <a:lnTo>
                    <a:pt x="5021" y="2582"/>
                  </a:lnTo>
                  <a:lnTo>
                    <a:pt x="5024" y="2607"/>
                  </a:lnTo>
                  <a:lnTo>
                    <a:pt x="5027" y="2610"/>
                  </a:lnTo>
                  <a:lnTo>
                    <a:pt x="5027" y="2617"/>
                  </a:lnTo>
                  <a:lnTo>
                    <a:pt x="5030" y="2626"/>
                  </a:lnTo>
                  <a:lnTo>
                    <a:pt x="5034" y="2632"/>
                  </a:lnTo>
                  <a:lnTo>
                    <a:pt x="5037" y="2638"/>
                  </a:lnTo>
                  <a:lnTo>
                    <a:pt x="5037" y="2642"/>
                  </a:lnTo>
                  <a:lnTo>
                    <a:pt x="5037" y="2648"/>
                  </a:lnTo>
                  <a:lnTo>
                    <a:pt x="5030" y="2667"/>
                  </a:lnTo>
                  <a:lnTo>
                    <a:pt x="5024" y="2688"/>
                  </a:lnTo>
                  <a:lnTo>
                    <a:pt x="5021" y="2704"/>
                  </a:lnTo>
                  <a:lnTo>
                    <a:pt x="5018" y="2713"/>
                  </a:lnTo>
                  <a:lnTo>
                    <a:pt x="5015" y="2723"/>
                  </a:lnTo>
                  <a:lnTo>
                    <a:pt x="5006" y="2741"/>
                  </a:lnTo>
                  <a:lnTo>
                    <a:pt x="4996" y="2766"/>
                  </a:lnTo>
                  <a:lnTo>
                    <a:pt x="4987" y="2791"/>
                  </a:lnTo>
                  <a:lnTo>
                    <a:pt x="4981" y="2810"/>
                  </a:lnTo>
                  <a:lnTo>
                    <a:pt x="4984" y="2829"/>
                  </a:lnTo>
                  <a:lnTo>
                    <a:pt x="4990" y="2848"/>
                  </a:lnTo>
                  <a:lnTo>
                    <a:pt x="4993" y="2863"/>
                  </a:lnTo>
                  <a:lnTo>
                    <a:pt x="4993" y="2882"/>
                  </a:lnTo>
                  <a:lnTo>
                    <a:pt x="4987" y="2904"/>
                  </a:lnTo>
                  <a:lnTo>
                    <a:pt x="4981" y="2923"/>
                  </a:lnTo>
                  <a:lnTo>
                    <a:pt x="4971" y="2935"/>
                  </a:lnTo>
                  <a:lnTo>
                    <a:pt x="4962" y="2941"/>
                  </a:lnTo>
                  <a:lnTo>
                    <a:pt x="4952" y="2941"/>
                  </a:lnTo>
                  <a:lnTo>
                    <a:pt x="4943" y="2941"/>
                  </a:lnTo>
                  <a:lnTo>
                    <a:pt x="4931" y="2941"/>
                  </a:lnTo>
                  <a:lnTo>
                    <a:pt x="4924" y="2941"/>
                  </a:lnTo>
                  <a:lnTo>
                    <a:pt x="4915" y="2938"/>
                  </a:lnTo>
                  <a:lnTo>
                    <a:pt x="4909" y="2932"/>
                  </a:lnTo>
                  <a:lnTo>
                    <a:pt x="4899" y="2923"/>
                  </a:lnTo>
                  <a:lnTo>
                    <a:pt x="4893" y="2919"/>
                  </a:lnTo>
                  <a:lnTo>
                    <a:pt x="4887" y="2916"/>
                  </a:lnTo>
                  <a:lnTo>
                    <a:pt x="4868" y="2916"/>
                  </a:lnTo>
                  <a:lnTo>
                    <a:pt x="4849" y="2919"/>
                  </a:lnTo>
                  <a:lnTo>
                    <a:pt x="4828" y="2926"/>
                  </a:lnTo>
                  <a:lnTo>
                    <a:pt x="4812" y="2932"/>
                  </a:lnTo>
                  <a:lnTo>
                    <a:pt x="4806" y="2932"/>
                  </a:lnTo>
                  <a:lnTo>
                    <a:pt x="4799" y="2929"/>
                  </a:lnTo>
                  <a:lnTo>
                    <a:pt x="4793" y="2929"/>
                  </a:lnTo>
                  <a:lnTo>
                    <a:pt x="4787" y="2929"/>
                  </a:lnTo>
                  <a:lnTo>
                    <a:pt x="4781" y="2932"/>
                  </a:lnTo>
                  <a:lnTo>
                    <a:pt x="4778" y="2935"/>
                  </a:lnTo>
                  <a:lnTo>
                    <a:pt x="4774" y="2944"/>
                  </a:lnTo>
                  <a:lnTo>
                    <a:pt x="4771" y="2954"/>
                  </a:lnTo>
                  <a:lnTo>
                    <a:pt x="4768" y="2966"/>
                  </a:lnTo>
                  <a:lnTo>
                    <a:pt x="4765" y="2973"/>
                  </a:lnTo>
                  <a:lnTo>
                    <a:pt x="4762" y="2982"/>
                  </a:lnTo>
                  <a:lnTo>
                    <a:pt x="4749" y="2991"/>
                  </a:lnTo>
                  <a:lnTo>
                    <a:pt x="4728" y="3001"/>
                  </a:lnTo>
                  <a:lnTo>
                    <a:pt x="4709" y="3007"/>
                  </a:lnTo>
                  <a:lnTo>
                    <a:pt x="4693" y="3019"/>
                  </a:lnTo>
                  <a:lnTo>
                    <a:pt x="4687" y="3038"/>
                  </a:lnTo>
                  <a:lnTo>
                    <a:pt x="4687" y="3063"/>
                  </a:lnTo>
                  <a:lnTo>
                    <a:pt x="4684" y="3082"/>
                  </a:lnTo>
                  <a:lnTo>
                    <a:pt x="4675" y="3101"/>
                  </a:lnTo>
                  <a:lnTo>
                    <a:pt x="4662" y="3119"/>
                  </a:lnTo>
                  <a:lnTo>
                    <a:pt x="4656" y="3135"/>
                  </a:lnTo>
                  <a:lnTo>
                    <a:pt x="4659" y="3144"/>
                  </a:lnTo>
                  <a:lnTo>
                    <a:pt x="4668" y="3151"/>
                  </a:lnTo>
                  <a:lnTo>
                    <a:pt x="4675" y="3160"/>
                  </a:lnTo>
                  <a:lnTo>
                    <a:pt x="4684" y="3169"/>
                  </a:lnTo>
                  <a:lnTo>
                    <a:pt x="4690" y="3176"/>
                  </a:lnTo>
                  <a:lnTo>
                    <a:pt x="4693" y="3185"/>
                  </a:lnTo>
                  <a:lnTo>
                    <a:pt x="4693" y="3200"/>
                  </a:lnTo>
                  <a:lnTo>
                    <a:pt x="4687" y="3222"/>
                  </a:lnTo>
                  <a:lnTo>
                    <a:pt x="4678" y="3238"/>
                  </a:lnTo>
                  <a:lnTo>
                    <a:pt x="4675" y="3244"/>
                  </a:lnTo>
                  <a:lnTo>
                    <a:pt x="4665" y="3254"/>
                  </a:lnTo>
                  <a:lnTo>
                    <a:pt x="4659" y="3263"/>
                  </a:lnTo>
                  <a:lnTo>
                    <a:pt x="4650" y="3269"/>
                  </a:lnTo>
                  <a:lnTo>
                    <a:pt x="4643" y="3275"/>
                  </a:lnTo>
                  <a:lnTo>
                    <a:pt x="4628" y="3285"/>
                  </a:lnTo>
                  <a:lnTo>
                    <a:pt x="4609" y="3291"/>
                  </a:lnTo>
                  <a:lnTo>
                    <a:pt x="4590" y="3297"/>
                  </a:lnTo>
                  <a:lnTo>
                    <a:pt x="4581" y="3300"/>
                  </a:lnTo>
                  <a:lnTo>
                    <a:pt x="4565" y="3307"/>
                  </a:lnTo>
                  <a:lnTo>
                    <a:pt x="4553" y="3310"/>
                  </a:lnTo>
                  <a:lnTo>
                    <a:pt x="4543" y="3316"/>
                  </a:lnTo>
                  <a:lnTo>
                    <a:pt x="4537" y="3322"/>
                  </a:lnTo>
                  <a:lnTo>
                    <a:pt x="4531" y="3332"/>
                  </a:lnTo>
                  <a:lnTo>
                    <a:pt x="4521" y="3341"/>
                  </a:lnTo>
                  <a:lnTo>
                    <a:pt x="4515" y="3350"/>
                  </a:lnTo>
                  <a:lnTo>
                    <a:pt x="4509" y="3360"/>
                  </a:lnTo>
                  <a:lnTo>
                    <a:pt x="4493" y="3366"/>
                  </a:lnTo>
                  <a:lnTo>
                    <a:pt x="4472" y="3372"/>
                  </a:lnTo>
                  <a:lnTo>
                    <a:pt x="4456" y="3378"/>
                  </a:lnTo>
                  <a:lnTo>
                    <a:pt x="4453" y="3378"/>
                  </a:lnTo>
                  <a:lnTo>
                    <a:pt x="4447" y="3375"/>
                  </a:lnTo>
                  <a:lnTo>
                    <a:pt x="4440" y="3375"/>
                  </a:lnTo>
                  <a:lnTo>
                    <a:pt x="4437" y="3378"/>
                  </a:lnTo>
                  <a:lnTo>
                    <a:pt x="4434" y="3382"/>
                  </a:lnTo>
                  <a:lnTo>
                    <a:pt x="4431" y="3388"/>
                  </a:lnTo>
                  <a:lnTo>
                    <a:pt x="4431" y="3397"/>
                  </a:lnTo>
                  <a:lnTo>
                    <a:pt x="4428" y="3407"/>
                  </a:lnTo>
                  <a:lnTo>
                    <a:pt x="4428" y="3416"/>
                  </a:lnTo>
                  <a:lnTo>
                    <a:pt x="4428" y="3422"/>
                  </a:lnTo>
                  <a:lnTo>
                    <a:pt x="4425" y="3428"/>
                  </a:lnTo>
                  <a:lnTo>
                    <a:pt x="4409" y="3435"/>
                  </a:lnTo>
                  <a:lnTo>
                    <a:pt x="4387" y="3441"/>
                  </a:lnTo>
                  <a:lnTo>
                    <a:pt x="4368" y="3447"/>
                  </a:lnTo>
                  <a:lnTo>
                    <a:pt x="4356" y="3457"/>
                  </a:lnTo>
                  <a:lnTo>
                    <a:pt x="4356" y="3463"/>
                  </a:lnTo>
                  <a:lnTo>
                    <a:pt x="4356" y="3469"/>
                  </a:lnTo>
                  <a:lnTo>
                    <a:pt x="4359" y="3478"/>
                  </a:lnTo>
                  <a:lnTo>
                    <a:pt x="4362" y="3488"/>
                  </a:lnTo>
                  <a:lnTo>
                    <a:pt x="4334" y="3488"/>
                  </a:lnTo>
                  <a:lnTo>
                    <a:pt x="4306" y="3488"/>
                  </a:lnTo>
                  <a:lnTo>
                    <a:pt x="4281" y="3488"/>
                  </a:lnTo>
                  <a:lnTo>
                    <a:pt x="4256" y="3485"/>
                  </a:lnTo>
                  <a:lnTo>
                    <a:pt x="4225" y="3478"/>
                  </a:lnTo>
                  <a:lnTo>
                    <a:pt x="4200" y="3472"/>
                  </a:lnTo>
                  <a:lnTo>
                    <a:pt x="4181" y="3466"/>
                  </a:lnTo>
                  <a:lnTo>
                    <a:pt x="4162" y="3457"/>
                  </a:lnTo>
                  <a:lnTo>
                    <a:pt x="4147" y="3444"/>
                  </a:lnTo>
                  <a:lnTo>
                    <a:pt x="4147" y="3425"/>
                  </a:lnTo>
                  <a:lnTo>
                    <a:pt x="4156" y="3403"/>
                  </a:lnTo>
                  <a:lnTo>
                    <a:pt x="4166" y="3382"/>
                  </a:lnTo>
                  <a:lnTo>
                    <a:pt x="4169" y="3363"/>
                  </a:lnTo>
                  <a:lnTo>
                    <a:pt x="4156" y="3341"/>
                  </a:lnTo>
                  <a:lnTo>
                    <a:pt x="4137" y="3316"/>
                  </a:lnTo>
                  <a:lnTo>
                    <a:pt x="4119" y="3300"/>
                  </a:lnTo>
                  <a:lnTo>
                    <a:pt x="4091" y="3291"/>
                  </a:lnTo>
                  <a:lnTo>
                    <a:pt x="4056" y="3285"/>
                  </a:lnTo>
                  <a:lnTo>
                    <a:pt x="4025" y="3285"/>
                  </a:lnTo>
                  <a:lnTo>
                    <a:pt x="3997" y="3288"/>
                  </a:lnTo>
                  <a:lnTo>
                    <a:pt x="3966" y="3300"/>
                  </a:lnTo>
                  <a:lnTo>
                    <a:pt x="3931" y="3313"/>
                  </a:lnTo>
                  <a:lnTo>
                    <a:pt x="3897" y="3329"/>
                  </a:lnTo>
                  <a:lnTo>
                    <a:pt x="3872" y="3338"/>
                  </a:lnTo>
                  <a:lnTo>
                    <a:pt x="3841" y="3350"/>
                  </a:lnTo>
                  <a:lnTo>
                    <a:pt x="3806" y="3363"/>
                  </a:lnTo>
                  <a:lnTo>
                    <a:pt x="3778" y="3378"/>
                  </a:lnTo>
                  <a:lnTo>
                    <a:pt x="3756" y="3394"/>
                  </a:lnTo>
                  <a:lnTo>
                    <a:pt x="3738" y="3419"/>
                  </a:lnTo>
                  <a:lnTo>
                    <a:pt x="3716" y="3444"/>
                  </a:lnTo>
                  <a:lnTo>
                    <a:pt x="3697" y="3466"/>
                  </a:lnTo>
                  <a:lnTo>
                    <a:pt x="3678" y="3482"/>
                  </a:lnTo>
                  <a:lnTo>
                    <a:pt x="3657" y="3503"/>
                  </a:lnTo>
                  <a:lnTo>
                    <a:pt x="3635" y="3516"/>
                  </a:lnTo>
                  <a:lnTo>
                    <a:pt x="3613" y="3531"/>
                  </a:lnTo>
                  <a:lnTo>
                    <a:pt x="3585" y="3547"/>
                  </a:lnTo>
                  <a:lnTo>
                    <a:pt x="3560" y="3560"/>
                  </a:lnTo>
                  <a:lnTo>
                    <a:pt x="3541" y="3563"/>
                  </a:lnTo>
                  <a:lnTo>
                    <a:pt x="3516" y="3563"/>
                  </a:lnTo>
                  <a:lnTo>
                    <a:pt x="3488" y="3566"/>
                  </a:lnTo>
                  <a:lnTo>
                    <a:pt x="3469" y="3572"/>
                  </a:lnTo>
                  <a:lnTo>
                    <a:pt x="3450" y="3588"/>
                  </a:lnTo>
                  <a:lnTo>
                    <a:pt x="3432" y="3610"/>
                  </a:lnTo>
                  <a:lnTo>
                    <a:pt x="3413" y="3625"/>
                  </a:lnTo>
                  <a:lnTo>
                    <a:pt x="3404" y="3635"/>
                  </a:lnTo>
                  <a:lnTo>
                    <a:pt x="3394" y="3644"/>
                  </a:lnTo>
                  <a:lnTo>
                    <a:pt x="3385" y="3653"/>
                  </a:lnTo>
                  <a:lnTo>
                    <a:pt x="3372" y="3663"/>
                  </a:lnTo>
                  <a:lnTo>
                    <a:pt x="3366" y="3672"/>
                  </a:lnTo>
                  <a:lnTo>
                    <a:pt x="3354" y="3691"/>
                  </a:lnTo>
                  <a:lnTo>
                    <a:pt x="3341" y="3719"/>
                  </a:lnTo>
                  <a:lnTo>
                    <a:pt x="3329" y="3744"/>
                  </a:lnTo>
                  <a:lnTo>
                    <a:pt x="3313" y="3766"/>
                  </a:lnTo>
                  <a:lnTo>
                    <a:pt x="3294" y="3775"/>
                  </a:lnTo>
                  <a:lnTo>
                    <a:pt x="3269" y="3784"/>
                  </a:lnTo>
                  <a:lnTo>
                    <a:pt x="3244" y="3791"/>
                  </a:lnTo>
                  <a:lnTo>
                    <a:pt x="3226" y="3800"/>
                  </a:lnTo>
                  <a:lnTo>
                    <a:pt x="3204" y="3816"/>
                  </a:lnTo>
                  <a:lnTo>
                    <a:pt x="3182" y="3837"/>
                  </a:lnTo>
                  <a:lnTo>
                    <a:pt x="3157" y="3856"/>
                  </a:lnTo>
                  <a:lnTo>
                    <a:pt x="3135" y="3872"/>
                  </a:lnTo>
                  <a:lnTo>
                    <a:pt x="3110" y="3881"/>
                  </a:lnTo>
                  <a:lnTo>
                    <a:pt x="3082" y="3891"/>
                  </a:lnTo>
                  <a:lnTo>
                    <a:pt x="3051" y="3897"/>
                  </a:lnTo>
                  <a:lnTo>
                    <a:pt x="3026" y="3900"/>
                  </a:lnTo>
                  <a:lnTo>
                    <a:pt x="3007" y="3900"/>
                  </a:lnTo>
                  <a:lnTo>
                    <a:pt x="2985" y="3897"/>
                  </a:lnTo>
                  <a:lnTo>
                    <a:pt x="2966" y="3894"/>
                  </a:lnTo>
                  <a:lnTo>
                    <a:pt x="2935" y="3894"/>
                  </a:lnTo>
                  <a:lnTo>
                    <a:pt x="2898" y="3891"/>
                  </a:lnTo>
                  <a:lnTo>
                    <a:pt x="2860" y="3891"/>
                  </a:lnTo>
                  <a:lnTo>
                    <a:pt x="2829" y="3894"/>
                  </a:lnTo>
                  <a:lnTo>
                    <a:pt x="2807" y="3906"/>
                  </a:lnTo>
                  <a:lnTo>
                    <a:pt x="2785" y="3922"/>
                  </a:lnTo>
                  <a:lnTo>
                    <a:pt x="2763" y="3937"/>
                  </a:lnTo>
                  <a:lnTo>
                    <a:pt x="2748" y="3953"/>
                  </a:lnTo>
                  <a:lnTo>
                    <a:pt x="2726" y="3981"/>
                  </a:lnTo>
                  <a:lnTo>
                    <a:pt x="2704" y="4019"/>
                  </a:lnTo>
                  <a:lnTo>
                    <a:pt x="2682" y="4056"/>
                  </a:lnTo>
                  <a:lnTo>
                    <a:pt x="2660" y="4084"/>
                  </a:lnTo>
                  <a:lnTo>
                    <a:pt x="2642" y="4097"/>
                  </a:lnTo>
                  <a:lnTo>
                    <a:pt x="2620" y="4112"/>
                  </a:lnTo>
                  <a:lnTo>
                    <a:pt x="2601" y="4125"/>
                  </a:lnTo>
                  <a:lnTo>
                    <a:pt x="2585" y="4147"/>
                  </a:lnTo>
                  <a:lnTo>
                    <a:pt x="2570" y="4178"/>
                  </a:lnTo>
                  <a:lnTo>
                    <a:pt x="2551" y="4206"/>
                  </a:lnTo>
                  <a:lnTo>
                    <a:pt x="2539" y="4231"/>
                  </a:lnTo>
                  <a:lnTo>
                    <a:pt x="2520" y="4247"/>
                  </a:lnTo>
                  <a:lnTo>
                    <a:pt x="2501" y="4265"/>
                  </a:lnTo>
                  <a:lnTo>
                    <a:pt x="2485" y="4284"/>
                  </a:lnTo>
                  <a:lnTo>
                    <a:pt x="2482" y="4300"/>
                  </a:lnTo>
                  <a:lnTo>
                    <a:pt x="2479" y="4321"/>
                  </a:lnTo>
                  <a:lnTo>
                    <a:pt x="2476" y="4340"/>
                  </a:lnTo>
                  <a:lnTo>
                    <a:pt x="2467" y="4359"/>
                  </a:lnTo>
                  <a:lnTo>
                    <a:pt x="2454" y="4381"/>
                  </a:lnTo>
                  <a:lnTo>
                    <a:pt x="2439" y="4396"/>
                  </a:lnTo>
                  <a:lnTo>
                    <a:pt x="2423" y="4412"/>
                  </a:lnTo>
                  <a:lnTo>
                    <a:pt x="2404" y="4428"/>
                  </a:lnTo>
                  <a:lnTo>
                    <a:pt x="2386" y="4434"/>
                  </a:lnTo>
                  <a:lnTo>
                    <a:pt x="2376" y="4434"/>
                  </a:lnTo>
                  <a:lnTo>
                    <a:pt x="2367" y="4431"/>
                  </a:lnTo>
                  <a:lnTo>
                    <a:pt x="2357" y="4428"/>
                  </a:lnTo>
                  <a:lnTo>
                    <a:pt x="2348" y="4425"/>
                  </a:lnTo>
                  <a:lnTo>
                    <a:pt x="2339" y="4418"/>
                  </a:lnTo>
                  <a:lnTo>
                    <a:pt x="2339" y="4415"/>
                  </a:lnTo>
                  <a:lnTo>
                    <a:pt x="2336" y="4409"/>
                  </a:lnTo>
                  <a:lnTo>
                    <a:pt x="2336" y="4400"/>
                  </a:lnTo>
                  <a:lnTo>
                    <a:pt x="2332" y="4393"/>
                  </a:lnTo>
                  <a:lnTo>
                    <a:pt x="2332" y="4390"/>
                  </a:lnTo>
                  <a:lnTo>
                    <a:pt x="2329" y="4384"/>
                  </a:lnTo>
                  <a:lnTo>
                    <a:pt x="2317" y="4384"/>
                  </a:lnTo>
                  <a:lnTo>
                    <a:pt x="2301" y="4387"/>
                  </a:lnTo>
                  <a:lnTo>
                    <a:pt x="2286" y="4393"/>
                  </a:lnTo>
                  <a:lnTo>
                    <a:pt x="2276" y="4400"/>
                  </a:lnTo>
                  <a:lnTo>
                    <a:pt x="2270" y="4418"/>
                  </a:lnTo>
                  <a:lnTo>
                    <a:pt x="2270" y="4440"/>
                  </a:lnTo>
                  <a:lnTo>
                    <a:pt x="2276" y="4459"/>
                  </a:lnTo>
                  <a:lnTo>
                    <a:pt x="2279" y="4465"/>
                  </a:lnTo>
                  <a:lnTo>
                    <a:pt x="2286" y="4471"/>
                  </a:lnTo>
                  <a:lnTo>
                    <a:pt x="2295" y="4478"/>
                  </a:lnTo>
                  <a:lnTo>
                    <a:pt x="2301" y="4484"/>
                  </a:lnTo>
                  <a:lnTo>
                    <a:pt x="2308" y="4487"/>
                  </a:lnTo>
                  <a:lnTo>
                    <a:pt x="2314" y="4490"/>
                  </a:lnTo>
                  <a:lnTo>
                    <a:pt x="2320" y="4490"/>
                  </a:lnTo>
                  <a:lnTo>
                    <a:pt x="2326" y="4493"/>
                  </a:lnTo>
                  <a:lnTo>
                    <a:pt x="2329" y="4493"/>
                  </a:lnTo>
                  <a:lnTo>
                    <a:pt x="2332" y="4499"/>
                  </a:lnTo>
                  <a:lnTo>
                    <a:pt x="2332" y="4509"/>
                  </a:lnTo>
                  <a:lnTo>
                    <a:pt x="2332" y="4518"/>
                  </a:lnTo>
                  <a:lnTo>
                    <a:pt x="2332" y="4528"/>
                  </a:lnTo>
                  <a:lnTo>
                    <a:pt x="2332" y="4534"/>
                  </a:lnTo>
                  <a:lnTo>
                    <a:pt x="2332" y="4543"/>
                  </a:lnTo>
                  <a:lnTo>
                    <a:pt x="2332" y="4556"/>
                  </a:lnTo>
                  <a:lnTo>
                    <a:pt x="2332" y="4565"/>
                  </a:lnTo>
                  <a:lnTo>
                    <a:pt x="2332" y="4574"/>
                  </a:lnTo>
                  <a:lnTo>
                    <a:pt x="2329" y="4581"/>
                  </a:lnTo>
                  <a:lnTo>
                    <a:pt x="2326" y="4584"/>
                  </a:lnTo>
                  <a:lnTo>
                    <a:pt x="2323" y="4590"/>
                  </a:lnTo>
                  <a:lnTo>
                    <a:pt x="2320" y="4593"/>
                  </a:lnTo>
                  <a:lnTo>
                    <a:pt x="2317" y="4603"/>
                  </a:lnTo>
                  <a:lnTo>
                    <a:pt x="2317" y="4612"/>
                  </a:lnTo>
                  <a:lnTo>
                    <a:pt x="2317" y="4624"/>
                  </a:lnTo>
                  <a:lnTo>
                    <a:pt x="2320" y="4637"/>
                  </a:lnTo>
                  <a:lnTo>
                    <a:pt x="2320" y="4643"/>
                  </a:lnTo>
                  <a:lnTo>
                    <a:pt x="2320" y="4652"/>
                  </a:lnTo>
                  <a:lnTo>
                    <a:pt x="2320" y="4665"/>
                  </a:lnTo>
                  <a:lnTo>
                    <a:pt x="2320" y="4677"/>
                  </a:lnTo>
                  <a:lnTo>
                    <a:pt x="2320" y="4687"/>
                  </a:lnTo>
                  <a:lnTo>
                    <a:pt x="2317" y="4693"/>
                  </a:lnTo>
                  <a:lnTo>
                    <a:pt x="2317" y="4699"/>
                  </a:lnTo>
                  <a:lnTo>
                    <a:pt x="2314" y="4709"/>
                  </a:lnTo>
                  <a:lnTo>
                    <a:pt x="2311" y="4715"/>
                  </a:lnTo>
                  <a:lnTo>
                    <a:pt x="2304" y="4718"/>
                  </a:lnTo>
                  <a:lnTo>
                    <a:pt x="2301" y="4721"/>
                  </a:lnTo>
                  <a:lnTo>
                    <a:pt x="2295" y="4718"/>
                  </a:lnTo>
                  <a:lnTo>
                    <a:pt x="2286" y="4718"/>
                  </a:lnTo>
                  <a:lnTo>
                    <a:pt x="2279" y="4715"/>
                  </a:lnTo>
                  <a:lnTo>
                    <a:pt x="2276" y="4712"/>
                  </a:lnTo>
                  <a:lnTo>
                    <a:pt x="2270" y="4706"/>
                  </a:lnTo>
                  <a:lnTo>
                    <a:pt x="2267" y="4699"/>
                  </a:lnTo>
                  <a:lnTo>
                    <a:pt x="2264" y="4693"/>
                  </a:lnTo>
                  <a:lnTo>
                    <a:pt x="2258" y="4684"/>
                  </a:lnTo>
                  <a:lnTo>
                    <a:pt x="2254" y="4681"/>
                  </a:lnTo>
                  <a:lnTo>
                    <a:pt x="2251" y="4677"/>
                  </a:lnTo>
                  <a:lnTo>
                    <a:pt x="2248" y="4681"/>
                  </a:lnTo>
                  <a:lnTo>
                    <a:pt x="2245" y="4687"/>
                  </a:lnTo>
                  <a:lnTo>
                    <a:pt x="2245" y="4693"/>
                  </a:lnTo>
                  <a:lnTo>
                    <a:pt x="2245" y="4699"/>
                  </a:lnTo>
                  <a:lnTo>
                    <a:pt x="2248" y="4709"/>
                  </a:lnTo>
                  <a:lnTo>
                    <a:pt x="2248" y="4715"/>
                  </a:lnTo>
                  <a:lnTo>
                    <a:pt x="2251" y="4718"/>
                  </a:lnTo>
                  <a:lnTo>
                    <a:pt x="2261" y="4743"/>
                  </a:lnTo>
                  <a:lnTo>
                    <a:pt x="2276" y="4774"/>
                  </a:lnTo>
                  <a:lnTo>
                    <a:pt x="2295" y="4796"/>
                  </a:lnTo>
                  <a:lnTo>
                    <a:pt x="2301" y="4802"/>
                  </a:lnTo>
                  <a:lnTo>
                    <a:pt x="2311" y="4809"/>
                  </a:lnTo>
                  <a:lnTo>
                    <a:pt x="2320" y="4815"/>
                  </a:lnTo>
                  <a:lnTo>
                    <a:pt x="2329" y="4821"/>
                  </a:lnTo>
                  <a:lnTo>
                    <a:pt x="2336" y="4827"/>
                  </a:lnTo>
                  <a:lnTo>
                    <a:pt x="2342" y="4834"/>
                  </a:lnTo>
                  <a:lnTo>
                    <a:pt x="2342" y="4840"/>
                  </a:lnTo>
                  <a:lnTo>
                    <a:pt x="2345" y="4849"/>
                  </a:lnTo>
                  <a:lnTo>
                    <a:pt x="2342" y="4855"/>
                  </a:lnTo>
                  <a:lnTo>
                    <a:pt x="2342" y="4865"/>
                  </a:lnTo>
                  <a:lnTo>
                    <a:pt x="2339" y="4871"/>
                  </a:lnTo>
                  <a:lnTo>
                    <a:pt x="2323" y="4880"/>
                  </a:lnTo>
                  <a:lnTo>
                    <a:pt x="2298" y="4887"/>
                  </a:lnTo>
                  <a:lnTo>
                    <a:pt x="2276" y="4887"/>
                  </a:lnTo>
                  <a:lnTo>
                    <a:pt x="2273" y="4884"/>
                  </a:lnTo>
                  <a:lnTo>
                    <a:pt x="2267" y="4877"/>
                  </a:lnTo>
                  <a:lnTo>
                    <a:pt x="2261" y="4868"/>
                  </a:lnTo>
                  <a:lnTo>
                    <a:pt x="2258" y="4859"/>
                  </a:lnTo>
                  <a:lnTo>
                    <a:pt x="2251" y="4849"/>
                  </a:lnTo>
                  <a:lnTo>
                    <a:pt x="2245" y="4843"/>
                  </a:lnTo>
                  <a:lnTo>
                    <a:pt x="2239" y="4840"/>
                  </a:lnTo>
                  <a:lnTo>
                    <a:pt x="2220" y="4843"/>
                  </a:lnTo>
                  <a:lnTo>
                    <a:pt x="2198" y="4855"/>
                  </a:lnTo>
                  <a:lnTo>
                    <a:pt x="2176" y="4871"/>
                  </a:lnTo>
                  <a:lnTo>
                    <a:pt x="2167" y="4887"/>
                  </a:lnTo>
                  <a:lnTo>
                    <a:pt x="2170" y="4893"/>
                  </a:lnTo>
                  <a:lnTo>
                    <a:pt x="2173" y="4899"/>
                  </a:lnTo>
                  <a:lnTo>
                    <a:pt x="2179" y="4905"/>
                  </a:lnTo>
                  <a:lnTo>
                    <a:pt x="2186" y="4915"/>
                  </a:lnTo>
                  <a:lnTo>
                    <a:pt x="2192" y="4921"/>
                  </a:lnTo>
                  <a:lnTo>
                    <a:pt x="2192" y="4927"/>
                  </a:lnTo>
                  <a:lnTo>
                    <a:pt x="2192" y="4934"/>
                  </a:lnTo>
                  <a:lnTo>
                    <a:pt x="2189" y="4943"/>
                  </a:lnTo>
                  <a:lnTo>
                    <a:pt x="2183" y="4949"/>
                  </a:lnTo>
                  <a:lnTo>
                    <a:pt x="2176" y="4959"/>
                  </a:lnTo>
                  <a:lnTo>
                    <a:pt x="2170" y="4968"/>
                  </a:lnTo>
                  <a:lnTo>
                    <a:pt x="2167" y="4974"/>
                  </a:lnTo>
                  <a:lnTo>
                    <a:pt x="2164" y="4993"/>
                  </a:lnTo>
                  <a:lnTo>
                    <a:pt x="2164" y="5015"/>
                  </a:lnTo>
                  <a:lnTo>
                    <a:pt x="2164" y="5037"/>
                  </a:lnTo>
                  <a:lnTo>
                    <a:pt x="2167" y="5052"/>
                  </a:lnTo>
                  <a:lnTo>
                    <a:pt x="2173" y="5062"/>
                  </a:lnTo>
                  <a:lnTo>
                    <a:pt x="2179" y="5068"/>
                  </a:lnTo>
                  <a:lnTo>
                    <a:pt x="2189" y="5074"/>
                  </a:lnTo>
                  <a:lnTo>
                    <a:pt x="2198" y="5080"/>
                  </a:lnTo>
                  <a:lnTo>
                    <a:pt x="2208" y="5087"/>
                  </a:lnTo>
                  <a:lnTo>
                    <a:pt x="2217" y="5090"/>
                  </a:lnTo>
                  <a:lnTo>
                    <a:pt x="2236" y="5090"/>
                  </a:lnTo>
                  <a:lnTo>
                    <a:pt x="2258" y="5083"/>
                  </a:lnTo>
                  <a:lnTo>
                    <a:pt x="2283" y="5077"/>
                  </a:lnTo>
                  <a:lnTo>
                    <a:pt x="2301" y="5077"/>
                  </a:lnTo>
                  <a:lnTo>
                    <a:pt x="2317" y="5087"/>
                  </a:lnTo>
                  <a:lnTo>
                    <a:pt x="2336" y="5102"/>
                  </a:lnTo>
                  <a:lnTo>
                    <a:pt x="2354" y="5121"/>
                  </a:lnTo>
                  <a:lnTo>
                    <a:pt x="2364" y="5136"/>
                  </a:lnTo>
                  <a:lnTo>
                    <a:pt x="2370" y="5146"/>
                  </a:lnTo>
                  <a:lnTo>
                    <a:pt x="2373" y="5158"/>
                  </a:lnTo>
                  <a:lnTo>
                    <a:pt x="2373" y="5171"/>
                  </a:lnTo>
                  <a:lnTo>
                    <a:pt x="2376" y="5180"/>
                  </a:lnTo>
                  <a:lnTo>
                    <a:pt x="2373" y="5205"/>
                  </a:lnTo>
                  <a:lnTo>
                    <a:pt x="2367" y="5230"/>
                  </a:lnTo>
                  <a:lnTo>
                    <a:pt x="2357" y="5252"/>
                  </a:lnTo>
                  <a:lnTo>
                    <a:pt x="2351" y="5258"/>
                  </a:lnTo>
                  <a:lnTo>
                    <a:pt x="2342" y="5265"/>
                  </a:lnTo>
                  <a:lnTo>
                    <a:pt x="2332" y="5274"/>
                  </a:lnTo>
                  <a:lnTo>
                    <a:pt x="2326" y="5280"/>
                  </a:lnTo>
                  <a:lnTo>
                    <a:pt x="2320" y="5286"/>
                  </a:lnTo>
                  <a:lnTo>
                    <a:pt x="2320" y="5308"/>
                  </a:lnTo>
                  <a:lnTo>
                    <a:pt x="2329" y="5333"/>
                  </a:lnTo>
                  <a:lnTo>
                    <a:pt x="2339" y="5358"/>
                  </a:lnTo>
                  <a:lnTo>
                    <a:pt x="2342" y="5377"/>
                  </a:lnTo>
                  <a:lnTo>
                    <a:pt x="2339" y="5386"/>
                  </a:lnTo>
                  <a:lnTo>
                    <a:pt x="2336" y="5396"/>
                  </a:lnTo>
                  <a:lnTo>
                    <a:pt x="2332" y="5408"/>
                  </a:lnTo>
                  <a:lnTo>
                    <a:pt x="2329" y="5418"/>
                  </a:lnTo>
                  <a:lnTo>
                    <a:pt x="2326" y="5427"/>
                  </a:lnTo>
                  <a:lnTo>
                    <a:pt x="2326" y="5436"/>
                  </a:lnTo>
                  <a:lnTo>
                    <a:pt x="2326" y="5446"/>
                  </a:lnTo>
                  <a:lnTo>
                    <a:pt x="2326" y="5455"/>
                  </a:lnTo>
                  <a:lnTo>
                    <a:pt x="2326" y="5464"/>
                  </a:lnTo>
                  <a:lnTo>
                    <a:pt x="2320" y="5496"/>
                  </a:lnTo>
                  <a:lnTo>
                    <a:pt x="2311" y="5530"/>
                  </a:lnTo>
                  <a:lnTo>
                    <a:pt x="2298" y="5564"/>
                  </a:lnTo>
                  <a:lnTo>
                    <a:pt x="2295" y="5592"/>
                  </a:lnTo>
                  <a:lnTo>
                    <a:pt x="2298" y="5620"/>
                  </a:lnTo>
                  <a:lnTo>
                    <a:pt x="2301" y="5655"/>
                  </a:lnTo>
                  <a:lnTo>
                    <a:pt x="2308" y="5689"/>
                  </a:lnTo>
                  <a:lnTo>
                    <a:pt x="2320" y="5717"/>
                  </a:lnTo>
                  <a:lnTo>
                    <a:pt x="2332" y="5739"/>
                  </a:lnTo>
                  <a:lnTo>
                    <a:pt x="2348" y="5742"/>
                  </a:lnTo>
                  <a:lnTo>
                    <a:pt x="2370" y="5742"/>
                  </a:lnTo>
                  <a:lnTo>
                    <a:pt x="2392" y="5739"/>
                  </a:lnTo>
                  <a:lnTo>
                    <a:pt x="2411" y="5739"/>
                  </a:lnTo>
                  <a:lnTo>
                    <a:pt x="2429" y="5742"/>
                  </a:lnTo>
                  <a:lnTo>
                    <a:pt x="2448" y="5745"/>
                  </a:lnTo>
                  <a:lnTo>
                    <a:pt x="2470" y="5752"/>
                  </a:lnTo>
                  <a:lnTo>
                    <a:pt x="2482" y="5761"/>
                  </a:lnTo>
                  <a:lnTo>
                    <a:pt x="2489" y="5777"/>
                  </a:lnTo>
                  <a:lnTo>
                    <a:pt x="2489" y="5798"/>
                  </a:lnTo>
                  <a:lnTo>
                    <a:pt x="2489" y="5820"/>
                  </a:lnTo>
                  <a:lnTo>
                    <a:pt x="2492" y="5836"/>
                  </a:lnTo>
                  <a:lnTo>
                    <a:pt x="2507" y="5848"/>
                  </a:lnTo>
                  <a:lnTo>
                    <a:pt x="2529" y="5861"/>
                  </a:lnTo>
                  <a:lnTo>
                    <a:pt x="2545" y="5873"/>
                  </a:lnTo>
                  <a:lnTo>
                    <a:pt x="2545" y="5889"/>
                  </a:lnTo>
                  <a:lnTo>
                    <a:pt x="2542" y="5911"/>
                  </a:lnTo>
                  <a:lnTo>
                    <a:pt x="2535" y="5930"/>
                  </a:lnTo>
                  <a:lnTo>
                    <a:pt x="2529" y="5942"/>
                  </a:lnTo>
                  <a:lnTo>
                    <a:pt x="2510" y="5955"/>
                  </a:lnTo>
                  <a:lnTo>
                    <a:pt x="2489" y="5964"/>
                  </a:lnTo>
                  <a:lnTo>
                    <a:pt x="2464" y="5970"/>
                  </a:lnTo>
                  <a:lnTo>
                    <a:pt x="2442" y="5970"/>
                  </a:lnTo>
                  <a:lnTo>
                    <a:pt x="2417" y="5967"/>
                  </a:lnTo>
                  <a:lnTo>
                    <a:pt x="2389" y="5955"/>
                  </a:lnTo>
                  <a:lnTo>
                    <a:pt x="2364" y="5942"/>
                  </a:lnTo>
                  <a:lnTo>
                    <a:pt x="2342" y="5927"/>
                  </a:lnTo>
                  <a:lnTo>
                    <a:pt x="2336" y="5920"/>
                  </a:lnTo>
                  <a:lnTo>
                    <a:pt x="2329" y="5911"/>
                  </a:lnTo>
                  <a:lnTo>
                    <a:pt x="2323" y="5898"/>
                  </a:lnTo>
                  <a:lnTo>
                    <a:pt x="2314" y="5889"/>
                  </a:lnTo>
                  <a:lnTo>
                    <a:pt x="2308" y="5883"/>
                  </a:lnTo>
                  <a:lnTo>
                    <a:pt x="2292" y="5873"/>
                  </a:lnTo>
                  <a:lnTo>
                    <a:pt x="2270" y="5864"/>
                  </a:lnTo>
                  <a:lnTo>
                    <a:pt x="2245" y="5858"/>
                  </a:lnTo>
                  <a:lnTo>
                    <a:pt x="2226" y="5855"/>
                  </a:lnTo>
                  <a:lnTo>
                    <a:pt x="2220" y="5858"/>
                  </a:lnTo>
                  <a:lnTo>
                    <a:pt x="2211" y="5864"/>
                  </a:lnTo>
                  <a:lnTo>
                    <a:pt x="2201" y="5870"/>
                  </a:lnTo>
                  <a:lnTo>
                    <a:pt x="2192" y="5877"/>
                  </a:lnTo>
                  <a:lnTo>
                    <a:pt x="2186" y="5880"/>
                  </a:lnTo>
                  <a:lnTo>
                    <a:pt x="2179" y="5883"/>
                  </a:lnTo>
                  <a:lnTo>
                    <a:pt x="2154" y="5886"/>
                  </a:lnTo>
                  <a:lnTo>
                    <a:pt x="2126" y="5886"/>
                  </a:lnTo>
                  <a:lnTo>
                    <a:pt x="2105" y="5886"/>
                  </a:lnTo>
                  <a:lnTo>
                    <a:pt x="2080" y="5883"/>
                  </a:lnTo>
                  <a:lnTo>
                    <a:pt x="2048" y="5880"/>
                  </a:lnTo>
                  <a:lnTo>
                    <a:pt x="2023" y="5880"/>
                  </a:lnTo>
                  <a:lnTo>
                    <a:pt x="2014" y="5883"/>
                  </a:lnTo>
                  <a:lnTo>
                    <a:pt x="2005" y="5886"/>
                  </a:lnTo>
                  <a:lnTo>
                    <a:pt x="1995" y="5892"/>
                  </a:lnTo>
                  <a:lnTo>
                    <a:pt x="1989" y="5898"/>
                  </a:lnTo>
                  <a:lnTo>
                    <a:pt x="1983" y="5902"/>
                  </a:lnTo>
                  <a:lnTo>
                    <a:pt x="1961" y="5923"/>
                  </a:lnTo>
                  <a:lnTo>
                    <a:pt x="1942" y="5951"/>
                  </a:lnTo>
                  <a:lnTo>
                    <a:pt x="1920" y="5970"/>
                  </a:lnTo>
                  <a:lnTo>
                    <a:pt x="1889" y="5983"/>
                  </a:lnTo>
                  <a:lnTo>
                    <a:pt x="1852" y="5986"/>
                  </a:lnTo>
                  <a:lnTo>
                    <a:pt x="1820" y="5989"/>
                  </a:lnTo>
                  <a:lnTo>
                    <a:pt x="1805" y="5986"/>
                  </a:lnTo>
                  <a:lnTo>
                    <a:pt x="1789" y="5980"/>
                  </a:lnTo>
                  <a:lnTo>
                    <a:pt x="1770" y="5973"/>
                  </a:lnTo>
                  <a:lnTo>
                    <a:pt x="1758" y="5973"/>
                  </a:lnTo>
                  <a:lnTo>
                    <a:pt x="1749" y="5986"/>
                  </a:lnTo>
                  <a:lnTo>
                    <a:pt x="1739" y="6001"/>
                  </a:lnTo>
                  <a:lnTo>
                    <a:pt x="1733" y="6020"/>
                  </a:lnTo>
                  <a:lnTo>
                    <a:pt x="1727" y="6033"/>
                  </a:lnTo>
                  <a:lnTo>
                    <a:pt x="1711" y="6036"/>
                  </a:lnTo>
                  <a:lnTo>
                    <a:pt x="1695" y="6033"/>
                  </a:lnTo>
                  <a:lnTo>
                    <a:pt x="1677" y="6030"/>
                  </a:lnTo>
                  <a:lnTo>
                    <a:pt x="1658" y="6026"/>
                  </a:lnTo>
                  <a:lnTo>
                    <a:pt x="1645" y="6033"/>
                  </a:lnTo>
                  <a:lnTo>
                    <a:pt x="1639" y="6045"/>
                  </a:lnTo>
                  <a:lnTo>
                    <a:pt x="1639" y="6067"/>
                  </a:lnTo>
                  <a:lnTo>
                    <a:pt x="1642" y="6086"/>
                  </a:lnTo>
                  <a:lnTo>
                    <a:pt x="1645" y="6104"/>
                  </a:lnTo>
                  <a:lnTo>
                    <a:pt x="1655" y="6120"/>
                  </a:lnTo>
                  <a:lnTo>
                    <a:pt x="1670" y="6139"/>
                  </a:lnTo>
                  <a:lnTo>
                    <a:pt x="1686" y="6161"/>
                  </a:lnTo>
                  <a:lnTo>
                    <a:pt x="1695" y="6179"/>
                  </a:lnTo>
                  <a:lnTo>
                    <a:pt x="1695" y="6192"/>
                  </a:lnTo>
                  <a:lnTo>
                    <a:pt x="1683" y="6201"/>
                  </a:lnTo>
                  <a:lnTo>
                    <a:pt x="1667" y="6204"/>
                  </a:lnTo>
                  <a:lnTo>
                    <a:pt x="1645" y="6201"/>
                  </a:lnTo>
                  <a:lnTo>
                    <a:pt x="1627" y="6198"/>
                  </a:lnTo>
                  <a:lnTo>
                    <a:pt x="1611" y="6192"/>
                  </a:lnTo>
                  <a:lnTo>
                    <a:pt x="1592" y="6179"/>
                  </a:lnTo>
                  <a:lnTo>
                    <a:pt x="1577" y="6158"/>
                  </a:lnTo>
                  <a:lnTo>
                    <a:pt x="1558" y="6139"/>
                  </a:lnTo>
                  <a:lnTo>
                    <a:pt x="1552" y="6136"/>
                  </a:lnTo>
                  <a:lnTo>
                    <a:pt x="1542" y="6129"/>
                  </a:lnTo>
                  <a:lnTo>
                    <a:pt x="1530" y="6126"/>
                  </a:lnTo>
                  <a:lnTo>
                    <a:pt x="1521" y="6123"/>
                  </a:lnTo>
                  <a:lnTo>
                    <a:pt x="1511" y="6123"/>
                  </a:lnTo>
                  <a:lnTo>
                    <a:pt x="1492" y="6117"/>
                  </a:lnTo>
                  <a:lnTo>
                    <a:pt x="1471" y="6114"/>
                  </a:lnTo>
                  <a:lnTo>
                    <a:pt x="1449" y="6117"/>
                  </a:lnTo>
                  <a:lnTo>
                    <a:pt x="1433" y="6123"/>
                  </a:lnTo>
                  <a:lnTo>
                    <a:pt x="1430" y="6133"/>
                  </a:lnTo>
                  <a:lnTo>
                    <a:pt x="1433" y="6151"/>
                  </a:lnTo>
                  <a:lnTo>
                    <a:pt x="1436" y="6167"/>
                  </a:lnTo>
                  <a:lnTo>
                    <a:pt x="1433" y="6179"/>
                  </a:lnTo>
                  <a:lnTo>
                    <a:pt x="1421" y="6189"/>
                  </a:lnTo>
                  <a:lnTo>
                    <a:pt x="1399" y="6195"/>
                  </a:lnTo>
                  <a:lnTo>
                    <a:pt x="1374" y="6198"/>
                  </a:lnTo>
                  <a:lnTo>
                    <a:pt x="1358" y="6192"/>
                  </a:lnTo>
                  <a:lnTo>
                    <a:pt x="1349" y="6179"/>
                  </a:lnTo>
                  <a:lnTo>
                    <a:pt x="1346" y="6158"/>
                  </a:lnTo>
                  <a:lnTo>
                    <a:pt x="1343" y="6136"/>
                  </a:lnTo>
                  <a:lnTo>
                    <a:pt x="1333" y="6120"/>
                  </a:lnTo>
                  <a:lnTo>
                    <a:pt x="1318" y="6111"/>
                  </a:lnTo>
                  <a:lnTo>
                    <a:pt x="1296" y="6104"/>
                  </a:lnTo>
                  <a:lnTo>
                    <a:pt x="1271" y="6101"/>
                  </a:lnTo>
                  <a:lnTo>
                    <a:pt x="1249" y="6098"/>
                  </a:lnTo>
                  <a:lnTo>
                    <a:pt x="1233" y="6089"/>
                  </a:lnTo>
                  <a:lnTo>
                    <a:pt x="1227" y="6076"/>
                  </a:lnTo>
                  <a:lnTo>
                    <a:pt x="1221" y="6061"/>
                  </a:lnTo>
                  <a:lnTo>
                    <a:pt x="1218" y="6042"/>
                  </a:lnTo>
                  <a:lnTo>
                    <a:pt x="1208" y="6033"/>
                  </a:lnTo>
                  <a:lnTo>
                    <a:pt x="1193" y="6026"/>
                  </a:lnTo>
                  <a:lnTo>
                    <a:pt x="1171" y="6023"/>
                  </a:lnTo>
                  <a:lnTo>
                    <a:pt x="1146" y="6023"/>
                  </a:lnTo>
                  <a:lnTo>
                    <a:pt x="1124" y="6023"/>
                  </a:lnTo>
                  <a:lnTo>
                    <a:pt x="1108" y="6020"/>
                  </a:lnTo>
                  <a:lnTo>
                    <a:pt x="1090" y="6005"/>
                  </a:lnTo>
                  <a:lnTo>
                    <a:pt x="1071" y="5980"/>
                  </a:lnTo>
                  <a:lnTo>
                    <a:pt x="1052" y="5964"/>
                  </a:lnTo>
                  <a:lnTo>
                    <a:pt x="1027" y="5955"/>
                  </a:lnTo>
                  <a:lnTo>
                    <a:pt x="996" y="5951"/>
                  </a:lnTo>
                  <a:lnTo>
                    <a:pt x="971" y="5948"/>
                  </a:lnTo>
                  <a:lnTo>
                    <a:pt x="949" y="5945"/>
                  </a:lnTo>
                  <a:lnTo>
                    <a:pt x="921" y="5945"/>
                  </a:lnTo>
                  <a:lnTo>
                    <a:pt x="899" y="5948"/>
                  </a:lnTo>
                  <a:lnTo>
                    <a:pt x="890" y="5955"/>
                  </a:lnTo>
                  <a:lnTo>
                    <a:pt x="884" y="5964"/>
                  </a:lnTo>
                  <a:lnTo>
                    <a:pt x="877" y="5973"/>
                  </a:lnTo>
                  <a:lnTo>
                    <a:pt x="871" y="5983"/>
                  </a:lnTo>
                  <a:lnTo>
                    <a:pt x="865" y="5989"/>
                  </a:lnTo>
                  <a:lnTo>
                    <a:pt x="859" y="5992"/>
                  </a:lnTo>
                  <a:lnTo>
                    <a:pt x="852" y="5992"/>
                  </a:lnTo>
                  <a:lnTo>
                    <a:pt x="843" y="5992"/>
                  </a:lnTo>
                  <a:lnTo>
                    <a:pt x="837" y="5992"/>
                  </a:lnTo>
                  <a:lnTo>
                    <a:pt x="827" y="5992"/>
                  </a:lnTo>
                  <a:lnTo>
                    <a:pt x="802" y="5992"/>
                  </a:lnTo>
                  <a:lnTo>
                    <a:pt x="768" y="5989"/>
                  </a:lnTo>
                  <a:lnTo>
                    <a:pt x="743" y="5992"/>
                  </a:lnTo>
                  <a:lnTo>
                    <a:pt x="724" y="5995"/>
                  </a:lnTo>
                  <a:lnTo>
                    <a:pt x="706" y="6001"/>
                  </a:lnTo>
                  <a:lnTo>
                    <a:pt x="690" y="6011"/>
                  </a:lnTo>
                  <a:lnTo>
                    <a:pt x="690" y="6017"/>
                  </a:lnTo>
                  <a:lnTo>
                    <a:pt x="690" y="6023"/>
                  </a:lnTo>
                  <a:lnTo>
                    <a:pt x="690" y="6033"/>
                  </a:lnTo>
                  <a:lnTo>
                    <a:pt x="693" y="6039"/>
                  </a:lnTo>
                  <a:lnTo>
                    <a:pt x="690" y="6045"/>
                  </a:lnTo>
                  <a:lnTo>
                    <a:pt x="677" y="6064"/>
                  </a:lnTo>
                  <a:lnTo>
                    <a:pt x="659" y="6086"/>
                  </a:lnTo>
                  <a:lnTo>
                    <a:pt x="637" y="6104"/>
                  </a:lnTo>
                  <a:lnTo>
                    <a:pt x="618" y="6120"/>
                  </a:lnTo>
                  <a:lnTo>
                    <a:pt x="603" y="6126"/>
                  </a:lnTo>
                  <a:lnTo>
                    <a:pt x="584" y="6133"/>
                  </a:lnTo>
                  <a:lnTo>
                    <a:pt x="565" y="6136"/>
                  </a:lnTo>
                  <a:lnTo>
                    <a:pt x="537" y="6129"/>
                  </a:lnTo>
                  <a:lnTo>
                    <a:pt x="506" y="6120"/>
                  </a:lnTo>
                  <a:lnTo>
                    <a:pt x="478" y="6108"/>
                  </a:lnTo>
                  <a:lnTo>
                    <a:pt x="462" y="6092"/>
                  </a:lnTo>
                  <a:lnTo>
                    <a:pt x="443" y="6070"/>
                  </a:lnTo>
                  <a:lnTo>
                    <a:pt x="431" y="6051"/>
                  </a:lnTo>
                  <a:lnTo>
                    <a:pt x="421" y="6036"/>
                  </a:lnTo>
                  <a:lnTo>
                    <a:pt x="409" y="6017"/>
                  </a:lnTo>
                  <a:lnTo>
                    <a:pt x="403" y="5998"/>
                  </a:lnTo>
                  <a:lnTo>
                    <a:pt x="403" y="5983"/>
                  </a:lnTo>
                  <a:lnTo>
                    <a:pt x="406" y="5976"/>
                  </a:lnTo>
                  <a:lnTo>
                    <a:pt x="412" y="5970"/>
                  </a:lnTo>
                  <a:lnTo>
                    <a:pt x="421" y="5964"/>
                  </a:lnTo>
                  <a:lnTo>
                    <a:pt x="428" y="5961"/>
                  </a:lnTo>
                  <a:lnTo>
                    <a:pt x="446" y="5955"/>
                  </a:lnTo>
                  <a:lnTo>
                    <a:pt x="465" y="5951"/>
                  </a:lnTo>
                  <a:lnTo>
                    <a:pt x="481" y="5945"/>
                  </a:lnTo>
                  <a:lnTo>
                    <a:pt x="490" y="5930"/>
                  </a:lnTo>
                  <a:lnTo>
                    <a:pt x="493" y="5905"/>
                  </a:lnTo>
                  <a:lnTo>
                    <a:pt x="496" y="5886"/>
                  </a:lnTo>
                  <a:lnTo>
                    <a:pt x="496" y="5867"/>
                  </a:lnTo>
                  <a:lnTo>
                    <a:pt x="493" y="5842"/>
                  </a:lnTo>
                  <a:lnTo>
                    <a:pt x="490" y="5823"/>
                  </a:lnTo>
                  <a:lnTo>
                    <a:pt x="487" y="5802"/>
                  </a:lnTo>
                  <a:lnTo>
                    <a:pt x="481" y="5777"/>
                  </a:lnTo>
                  <a:lnTo>
                    <a:pt x="474" y="5755"/>
                  </a:lnTo>
                  <a:lnTo>
                    <a:pt x="462" y="5742"/>
                  </a:lnTo>
                  <a:lnTo>
                    <a:pt x="453" y="5739"/>
                  </a:lnTo>
                  <a:lnTo>
                    <a:pt x="446" y="5742"/>
                  </a:lnTo>
                  <a:lnTo>
                    <a:pt x="437" y="5745"/>
                  </a:lnTo>
                  <a:lnTo>
                    <a:pt x="428" y="5752"/>
                  </a:lnTo>
                  <a:lnTo>
                    <a:pt x="421" y="5755"/>
                  </a:lnTo>
                  <a:lnTo>
                    <a:pt x="415" y="5761"/>
                  </a:lnTo>
                  <a:lnTo>
                    <a:pt x="409" y="5780"/>
                  </a:lnTo>
                  <a:lnTo>
                    <a:pt x="406" y="5802"/>
                  </a:lnTo>
                  <a:lnTo>
                    <a:pt x="406" y="5823"/>
                  </a:lnTo>
                  <a:lnTo>
                    <a:pt x="403" y="5842"/>
                  </a:lnTo>
                  <a:lnTo>
                    <a:pt x="400" y="5852"/>
                  </a:lnTo>
                  <a:lnTo>
                    <a:pt x="393" y="5861"/>
                  </a:lnTo>
                  <a:lnTo>
                    <a:pt x="387" y="5873"/>
                  </a:lnTo>
                  <a:lnTo>
                    <a:pt x="378" y="5880"/>
                  </a:lnTo>
                  <a:lnTo>
                    <a:pt x="371" y="5886"/>
                  </a:lnTo>
                  <a:lnTo>
                    <a:pt x="353" y="5889"/>
                  </a:lnTo>
                  <a:lnTo>
                    <a:pt x="328" y="5889"/>
                  </a:lnTo>
                  <a:lnTo>
                    <a:pt x="309" y="5886"/>
                  </a:lnTo>
                  <a:lnTo>
                    <a:pt x="284" y="5886"/>
                  </a:lnTo>
                  <a:lnTo>
                    <a:pt x="259" y="5880"/>
                  </a:lnTo>
                  <a:lnTo>
                    <a:pt x="234" y="5870"/>
                  </a:lnTo>
                  <a:lnTo>
                    <a:pt x="209" y="5852"/>
                  </a:lnTo>
                  <a:lnTo>
                    <a:pt x="181" y="5830"/>
                  </a:lnTo>
                  <a:lnTo>
                    <a:pt x="153" y="5814"/>
                  </a:lnTo>
                  <a:lnTo>
                    <a:pt x="137" y="5814"/>
                  </a:lnTo>
                  <a:lnTo>
                    <a:pt x="118" y="5814"/>
                  </a:lnTo>
                  <a:lnTo>
                    <a:pt x="103" y="5811"/>
                  </a:lnTo>
                  <a:lnTo>
                    <a:pt x="78" y="5808"/>
                  </a:lnTo>
                  <a:lnTo>
                    <a:pt x="47" y="5798"/>
                  </a:lnTo>
                  <a:lnTo>
                    <a:pt x="25" y="5786"/>
                  </a:lnTo>
                  <a:lnTo>
                    <a:pt x="15" y="5767"/>
                  </a:lnTo>
                  <a:lnTo>
                    <a:pt x="9" y="5742"/>
                  </a:lnTo>
                  <a:lnTo>
                    <a:pt x="6" y="5724"/>
                  </a:lnTo>
                  <a:lnTo>
                    <a:pt x="9" y="5699"/>
                  </a:lnTo>
                  <a:lnTo>
                    <a:pt x="15" y="5670"/>
                  </a:lnTo>
                  <a:lnTo>
                    <a:pt x="25" y="5645"/>
                  </a:lnTo>
                  <a:lnTo>
                    <a:pt x="28" y="5642"/>
                  </a:lnTo>
                  <a:lnTo>
                    <a:pt x="37" y="5636"/>
                  </a:lnTo>
                  <a:lnTo>
                    <a:pt x="44" y="5633"/>
                  </a:lnTo>
                  <a:lnTo>
                    <a:pt x="50" y="5627"/>
                  </a:lnTo>
                  <a:lnTo>
                    <a:pt x="62" y="5630"/>
                  </a:lnTo>
                  <a:lnTo>
                    <a:pt x="75" y="5630"/>
                  </a:lnTo>
                  <a:lnTo>
                    <a:pt x="84" y="5630"/>
                  </a:lnTo>
                  <a:lnTo>
                    <a:pt x="90" y="5630"/>
                  </a:lnTo>
                  <a:lnTo>
                    <a:pt x="103" y="5627"/>
                  </a:lnTo>
                  <a:lnTo>
                    <a:pt x="112" y="5624"/>
                  </a:lnTo>
                  <a:lnTo>
                    <a:pt x="125" y="5620"/>
                  </a:lnTo>
                  <a:lnTo>
                    <a:pt x="131" y="5617"/>
                  </a:lnTo>
                  <a:lnTo>
                    <a:pt x="153" y="5611"/>
                  </a:lnTo>
                  <a:lnTo>
                    <a:pt x="175" y="5605"/>
                  </a:lnTo>
                  <a:lnTo>
                    <a:pt x="197" y="5599"/>
                  </a:lnTo>
                  <a:lnTo>
                    <a:pt x="215" y="5596"/>
                  </a:lnTo>
                  <a:lnTo>
                    <a:pt x="237" y="5602"/>
                  </a:lnTo>
                  <a:lnTo>
                    <a:pt x="259" y="5611"/>
                  </a:lnTo>
                  <a:lnTo>
                    <a:pt x="281" y="5617"/>
                  </a:lnTo>
                  <a:lnTo>
                    <a:pt x="296" y="5627"/>
                  </a:lnTo>
                  <a:lnTo>
                    <a:pt x="318" y="5636"/>
                  </a:lnTo>
                  <a:lnTo>
                    <a:pt x="337" y="5636"/>
                  </a:lnTo>
                  <a:lnTo>
                    <a:pt x="343" y="5633"/>
                  </a:lnTo>
                  <a:lnTo>
                    <a:pt x="353" y="5627"/>
                  </a:lnTo>
                  <a:lnTo>
                    <a:pt x="362" y="5620"/>
                  </a:lnTo>
                  <a:lnTo>
                    <a:pt x="368" y="5611"/>
                  </a:lnTo>
                  <a:lnTo>
                    <a:pt x="378" y="5608"/>
                  </a:lnTo>
                  <a:lnTo>
                    <a:pt x="384" y="5608"/>
                  </a:lnTo>
                  <a:lnTo>
                    <a:pt x="390" y="5608"/>
                  </a:lnTo>
                  <a:lnTo>
                    <a:pt x="400" y="5608"/>
                  </a:lnTo>
                  <a:lnTo>
                    <a:pt x="406" y="5611"/>
                  </a:lnTo>
                  <a:lnTo>
                    <a:pt x="412" y="5611"/>
                  </a:lnTo>
                  <a:lnTo>
                    <a:pt x="418" y="5608"/>
                  </a:lnTo>
                  <a:lnTo>
                    <a:pt x="428" y="5592"/>
                  </a:lnTo>
                  <a:lnTo>
                    <a:pt x="431" y="5571"/>
                  </a:lnTo>
                  <a:lnTo>
                    <a:pt x="434" y="5552"/>
                  </a:lnTo>
                  <a:lnTo>
                    <a:pt x="434" y="5533"/>
                  </a:lnTo>
                  <a:lnTo>
                    <a:pt x="434" y="5514"/>
                  </a:lnTo>
                  <a:lnTo>
                    <a:pt x="434" y="5496"/>
                  </a:lnTo>
                  <a:lnTo>
                    <a:pt x="456" y="5477"/>
                  </a:lnTo>
                  <a:lnTo>
                    <a:pt x="484" y="5455"/>
                  </a:lnTo>
                  <a:lnTo>
                    <a:pt x="506" y="5433"/>
                  </a:lnTo>
                  <a:lnTo>
                    <a:pt x="509" y="5430"/>
                  </a:lnTo>
                  <a:lnTo>
                    <a:pt x="512" y="5421"/>
                  </a:lnTo>
                  <a:lnTo>
                    <a:pt x="515" y="5414"/>
                  </a:lnTo>
                  <a:lnTo>
                    <a:pt x="518" y="5408"/>
                  </a:lnTo>
                  <a:lnTo>
                    <a:pt x="524" y="5405"/>
                  </a:lnTo>
                  <a:lnTo>
                    <a:pt x="543" y="5399"/>
                  </a:lnTo>
                  <a:lnTo>
                    <a:pt x="565" y="5399"/>
                  </a:lnTo>
                  <a:lnTo>
                    <a:pt x="590" y="5402"/>
                  </a:lnTo>
                  <a:lnTo>
                    <a:pt x="609" y="5405"/>
                  </a:lnTo>
                  <a:lnTo>
                    <a:pt x="631" y="5411"/>
                  </a:lnTo>
                  <a:lnTo>
                    <a:pt x="656" y="5424"/>
                  </a:lnTo>
                  <a:lnTo>
                    <a:pt x="674" y="5427"/>
                  </a:lnTo>
                  <a:lnTo>
                    <a:pt x="693" y="5424"/>
                  </a:lnTo>
                  <a:lnTo>
                    <a:pt x="712" y="5418"/>
                  </a:lnTo>
                  <a:lnTo>
                    <a:pt x="727" y="5411"/>
                  </a:lnTo>
                  <a:lnTo>
                    <a:pt x="734" y="5405"/>
                  </a:lnTo>
                  <a:lnTo>
                    <a:pt x="743" y="5402"/>
                  </a:lnTo>
                  <a:lnTo>
                    <a:pt x="749" y="5396"/>
                  </a:lnTo>
                  <a:lnTo>
                    <a:pt x="759" y="5389"/>
                  </a:lnTo>
                  <a:lnTo>
                    <a:pt x="765" y="5383"/>
                  </a:lnTo>
                  <a:lnTo>
                    <a:pt x="765" y="5377"/>
                  </a:lnTo>
                  <a:lnTo>
                    <a:pt x="765" y="5368"/>
                  </a:lnTo>
                  <a:lnTo>
                    <a:pt x="762" y="5361"/>
                  </a:lnTo>
                  <a:lnTo>
                    <a:pt x="756" y="5352"/>
                  </a:lnTo>
                  <a:lnTo>
                    <a:pt x="749" y="5343"/>
                  </a:lnTo>
                  <a:lnTo>
                    <a:pt x="743" y="5336"/>
                  </a:lnTo>
                  <a:lnTo>
                    <a:pt x="737" y="5330"/>
                  </a:lnTo>
                  <a:lnTo>
                    <a:pt x="718" y="5324"/>
                  </a:lnTo>
                  <a:lnTo>
                    <a:pt x="690" y="5318"/>
                  </a:lnTo>
                  <a:lnTo>
                    <a:pt x="671" y="5308"/>
                  </a:lnTo>
                  <a:lnTo>
                    <a:pt x="668" y="5302"/>
                  </a:lnTo>
                  <a:lnTo>
                    <a:pt x="665" y="5296"/>
                  </a:lnTo>
                  <a:lnTo>
                    <a:pt x="662" y="5286"/>
                  </a:lnTo>
                  <a:lnTo>
                    <a:pt x="659" y="5280"/>
                  </a:lnTo>
                  <a:lnTo>
                    <a:pt x="652" y="5274"/>
                  </a:lnTo>
                  <a:lnTo>
                    <a:pt x="637" y="5261"/>
                  </a:lnTo>
                  <a:lnTo>
                    <a:pt x="612" y="5249"/>
                  </a:lnTo>
                  <a:lnTo>
                    <a:pt x="593" y="5243"/>
                  </a:lnTo>
                  <a:lnTo>
                    <a:pt x="571" y="5240"/>
                  </a:lnTo>
                  <a:lnTo>
                    <a:pt x="549" y="5240"/>
                  </a:lnTo>
                  <a:lnTo>
                    <a:pt x="528" y="5243"/>
                  </a:lnTo>
                  <a:lnTo>
                    <a:pt x="521" y="5249"/>
                  </a:lnTo>
                  <a:lnTo>
                    <a:pt x="515" y="5252"/>
                  </a:lnTo>
                  <a:lnTo>
                    <a:pt x="509" y="5261"/>
                  </a:lnTo>
                  <a:lnTo>
                    <a:pt x="503" y="5265"/>
                  </a:lnTo>
                  <a:lnTo>
                    <a:pt x="496" y="5271"/>
                  </a:lnTo>
                  <a:lnTo>
                    <a:pt x="478" y="5274"/>
                  </a:lnTo>
                  <a:lnTo>
                    <a:pt x="459" y="5274"/>
                  </a:lnTo>
                  <a:lnTo>
                    <a:pt x="440" y="5271"/>
                  </a:lnTo>
                  <a:lnTo>
                    <a:pt x="434" y="5265"/>
                  </a:lnTo>
                  <a:lnTo>
                    <a:pt x="425" y="5255"/>
                  </a:lnTo>
                  <a:lnTo>
                    <a:pt x="418" y="5243"/>
                  </a:lnTo>
                  <a:lnTo>
                    <a:pt x="409" y="5233"/>
                  </a:lnTo>
                  <a:lnTo>
                    <a:pt x="403" y="5224"/>
                  </a:lnTo>
                  <a:lnTo>
                    <a:pt x="396" y="5221"/>
                  </a:lnTo>
                  <a:lnTo>
                    <a:pt x="387" y="5218"/>
                  </a:lnTo>
                  <a:lnTo>
                    <a:pt x="378" y="5215"/>
                  </a:lnTo>
                  <a:lnTo>
                    <a:pt x="365" y="5211"/>
                  </a:lnTo>
                  <a:lnTo>
                    <a:pt x="359" y="5208"/>
                  </a:lnTo>
                  <a:lnTo>
                    <a:pt x="353" y="5205"/>
                  </a:lnTo>
                  <a:lnTo>
                    <a:pt x="343" y="5186"/>
                  </a:lnTo>
                  <a:lnTo>
                    <a:pt x="337" y="5165"/>
                  </a:lnTo>
                  <a:lnTo>
                    <a:pt x="337" y="5146"/>
                  </a:lnTo>
                  <a:lnTo>
                    <a:pt x="337" y="5127"/>
                  </a:lnTo>
                  <a:lnTo>
                    <a:pt x="340" y="5105"/>
                  </a:lnTo>
                  <a:lnTo>
                    <a:pt x="337" y="5090"/>
                  </a:lnTo>
                  <a:lnTo>
                    <a:pt x="331" y="5074"/>
                  </a:lnTo>
                  <a:lnTo>
                    <a:pt x="318" y="5058"/>
                  </a:lnTo>
                  <a:lnTo>
                    <a:pt x="306" y="5046"/>
                  </a:lnTo>
                  <a:lnTo>
                    <a:pt x="303" y="5030"/>
                  </a:lnTo>
                  <a:lnTo>
                    <a:pt x="303" y="5024"/>
                  </a:lnTo>
                  <a:lnTo>
                    <a:pt x="309" y="5015"/>
                  </a:lnTo>
                  <a:lnTo>
                    <a:pt x="315" y="5008"/>
                  </a:lnTo>
                  <a:lnTo>
                    <a:pt x="321" y="5002"/>
                  </a:lnTo>
                  <a:lnTo>
                    <a:pt x="328" y="4996"/>
                  </a:lnTo>
                  <a:lnTo>
                    <a:pt x="334" y="4990"/>
                  </a:lnTo>
                  <a:lnTo>
                    <a:pt x="337" y="4990"/>
                  </a:lnTo>
                  <a:lnTo>
                    <a:pt x="346" y="4990"/>
                  </a:lnTo>
                  <a:lnTo>
                    <a:pt x="353" y="4993"/>
                  </a:lnTo>
                  <a:lnTo>
                    <a:pt x="359" y="4993"/>
                  </a:lnTo>
                  <a:lnTo>
                    <a:pt x="365" y="4990"/>
                  </a:lnTo>
                  <a:lnTo>
                    <a:pt x="368" y="4987"/>
                  </a:lnTo>
                  <a:lnTo>
                    <a:pt x="371" y="4980"/>
                  </a:lnTo>
                  <a:lnTo>
                    <a:pt x="375" y="4971"/>
                  </a:lnTo>
                  <a:lnTo>
                    <a:pt x="375" y="4962"/>
                  </a:lnTo>
                  <a:lnTo>
                    <a:pt x="378" y="4955"/>
                  </a:lnTo>
                  <a:lnTo>
                    <a:pt x="381" y="4952"/>
                  </a:lnTo>
                  <a:lnTo>
                    <a:pt x="400" y="4949"/>
                  </a:lnTo>
                  <a:lnTo>
                    <a:pt x="421" y="4949"/>
                  </a:lnTo>
                  <a:lnTo>
                    <a:pt x="440" y="4952"/>
                  </a:lnTo>
                  <a:lnTo>
                    <a:pt x="446" y="4949"/>
                  </a:lnTo>
                  <a:lnTo>
                    <a:pt x="456" y="4949"/>
                  </a:lnTo>
                  <a:lnTo>
                    <a:pt x="462" y="4946"/>
                  </a:lnTo>
                  <a:lnTo>
                    <a:pt x="468" y="4943"/>
                  </a:lnTo>
                  <a:lnTo>
                    <a:pt x="471" y="4937"/>
                  </a:lnTo>
                  <a:lnTo>
                    <a:pt x="471" y="4930"/>
                  </a:lnTo>
                  <a:lnTo>
                    <a:pt x="474" y="4924"/>
                  </a:lnTo>
                  <a:lnTo>
                    <a:pt x="474" y="4918"/>
                  </a:lnTo>
                  <a:lnTo>
                    <a:pt x="474" y="4893"/>
                  </a:lnTo>
                  <a:lnTo>
                    <a:pt x="478" y="4868"/>
                  </a:lnTo>
                  <a:lnTo>
                    <a:pt x="471" y="4846"/>
                  </a:lnTo>
                  <a:lnTo>
                    <a:pt x="462" y="4837"/>
                  </a:lnTo>
                  <a:lnTo>
                    <a:pt x="443" y="4827"/>
                  </a:lnTo>
                  <a:lnTo>
                    <a:pt x="425" y="4818"/>
                  </a:lnTo>
                  <a:lnTo>
                    <a:pt x="415" y="4805"/>
                  </a:lnTo>
                  <a:lnTo>
                    <a:pt x="415" y="4799"/>
                  </a:lnTo>
                  <a:lnTo>
                    <a:pt x="415" y="4793"/>
                  </a:lnTo>
                  <a:lnTo>
                    <a:pt x="418" y="4784"/>
                  </a:lnTo>
                  <a:lnTo>
                    <a:pt x="421" y="4777"/>
                  </a:lnTo>
                  <a:lnTo>
                    <a:pt x="425" y="4771"/>
                  </a:lnTo>
                  <a:lnTo>
                    <a:pt x="431" y="4762"/>
                  </a:lnTo>
                  <a:lnTo>
                    <a:pt x="440" y="4756"/>
                  </a:lnTo>
                  <a:lnTo>
                    <a:pt x="453" y="4746"/>
                  </a:lnTo>
                  <a:lnTo>
                    <a:pt x="462" y="4740"/>
                  </a:lnTo>
                  <a:lnTo>
                    <a:pt x="471" y="4731"/>
                  </a:lnTo>
                  <a:lnTo>
                    <a:pt x="478" y="4724"/>
                  </a:lnTo>
                  <a:lnTo>
                    <a:pt x="481" y="4712"/>
                  </a:lnTo>
                  <a:lnTo>
                    <a:pt x="484" y="4702"/>
                  </a:lnTo>
                  <a:lnTo>
                    <a:pt x="487" y="4693"/>
                  </a:lnTo>
                  <a:lnTo>
                    <a:pt x="490" y="4684"/>
                  </a:lnTo>
                  <a:lnTo>
                    <a:pt x="490" y="4674"/>
                  </a:lnTo>
                  <a:lnTo>
                    <a:pt x="490" y="4662"/>
                  </a:lnTo>
                  <a:lnTo>
                    <a:pt x="490" y="4652"/>
                  </a:lnTo>
                  <a:lnTo>
                    <a:pt x="487" y="4643"/>
                  </a:lnTo>
                  <a:lnTo>
                    <a:pt x="478" y="4624"/>
                  </a:lnTo>
                  <a:lnTo>
                    <a:pt x="465" y="4606"/>
                  </a:lnTo>
                  <a:lnTo>
                    <a:pt x="453" y="4587"/>
                  </a:lnTo>
                  <a:lnTo>
                    <a:pt x="446" y="4562"/>
                  </a:lnTo>
                  <a:lnTo>
                    <a:pt x="437" y="4534"/>
                  </a:lnTo>
                  <a:lnTo>
                    <a:pt x="428" y="4509"/>
                  </a:lnTo>
                  <a:lnTo>
                    <a:pt x="415" y="4478"/>
                  </a:lnTo>
                  <a:lnTo>
                    <a:pt x="406" y="4453"/>
                  </a:lnTo>
                  <a:lnTo>
                    <a:pt x="406" y="4443"/>
                  </a:lnTo>
                  <a:lnTo>
                    <a:pt x="409" y="4434"/>
                  </a:lnTo>
                  <a:lnTo>
                    <a:pt x="409" y="4425"/>
                  </a:lnTo>
                  <a:lnTo>
                    <a:pt x="409" y="4415"/>
                  </a:lnTo>
                  <a:lnTo>
                    <a:pt x="409" y="4409"/>
                  </a:lnTo>
                  <a:lnTo>
                    <a:pt x="406" y="4400"/>
                  </a:lnTo>
                  <a:lnTo>
                    <a:pt x="403" y="4387"/>
                  </a:lnTo>
                  <a:lnTo>
                    <a:pt x="396" y="4378"/>
                  </a:lnTo>
                  <a:lnTo>
                    <a:pt x="393" y="4368"/>
                  </a:lnTo>
                  <a:lnTo>
                    <a:pt x="384" y="4359"/>
                  </a:lnTo>
                  <a:lnTo>
                    <a:pt x="365" y="4353"/>
                  </a:lnTo>
                  <a:lnTo>
                    <a:pt x="340" y="4350"/>
                  </a:lnTo>
                  <a:lnTo>
                    <a:pt x="315" y="4346"/>
                  </a:lnTo>
                  <a:lnTo>
                    <a:pt x="296" y="4340"/>
                  </a:lnTo>
                  <a:lnTo>
                    <a:pt x="293" y="4337"/>
                  </a:lnTo>
                  <a:lnTo>
                    <a:pt x="290" y="4328"/>
                  </a:lnTo>
                  <a:lnTo>
                    <a:pt x="290" y="4321"/>
                  </a:lnTo>
                  <a:lnTo>
                    <a:pt x="287" y="4312"/>
                  </a:lnTo>
                  <a:lnTo>
                    <a:pt x="284" y="4306"/>
                  </a:lnTo>
                  <a:lnTo>
                    <a:pt x="281" y="4300"/>
                  </a:lnTo>
                  <a:lnTo>
                    <a:pt x="275" y="4297"/>
                  </a:lnTo>
                  <a:lnTo>
                    <a:pt x="265" y="4290"/>
                  </a:lnTo>
                  <a:lnTo>
                    <a:pt x="253" y="4287"/>
                  </a:lnTo>
                  <a:lnTo>
                    <a:pt x="243" y="4284"/>
                  </a:lnTo>
                  <a:lnTo>
                    <a:pt x="234" y="4284"/>
                  </a:lnTo>
                  <a:lnTo>
                    <a:pt x="209" y="4281"/>
                  </a:lnTo>
                  <a:lnTo>
                    <a:pt x="178" y="4284"/>
                  </a:lnTo>
                  <a:lnTo>
                    <a:pt x="147" y="4287"/>
                  </a:lnTo>
                  <a:lnTo>
                    <a:pt x="122" y="4284"/>
                  </a:lnTo>
                  <a:lnTo>
                    <a:pt x="100" y="4268"/>
                  </a:lnTo>
                  <a:lnTo>
                    <a:pt x="75" y="4250"/>
                  </a:lnTo>
                  <a:lnTo>
                    <a:pt x="56" y="4228"/>
                  </a:lnTo>
                  <a:lnTo>
                    <a:pt x="40" y="4206"/>
                  </a:lnTo>
                  <a:lnTo>
                    <a:pt x="28" y="4175"/>
                  </a:lnTo>
                  <a:lnTo>
                    <a:pt x="15" y="4150"/>
                  </a:lnTo>
                  <a:lnTo>
                    <a:pt x="9" y="4125"/>
                  </a:lnTo>
                  <a:lnTo>
                    <a:pt x="3" y="4094"/>
                  </a:lnTo>
                  <a:lnTo>
                    <a:pt x="0" y="4062"/>
                  </a:lnTo>
                  <a:lnTo>
                    <a:pt x="0" y="4037"/>
                  </a:lnTo>
                  <a:lnTo>
                    <a:pt x="3" y="4015"/>
                  </a:lnTo>
                  <a:lnTo>
                    <a:pt x="15" y="3991"/>
                  </a:lnTo>
                  <a:lnTo>
                    <a:pt x="25" y="3962"/>
                  </a:lnTo>
                  <a:lnTo>
                    <a:pt x="31" y="3941"/>
                  </a:lnTo>
                  <a:lnTo>
                    <a:pt x="31" y="3928"/>
                  </a:lnTo>
                  <a:lnTo>
                    <a:pt x="31" y="3909"/>
                  </a:lnTo>
                  <a:lnTo>
                    <a:pt x="28" y="3891"/>
                  </a:lnTo>
                  <a:lnTo>
                    <a:pt x="31" y="3878"/>
                  </a:lnTo>
                  <a:lnTo>
                    <a:pt x="47" y="3862"/>
                  </a:lnTo>
                  <a:lnTo>
                    <a:pt x="72" y="3847"/>
                  </a:lnTo>
                  <a:lnTo>
                    <a:pt x="97" y="3834"/>
                  </a:lnTo>
                  <a:lnTo>
                    <a:pt x="115" y="3825"/>
                  </a:lnTo>
                  <a:lnTo>
                    <a:pt x="131" y="3816"/>
                  </a:lnTo>
                  <a:lnTo>
                    <a:pt x="153" y="3803"/>
                  </a:lnTo>
                  <a:lnTo>
                    <a:pt x="168" y="3794"/>
                  </a:lnTo>
                  <a:lnTo>
                    <a:pt x="181" y="3778"/>
                  </a:lnTo>
                  <a:lnTo>
                    <a:pt x="197" y="3756"/>
                  </a:lnTo>
                  <a:lnTo>
                    <a:pt x="206" y="3738"/>
                  </a:lnTo>
                  <a:lnTo>
                    <a:pt x="206" y="3719"/>
                  </a:lnTo>
                  <a:lnTo>
                    <a:pt x="206" y="3697"/>
                  </a:lnTo>
                  <a:lnTo>
                    <a:pt x="203" y="3675"/>
                  </a:lnTo>
                  <a:lnTo>
                    <a:pt x="206" y="3660"/>
                  </a:lnTo>
                  <a:lnTo>
                    <a:pt x="209" y="3650"/>
                  </a:lnTo>
                  <a:lnTo>
                    <a:pt x="215" y="3641"/>
                  </a:lnTo>
                  <a:lnTo>
                    <a:pt x="225" y="3631"/>
                  </a:lnTo>
                  <a:lnTo>
                    <a:pt x="231" y="3622"/>
                  </a:lnTo>
                  <a:lnTo>
                    <a:pt x="240" y="3616"/>
                  </a:lnTo>
                  <a:lnTo>
                    <a:pt x="250" y="3613"/>
                  </a:lnTo>
                  <a:lnTo>
                    <a:pt x="265" y="3613"/>
                  </a:lnTo>
                  <a:lnTo>
                    <a:pt x="290" y="3616"/>
                  </a:lnTo>
                  <a:lnTo>
                    <a:pt x="309" y="3625"/>
                  </a:lnTo>
                  <a:lnTo>
                    <a:pt x="325" y="3635"/>
                  </a:lnTo>
                  <a:lnTo>
                    <a:pt x="334" y="3650"/>
                  </a:lnTo>
                  <a:lnTo>
                    <a:pt x="340" y="3675"/>
                  </a:lnTo>
                  <a:lnTo>
                    <a:pt x="346" y="3697"/>
                  </a:lnTo>
                  <a:lnTo>
                    <a:pt x="356" y="3709"/>
                  </a:lnTo>
                  <a:lnTo>
                    <a:pt x="375" y="3709"/>
                  </a:lnTo>
                  <a:lnTo>
                    <a:pt x="396" y="3703"/>
                  </a:lnTo>
                  <a:lnTo>
                    <a:pt x="415" y="3691"/>
                  </a:lnTo>
                  <a:lnTo>
                    <a:pt x="431" y="3678"/>
                  </a:lnTo>
                  <a:lnTo>
                    <a:pt x="434" y="3675"/>
                  </a:lnTo>
                  <a:lnTo>
                    <a:pt x="434" y="3666"/>
                  </a:lnTo>
                  <a:lnTo>
                    <a:pt x="437" y="3656"/>
                  </a:lnTo>
                  <a:lnTo>
                    <a:pt x="437" y="3650"/>
                  </a:lnTo>
                  <a:lnTo>
                    <a:pt x="440" y="3644"/>
                  </a:lnTo>
                  <a:lnTo>
                    <a:pt x="443" y="3638"/>
                  </a:lnTo>
                  <a:lnTo>
                    <a:pt x="465" y="3631"/>
                  </a:lnTo>
                  <a:lnTo>
                    <a:pt x="490" y="3628"/>
                  </a:lnTo>
                  <a:lnTo>
                    <a:pt x="521" y="3631"/>
                  </a:lnTo>
                  <a:lnTo>
                    <a:pt x="549" y="3635"/>
                  </a:lnTo>
                  <a:lnTo>
                    <a:pt x="574" y="3641"/>
                  </a:lnTo>
                  <a:lnTo>
                    <a:pt x="596" y="3653"/>
                  </a:lnTo>
                  <a:lnTo>
                    <a:pt x="624" y="3669"/>
                  </a:lnTo>
                  <a:lnTo>
                    <a:pt x="646" y="3684"/>
                  </a:lnTo>
                  <a:lnTo>
                    <a:pt x="656" y="3691"/>
                  </a:lnTo>
                  <a:lnTo>
                    <a:pt x="665" y="3697"/>
                  </a:lnTo>
                  <a:lnTo>
                    <a:pt x="674" y="3706"/>
                  </a:lnTo>
                  <a:lnTo>
                    <a:pt x="684" y="3713"/>
                  </a:lnTo>
                  <a:lnTo>
                    <a:pt x="690" y="3716"/>
                  </a:lnTo>
                  <a:lnTo>
                    <a:pt x="706" y="3713"/>
                  </a:lnTo>
                  <a:lnTo>
                    <a:pt x="724" y="3706"/>
                  </a:lnTo>
                  <a:lnTo>
                    <a:pt x="743" y="3697"/>
                  </a:lnTo>
                  <a:lnTo>
                    <a:pt x="759" y="3691"/>
                  </a:lnTo>
                  <a:lnTo>
                    <a:pt x="781" y="3688"/>
                  </a:lnTo>
                  <a:lnTo>
                    <a:pt x="802" y="3684"/>
                  </a:lnTo>
                  <a:lnTo>
                    <a:pt x="824" y="3681"/>
                  </a:lnTo>
                  <a:lnTo>
                    <a:pt x="830" y="3681"/>
                  </a:lnTo>
                  <a:lnTo>
                    <a:pt x="843" y="3681"/>
                  </a:lnTo>
                  <a:lnTo>
                    <a:pt x="852" y="3684"/>
                  </a:lnTo>
                  <a:lnTo>
                    <a:pt x="862" y="3688"/>
                  </a:lnTo>
                  <a:lnTo>
                    <a:pt x="868" y="3691"/>
                  </a:lnTo>
                  <a:lnTo>
                    <a:pt x="871" y="3706"/>
                  </a:lnTo>
                  <a:lnTo>
                    <a:pt x="868" y="3725"/>
                  </a:lnTo>
                  <a:lnTo>
                    <a:pt x="868" y="3747"/>
                  </a:lnTo>
                  <a:lnTo>
                    <a:pt x="871" y="3759"/>
                  </a:lnTo>
                  <a:lnTo>
                    <a:pt x="874" y="3766"/>
                  </a:lnTo>
                  <a:lnTo>
                    <a:pt x="880" y="3769"/>
                  </a:lnTo>
                  <a:lnTo>
                    <a:pt x="887" y="3775"/>
                  </a:lnTo>
                  <a:lnTo>
                    <a:pt x="893" y="3778"/>
                  </a:lnTo>
                  <a:lnTo>
                    <a:pt x="899" y="3778"/>
                  </a:lnTo>
                  <a:lnTo>
                    <a:pt x="905" y="3778"/>
                  </a:lnTo>
                  <a:lnTo>
                    <a:pt x="918" y="3766"/>
                  </a:lnTo>
                  <a:lnTo>
                    <a:pt x="927" y="3747"/>
                  </a:lnTo>
                  <a:lnTo>
                    <a:pt x="934" y="3722"/>
                  </a:lnTo>
                  <a:lnTo>
                    <a:pt x="937" y="3697"/>
                  </a:lnTo>
                  <a:lnTo>
                    <a:pt x="940" y="3678"/>
                  </a:lnTo>
                  <a:lnTo>
                    <a:pt x="937" y="3660"/>
                  </a:lnTo>
                  <a:lnTo>
                    <a:pt x="927" y="3638"/>
                  </a:lnTo>
                  <a:lnTo>
                    <a:pt x="921" y="3616"/>
                  </a:lnTo>
                  <a:lnTo>
                    <a:pt x="921" y="3600"/>
                  </a:lnTo>
                  <a:lnTo>
                    <a:pt x="924" y="3594"/>
                  </a:lnTo>
                  <a:lnTo>
                    <a:pt x="934" y="3591"/>
                  </a:lnTo>
                  <a:lnTo>
                    <a:pt x="940" y="3585"/>
                  </a:lnTo>
                  <a:lnTo>
                    <a:pt x="949" y="3585"/>
                  </a:lnTo>
                  <a:lnTo>
                    <a:pt x="955" y="3581"/>
                  </a:lnTo>
                  <a:lnTo>
                    <a:pt x="977" y="3585"/>
                  </a:lnTo>
                  <a:lnTo>
                    <a:pt x="1002" y="3594"/>
                  </a:lnTo>
                  <a:lnTo>
                    <a:pt x="1024" y="3600"/>
                  </a:lnTo>
                  <a:lnTo>
                    <a:pt x="1058" y="3606"/>
                  </a:lnTo>
                  <a:lnTo>
                    <a:pt x="1102" y="3616"/>
                  </a:lnTo>
                  <a:lnTo>
                    <a:pt x="1146" y="3622"/>
                  </a:lnTo>
                  <a:lnTo>
                    <a:pt x="1180" y="3622"/>
                  </a:lnTo>
                  <a:lnTo>
                    <a:pt x="1211" y="3616"/>
                  </a:lnTo>
                  <a:lnTo>
                    <a:pt x="1246" y="3606"/>
                  </a:lnTo>
                  <a:lnTo>
                    <a:pt x="1283" y="3597"/>
                  </a:lnTo>
                  <a:lnTo>
                    <a:pt x="1311" y="3591"/>
                  </a:lnTo>
                  <a:lnTo>
                    <a:pt x="1346" y="3588"/>
                  </a:lnTo>
                  <a:lnTo>
                    <a:pt x="1386" y="3588"/>
                  </a:lnTo>
                  <a:lnTo>
                    <a:pt x="1421" y="3591"/>
                  </a:lnTo>
                  <a:lnTo>
                    <a:pt x="1446" y="3600"/>
                  </a:lnTo>
                  <a:lnTo>
                    <a:pt x="1474" y="3613"/>
                  </a:lnTo>
                  <a:lnTo>
                    <a:pt x="1499" y="3622"/>
                  </a:lnTo>
                  <a:lnTo>
                    <a:pt x="1505" y="3625"/>
                  </a:lnTo>
                  <a:lnTo>
                    <a:pt x="1517" y="3625"/>
                  </a:lnTo>
                  <a:lnTo>
                    <a:pt x="1527" y="3625"/>
                  </a:lnTo>
                  <a:lnTo>
                    <a:pt x="1533" y="3622"/>
                  </a:lnTo>
                  <a:lnTo>
                    <a:pt x="1552" y="3610"/>
                  </a:lnTo>
                  <a:lnTo>
                    <a:pt x="1571" y="3588"/>
                  </a:lnTo>
                  <a:lnTo>
                    <a:pt x="1589" y="3572"/>
                  </a:lnTo>
                  <a:lnTo>
                    <a:pt x="1605" y="3566"/>
                  </a:lnTo>
                  <a:lnTo>
                    <a:pt x="1627" y="3556"/>
                  </a:lnTo>
                  <a:lnTo>
                    <a:pt x="1649" y="3550"/>
                  </a:lnTo>
                  <a:lnTo>
                    <a:pt x="1658" y="3538"/>
                  </a:lnTo>
                  <a:lnTo>
                    <a:pt x="1661" y="3513"/>
                  </a:lnTo>
                  <a:lnTo>
                    <a:pt x="1655" y="3482"/>
                  </a:lnTo>
                  <a:lnTo>
                    <a:pt x="1639" y="3450"/>
                  </a:lnTo>
                  <a:lnTo>
                    <a:pt x="1624" y="3419"/>
                  </a:lnTo>
                  <a:lnTo>
                    <a:pt x="1611" y="3394"/>
                  </a:lnTo>
                  <a:lnTo>
                    <a:pt x="1599" y="3375"/>
                  </a:lnTo>
                  <a:lnTo>
                    <a:pt x="1583" y="3357"/>
                  </a:lnTo>
                  <a:lnTo>
                    <a:pt x="1574" y="3338"/>
                  </a:lnTo>
                  <a:lnTo>
                    <a:pt x="1571" y="3316"/>
                  </a:lnTo>
                  <a:lnTo>
                    <a:pt x="1571" y="3294"/>
                  </a:lnTo>
                  <a:lnTo>
                    <a:pt x="1574" y="3275"/>
                  </a:lnTo>
                  <a:lnTo>
                    <a:pt x="1567" y="3250"/>
                  </a:lnTo>
                  <a:lnTo>
                    <a:pt x="1561" y="3219"/>
                  </a:lnTo>
                  <a:lnTo>
                    <a:pt x="1558" y="3194"/>
                  </a:lnTo>
                  <a:lnTo>
                    <a:pt x="1555" y="3176"/>
                  </a:lnTo>
                  <a:lnTo>
                    <a:pt x="1552" y="3154"/>
                  </a:lnTo>
                  <a:lnTo>
                    <a:pt x="1552" y="3132"/>
                  </a:lnTo>
                  <a:lnTo>
                    <a:pt x="1558" y="3116"/>
                  </a:lnTo>
                  <a:lnTo>
                    <a:pt x="1583" y="3104"/>
                  </a:lnTo>
                  <a:lnTo>
                    <a:pt x="1617" y="3097"/>
                  </a:lnTo>
                  <a:lnTo>
                    <a:pt x="1658" y="3101"/>
                  </a:lnTo>
                  <a:lnTo>
                    <a:pt x="1692" y="3107"/>
                  </a:lnTo>
                  <a:lnTo>
                    <a:pt x="1720" y="3116"/>
                  </a:lnTo>
                  <a:lnTo>
                    <a:pt x="1724" y="3122"/>
                  </a:lnTo>
                  <a:lnTo>
                    <a:pt x="1730" y="3129"/>
                  </a:lnTo>
                  <a:lnTo>
                    <a:pt x="1730" y="3138"/>
                  </a:lnTo>
                  <a:lnTo>
                    <a:pt x="1733" y="3144"/>
                  </a:lnTo>
                  <a:lnTo>
                    <a:pt x="1736" y="3154"/>
                  </a:lnTo>
                  <a:lnTo>
                    <a:pt x="1742" y="3157"/>
                  </a:lnTo>
                  <a:lnTo>
                    <a:pt x="1758" y="3169"/>
                  </a:lnTo>
                  <a:lnTo>
                    <a:pt x="1783" y="3182"/>
                  </a:lnTo>
                  <a:lnTo>
                    <a:pt x="1808" y="3191"/>
                  </a:lnTo>
                  <a:lnTo>
                    <a:pt x="1833" y="3194"/>
                  </a:lnTo>
                  <a:lnTo>
                    <a:pt x="1855" y="3194"/>
                  </a:lnTo>
                  <a:lnTo>
                    <a:pt x="1867" y="3182"/>
                  </a:lnTo>
                  <a:lnTo>
                    <a:pt x="1880" y="3163"/>
                  </a:lnTo>
                  <a:lnTo>
                    <a:pt x="1892" y="3141"/>
                  </a:lnTo>
                  <a:lnTo>
                    <a:pt x="1905" y="3126"/>
                  </a:lnTo>
                  <a:lnTo>
                    <a:pt x="1927" y="3119"/>
                  </a:lnTo>
                  <a:lnTo>
                    <a:pt x="1952" y="3116"/>
                  </a:lnTo>
                  <a:lnTo>
                    <a:pt x="1973" y="3113"/>
                  </a:lnTo>
                  <a:lnTo>
                    <a:pt x="2001" y="3107"/>
                  </a:lnTo>
                  <a:lnTo>
                    <a:pt x="2033" y="3097"/>
                  </a:lnTo>
                  <a:lnTo>
                    <a:pt x="2058" y="3085"/>
                  </a:lnTo>
                  <a:lnTo>
                    <a:pt x="2080" y="3063"/>
                  </a:lnTo>
                  <a:lnTo>
                    <a:pt x="2101" y="3029"/>
                  </a:lnTo>
                  <a:lnTo>
                    <a:pt x="2123" y="2998"/>
                  </a:lnTo>
                  <a:lnTo>
                    <a:pt x="2145" y="2976"/>
                  </a:lnTo>
                  <a:lnTo>
                    <a:pt x="2164" y="2973"/>
                  </a:lnTo>
                  <a:lnTo>
                    <a:pt x="2189" y="2973"/>
                  </a:lnTo>
                  <a:lnTo>
                    <a:pt x="2217" y="2976"/>
                  </a:lnTo>
                  <a:lnTo>
                    <a:pt x="2236" y="2976"/>
                  </a:lnTo>
                  <a:lnTo>
                    <a:pt x="2254" y="2979"/>
                  </a:lnTo>
                  <a:lnTo>
                    <a:pt x="2276" y="2979"/>
                  </a:lnTo>
                  <a:lnTo>
                    <a:pt x="2295" y="2982"/>
                  </a:lnTo>
                  <a:lnTo>
                    <a:pt x="2311" y="2976"/>
                  </a:lnTo>
                  <a:lnTo>
                    <a:pt x="2317" y="2969"/>
                  </a:lnTo>
                  <a:lnTo>
                    <a:pt x="2323" y="2960"/>
                  </a:lnTo>
                  <a:lnTo>
                    <a:pt x="2326" y="2948"/>
                  </a:lnTo>
                  <a:lnTo>
                    <a:pt x="2329" y="2938"/>
                  </a:lnTo>
                  <a:lnTo>
                    <a:pt x="2332" y="2929"/>
                  </a:lnTo>
                  <a:lnTo>
                    <a:pt x="2332" y="2904"/>
                  </a:lnTo>
                  <a:lnTo>
                    <a:pt x="2336" y="2879"/>
                  </a:lnTo>
                  <a:lnTo>
                    <a:pt x="2332" y="2857"/>
                  </a:lnTo>
                  <a:lnTo>
                    <a:pt x="2323" y="2835"/>
                  </a:lnTo>
                  <a:lnTo>
                    <a:pt x="2304" y="2813"/>
                  </a:lnTo>
                  <a:lnTo>
                    <a:pt x="2292" y="2791"/>
                  </a:lnTo>
                  <a:lnTo>
                    <a:pt x="2286" y="2773"/>
                  </a:lnTo>
                  <a:lnTo>
                    <a:pt x="2292" y="2754"/>
                  </a:lnTo>
                  <a:lnTo>
                    <a:pt x="2308" y="2735"/>
                  </a:lnTo>
                  <a:lnTo>
                    <a:pt x="2320" y="2720"/>
                  </a:lnTo>
                  <a:lnTo>
                    <a:pt x="2320" y="2701"/>
                  </a:lnTo>
                  <a:lnTo>
                    <a:pt x="2320" y="2679"/>
                  </a:lnTo>
                  <a:lnTo>
                    <a:pt x="2320" y="2657"/>
                  </a:lnTo>
                  <a:lnTo>
                    <a:pt x="2326" y="2645"/>
                  </a:lnTo>
                  <a:lnTo>
                    <a:pt x="2342" y="2638"/>
                  </a:lnTo>
                  <a:lnTo>
                    <a:pt x="2364" y="2638"/>
                  </a:lnTo>
                  <a:lnTo>
                    <a:pt x="2386" y="2642"/>
                  </a:lnTo>
                  <a:lnTo>
                    <a:pt x="2404" y="2645"/>
                  </a:lnTo>
                  <a:lnTo>
                    <a:pt x="2432" y="2657"/>
                  </a:lnTo>
                  <a:lnTo>
                    <a:pt x="2461" y="2676"/>
                  </a:lnTo>
                  <a:lnTo>
                    <a:pt x="2489" y="2695"/>
                  </a:lnTo>
                  <a:lnTo>
                    <a:pt x="2517" y="2704"/>
                  </a:lnTo>
                  <a:lnTo>
                    <a:pt x="2535" y="2701"/>
                  </a:lnTo>
                  <a:lnTo>
                    <a:pt x="2560" y="2698"/>
                  </a:lnTo>
                  <a:lnTo>
                    <a:pt x="2582" y="2688"/>
                  </a:lnTo>
                  <a:lnTo>
                    <a:pt x="2601" y="2679"/>
                  </a:lnTo>
                  <a:lnTo>
                    <a:pt x="2610" y="2673"/>
                  </a:lnTo>
                  <a:lnTo>
                    <a:pt x="2623" y="2667"/>
                  </a:lnTo>
                  <a:lnTo>
                    <a:pt x="2632" y="2657"/>
                  </a:lnTo>
                  <a:lnTo>
                    <a:pt x="2642" y="2648"/>
                  </a:lnTo>
                  <a:lnTo>
                    <a:pt x="2648" y="2638"/>
                  </a:lnTo>
                  <a:lnTo>
                    <a:pt x="2651" y="2620"/>
                  </a:lnTo>
                  <a:lnTo>
                    <a:pt x="2651" y="2598"/>
                  </a:lnTo>
                  <a:lnTo>
                    <a:pt x="2648" y="2570"/>
                  </a:lnTo>
                  <a:lnTo>
                    <a:pt x="2645" y="2548"/>
                  </a:lnTo>
                  <a:lnTo>
                    <a:pt x="2648" y="2529"/>
                  </a:lnTo>
                  <a:lnTo>
                    <a:pt x="2654" y="2523"/>
                  </a:lnTo>
                  <a:lnTo>
                    <a:pt x="2660" y="2517"/>
                  </a:lnTo>
                  <a:lnTo>
                    <a:pt x="2670" y="2510"/>
                  </a:lnTo>
                  <a:lnTo>
                    <a:pt x="2676" y="2507"/>
                  </a:lnTo>
                  <a:lnTo>
                    <a:pt x="2701" y="2501"/>
                  </a:lnTo>
                  <a:lnTo>
                    <a:pt x="2732" y="2501"/>
                  </a:lnTo>
                  <a:lnTo>
                    <a:pt x="2763" y="2498"/>
                  </a:lnTo>
                  <a:lnTo>
                    <a:pt x="2788" y="2495"/>
                  </a:lnTo>
                  <a:lnTo>
                    <a:pt x="2798" y="2489"/>
                  </a:lnTo>
                  <a:lnTo>
                    <a:pt x="2804" y="2479"/>
                  </a:lnTo>
                  <a:lnTo>
                    <a:pt x="2813" y="2473"/>
                  </a:lnTo>
                  <a:lnTo>
                    <a:pt x="2823" y="2464"/>
                  </a:lnTo>
                  <a:lnTo>
                    <a:pt x="2826" y="2454"/>
                  </a:lnTo>
                  <a:lnTo>
                    <a:pt x="2838" y="2435"/>
                  </a:lnTo>
                  <a:lnTo>
                    <a:pt x="2851" y="2407"/>
                  </a:lnTo>
                  <a:lnTo>
                    <a:pt x="2860" y="2386"/>
                  </a:lnTo>
                  <a:lnTo>
                    <a:pt x="2860" y="2379"/>
                  </a:lnTo>
                  <a:lnTo>
                    <a:pt x="2860" y="2370"/>
                  </a:lnTo>
                  <a:lnTo>
                    <a:pt x="2860" y="2361"/>
                  </a:lnTo>
                  <a:lnTo>
                    <a:pt x="2863" y="2354"/>
                  </a:lnTo>
                  <a:lnTo>
                    <a:pt x="2866" y="2348"/>
                  </a:lnTo>
                  <a:lnTo>
                    <a:pt x="2882" y="2339"/>
                  </a:lnTo>
                  <a:lnTo>
                    <a:pt x="2907" y="2332"/>
                  </a:lnTo>
                  <a:lnTo>
                    <a:pt x="2932" y="2326"/>
                  </a:lnTo>
                  <a:lnTo>
                    <a:pt x="2957" y="2320"/>
                  </a:lnTo>
                  <a:lnTo>
                    <a:pt x="2976" y="2311"/>
                  </a:lnTo>
                  <a:lnTo>
                    <a:pt x="2988" y="2295"/>
                  </a:lnTo>
                  <a:lnTo>
                    <a:pt x="3001" y="2270"/>
                  </a:lnTo>
                  <a:lnTo>
                    <a:pt x="3007" y="2245"/>
                  </a:lnTo>
                  <a:lnTo>
                    <a:pt x="3007" y="2223"/>
                  </a:lnTo>
                  <a:lnTo>
                    <a:pt x="2994" y="2204"/>
                  </a:lnTo>
                  <a:lnTo>
                    <a:pt x="2973" y="2189"/>
                  </a:lnTo>
                  <a:lnTo>
                    <a:pt x="2948" y="2173"/>
                  </a:lnTo>
                  <a:lnTo>
                    <a:pt x="2926" y="2161"/>
                  </a:lnTo>
                  <a:lnTo>
                    <a:pt x="2907" y="2148"/>
                  </a:lnTo>
                  <a:lnTo>
                    <a:pt x="2885" y="2136"/>
                  </a:lnTo>
                  <a:lnTo>
                    <a:pt x="2863" y="2126"/>
                  </a:lnTo>
                  <a:lnTo>
                    <a:pt x="2845" y="2123"/>
                  </a:lnTo>
                  <a:lnTo>
                    <a:pt x="2820" y="2126"/>
                  </a:lnTo>
                  <a:lnTo>
                    <a:pt x="2798" y="2129"/>
                  </a:lnTo>
                  <a:lnTo>
                    <a:pt x="2782" y="2126"/>
                  </a:lnTo>
                  <a:lnTo>
                    <a:pt x="2763" y="2111"/>
                  </a:lnTo>
                  <a:lnTo>
                    <a:pt x="2745" y="2089"/>
                  </a:lnTo>
                  <a:lnTo>
                    <a:pt x="2732" y="2064"/>
                  </a:lnTo>
                  <a:lnTo>
                    <a:pt x="2723" y="2036"/>
                  </a:lnTo>
                  <a:lnTo>
                    <a:pt x="2720" y="2017"/>
                  </a:lnTo>
                  <a:lnTo>
                    <a:pt x="2729" y="2005"/>
                  </a:lnTo>
                  <a:lnTo>
                    <a:pt x="2745" y="1992"/>
                  </a:lnTo>
                  <a:lnTo>
                    <a:pt x="2763" y="1980"/>
                  </a:lnTo>
                  <a:lnTo>
                    <a:pt x="2773" y="1970"/>
                  </a:lnTo>
                  <a:lnTo>
                    <a:pt x="2776" y="1951"/>
                  </a:lnTo>
                  <a:lnTo>
                    <a:pt x="2773" y="1933"/>
                  </a:lnTo>
                  <a:lnTo>
                    <a:pt x="2776" y="1917"/>
                  </a:lnTo>
                  <a:lnTo>
                    <a:pt x="2782" y="1911"/>
                  </a:lnTo>
                  <a:lnTo>
                    <a:pt x="2788" y="1908"/>
                  </a:lnTo>
                  <a:lnTo>
                    <a:pt x="2798" y="1905"/>
                  </a:lnTo>
                  <a:lnTo>
                    <a:pt x="2807" y="1898"/>
                  </a:lnTo>
                  <a:lnTo>
                    <a:pt x="2813" y="1895"/>
                  </a:lnTo>
                  <a:lnTo>
                    <a:pt x="2820" y="1889"/>
                  </a:lnTo>
                  <a:lnTo>
                    <a:pt x="2823" y="1883"/>
                  </a:lnTo>
                  <a:lnTo>
                    <a:pt x="2823" y="1877"/>
                  </a:lnTo>
                  <a:lnTo>
                    <a:pt x="2826" y="1867"/>
                  </a:lnTo>
                  <a:lnTo>
                    <a:pt x="2823" y="1858"/>
                  </a:lnTo>
                  <a:lnTo>
                    <a:pt x="2823" y="1848"/>
                  </a:lnTo>
                  <a:lnTo>
                    <a:pt x="2820" y="1842"/>
                  </a:lnTo>
                  <a:lnTo>
                    <a:pt x="2804" y="1833"/>
                  </a:lnTo>
                  <a:lnTo>
                    <a:pt x="2782" y="1827"/>
                  </a:lnTo>
                  <a:lnTo>
                    <a:pt x="2763" y="1823"/>
                  </a:lnTo>
                  <a:lnTo>
                    <a:pt x="2742" y="1833"/>
                  </a:lnTo>
                  <a:lnTo>
                    <a:pt x="2720" y="1845"/>
                  </a:lnTo>
                  <a:lnTo>
                    <a:pt x="2698" y="1852"/>
                  </a:lnTo>
                  <a:lnTo>
                    <a:pt x="2682" y="1852"/>
                  </a:lnTo>
                  <a:lnTo>
                    <a:pt x="2660" y="1848"/>
                  </a:lnTo>
                  <a:lnTo>
                    <a:pt x="2642" y="1839"/>
                  </a:lnTo>
                  <a:lnTo>
                    <a:pt x="2629" y="1830"/>
                  </a:lnTo>
                  <a:lnTo>
                    <a:pt x="2626" y="1817"/>
                  </a:lnTo>
                  <a:lnTo>
                    <a:pt x="2632" y="1802"/>
                  </a:lnTo>
                  <a:lnTo>
                    <a:pt x="2639" y="1783"/>
                  </a:lnTo>
                  <a:lnTo>
                    <a:pt x="2642" y="1770"/>
                  </a:lnTo>
                  <a:lnTo>
                    <a:pt x="2629" y="1752"/>
                  </a:lnTo>
                  <a:lnTo>
                    <a:pt x="2610" y="1730"/>
                  </a:lnTo>
                  <a:lnTo>
                    <a:pt x="2592" y="1714"/>
                  </a:lnTo>
                  <a:lnTo>
                    <a:pt x="2573" y="1702"/>
                  </a:lnTo>
                  <a:lnTo>
                    <a:pt x="2551" y="1699"/>
                  </a:lnTo>
                  <a:lnTo>
                    <a:pt x="2526" y="1702"/>
                  </a:lnTo>
                  <a:lnTo>
                    <a:pt x="2501" y="1705"/>
                  </a:lnTo>
                  <a:lnTo>
                    <a:pt x="2482" y="1702"/>
                  </a:lnTo>
                  <a:lnTo>
                    <a:pt x="2461" y="1686"/>
                  </a:lnTo>
                  <a:lnTo>
                    <a:pt x="2442" y="1661"/>
                  </a:lnTo>
                  <a:lnTo>
                    <a:pt x="2426" y="1636"/>
                  </a:lnTo>
                  <a:lnTo>
                    <a:pt x="2417" y="1611"/>
                  </a:lnTo>
                  <a:lnTo>
                    <a:pt x="2411" y="1580"/>
                  </a:lnTo>
                  <a:lnTo>
                    <a:pt x="2407" y="1552"/>
                  </a:lnTo>
                  <a:lnTo>
                    <a:pt x="2417" y="1530"/>
                  </a:lnTo>
                  <a:lnTo>
                    <a:pt x="2432" y="1505"/>
                  </a:lnTo>
                  <a:lnTo>
                    <a:pt x="2448" y="1480"/>
                  </a:lnTo>
                  <a:lnTo>
                    <a:pt x="2457" y="1458"/>
                  </a:lnTo>
                  <a:lnTo>
                    <a:pt x="2454" y="1439"/>
                  </a:lnTo>
                  <a:lnTo>
                    <a:pt x="2451" y="1418"/>
                  </a:lnTo>
                  <a:lnTo>
                    <a:pt x="2445" y="1396"/>
                  </a:lnTo>
                  <a:lnTo>
                    <a:pt x="2445" y="1377"/>
                  </a:lnTo>
                  <a:lnTo>
                    <a:pt x="2454" y="1358"/>
                  </a:lnTo>
                  <a:lnTo>
                    <a:pt x="2470" y="1339"/>
                  </a:lnTo>
                  <a:lnTo>
                    <a:pt x="2482" y="1321"/>
                  </a:lnTo>
                  <a:lnTo>
                    <a:pt x="2485" y="1299"/>
                  </a:lnTo>
                  <a:lnTo>
                    <a:pt x="2489" y="1274"/>
                  </a:lnTo>
                  <a:lnTo>
                    <a:pt x="2489" y="1249"/>
                  </a:lnTo>
                  <a:lnTo>
                    <a:pt x="2482" y="1230"/>
                  </a:lnTo>
                  <a:lnTo>
                    <a:pt x="2464" y="1218"/>
                  </a:lnTo>
                  <a:lnTo>
                    <a:pt x="2439" y="1205"/>
                  </a:lnTo>
                  <a:lnTo>
                    <a:pt x="2411" y="1193"/>
                  </a:lnTo>
                  <a:lnTo>
                    <a:pt x="2389" y="1180"/>
                  </a:lnTo>
                  <a:lnTo>
                    <a:pt x="2376" y="1158"/>
                  </a:lnTo>
                  <a:lnTo>
                    <a:pt x="2361" y="1133"/>
                  </a:lnTo>
                  <a:lnTo>
                    <a:pt x="2348" y="1105"/>
                  </a:lnTo>
                  <a:lnTo>
                    <a:pt x="2345" y="1080"/>
                  </a:lnTo>
                  <a:lnTo>
                    <a:pt x="2351" y="1058"/>
                  </a:lnTo>
                  <a:lnTo>
                    <a:pt x="2361" y="1037"/>
                  </a:lnTo>
                  <a:lnTo>
                    <a:pt x="2367" y="1018"/>
                  </a:lnTo>
                  <a:lnTo>
                    <a:pt x="2364" y="996"/>
                  </a:lnTo>
                  <a:lnTo>
                    <a:pt x="2357" y="971"/>
                  </a:lnTo>
                  <a:lnTo>
                    <a:pt x="2348" y="946"/>
                  </a:lnTo>
                  <a:lnTo>
                    <a:pt x="2339" y="927"/>
                  </a:lnTo>
                  <a:lnTo>
                    <a:pt x="2320" y="909"/>
                  </a:lnTo>
                  <a:lnTo>
                    <a:pt x="2295" y="890"/>
                  </a:lnTo>
                  <a:lnTo>
                    <a:pt x="2276" y="874"/>
                  </a:lnTo>
                  <a:lnTo>
                    <a:pt x="2267" y="852"/>
                  </a:lnTo>
                  <a:lnTo>
                    <a:pt x="2258" y="827"/>
                  </a:lnTo>
                  <a:lnTo>
                    <a:pt x="2248" y="802"/>
                  </a:lnTo>
                  <a:lnTo>
                    <a:pt x="2239" y="784"/>
                  </a:lnTo>
                  <a:lnTo>
                    <a:pt x="2217" y="765"/>
                  </a:lnTo>
                  <a:lnTo>
                    <a:pt x="2186" y="746"/>
                  </a:lnTo>
                  <a:lnTo>
                    <a:pt x="2192" y="715"/>
                  </a:lnTo>
                  <a:lnTo>
                    <a:pt x="2198" y="687"/>
                  </a:lnTo>
                  <a:lnTo>
                    <a:pt x="2208" y="665"/>
                  </a:lnTo>
                  <a:lnTo>
                    <a:pt x="2211" y="659"/>
                  </a:lnTo>
                  <a:lnTo>
                    <a:pt x="2217" y="652"/>
                  </a:lnTo>
                  <a:lnTo>
                    <a:pt x="2223" y="643"/>
                  </a:lnTo>
                  <a:lnTo>
                    <a:pt x="2229" y="637"/>
                  </a:lnTo>
                  <a:lnTo>
                    <a:pt x="2233" y="631"/>
                  </a:lnTo>
                  <a:lnTo>
                    <a:pt x="2236" y="609"/>
                  </a:lnTo>
                  <a:lnTo>
                    <a:pt x="2233" y="584"/>
                  </a:lnTo>
                  <a:lnTo>
                    <a:pt x="2233" y="559"/>
                  </a:lnTo>
                  <a:lnTo>
                    <a:pt x="2239" y="540"/>
                  </a:lnTo>
                  <a:lnTo>
                    <a:pt x="2245" y="515"/>
                  </a:lnTo>
                  <a:lnTo>
                    <a:pt x="2251" y="496"/>
                  </a:lnTo>
                  <a:lnTo>
                    <a:pt x="2258" y="474"/>
                  </a:lnTo>
                  <a:lnTo>
                    <a:pt x="2264" y="453"/>
                  </a:lnTo>
                  <a:lnTo>
                    <a:pt x="2270" y="431"/>
                  </a:lnTo>
                  <a:lnTo>
                    <a:pt x="2276" y="425"/>
                  </a:lnTo>
                  <a:lnTo>
                    <a:pt x="2286" y="415"/>
                  </a:lnTo>
                  <a:lnTo>
                    <a:pt x="2295" y="406"/>
                  </a:lnTo>
                  <a:lnTo>
                    <a:pt x="2301" y="393"/>
                  </a:lnTo>
                  <a:lnTo>
                    <a:pt x="2304" y="387"/>
                  </a:lnTo>
                  <a:lnTo>
                    <a:pt x="2308" y="368"/>
                  </a:lnTo>
                  <a:lnTo>
                    <a:pt x="2304" y="346"/>
                  </a:lnTo>
                  <a:lnTo>
                    <a:pt x="2304" y="331"/>
                  </a:lnTo>
                  <a:lnTo>
                    <a:pt x="2311" y="325"/>
                  </a:lnTo>
                  <a:lnTo>
                    <a:pt x="2317" y="321"/>
                  </a:lnTo>
                  <a:lnTo>
                    <a:pt x="2326" y="315"/>
                  </a:lnTo>
                  <a:lnTo>
                    <a:pt x="2336" y="312"/>
                  </a:lnTo>
                  <a:lnTo>
                    <a:pt x="2342" y="309"/>
                  </a:lnTo>
                  <a:lnTo>
                    <a:pt x="2348" y="306"/>
                  </a:lnTo>
                  <a:lnTo>
                    <a:pt x="2354" y="306"/>
                  </a:lnTo>
                  <a:lnTo>
                    <a:pt x="2361" y="303"/>
                  </a:lnTo>
                  <a:lnTo>
                    <a:pt x="2367" y="300"/>
                  </a:lnTo>
                  <a:lnTo>
                    <a:pt x="2373" y="296"/>
                  </a:lnTo>
                  <a:lnTo>
                    <a:pt x="2382" y="278"/>
                  </a:lnTo>
                  <a:lnTo>
                    <a:pt x="2386" y="253"/>
                  </a:lnTo>
                  <a:lnTo>
                    <a:pt x="2386" y="228"/>
                  </a:lnTo>
                  <a:lnTo>
                    <a:pt x="2386" y="222"/>
                  </a:lnTo>
                  <a:lnTo>
                    <a:pt x="2382" y="212"/>
                  </a:lnTo>
                  <a:lnTo>
                    <a:pt x="2376" y="206"/>
                  </a:lnTo>
                  <a:lnTo>
                    <a:pt x="2373" y="197"/>
                  </a:lnTo>
                  <a:lnTo>
                    <a:pt x="2373" y="187"/>
                  </a:lnTo>
                  <a:lnTo>
                    <a:pt x="2373" y="181"/>
                  </a:lnTo>
                  <a:lnTo>
                    <a:pt x="2376" y="175"/>
                  </a:lnTo>
                  <a:lnTo>
                    <a:pt x="2386" y="172"/>
                  </a:lnTo>
                  <a:lnTo>
                    <a:pt x="2392" y="165"/>
                  </a:lnTo>
                  <a:lnTo>
                    <a:pt x="2401" y="162"/>
                  </a:lnTo>
                  <a:lnTo>
                    <a:pt x="2411" y="162"/>
                  </a:lnTo>
                  <a:lnTo>
                    <a:pt x="2417" y="162"/>
                  </a:lnTo>
                  <a:lnTo>
                    <a:pt x="2423" y="162"/>
                  </a:lnTo>
                  <a:lnTo>
                    <a:pt x="2429" y="162"/>
                  </a:lnTo>
                  <a:lnTo>
                    <a:pt x="2436" y="165"/>
                  </a:lnTo>
                  <a:lnTo>
                    <a:pt x="2442" y="172"/>
                  </a:lnTo>
                  <a:lnTo>
                    <a:pt x="2445" y="178"/>
                  </a:lnTo>
                  <a:lnTo>
                    <a:pt x="2448" y="187"/>
                  </a:lnTo>
                  <a:lnTo>
                    <a:pt x="2451" y="197"/>
                  </a:lnTo>
                  <a:lnTo>
                    <a:pt x="2454" y="203"/>
                  </a:lnTo>
                  <a:lnTo>
                    <a:pt x="2461" y="209"/>
                  </a:lnTo>
                  <a:lnTo>
                    <a:pt x="2482" y="215"/>
                  </a:lnTo>
                  <a:lnTo>
                    <a:pt x="2510" y="215"/>
                  </a:lnTo>
                  <a:lnTo>
                    <a:pt x="2539" y="212"/>
                  </a:lnTo>
                  <a:lnTo>
                    <a:pt x="2564" y="203"/>
                  </a:lnTo>
                  <a:lnTo>
                    <a:pt x="2570" y="200"/>
                  </a:lnTo>
                  <a:lnTo>
                    <a:pt x="2576" y="190"/>
                  </a:lnTo>
                  <a:lnTo>
                    <a:pt x="2582" y="184"/>
                  </a:lnTo>
                  <a:lnTo>
                    <a:pt x="2585" y="175"/>
                  </a:lnTo>
                  <a:lnTo>
                    <a:pt x="2589" y="168"/>
                  </a:lnTo>
                  <a:lnTo>
                    <a:pt x="2592" y="162"/>
                  </a:lnTo>
                  <a:lnTo>
                    <a:pt x="2589" y="153"/>
                  </a:lnTo>
                  <a:lnTo>
                    <a:pt x="2589" y="147"/>
                  </a:lnTo>
                  <a:lnTo>
                    <a:pt x="2589" y="137"/>
                  </a:lnTo>
                  <a:lnTo>
                    <a:pt x="2589" y="128"/>
                  </a:lnTo>
                  <a:lnTo>
                    <a:pt x="2589" y="125"/>
                  </a:lnTo>
                  <a:lnTo>
                    <a:pt x="2595" y="115"/>
                  </a:lnTo>
                  <a:lnTo>
                    <a:pt x="2604" y="106"/>
                  </a:lnTo>
                  <a:lnTo>
                    <a:pt x="2617" y="97"/>
                  </a:lnTo>
                  <a:lnTo>
                    <a:pt x="2626" y="90"/>
                  </a:lnTo>
                  <a:lnTo>
                    <a:pt x="2639" y="87"/>
                  </a:lnTo>
                  <a:lnTo>
                    <a:pt x="2651" y="84"/>
                  </a:lnTo>
                  <a:lnTo>
                    <a:pt x="2670" y="87"/>
                  </a:lnTo>
                  <a:lnTo>
                    <a:pt x="2688" y="87"/>
                  </a:lnTo>
                  <a:lnTo>
                    <a:pt x="2701" y="84"/>
                  </a:lnTo>
                  <a:lnTo>
                    <a:pt x="2707" y="72"/>
                  </a:lnTo>
                  <a:lnTo>
                    <a:pt x="2707" y="56"/>
                  </a:lnTo>
                  <a:lnTo>
                    <a:pt x="2707" y="37"/>
                  </a:lnTo>
                  <a:lnTo>
                    <a:pt x="2707" y="22"/>
                  </a:lnTo>
                  <a:lnTo>
                    <a:pt x="2713" y="9"/>
                  </a:lnTo>
                  <a:lnTo>
                    <a:pt x="2732" y="3"/>
                  </a:lnTo>
                  <a:lnTo>
                    <a:pt x="2760" y="0"/>
                  </a:lnTo>
                  <a:lnTo>
                    <a:pt x="2788" y="0"/>
                  </a:lnTo>
                  <a:lnTo>
                    <a:pt x="2817" y="6"/>
                  </a:lnTo>
                  <a:lnTo>
                    <a:pt x="2838" y="9"/>
                  </a:lnTo>
                  <a:lnTo>
                    <a:pt x="2857" y="15"/>
                  </a:lnTo>
                  <a:lnTo>
                    <a:pt x="2876" y="28"/>
                  </a:lnTo>
                  <a:lnTo>
                    <a:pt x="2891" y="40"/>
                  </a:lnTo>
                  <a:lnTo>
                    <a:pt x="2895" y="53"/>
                  </a:lnTo>
                  <a:lnTo>
                    <a:pt x="2895" y="72"/>
                  </a:lnTo>
                  <a:lnTo>
                    <a:pt x="2891" y="94"/>
                  </a:lnTo>
                  <a:lnTo>
                    <a:pt x="2891" y="109"/>
                  </a:lnTo>
                  <a:lnTo>
                    <a:pt x="2888" y="128"/>
                  </a:lnTo>
                  <a:lnTo>
                    <a:pt x="2888" y="150"/>
                  </a:lnTo>
                  <a:lnTo>
                    <a:pt x="2891" y="168"/>
                  </a:lnTo>
                  <a:lnTo>
                    <a:pt x="2901" y="187"/>
                  </a:lnTo>
                  <a:lnTo>
                    <a:pt x="2920" y="209"/>
                  </a:lnTo>
                  <a:lnTo>
                    <a:pt x="2938" y="228"/>
                  </a:lnTo>
                  <a:lnTo>
                    <a:pt x="2951" y="247"/>
                  </a:lnTo>
                  <a:lnTo>
                    <a:pt x="2954" y="268"/>
                  </a:lnTo>
                  <a:lnTo>
                    <a:pt x="2957" y="296"/>
                  </a:lnTo>
                  <a:lnTo>
                    <a:pt x="2963" y="321"/>
                  </a:lnTo>
                  <a:lnTo>
                    <a:pt x="2973" y="337"/>
                  </a:lnTo>
                  <a:lnTo>
                    <a:pt x="2988" y="343"/>
                  </a:lnTo>
                  <a:lnTo>
                    <a:pt x="3013" y="346"/>
                  </a:lnTo>
                  <a:lnTo>
                    <a:pt x="3038" y="343"/>
                  </a:lnTo>
                  <a:lnTo>
                    <a:pt x="3060" y="340"/>
                  </a:lnTo>
                  <a:lnTo>
                    <a:pt x="3079" y="337"/>
                  </a:lnTo>
                  <a:lnTo>
                    <a:pt x="3104" y="334"/>
                  </a:lnTo>
                  <a:lnTo>
                    <a:pt x="3135" y="328"/>
                  </a:lnTo>
                  <a:lnTo>
                    <a:pt x="3163" y="318"/>
                  </a:lnTo>
                  <a:lnTo>
                    <a:pt x="3185" y="303"/>
                  </a:lnTo>
                  <a:lnTo>
                    <a:pt x="3188" y="287"/>
                  </a:lnTo>
                  <a:lnTo>
                    <a:pt x="3188" y="268"/>
                  </a:lnTo>
                  <a:lnTo>
                    <a:pt x="3185" y="250"/>
                  </a:lnTo>
                  <a:lnTo>
                    <a:pt x="3176" y="237"/>
                  </a:lnTo>
                  <a:lnTo>
                    <a:pt x="3166" y="222"/>
                  </a:lnTo>
                  <a:lnTo>
                    <a:pt x="3157" y="206"/>
                  </a:lnTo>
                  <a:lnTo>
                    <a:pt x="3157" y="193"/>
                  </a:lnTo>
                  <a:lnTo>
                    <a:pt x="3166" y="184"/>
                  </a:lnTo>
                  <a:lnTo>
                    <a:pt x="3185" y="175"/>
                  </a:lnTo>
                  <a:lnTo>
                    <a:pt x="3207" y="168"/>
                  </a:lnTo>
                  <a:lnTo>
                    <a:pt x="3222" y="168"/>
                  </a:lnTo>
                  <a:lnTo>
                    <a:pt x="3251" y="168"/>
                  </a:lnTo>
                  <a:lnTo>
                    <a:pt x="3279" y="175"/>
                  </a:lnTo>
                  <a:lnTo>
                    <a:pt x="3307" y="184"/>
                  </a:lnTo>
                  <a:lnTo>
                    <a:pt x="3326" y="197"/>
                  </a:lnTo>
                  <a:lnTo>
                    <a:pt x="3326" y="215"/>
                  </a:lnTo>
                  <a:lnTo>
                    <a:pt x="3319" y="234"/>
                  </a:lnTo>
                  <a:lnTo>
                    <a:pt x="3307" y="256"/>
                  </a:lnTo>
                  <a:lnTo>
                    <a:pt x="3297" y="275"/>
                  </a:lnTo>
                  <a:lnTo>
                    <a:pt x="3297" y="293"/>
                  </a:lnTo>
                  <a:lnTo>
                    <a:pt x="3313" y="306"/>
                  </a:lnTo>
                  <a:lnTo>
                    <a:pt x="3338" y="315"/>
                  </a:lnTo>
                  <a:lnTo>
                    <a:pt x="3360" y="318"/>
                  </a:lnTo>
                  <a:lnTo>
                    <a:pt x="3369" y="318"/>
                  </a:lnTo>
                  <a:lnTo>
                    <a:pt x="3379" y="315"/>
                  </a:lnTo>
                  <a:lnTo>
                    <a:pt x="3388" y="312"/>
                  </a:lnTo>
                  <a:lnTo>
                    <a:pt x="3400" y="309"/>
                  </a:lnTo>
                  <a:lnTo>
                    <a:pt x="3407" y="309"/>
                  </a:lnTo>
                  <a:lnTo>
                    <a:pt x="3425" y="309"/>
                  </a:lnTo>
                  <a:lnTo>
                    <a:pt x="3444" y="309"/>
                  </a:lnTo>
                  <a:lnTo>
                    <a:pt x="3466" y="312"/>
                  </a:lnTo>
                  <a:lnTo>
                    <a:pt x="3482" y="318"/>
                  </a:lnTo>
                  <a:lnTo>
                    <a:pt x="3494" y="340"/>
                  </a:lnTo>
                  <a:lnTo>
                    <a:pt x="3500" y="368"/>
                  </a:lnTo>
                  <a:lnTo>
                    <a:pt x="3507" y="396"/>
                  </a:lnTo>
                  <a:lnTo>
                    <a:pt x="3516" y="421"/>
                  </a:lnTo>
                  <a:lnTo>
                    <a:pt x="3532" y="437"/>
                  </a:lnTo>
                  <a:lnTo>
                    <a:pt x="3553" y="456"/>
                  </a:lnTo>
                  <a:lnTo>
                    <a:pt x="3575" y="474"/>
                  </a:lnTo>
                  <a:lnTo>
                    <a:pt x="3594" y="487"/>
                  </a:lnTo>
                  <a:lnTo>
                    <a:pt x="3616" y="490"/>
                  </a:lnTo>
                  <a:lnTo>
                    <a:pt x="3644" y="490"/>
                  </a:lnTo>
                  <a:lnTo>
                    <a:pt x="3675" y="490"/>
                  </a:lnTo>
                  <a:lnTo>
                    <a:pt x="3675" y="524"/>
                  </a:lnTo>
                  <a:lnTo>
                    <a:pt x="3678" y="562"/>
                  </a:lnTo>
                  <a:lnTo>
                    <a:pt x="3685" y="590"/>
                  </a:lnTo>
                  <a:lnTo>
                    <a:pt x="3688" y="612"/>
                  </a:lnTo>
                  <a:lnTo>
                    <a:pt x="3694" y="640"/>
                  </a:lnTo>
                  <a:lnTo>
                    <a:pt x="3700" y="668"/>
                  </a:lnTo>
                  <a:lnTo>
                    <a:pt x="3706" y="690"/>
                  </a:lnTo>
                  <a:lnTo>
                    <a:pt x="3706" y="718"/>
                  </a:lnTo>
                  <a:lnTo>
                    <a:pt x="3706" y="749"/>
                  </a:lnTo>
                  <a:lnTo>
                    <a:pt x="3706" y="777"/>
                  </a:lnTo>
                  <a:lnTo>
                    <a:pt x="3706" y="802"/>
                  </a:lnTo>
                  <a:lnTo>
                    <a:pt x="3710" y="834"/>
                  </a:lnTo>
                  <a:lnTo>
                    <a:pt x="3713" y="862"/>
                  </a:lnTo>
                  <a:lnTo>
                    <a:pt x="3719" y="890"/>
                  </a:lnTo>
                  <a:lnTo>
                    <a:pt x="3728" y="909"/>
                  </a:lnTo>
                  <a:lnTo>
                    <a:pt x="3744" y="915"/>
                  </a:lnTo>
                  <a:lnTo>
                    <a:pt x="3763" y="918"/>
                  </a:lnTo>
                  <a:lnTo>
                    <a:pt x="3785" y="918"/>
                  </a:lnTo>
                  <a:lnTo>
                    <a:pt x="3803" y="918"/>
                  </a:lnTo>
                  <a:lnTo>
                    <a:pt x="3819" y="924"/>
                  </a:lnTo>
                  <a:lnTo>
                    <a:pt x="3828" y="943"/>
                  </a:lnTo>
                  <a:lnTo>
                    <a:pt x="3835" y="971"/>
                  </a:lnTo>
                  <a:lnTo>
                    <a:pt x="3838" y="999"/>
                  </a:lnTo>
                  <a:lnTo>
                    <a:pt x="3841" y="1021"/>
                  </a:lnTo>
                  <a:lnTo>
                    <a:pt x="3853" y="1040"/>
                  </a:lnTo>
                  <a:lnTo>
                    <a:pt x="3869" y="1062"/>
                  </a:lnTo>
                  <a:lnTo>
                    <a:pt x="3878" y="1080"/>
                  </a:lnTo>
                  <a:lnTo>
                    <a:pt x="3878" y="1102"/>
                  </a:lnTo>
                  <a:lnTo>
                    <a:pt x="3875" y="1127"/>
                  </a:lnTo>
                  <a:lnTo>
                    <a:pt x="3878" y="1149"/>
                  </a:lnTo>
                  <a:lnTo>
                    <a:pt x="3888" y="1171"/>
                  </a:lnTo>
                  <a:lnTo>
                    <a:pt x="3903" y="1196"/>
                  </a:lnTo>
                  <a:lnTo>
                    <a:pt x="3919" y="1215"/>
                  </a:lnTo>
                  <a:lnTo>
                    <a:pt x="3934" y="1230"/>
                  </a:lnTo>
                  <a:lnTo>
                    <a:pt x="3956" y="1243"/>
                  </a:lnTo>
                  <a:lnTo>
                    <a:pt x="3972" y="1255"/>
                  </a:lnTo>
                  <a:lnTo>
                    <a:pt x="3978" y="1264"/>
                  </a:lnTo>
                  <a:lnTo>
                    <a:pt x="3984" y="1274"/>
                  </a:lnTo>
                  <a:lnTo>
                    <a:pt x="3988" y="1286"/>
                  </a:lnTo>
                  <a:lnTo>
                    <a:pt x="3994" y="1296"/>
                  </a:lnTo>
                  <a:lnTo>
                    <a:pt x="3994" y="1305"/>
                  </a:lnTo>
                  <a:lnTo>
                    <a:pt x="3994" y="1324"/>
                  </a:lnTo>
                  <a:lnTo>
                    <a:pt x="3984" y="1349"/>
                  </a:lnTo>
                  <a:lnTo>
                    <a:pt x="3978" y="1371"/>
                  </a:lnTo>
                  <a:lnTo>
                    <a:pt x="3972" y="1389"/>
                  </a:lnTo>
                  <a:lnTo>
                    <a:pt x="3972" y="1411"/>
                  </a:lnTo>
                  <a:lnTo>
                    <a:pt x="3972" y="1439"/>
                  </a:lnTo>
                  <a:lnTo>
                    <a:pt x="3972" y="1464"/>
                  </a:lnTo>
                  <a:lnTo>
                    <a:pt x="3972" y="1480"/>
                  </a:lnTo>
                  <a:lnTo>
                    <a:pt x="3978" y="1483"/>
                  </a:lnTo>
                  <a:lnTo>
                    <a:pt x="3994" y="1489"/>
                  </a:lnTo>
                  <a:lnTo>
                    <a:pt x="4016" y="1492"/>
                  </a:lnTo>
                  <a:lnTo>
                    <a:pt x="4037" y="1496"/>
                  </a:lnTo>
                  <a:lnTo>
                    <a:pt x="4053" y="1496"/>
                  </a:lnTo>
                  <a:lnTo>
                    <a:pt x="4072" y="1492"/>
                  </a:lnTo>
                  <a:lnTo>
                    <a:pt x="4091" y="1486"/>
                  </a:lnTo>
                  <a:lnTo>
                    <a:pt x="4106" y="1480"/>
                  </a:lnTo>
                  <a:lnTo>
                    <a:pt x="4131" y="1486"/>
                  </a:lnTo>
                  <a:lnTo>
                    <a:pt x="4156" y="1496"/>
                  </a:lnTo>
                  <a:lnTo>
                    <a:pt x="4181" y="1508"/>
                  </a:lnTo>
                  <a:lnTo>
                    <a:pt x="4203" y="1521"/>
                  </a:lnTo>
                  <a:lnTo>
                    <a:pt x="4219" y="1539"/>
                  </a:lnTo>
                  <a:lnTo>
                    <a:pt x="4234" y="1564"/>
                  </a:lnTo>
                  <a:lnTo>
                    <a:pt x="4253" y="1580"/>
                  </a:lnTo>
                  <a:lnTo>
                    <a:pt x="4281" y="1583"/>
                  </a:lnTo>
                  <a:lnTo>
                    <a:pt x="4315" y="1580"/>
                  </a:lnTo>
                  <a:lnTo>
                    <a:pt x="4350" y="1571"/>
                  </a:lnTo>
                  <a:lnTo>
                    <a:pt x="4372" y="1555"/>
                  </a:lnTo>
                  <a:lnTo>
                    <a:pt x="4375" y="1552"/>
                  </a:lnTo>
                  <a:lnTo>
                    <a:pt x="4375" y="1542"/>
                  </a:lnTo>
                  <a:lnTo>
                    <a:pt x="4375" y="1536"/>
                  </a:lnTo>
                  <a:lnTo>
                    <a:pt x="4372" y="1527"/>
                  </a:lnTo>
                  <a:lnTo>
                    <a:pt x="4372" y="1521"/>
                  </a:lnTo>
                  <a:lnTo>
                    <a:pt x="4372" y="1514"/>
                  </a:lnTo>
                  <a:lnTo>
                    <a:pt x="4387" y="1505"/>
                  </a:lnTo>
                  <a:lnTo>
                    <a:pt x="4406" y="1496"/>
                  </a:lnTo>
                  <a:lnTo>
                    <a:pt x="4425" y="1489"/>
                  </a:lnTo>
                  <a:lnTo>
                    <a:pt x="4443" y="1483"/>
                  </a:lnTo>
                  <a:lnTo>
                    <a:pt x="4459" y="1471"/>
                  </a:lnTo>
                  <a:lnTo>
                    <a:pt x="4481" y="1458"/>
                  </a:lnTo>
                  <a:lnTo>
                    <a:pt x="4500" y="1446"/>
                  </a:lnTo>
                  <a:lnTo>
                    <a:pt x="4515" y="1439"/>
                  </a:lnTo>
                  <a:lnTo>
                    <a:pt x="4537" y="1433"/>
                  </a:lnTo>
                  <a:lnTo>
                    <a:pt x="4556" y="1427"/>
                  </a:lnTo>
                  <a:lnTo>
                    <a:pt x="4568" y="1433"/>
                  </a:lnTo>
                  <a:lnTo>
                    <a:pt x="4568" y="1446"/>
                  </a:lnTo>
                  <a:lnTo>
                    <a:pt x="4556" y="1461"/>
                  </a:lnTo>
                  <a:lnTo>
                    <a:pt x="4546" y="1477"/>
                  </a:lnTo>
                  <a:lnTo>
                    <a:pt x="4540" y="1489"/>
                  </a:lnTo>
                  <a:lnTo>
                    <a:pt x="4540" y="1514"/>
                  </a:lnTo>
                  <a:lnTo>
                    <a:pt x="4546" y="1542"/>
                  </a:lnTo>
                  <a:lnTo>
                    <a:pt x="4559" y="1561"/>
                  </a:lnTo>
                  <a:lnTo>
                    <a:pt x="4575" y="1567"/>
                  </a:lnTo>
                  <a:lnTo>
                    <a:pt x="4596" y="1571"/>
                  </a:lnTo>
                  <a:lnTo>
                    <a:pt x="4621" y="1571"/>
                  </a:lnTo>
                  <a:lnTo>
                    <a:pt x="4640" y="1567"/>
                  </a:lnTo>
                  <a:lnTo>
                    <a:pt x="4656" y="1558"/>
                  </a:lnTo>
                  <a:lnTo>
                    <a:pt x="4671" y="1542"/>
                  </a:lnTo>
                  <a:lnTo>
                    <a:pt x="4684" y="1524"/>
                  </a:lnTo>
                  <a:lnTo>
                    <a:pt x="4693" y="1508"/>
                  </a:lnTo>
                  <a:lnTo>
                    <a:pt x="4690" y="1492"/>
                  </a:lnTo>
                  <a:lnTo>
                    <a:pt x="4684" y="1477"/>
                  </a:lnTo>
                  <a:lnTo>
                    <a:pt x="4675" y="1458"/>
                  </a:lnTo>
                  <a:lnTo>
                    <a:pt x="4671" y="1442"/>
                  </a:lnTo>
                  <a:lnTo>
                    <a:pt x="4671" y="1430"/>
                  </a:lnTo>
                  <a:lnTo>
                    <a:pt x="4687" y="1424"/>
                  </a:lnTo>
                  <a:lnTo>
                    <a:pt x="4706" y="1421"/>
                  </a:lnTo>
                  <a:lnTo>
                    <a:pt x="4728" y="1424"/>
                  </a:lnTo>
                  <a:lnTo>
                    <a:pt x="4753" y="1427"/>
                  </a:lnTo>
                  <a:lnTo>
                    <a:pt x="4768" y="1430"/>
                  </a:lnTo>
                  <a:lnTo>
                    <a:pt x="4778" y="1430"/>
                  </a:lnTo>
                  <a:lnTo>
                    <a:pt x="4787" y="1433"/>
                  </a:lnTo>
                  <a:lnTo>
                    <a:pt x="4796" y="1433"/>
                  </a:lnTo>
                  <a:lnTo>
                    <a:pt x="4806" y="1436"/>
                  </a:lnTo>
                  <a:lnTo>
                    <a:pt x="4824" y="1446"/>
                  </a:lnTo>
                  <a:lnTo>
                    <a:pt x="4843" y="1461"/>
                  </a:lnTo>
                  <a:lnTo>
                    <a:pt x="4862" y="1477"/>
                  </a:lnTo>
                  <a:lnTo>
                    <a:pt x="4877" y="1489"/>
                  </a:lnTo>
                  <a:lnTo>
                    <a:pt x="4893" y="1505"/>
                  </a:lnTo>
                  <a:lnTo>
                    <a:pt x="4909" y="1521"/>
                  </a:lnTo>
                  <a:lnTo>
                    <a:pt x="4918" y="1530"/>
                  </a:lnTo>
                  <a:lnTo>
                    <a:pt x="4927" y="1533"/>
                  </a:lnTo>
                  <a:lnTo>
                    <a:pt x="4943" y="1533"/>
                  </a:lnTo>
                  <a:lnTo>
                    <a:pt x="4962" y="1533"/>
                  </a:lnTo>
                  <a:lnTo>
                    <a:pt x="4977" y="1530"/>
                  </a:lnTo>
                  <a:lnTo>
                    <a:pt x="4981" y="1546"/>
                  </a:lnTo>
                  <a:lnTo>
                    <a:pt x="4984" y="1558"/>
                  </a:lnTo>
                  <a:lnTo>
                    <a:pt x="4996" y="1580"/>
                  </a:lnTo>
                  <a:lnTo>
                    <a:pt x="5012" y="1605"/>
                  </a:lnTo>
                  <a:lnTo>
                    <a:pt x="5027" y="1627"/>
                  </a:lnTo>
                  <a:lnTo>
                    <a:pt x="5043" y="1658"/>
                  </a:lnTo>
                  <a:lnTo>
                    <a:pt x="5062" y="1692"/>
                  </a:lnTo>
                  <a:lnTo>
                    <a:pt x="5080" y="1724"/>
                  </a:lnTo>
                  <a:lnTo>
                    <a:pt x="5096" y="1739"/>
                  </a:lnTo>
                  <a:lnTo>
                    <a:pt x="5118" y="1755"/>
                  </a:lnTo>
                  <a:lnTo>
                    <a:pt x="5137" y="1770"/>
                  </a:lnTo>
                  <a:lnTo>
                    <a:pt x="5149" y="1786"/>
                  </a:lnTo>
                  <a:lnTo>
                    <a:pt x="5155" y="1811"/>
                  </a:lnTo>
                  <a:lnTo>
                    <a:pt x="5155" y="1842"/>
                  </a:lnTo>
                  <a:lnTo>
                    <a:pt x="5149" y="1873"/>
                  </a:lnTo>
                  <a:lnTo>
                    <a:pt x="5146" y="1898"/>
                  </a:lnTo>
                  <a:lnTo>
                    <a:pt x="5140" y="1917"/>
                  </a:lnTo>
                  <a:lnTo>
                    <a:pt x="5127" y="1939"/>
                  </a:lnTo>
                  <a:lnTo>
                    <a:pt x="5124" y="1958"/>
                  </a:lnTo>
                  <a:lnTo>
                    <a:pt x="5127" y="1967"/>
                  </a:lnTo>
                  <a:lnTo>
                    <a:pt x="5130" y="1976"/>
                  </a:lnTo>
                  <a:lnTo>
                    <a:pt x="5137" y="1983"/>
                  </a:lnTo>
                  <a:lnTo>
                    <a:pt x="5143" y="1992"/>
                  </a:lnTo>
                  <a:lnTo>
                    <a:pt x="5149" y="1998"/>
                  </a:lnTo>
                  <a:lnTo>
                    <a:pt x="5155" y="2005"/>
                  </a:lnTo>
                  <a:lnTo>
                    <a:pt x="5159" y="2005"/>
                  </a:lnTo>
                  <a:lnTo>
                    <a:pt x="5165" y="2005"/>
                  </a:lnTo>
                  <a:lnTo>
                    <a:pt x="5168" y="2005"/>
                  </a:lnTo>
                  <a:lnTo>
                    <a:pt x="5174" y="2005"/>
                  </a:lnTo>
                  <a:lnTo>
                    <a:pt x="5190" y="2008"/>
                  </a:lnTo>
                  <a:lnTo>
                    <a:pt x="5212" y="2014"/>
                  </a:lnTo>
                  <a:lnTo>
                    <a:pt x="5227" y="2023"/>
                  </a:lnTo>
                  <a:lnTo>
                    <a:pt x="5240" y="2042"/>
                  </a:lnTo>
                  <a:lnTo>
                    <a:pt x="5249" y="2064"/>
                  </a:lnTo>
                  <a:lnTo>
                    <a:pt x="5258" y="2079"/>
                  </a:lnTo>
                  <a:lnTo>
                    <a:pt x="5280" y="2098"/>
                  </a:lnTo>
                  <a:lnTo>
                    <a:pt x="5308" y="2117"/>
                  </a:lnTo>
                  <a:lnTo>
                    <a:pt x="5337" y="2139"/>
                  </a:lnTo>
                  <a:lnTo>
                    <a:pt x="5355" y="2158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7" name="Freeform 63"/>
            <p:cNvSpPr>
              <a:spLocks/>
            </p:cNvSpPr>
            <p:nvPr/>
          </p:nvSpPr>
          <p:spPr bwMode="auto">
            <a:xfrm>
              <a:off x="37999988" y="11763375"/>
              <a:ext cx="2849563" cy="6142038"/>
            </a:xfrm>
            <a:custGeom>
              <a:avLst/>
              <a:gdLst>
                <a:gd name="T0" fmla="*/ 1683 w 1795"/>
                <a:gd name="T1" fmla="*/ 2242 h 3869"/>
                <a:gd name="T2" fmla="*/ 1542 w 1795"/>
                <a:gd name="T3" fmla="*/ 2623 h 3869"/>
                <a:gd name="T4" fmla="*/ 1545 w 1795"/>
                <a:gd name="T5" fmla="*/ 3057 h 3869"/>
                <a:gd name="T6" fmla="*/ 1486 w 1795"/>
                <a:gd name="T7" fmla="*/ 3222 h 3869"/>
                <a:gd name="T8" fmla="*/ 1386 w 1795"/>
                <a:gd name="T9" fmla="*/ 3332 h 3869"/>
                <a:gd name="T10" fmla="*/ 1489 w 1795"/>
                <a:gd name="T11" fmla="*/ 3304 h 3869"/>
                <a:gd name="T12" fmla="*/ 1452 w 1795"/>
                <a:gd name="T13" fmla="*/ 3447 h 3869"/>
                <a:gd name="T14" fmla="*/ 1377 w 1795"/>
                <a:gd name="T15" fmla="*/ 3616 h 3869"/>
                <a:gd name="T16" fmla="*/ 1349 w 1795"/>
                <a:gd name="T17" fmla="*/ 3753 h 3869"/>
                <a:gd name="T18" fmla="*/ 1202 w 1795"/>
                <a:gd name="T19" fmla="*/ 3838 h 3869"/>
                <a:gd name="T20" fmla="*/ 1061 w 1795"/>
                <a:gd name="T21" fmla="*/ 3666 h 3869"/>
                <a:gd name="T22" fmla="*/ 852 w 1795"/>
                <a:gd name="T23" fmla="*/ 3622 h 3869"/>
                <a:gd name="T24" fmla="*/ 574 w 1795"/>
                <a:gd name="T25" fmla="*/ 3478 h 3869"/>
                <a:gd name="T26" fmla="*/ 540 w 1795"/>
                <a:gd name="T27" fmla="*/ 3300 h 3869"/>
                <a:gd name="T28" fmla="*/ 637 w 1795"/>
                <a:gd name="T29" fmla="*/ 3254 h 3869"/>
                <a:gd name="T30" fmla="*/ 746 w 1795"/>
                <a:gd name="T31" fmla="*/ 3210 h 3869"/>
                <a:gd name="T32" fmla="*/ 684 w 1795"/>
                <a:gd name="T33" fmla="*/ 3122 h 3869"/>
                <a:gd name="T34" fmla="*/ 468 w 1795"/>
                <a:gd name="T35" fmla="*/ 3094 h 3869"/>
                <a:gd name="T36" fmla="*/ 415 w 1795"/>
                <a:gd name="T37" fmla="*/ 3051 h 3869"/>
                <a:gd name="T38" fmla="*/ 328 w 1795"/>
                <a:gd name="T39" fmla="*/ 3088 h 3869"/>
                <a:gd name="T40" fmla="*/ 368 w 1795"/>
                <a:gd name="T41" fmla="*/ 2988 h 3869"/>
                <a:gd name="T42" fmla="*/ 496 w 1795"/>
                <a:gd name="T43" fmla="*/ 2870 h 3869"/>
                <a:gd name="T44" fmla="*/ 477 w 1795"/>
                <a:gd name="T45" fmla="*/ 2779 h 3869"/>
                <a:gd name="T46" fmla="*/ 440 w 1795"/>
                <a:gd name="T47" fmla="*/ 2692 h 3869"/>
                <a:gd name="T48" fmla="*/ 303 w 1795"/>
                <a:gd name="T49" fmla="*/ 2676 h 3869"/>
                <a:gd name="T50" fmla="*/ 137 w 1795"/>
                <a:gd name="T51" fmla="*/ 2595 h 3869"/>
                <a:gd name="T52" fmla="*/ 156 w 1795"/>
                <a:gd name="T53" fmla="*/ 2523 h 3869"/>
                <a:gd name="T54" fmla="*/ 256 w 1795"/>
                <a:gd name="T55" fmla="*/ 2386 h 3869"/>
                <a:gd name="T56" fmla="*/ 321 w 1795"/>
                <a:gd name="T57" fmla="*/ 2251 h 3869"/>
                <a:gd name="T58" fmla="*/ 115 w 1795"/>
                <a:gd name="T59" fmla="*/ 2151 h 3869"/>
                <a:gd name="T60" fmla="*/ 15 w 1795"/>
                <a:gd name="T61" fmla="*/ 1936 h 3869"/>
                <a:gd name="T62" fmla="*/ 175 w 1795"/>
                <a:gd name="T63" fmla="*/ 1873 h 3869"/>
                <a:gd name="T64" fmla="*/ 215 w 1795"/>
                <a:gd name="T65" fmla="*/ 1764 h 3869"/>
                <a:gd name="T66" fmla="*/ 115 w 1795"/>
                <a:gd name="T67" fmla="*/ 1692 h 3869"/>
                <a:gd name="T68" fmla="*/ 75 w 1795"/>
                <a:gd name="T69" fmla="*/ 1630 h 3869"/>
                <a:gd name="T70" fmla="*/ 0 w 1795"/>
                <a:gd name="T71" fmla="*/ 1642 h 3869"/>
                <a:gd name="T72" fmla="*/ 15 w 1795"/>
                <a:gd name="T73" fmla="*/ 1571 h 3869"/>
                <a:gd name="T74" fmla="*/ 90 w 1795"/>
                <a:gd name="T75" fmla="*/ 1467 h 3869"/>
                <a:gd name="T76" fmla="*/ 175 w 1795"/>
                <a:gd name="T77" fmla="*/ 1393 h 3869"/>
                <a:gd name="T78" fmla="*/ 209 w 1795"/>
                <a:gd name="T79" fmla="*/ 1215 h 3869"/>
                <a:gd name="T80" fmla="*/ 221 w 1795"/>
                <a:gd name="T81" fmla="*/ 1080 h 3869"/>
                <a:gd name="T82" fmla="*/ 290 w 1795"/>
                <a:gd name="T83" fmla="*/ 1108 h 3869"/>
                <a:gd name="T84" fmla="*/ 390 w 1795"/>
                <a:gd name="T85" fmla="*/ 1024 h 3869"/>
                <a:gd name="T86" fmla="*/ 540 w 1795"/>
                <a:gd name="T87" fmla="*/ 949 h 3869"/>
                <a:gd name="T88" fmla="*/ 702 w 1795"/>
                <a:gd name="T89" fmla="*/ 921 h 3869"/>
                <a:gd name="T90" fmla="*/ 843 w 1795"/>
                <a:gd name="T91" fmla="*/ 721 h 3869"/>
                <a:gd name="T92" fmla="*/ 1002 w 1795"/>
                <a:gd name="T93" fmla="*/ 665 h 3869"/>
                <a:gd name="T94" fmla="*/ 1124 w 1795"/>
                <a:gd name="T95" fmla="*/ 690 h 3869"/>
                <a:gd name="T96" fmla="*/ 1252 w 1795"/>
                <a:gd name="T97" fmla="*/ 715 h 3869"/>
                <a:gd name="T98" fmla="*/ 1280 w 1795"/>
                <a:gd name="T99" fmla="*/ 606 h 3869"/>
                <a:gd name="T100" fmla="*/ 1246 w 1795"/>
                <a:gd name="T101" fmla="*/ 340 h 3869"/>
                <a:gd name="T102" fmla="*/ 1280 w 1795"/>
                <a:gd name="T103" fmla="*/ 200 h 3869"/>
                <a:gd name="T104" fmla="*/ 1249 w 1795"/>
                <a:gd name="T105" fmla="*/ 34 h 3869"/>
                <a:gd name="T106" fmla="*/ 1371 w 1795"/>
                <a:gd name="T107" fmla="*/ 3 h 3869"/>
                <a:gd name="T108" fmla="*/ 1489 w 1795"/>
                <a:gd name="T109" fmla="*/ 222 h 3869"/>
                <a:gd name="T110" fmla="*/ 1542 w 1795"/>
                <a:gd name="T111" fmla="*/ 481 h 3869"/>
                <a:gd name="T112" fmla="*/ 1542 w 1795"/>
                <a:gd name="T113" fmla="*/ 634 h 3869"/>
                <a:gd name="T114" fmla="*/ 1545 w 1795"/>
                <a:gd name="T115" fmla="*/ 918 h 3869"/>
                <a:gd name="T116" fmla="*/ 1664 w 1795"/>
                <a:gd name="T117" fmla="*/ 1124 h 3869"/>
                <a:gd name="T118" fmla="*/ 1680 w 1795"/>
                <a:gd name="T119" fmla="*/ 1396 h 3869"/>
                <a:gd name="T120" fmla="*/ 1748 w 1795"/>
                <a:gd name="T121" fmla="*/ 1714 h 3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5" h="3869">
                  <a:moveTo>
                    <a:pt x="1795" y="1992"/>
                  </a:moveTo>
                  <a:lnTo>
                    <a:pt x="1795" y="2020"/>
                  </a:lnTo>
                  <a:lnTo>
                    <a:pt x="1795" y="2058"/>
                  </a:lnTo>
                  <a:lnTo>
                    <a:pt x="1789" y="2086"/>
                  </a:lnTo>
                  <a:lnTo>
                    <a:pt x="1776" y="2108"/>
                  </a:lnTo>
                  <a:lnTo>
                    <a:pt x="1755" y="2133"/>
                  </a:lnTo>
                  <a:lnTo>
                    <a:pt x="1733" y="2158"/>
                  </a:lnTo>
                  <a:lnTo>
                    <a:pt x="1717" y="2176"/>
                  </a:lnTo>
                  <a:lnTo>
                    <a:pt x="1708" y="2198"/>
                  </a:lnTo>
                  <a:lnTo>
                    <a:pt x="1695" y="2223"/>
                  </a:lnTo>
                  <a:lnTo>
                    <a:pt x="1683" y="2242"/>
                  </a:lnTo>
                  <a:lnTo>
                    <a:pt x="1664" y="2273"/>
                  </a:lnTo>
                  <a:lnTo>
                    <a:pt x="1642" y="2307"/>
                  </a:lnTo>
                  <a:lnTo>
                    <a:pt x="1620" y="2342"/>
                  </a:lnTo>
                  <a:lnTo>
                    <a:pt x="1602" y="2373"/>
                  </a:lnTo>
                  <a:lnTo>
                    <a:pt x="1586" y="2398"/>
                  </a:lnTo>
                  <a:lnTo>
                    <a:pt x="1570" y="2426"/>
                  </a:lnTo>
                  <a:lnTo>
                    <a:pt x="1555" y="2457"/>
                  </a:lnTo>
                  <a:lnTo>
                    <a:pt x="1545" y="2485"/>
                  </a:lnTo>
                  <a:lnTo>
                    <a:pt x="1539" y="2526"/>
                  </a:lnTo>
                  <a:lnTo>
                    <a:pt x="1539" y="2573"/>
                  </a:lnTo>
                  <a:lnTo>
                    <a:pt x="1542" y="2623"/>
                  </a:lnTo>
                  <a:lnTo>
                    <a:pt x="1545" y="2663"/>
                  </a:lnTo>
                  <a:lnTo>
                    <a:pt x="1549" y="2710"/>
                  </a:lnTo>
                  <a:lnTo>
                    <a:pt x="1558" y="2766"/>
                  </a:lnTo>
                  <a:lnTo>
                    <a:pt x="1564" y="2823"/>
                  </a:lnTo>
                  <a:lnTo>
                    <a:pt x="1567" y="2870"/>
                  </a:lnTo>
                  <a:lnTo>
                    <a:pt x="1570" y="2901"/>
                  </a:lnTo>
                  <a:lnTo>
                    <a:pt x="1570" y="2941"/>
                  </a:lnTo>
                  <a:lnTo>
                    <a:pt x="1570" y="2982"/>
                  </a:lnTo>
                  <a:lnTo>
                    <a:pt x="1567" y="3013"/>
                  </a:lnTo>
                  <a:lnTo>
                    <a:pt x="1561" y="3035"/>
                  </a:lnTo>
                  <a:lnTo>
                    <a:pt x="1545" y="3057"/>
                  </a:lnTo>
                  <a:lnTo>
                    <a:pt x="1533" y="3082"/>
                  </a:lnTo>
                  <a:lnTo>
                    <a:pt x="1527" y="3101"/>
                  </a:lnTo>
                  <a:lnTo>
                    <a:pt x="1530" y="3119"/>
                  </a:lnTo>
                  <a:lnTo>
                    <a:pt x="1536" y="3138"/>
                  </a:lnTo>
                  <a:lnTo>
                    <a:pt x="1545" y="3160"/>
                  </a:lnTo>
                  <a:lnTo>
                    <a:pt x="1552" y="3182"/>
                  </a:lnTo>
                  <a:lnTo>
                    <a:pt x="1552" y="3197"/>
                  </a:lnTo>
                  <a:lnTo>
                    <a:pt x="1539" y="3207"/>
                  </a:lnTo>
                  <a:lnTo>
                    <a:pt x="1520" y="3213"/>
                  </a:lnTo>
                  <a:lnTo>
                    <a:pt x="1502" y="3219"/>
                  </a:lnTo>
                  <a:lnTo>
                    <a:pt x="1486" y="3222"/>
                  </a:lnTo>
                  <a:lnTo>
                    <a:pt x="1467" y="3222"/>
                  </a:lnTo>
                  <a:lnTo>
                    <a:pt x="1445" y="3219"/>
                  </a:lnTo>
                  <a:lnTo>
                    <a:pt x="1427" y="3222"/>
                  </a:lnTo>
                  <a:lnTo>
                    <a:pt x="1417" y="3229"/>
                  </a:lnTo>
                  <a:lnTo>
                    <a:pt x="1411" y="3238"/>
                  </a:lnTo>
                  <a:lnTo>
                    <a:pt x="1402" y="3250"/>
                  </a:lnTo>
                  <a:lnTo>
                    <a:pt x="1396" y="3263"/>
                  </a:lnTo>
                  <a:lnTo>
                    <a:pt x="1392" y="3272"/>
                  </a:lnTo>
                  <a:lnTo>
                    <a:pt x="1386" y="3288"/>
                  </a:lnTo>
                  <a:lnTo>
                    <a:pt x="1383" y="3313"/>
                  </a:lnTo>
                  <a:lnTo>
                    <a:pt x="1386" y="3332"/>
                  </a:lnTo>
                  <a:lnTo>
                    <a:pt x="1392" y="3347"/>
                  </a:lnTo>
                  <a:lnTo>
                    <a:pt x="1402" y="3350"/>
                  </a:lnTo>
                  <a:lnTo>
                    <a:pt x="1417" y="3344"/>
                  </a:lnTo>
                  <a:lnTo>
                    <a:pt x="1433" y="3338"/>
                  </a:lnTo>
                  <a:lnTo>
                    <a:pt x="1445" y="3332"/>
                  </a:lnTo>
                  <a:lnTo>
                    <a:pt x="1452" y="3329"/>
                  </a:lnTo>
                  <a:lnTo>
                    <a:pt x="1458" y="3322"/>
                  </a:lnTo>
                  <a:lnTo>
                    <a:pt x="1467" y="3316"/>
                  </a:lnTo>
                  <a:lnTo>
                    <a:pt x="1474" y="3310"/>
                  </a:lnTo>
                  <a:lnTo>
                    <a:pt x="1480" y="3307"/>
                  </a:lnTo>
                  <a:lnTo>
                    <a:pt x="1489" y="3304"/>
                  </a:lnTo>
                  <a:lnTo>
                    <a:pt x="1502" y="3316"/>
                  </a:lnTo>
                  <a:lnTo>
                    <a:pt x="1514" y="3338"/>
                  </a:lnTo>
                  <a:lnTo>
                    <a:pt x="1524" y="3357"/>
                  </a:lnTo>
                  <a:lnTo>
                    <a:pt x="1524" y="3366"/>
                  </a:lnTo>
                  <a:lnTo>
                    <a:pt x="1524" y="3379"/>
                  </a:lnTo>
                  <a:lnTo>
                    <a:pt x="1524" y="3388"/>
                  </a:lnTo>
                  <a:lnTo>
                    <a:pt x="1524" y="3400"/>
                  </a:lnTo>
                  <a:lnTo>
                    <a:pt x="1520" y="3407"/>
                  </a:lnTo>
                  <a:lnTo>
                    <a:pt x="1502" y="3422"/>
                  </a:lnTo>
                  <a:lnTo>
                    <a:pt x="1474" y="3438"/>
                  </a:lnTo>
                  <a:lnTo>
                    <a:pt x="1452" y="3447"/>
                  </a:lnTo>
                  <a:lnTo>
                    <a:pt x="1433" y="3450"/>
                  </a:lnTo>
                  <a:lnTo>
                    <a:pt x="1414" y="3457"/>
                  </a:lnTo>
                  <a:lnTo>
                    <a:pt x="1392" y="3463"/>
                  </a:lnTo>
                  <a:lnTo>
                    <a:pt x="1380" y="3472"/>
                  </a:lnTo>
                  <a:lnTo>
                    <a:pt x="1377" y="3491"/>
                  </a:lnTo>
                  <a:lnTo>
                    <a:pt x="1383" y="3510"/>
                  </a:lnTo>
                  <a:lnTo>
                    <a:pt x="1389" y="3535"/>
                  </a:lnTo>
                  <a:lnTo>
                    <a:pt x="1396" y="3556"/>
                  </a:lnTo>
                  <a:lnTo>
                    <a:pt x="1399" y="3575"/>
                  </a:lnTo>
                  <a:lnTo>
                    <a:pt x="1389" y="3594"/>
                  </a:lnTo>
                  <a:lnTo>
                    <a:pt x="1377" y="3616"/>
                  </a:lnTo>
                  <a:lnTo>
                    <a:pt x="1364" y="3631"/>
                  </a:lnTo>
                  <a:lnTo>
                    <a:pt x="1358" y="3638"/>
                  </a:lnTo>
                  <a:lnTo>
                    <a:pt x="1349" y="3647"/>
                  </a:lnTo>
                  <a:lnTo>
                    <a:pt x="1339" y="3653"/>
                  </a:lnTo>
                  <a:lnTo>
                    <a:pt x="1333" y="3660"/>
                  </a:lnTo>
                  <a:lnTo>
                    <a:pt x="1324" y="3669"/>
                  </a:lnTo>
                  <a:lnTo>
                    <a:pt x="1321" y="3675"/>
                  </a:lnTo>
                  <a:lnTo>
                    <a:pt x="1324" y="3694"/>
                  </a:lnTo>
                  <a:lnTo>
                    <a:pt x="1333" y="3716"/>
                  </a:lnTo>
                  <a:lnTo>
                    <a:pt x="1342" y="3734"/>
                  </a:lnTo>
                  <a:lnTo>
                    <a:pt x="1349" y="3753"/>
                  </a:lnTo>
                  <a:lnTo>
                    <a:pt x="1358" y="3775"/>
                  </a:lnTo>
                  <a:lnTo>
                    <a:pt x="1361" y="3794"/>
                  </a:lnTo>
                  <a:lnTo>
                    <a:pt x="1355" y="3813"/>
                  </a:lnTo>
                  <a:lnTo>
                    <a:pt x="1346" y="3834"/>
                  </a:lnTo>
                  <a:lnTo>
                    <a:pt x="1333" y="3850"/>
                  </a:lnTo>
                  <a:lnTo>
                    <a:pt x="1314" y="3859"/>
                  </a:lnTo>
                  <a:lnTo>
                    <a:pt x="1289" y="3866"/>
                  </a:lnTo>
                  <a:lnTo>
                    <a:pt x="1264" y="3869"/>
                  </a:lnTo>
                  <a:lnTo>
                    <a:pt x="1246" y="3866"/>
                  </a:lnTo>
                  <a:lnTo>
                    <a:pt x="1224" y="3856"/>
                  </a:lnTo>
                  <a:lnTo>
                    <a:pt x="1202" y="3838"/>
                  </a:lnTo>
                  <a:lnTo>
                    <a:pt x="1183" y="3822"/>
                  </a:lnTo>
                  <a:lnTo>
                    <a:pt x="1164" y="3816"/>
                  </a:lnTo>
                  <a:lnTo>
                    <a:pt x="1143" y="3809"/>
                  </a:lnTo>
                  <a:lnTo>
                    <a:pt x="1127" y="3800"/>
                  </a:lnTo>
                  <a:lnTo>
                    <a:pt x="1121" y="3781"/>
                  </a:lnTo>
                  <a:lnTo>
                    <a:pt x="1124" y="3759"/>
                  </a:lnTo>
                  <a:lnTo>
                    <a:pt x="1127" y="3738"/>
                  </a:lnTo>
                  <a:lnTo>
                    <a:pt x="1124" y="3719"/>
                  </a:lnTo>
                  <a:lnTo>
                    <a:pt x="1108" y="3700"/>
                  </a:lnTo>
                  <a:lnTo>
                    <a:pt x="1083" y="3681"/>
                  </a:lnTo>
                  <a:lnTo>
                    <a:pt x="1061" y="3666"/>
                  </a:lnTo>
                  <a:lnTo>
                    <a:pt x="1055" y="3666"/>
                  </a:lnTo>
                  <a:lnTo>
                    <a:pt x="1046" y="3663"/>
                  </a:lnTo>
                  <a:lnTo>
                    <a:pt x="1036" y="3663"/>
                  </a:lnTo>
                  <a:lnTo>
                    <a:pt x="1027" y="3660"/>
                  </a:lnTo>
                  <a:lnTo>
                    <a:pt x="1018" y="3660"/>
                  </a:lnTo>
                  <a:lnTo>
                    <a:pt x="996" y="3650"/>
                  </a:lnTo>
                  <a:lnTo>
                    <a:pt x="968" y="3641"/>
                  </a:lnTo>
                  <a:lnTo>
                    <a:pt x="943" y="3631"/>
                  </a:lnTo>
                  <a:lnTo>
                    <a:pt x="918" y="3625"/>
                  </a:lnTo>
                  <a:lnTo>
                    <a:pt x="890" y="3622"/>
                  </a:lnTo>
                  <a:lnTo>
                    <a:pt x="852" y="3622"/>
                  </a:lnTo>
                  <a:lnTo>
                    <a:pt x="824" y="3622"/>
                  </a:lnTo>
                  <a:lnTo>
                    <a:pt x="793" y="3613"/>
                  </a:lnTo>
                  <a:lnTo>
                    <a:pt x="758" y="3603"/>
                  </a:lnTo>
                  <a:lnTo>
                    <a:pt x="734" y="3591"/>
                  </a:lnTo>
                  <a:lnTo>
                    <a:pt x="712" y="3575"/>
                  </a:lnTo>
                  <a:lnTo>
                    <a:pt x="690" y="3550"/>
                  </a:lnTo>
                  <a:lnTo>
                    <a:pt x="671" y="3528"/>
                  </a:lnTo>
                  <a:lnTo>
                    <a:pt x="649" y="3513"/>
                  </a:lnTo>
                  <a:lnTo>
                    <a:pt x="627" y="3500"/>
                  </a:lnTo>
                  <a:lnTo>
                    <a:pt x="599" y="3491"/>
                  </a:lnTo>
                  <a:lnTo>
                    <a:pt x="574" y="3478"/>
                  </a:lnTo>
                  <a:lnTo>
                    <a:pt x="552" y="3466"/>
                  </a:lnTo>
                  <a:lnTo>
                    <a:pt x="537" y="3447"/>
                  </a:lnTo>
                  <a:lnTo>
                    <a:pt x="524" y="3425"/>
                  </a:lnTo>
                  <a:lnTo>
                    <a:pt x="515" y="3407"/>
                  </a:lnTo>
                  <a:lnTo>
                    <a:pt x="512" y="3385"/>
                  </a:lnTo>
                  <a:lnTo>
                    <a:pt x="512" y="3360"/>
                  </a:lnTo>
                  <a:lnTo>
                    <a:pt x="515" y="3341"/>
                  </a:lnTo>
                  <a:lnTo>
                    <a:pt x="518" y="3332"/>
                  </a:lnTo>
                  <a:lnTo>
                    <a:pt x="524" y="3319"/>
                  </a:lnTo>
                  <a:lnTo>
                    <a:pt x="531" y="3310"/>
                  </a:lnTo>
                  <a:lnTo>
                    <a:pt x="540" y="3300"/>
                  </a:lnTo>
                  <a:lnTo>
                    <a:pt x="549" y="3294"/>
                  </a:lnTo>
                  <a:lnTo>
                    <a:pt x="565" y="3291"/>
                  </a:lnTo>
                  <a:lnTo>
                    <a:pt x="584" y="3291"/>
                  </a:lnTo>
                  <a:lnTo>
                    <a:pt x="605" y="3294"/>
                  </a:lnTo>
                  <a:lnTo>
                    <a:pt x="624" y="3297"/>
                  </a:lnTo>
                  <a:lnTo>
                    <a:pt x="637" y="3291"/>
                  </a:lnTo>
                  <a:lnTo>
                    <a:pt x="640" y="3285"/>
                  </a:lnTo>
                  <a:lnTo>
                    <a:pt x="640" y="3279"/>
                  </a:lnTo>
                  <a:lnTo>
                    <a:pt x="640" y="3272"/>
                  </a:lnTo>
                  <a:lnTo>
                    <a:pt x="637" y="3263"/>
                  </a:lnTo>
                  <a:lnTo>
                    <a:pt x="637" y="3254"/>
                  </a:lnTo>
                  <a:lnTo>
                    <a:pt x="637" y="3247"/>
                  </a:lnTo>
                  <a:lnTo>
                    <a:pt x="640" y="3241"/>
                  </a:lnTo>
                  <a:lnTo>
                    <a:pt x="643" y="3238"/>
                  </a:lnTo>
                  <a:lnTo>
                    <a:pt x="649" y="3235"/>
                  </a:lnTo>
                  <a:lnTo>
                    <a:pt x="659" y="3235"/>
                  </a:lnTo>
                  <a:lnTo>
                    <a:pt x="668" y="3235"/>
                  </a:lnTo>
                  <a:lnTo>
                    <a:pt x="674" y="3232"/>
                  </a:lnTo>
                  <a:lnTo>
                    <a:pt x="680" y="3232"/>
                  </a:lnTo>
                  <a:lnTo>
                    <a:pt x="699" y="3226"/>
                  </a:lnTo>
                  <a:lnTo>
                    <a:pt x="724" y="3219"/>
                  </a:lnTo>
                  <a:lnTo>
                    <a:pt x="746" y="3210"/>
                  </a:lnTo>
                  <a:lnTo>
                    <a:pt x="758" y="3201"/>
                  </a:lnTo>
                  <a:lnTo>
                    <a:pt x="765" y="3185"/>
                  </a:lnTo>
                  <a:lnTo>
                    <a:pt x="762" y="3163"/>
                  </a:lnTo>
                  <a:lnTo>
                    <a:pt x="758" y="3144"/>
                  </a:lnTo>
                  <a:lnTo>
                    <a:pt x="752" y="3129"/>
                  </a:lnTo>
                  <a:lnTo>
                    <a:pt x="746" y="3126"/>
                  </a:lnTo>
                  <a:lnTo>
                    <a:pt x="734" y="3119"/>
                  </a:lnTo>
                  <a:lnTo>
                    <a:pt x="724" y="3116"/>
                  </a:lnTo>
                  <a:lnTo>
                    <a:pt x="712" y="3116"/>
                  </a:lnTo>
                  <a:lnTo>
                    <a:pt x="702" y="3116"/>
                  </a:lnTo>
                  <a:lnTo>
                    <a:pt x="684" y="3122"/>
                  </a:lnTo>
                  <a:lnTo>
                    <a:pt x="662" y="3132"/>
                  </a:lnTo>
                  <a:lnTo>
                    <a:pt x="643" y="3141"/>
                  </a:lnTo>
                  <a:lnTo>
                    <a:pt x="621" y="3138"/>
                  </a:lnTo>
                  <a:lnTo>
                    <a:pt x="596" y="3135"/>
                  </a:lnTo>
                  <a:lnTo>
                    <a:pt x="574" y="3129"/>
                  </a:lnTo>
                  <a:lnTo>
                    <a:pt x="556" y="3119"/>
                  </a:lnTo>
                  <a:lnTo>
                    <a:pt x="534" y="3107"/>
                  </a:lnTo>
                  <a:lnTo>
                    <a:pt x="515" y="3097"/>
                  </a:lnTo>
                  <a:lnTo>
                    <a:pt x="499" y="3097"/>
                  </a:lnTo>
                  <a:lnTo>
                    <a:pt x="484" y="3097"/>
                  </a:lnTo>
                  <a:lnTo>
                    <a:pt x="468" y="3094"/>
                  </a:lnTo>
                  <a:lnTo>
                    <a:pt x="456" y="3091"/>
                  </a:lnTo>
                  <a:lnTo>
                    <a:pt x="456" y="3085"/>
                  </a:lnTo>
                  <a:lnTo>
                    <a:pt x="456" y="3079"/>
                  </a:lnTo>
                  <a:lnTo>
                    <a:pt x="456" y="3072"/>
                  </a:lnTo>
                  <a:lnTo>
                    <a:pt x="459" y="3063"/>
                  </a:lnTo>
                  <a:lnTo>
                    <a:pt x="459" y="3057"/>
                  </a:lnTo>
                  <a:lnTo>
                    <a:pt x="459" y="3051"/>
                  </a:lnTo>
                  <a:lnTo>
                    <a:pt x="456" y="3048"/>
                  </a:lnTo>
                  <a:lnTo>
                    <a:pt x="446" y="3044"/>
                  </a:lnTo>
                  <a:lnTo>
                    <a:pt x="431" y="3044"/>
                  </a:lnTo>
                  <a:lnTo>
                    <a:pt x="415" y="3051"/>
                  </a:lnTo>
                  <a:lnTo>
                    <a:pt x="403" y="3057"/>
                  </a:lnTo>
                  <a:lnTo>
                    <a:pt x="403" y="3060"/>
                  </a:lnTo>
                  <a:lnTo>
                    <a:pt x="403" y="3066"/>
                  </a:lnTo>
                  <a:lnTo>
                    <a:pt x="403" y="3072"/>
                  </a:lnTo>
                  <a:lnTo>
                    <a:pt x="403" y="3079"/>
                  </a:lnTo>
                  <a:lnTo>
                    <a:pt x="403" y="3082"/>
                  </a:lnTo>
                  <a:lnTo>
                    <a:pt x="403" y="3085"/>
                  </a:lnTo>
                  <a:lnTo>
                    <a:pt x="387" y="3094"/>
                  </a:lnTo>
                  <a:lnTo>
                    <a:pt x="365" y="3097"/>
                  </a:lnTo>
                  <a:lnTo>
                    <a:pt x="343" y="3094"/>
                  </a:lnTo>
                  <a:lnTo>
                    <a:pt x="328" y="3088"/>
                  </a:lnTo>
                  <a:lnTo>
                    <a:pt x="318" y="3072"/>
                  </a:lnTo>
                  <a:lnTo>
                    <a:pt x="315" y="3048"/>
                  </a:lnTo>
                  <a:lnTo>
                    <a:pt x="318" y="3029"/>
                  </a:lnTo>
                  <a:lnTo>
                    <a:pt x="321" y="3026"/>
                  </a:lnTo>
                  <a:lnTo>
                    <a:pt x="331" y="3023"/>
                  </a:lnTo>
                  <a:lnTo>
                    <a:pt x="337" y="3019"/>
                  </a:lnTo>
                  <a:lnTo>
                    <a:pt x="346" y="3016"/>
                  </a:lnTo>
                  <a:lnTo>
                    <a:pt x="356" y="3013"/>
                  </a:lnTo>
                  <a:lnTo>
                    <a:pt x="362" y="3010"/>
                  </a:lnTo>
                  <a:lnTo>
                    <a:pt x="365" y="3007"/>
                  </a:lnTo>
                  <a:lnTo>
                    <a:pt x="368" y="2988"/>
                  </a:lnTo>
                  <a:lnTo>
                    <a:pt x="365" y="2966"/>
                  </a:lnTo>
                  <a:lnTo>
                    <a:pt x="362" y="2941"/>
                  </a:lnTo>
                  <a:lnTo>
                    <a:pt x="362" y="2923"/>
                  </a:lnTo>
                  <a:lnTo>
                    <a:pt x="378" y="2907"/>
                  </a:lnTo>
                  <a:lnTo>
                    <a:pt x="403" y="2891"/>
                  </a:lnTo>
                  <a:lnTo>
                    <a:pt x="424" y="2882"/>
                  </a:lnTo>
                  <a:lnTo>
                    <a:pt x="437" y="2879"/>
                  </a:lnTo>
                  <a:lnTo>
                    <a:pt x="456" y="2879"/>
                  </a:lnTo>
                  <a:lnTo>
                    <a:pt x="471" y="2879"/>
                  </a:lnTo>
                  <a:lnTo>
                    <a:pt x="487" y="2876"/>
                  </a:lnTo>
                  <a:lnTo>
                    <a:pt x="496" y="2870"/>
                  </a:lnTo>
                  <a:lnTo>
                    <a:pt x="496" y="2863"/>
                  </a:lnTo>
                  <a:lnTo>
                    <a:pt x="490" y="2857"/>
                  </a:lnTo>
                  <a:lnTo>
                    <a:pt x="484" y="2851"/>
                  </a:lnTo>
                  <a:lnTo>
                    <a:pt x="477" y="2845"/>
                  </a:lnTo>
                  <a:lnTo>
                    <a:pt x="468" y="2838"/>
                  </a:lnTo>
                  <a:lnTo>
                    <a:pt x="462" y="2832"/>
                  </a:lnTo>
                  <a:lnTo>
                    <a:pt x="456" y="2826"/>
                  </a:lnTo>
                  <a:lnTo>
                    <a:pt x="452" y="2820"/>
                  </a:lnTo>
                  <a:lnTo>
                    <a:pt x="456" y="2807"/>
                  </a:lnTo>
                  <a:lnTo>
                    <a:pt x="465" y="2791"/>
                  </a:lnTo>
                  <a:lnTo>
                    <a:pt x="477" y="2779"/>
                  </a:lnTo>
                  <a:lnTo>
                    <a:pt x="484" y="2766"/>
                  </a:lnTo>
                  <a:lnTo>
                    <a:pt x="487" y="2748"/>
                  </a:lnTo>
                  <a:lnTo>
                    <a:pt x="487" y="2729"/>
                  </a:lnTo>
                  <a:lnTo>
                    <a:pt x="484" y="2713"/>
                  </a:lnTo>
                  <a:lnTo>
                    <a:pt x="481" y="2707"/>
                  </a:lnTo>
                  <a:lnTo>
                    <a:pt x="474" y="2701"/>
                  </a:lnTo>
                  <a:lnTo>
                    <a:pt x="465" y="2695"/>
                  </a:lnTo>
                  <a:lnTo>
                    <a:pt x="459" y="2688"/>
                  </a:lnTo>
                  <a:lnTo>
                    <a:pt x="452" y="2688"/>
                  </a:lnTo>
                  <a:lnTo>
                    <a:pt x="446" y="2688"/>
                  </a:lnTo>
                  <a:lnTo>
                    <a:pt x="440" y="2692"/>
                  </a:lnTo>
                  <a:lnTo>
                    <a:pt x="434" y="2695"/>
                  </a:lnTo>
                  <a:lnTo>
                    <a:pt x="427" y="2698"/>
                  </a:lnTo>
                  <a:lnTo>
                    <a:pt x="421" y="2698"/>
                  </a:lnTo>
                  <a:lnTo>
                    <a:pt x="399" y="2701"/>
                  </a:lnTo>
                  <a:lnTo>
                    <a:pt x="371" y="2704"/>
                  </a:lnTo>
                  <a:lnTo>
                    <a:pt x="343" y="2704"/>
                  </a:lnTo>
                  <a:lnTo>
                    <a:pt x="321" y="2698"/>
                  </a:lnTo>
                  <a:lnTo>
                    <a:pt x="318" y="2695"/>
                  </a:lnTo>
                  <a:lnTo>
                    <a:pt x="312" y="2688"/>
                  </a:lnTo>
                  <a:lnTo>
                    <a:pt x="309" y="2679"/>
                  </a:lnTo>
                  <a:lnTo>
                    <a:pt x="303" y="2676"/>
                  </a:lnTo>
                  <a:lnTo>
                    <a:pt x="284" y="2673"/>
                  </a:lnTo>
                  <a:lnTo>
                    <a:pt x="262" y="2676"/>
                  </a:lnTo>
                  <a:lnTo>
                    <a:pt x="237" y="2679"/>
                  </a:lnTo>
                  <a:lnTo>
                    <a:pt x="218" y="2676"/>
                  </a:lnTo>
                  <a:lnTo>
                    <a:pt x="209" y="2670"/>
                  </a:lnTo>
                  <a:lnTo>
                    <a:pt x="200" y="2663"/>
                  </a:lnTo>
                  <a:lnTo>
                    <a:pt x="190" y="2654"/>
                  </a:lnTo>
                  <a:lnTo>
                    <a:pt x="181" y="2645"/>
                  </a:lnTo>
                  <a:lnTo>
                    <a:pt x="175" y="2638"/>
                  </a:lnTo>
                  <a:lnTo>
                    <a:pt x="156" y="2617"/>
                  </a:lnTo>
                  <a:lnTo>
                    <a:pt x="137" y="2595"/>
                  </a:lnTo>
                  <a:lnTo>
                    <a:pt x="125" y="2570"/>
                  </a:lnTo>
                  <a:lnTo>
                    <a:pt x="125" y="2564"/>
                  </a:lnTo>
                  <a:lnTo>
                    <a:pt x="121" y="2554"/>
                  </a:lnTo>
                  <a:lnTo>
                    <a:pt x="121" y="2548"/>
                  </a:lnTo>
                  <a:lnTo>
                    <a:pt x="121" y="2539"/>
                  </a:lnTo>
                  <a:lnTo>
                    <a:pt x="121" y="2529"/>
                  </a:lnTo>
                  <a:lnTo>
                    <a:pt x="125" y="2526"/>
                  </a:lnTo>
                  <a:lnTo>
                    <a:pt x="131" y="2523"/>
                  </a:lnTo>
                  <a:lnTo>
                    <a:pt x="137" y="2520"/>
                  </a:lnTo>
                  <a:lnTo>
                    <a:pt x="146" y="2523"/>
                  </a:lnTo>
                  <a:lnTo>
                    <a:pt x="156" y="2523"/>
                  </a:lnTo>
                  <a:lnTo>
                    <a:pt x="165" y="2526"/>
                  </a:lnTo>
                  <a:lnTo>
                    <a:pt x="171" y="2526"/>
                  </a:lnTo>
                  <a:lnTo>
                    <a:pt x="190" y="2520"/>
                  </a:lnTo>
                  <a:lnTo>
                    <a:pt x="212" y="2514"/>
                  </a:lnTo>
                  <a:lnTo>
                    <a:pt x="228" y="2504"/>
                  </a:lnTo>
                  <a:lnTo>
                    <a:pt x="234" y="2485"/>
                  </a:lnTo>
                  <a:lnTo>
                    <a:pt x="237" y="2464"/>
                  </a:lnTo>
                  <a:lnTo>
                    <a:pt x="240" y="2445"/>
                  </a:lnTo>
                  <a:lnTo>
                    <a:pt x="243" y="2426"/>
                  </a:lnTo>
                  <a:lnTo>
                    <a:pt x="249" y="2407"/>
                  </a:lnTo>
                  <a:lnTo>
                    <a:pt x="256" y="2386"/>
                  </a:lnTo>
                  <a:lnTo>
                    <a:pt x="265" y="2373"/>
                  </a:lnTo>
                  <a:lnTo>
                    <a:pt x="278" y="2370"/>
                  </a:lnTo>
                  <a:lnTo>
                    <a:pt x="293" y="2373"/>
                  </a:lnTo>
                  <a:lnTo>
                    <a:pt x="312" y="2376"/>
                  </a:lnTo>
                  <a:lnTo>
                    <a:pt x="324" y="2373"/>
                  </a:lnTo>
                  <a:lnTo>
                    <a:pt x="334" y="2357"/>
                  </a:lnTo>
                  <a:lnTo>
                    <a:pt x="340" y="2336"/>
                  </a:lnTo>
                  <a:lnTo>
                    <a:pt x="343" y="2317"/>
                  </a:lnTo>
                  <a:lnTo>
                    <a:pt x="340" y="2298"/>
                  </a:lnTo>
                  <a:lnTo>
                    <a:pt x="331" y="2276"/>
                  </a:lnTo>
                  <a:lnTo>
                    <a:pt x="321" y="2251"/>
                  </a:lnTo>
                  <a:lnTo>
                    <a:pt x="309" y="2236"/>
                  </a:lnTo>
                  <a:lnTo>
                    <a:pt x="296" y="2220"/>
                  </a:lnTo>
                  <a:lnTo>
                    <a:pt x="278" y="2201"/>
                  </a:lnTo>
                  <a:lnTo>
                    <a:pt x="259" y="2189"/>
                  </a:lnTo>
                  <a:lnTo>
                    <a:pt x="237" y="2179"/>
                  </a:lnTo>
                  <a:lnTo>
                    <a:pt x="212" y="2170"/>
                  </a:lnTo>
                  <a:lnTo>
                    <a:pt x="190" y="2164"/>
                  </a:lnTo>
                  <a:lnTo>
                    <a:pt x="175" y="2161"/>
                  </a:lnTo>
                  <a:lnTo>
                    <a:pt x="156" y="2164"/>
                  </a:lnTo>
                  <a:lnTo>
                    <a:pt x="137" y="2164"/>
                  </a:lnTo>
                  <a:lnTo>
                    <a:pt x="115" y="2151"/>
                  </a:lnTo>
                  <a:lnTo>
                    <a:pt x="90" y="2136"/>
                  </a:lnTo>
                  <a:lnTo>
                    <a:pt x="72" y="2117"/>
                  </a:lnTo>
                  <a:lnTo>
                    <a:pt x="68" y="2101"/>
                  </a:lnTo>
                  <a:lnTo>
                    <a:pt x="72" y="2080"/>
                  </a:lnTo>
                  <a:lnTo>
                    <a:pt x="72" y="2058"/>
                  </a:lnTo>
                  <a:lnTo>
                    <a:pt x="72" y="2042"/>
                  </a:lnTo>
                  <a:lnTo>
                    <a:pt x="59" y="2023"/>
                  </a:lnTo>
                  <a:lnTo>
                    <a:pt x="40" y="2005"/>
                  </a:lnTo>
                  <a:lnTo>
                    <a:pt x="25" y="1986"/>
                  </a:lnTo>
                  <a:lnTo>
                    <a:pt x="18" y="1964"/>
                  </a:lnTo>
                  <a:lnTo>
                    <a:pt x="15" y="1936"/>
                  </a:lnTo>
                  <a:lnTo>
                    <a:pt x="15" y="1911"/>
                  </a:lnTo>
                  <a:lnTo>
                    <a:pt x="18" y="1902"/>
                  </a:lnTo>
                  <a:lnTo>
                    <a:pt x="25" y="1895"/>
                  </a:lnTo>
                  <a:lnTo>
                    <a:pt x="28" y="1886"/>
                  </a:lnTo>
                  <a:lnTo>
                    <a:pt x="34" y="1880"/>
                  </a:lnTo>
                  <a:lnTo>
                    <a:pt x="59" y="1864"/>
                  </a:lnTo>
                  <a:lnTo>
                    <a:pt x="87" y="1852"/>
                  </a:lnTo>
                  <a:lnTo>
                    <a:pt x="112" y="1848"/>
                  </a:lnTo>
                  <a:lnTo>
                    <a:pt x="131" y="1852"/>
                  </a:lnTo>
                  <a:lnTo>
                    <a:pt x="153" y="1864"/>
                  </a:lnTo>
                  <a:lnTo>
                    <a:pt x="175" y="1873"/>
                  </a:lnTo>
                  <a:lnTo>
                    <a:pt x="193" y="1877"/>
                  </a:lnTo>
                  <a:lnTo>
                    <a:pt x="200" y="1873"/>
                  </a:lnTo>
                  <a:lnTo>
                    <a:pt x="209" y="1867"/>
                  </a:lnTo>
                  <a:lnTo>
                    <a:pt x="218" y="1861"/>
                  </a:lnTo>
                  <a:lnTo>
                    <a:pt x="225" y="1855"/>
                  </a:lnTo>
                  <a:lnTo>
                    <a:pt x="231" y="1845"/>
                  </a:lnTo>
                  <a:lnTo>
                    <a:pt x="234" y="1839"/>
                  </a:lnTo>
                  <a:lnTo>
                    <a:pt x="234" y="1820"/>
                  </a:lnTo>
                  <a:lnTo>
                    <a:pt x="231" y="1802"/>
                  </a:lnTo>
                  <a:lnTo>
                    <a:pt x="225" y="1780"/>
                  </a:lnTo>
                  <a:lnTo>
                    <a:pt x="215" y="1764"/>
                  </a:lnTo>
                  <a:lnTo>
                    <a:pt x="209" y="1755"/>
                  </a:lnTo>
                  <a:lnTo>
                    <a:pt x="200" y="1745"/>
                  </a:lnTo>
                  <a:lnTo>
                    <a:pt x="190" y="1736"/>
                  </a:lnTo>
                  <a:lnTo>
                    <a:pt x="181" y="1730"/>
                  </a:lnTo>
                  <a:lnTo>
                    <a:pt x="171" y="1727"/>
                  </a:lnTo>
                  <a:lnTo>
                    <a:pt x="159" y="1724"/>
                  </a:lnTo>
                  <a:lnTo>
                    <a:pt x="143" y="1727"/>
                  </a:lnTo>
                  <a:lnTo>
                    <a:pt x="131" y="1730"/>
                  </a:lnTo>
                  <a:lnTo>
                    <a:pt x="118" y="1727"/>
                  </a:lnTo>
                  <a:lnTo>
                    <a:pt x="115" y="1711"/>
                  </a:lnTo>
                  <a:lnTo>
                    <a:pt x="115" y="1692"/>
                  </a:lnTo>
                  <a:lnTo>
                    <a:pt x="118" y="1670"/>
                  </a:lnTo>
                  <a:lnTo>
                    <a:pt x="118" y="1655"/>
                  </a:lnTo>
                  <a:lnTo>
                    <a:pt x="118" y="1649"/>
                  </a:lnTo>
                  <a:lnTo>
                    <a:pt x="115" y="1639"/>
                  </a:lnTo>
                  <a:lnTo>
                    <a:pt x="109" y="1633"/>
                  </a:lnTo>
                  <a:lnTo>
                    <a:pt x="106" y="1630"/>
                  </a:lnTo>
                  <a:lnTo>
                    <a:pt x="100" y="1627"/>
                  </a:lnTo>
                  <a:lnTo>
                    <a:pt x="93" y="1627"/>
                  </a:lnTo>
                  <a:lnTo>
                    <a:pt x="87" y="1627"/>
                  </a:lnTo>
                  <a:lnTo>
                    <a:pt x="78" y="1627"/>
                  </a:lnTo>
                  <a:lnTo>
                    <a:pt x="75" y="1630"/>
                  </a:lnTo>
                  <a:lnTo>
                    <a:pt x="72" y="1633"/>
                  </a:lnTo>
                  <a:lnTo>
                    <a:pt x="68" y="1639"/>
                  </a:lnTo>
                  <a:lnTo>
                    <a:pt x="65" y="1645"/>
                  </a:lnTo>
                  <a:lnTo>
                    <a:pt x="65" y="1652"/>
                  </a:lnTo>
                  <a:lnTo>
                    <a:pt x="62" y="1655"/>
                  </a:lnTo>
                  <a:lnTo>
                    <a:pt x="50" y="1661"/>
                  </a:lnTo>
                  <a:lnTo>
                    <a:pt x="31" y="1664"/>
                  </a:lnTo>
                  <a:lnTo>
                    <a:pt x="15" y="1661"/>
                  </a:lnTo>
                  <a:lnTo>
                    <a:pt x="3" y="1655"/>
                  </a:lnTo>
                  <a:lnTo>
                    <a:pt x="3" y="1652"/>
                  </a:lnTo>
                  <a:lnTo>
                    <a:pt x="0" y="1642"/>
                  </a:lnTo>
                  <a:lnTo>
                    <a:pt x="3" y="1636"/>
                  </a:lnTo>
                  <a:lnTo>
                    <a:pt x="3" y="1627"/>
                  </a:lnTo>
                  <a:lnTo>
                    <a:pt x="3" y="1617"/>
                  </a:lnTo>
                  <a:lnTo>
                    <a:pt x="3" y="1611"/>
                  </a:lnTo>
                  <a:lnTo>
                    <a:pt x="3" y="1605"/>
                  </a:lnTo>
                  <a:lnTo>
                    <a:pt x="3" y="1599"/>
                  </a:lnTo>
                  <a:lnTo>
                    <a:pt x="3" y="1589"/>
                  </a:lnTo>
                  <a:lnTo>
                    <a:pt x="3" y="1583"/>
                  </a:lnTo>
                  <a:lnTo>
                    <a:pt x="3" y="1577"/>
                  </a:lnTo>
                  <a:lnTo>
                    <a:pt x="9" y="1574"/>
                  </a:lnTo>
                  <a:lnTo>
                    <a:pt x="15" y="1571"/>
                  </a:lnTo>
                  <a:lnTo>
                    <a:pt x="22" y="1567"/>
                  </a:lnTo>
                  <a:lnTo>
                    <a:pt x="31" y="1564"/>
                  </a:lnTo>
                  <a:lnTo>
                    <a:pt x="37" y="1561"/>
                  </a:lnTo>
                  <a:lnTo>
                    <a:pt x="40" y="1558"/>
                  </a:lnTo>
                  <a:lnTo>
                    <a:pt x="43" y="1552"/>
                  </a:lnTo>
                  <a:lnTo>
                    <a:pt x="47" y="1539"/>
                  </a:lnTo>
                  <a:lnTo>
                    <a:pt x="50" y="1530"/>
                  </a:lnTo>
                  <a:lnTo>
                    <a:pt x="53" y="1517"/>
                  </a:lnTo>
                  <a:lnTo>
                    <a:pt x="56" y="1511"/>
                  </a:lnTo>
                  <a:lnTo>
                    <a:pt x="72" y="1489"/>
                  </a:lnTo>
                  <a:lnTo>
                    <a:pt x="90" y="1467"/>
                  </a:lnTo>
                  <a:lnTo>
                    <a:pt x="112" y="1452"/>
                  </a:lnTo>
                  <a:lnTo>
                    <a:pt x="118" y="1449"/>
                  </a:lnTo>
                  <a:lnTo>
                    <a:pt x="125" y="1452"/>
                  </a:lnTo>
                  <a:lnTo>
                    <a:pt x="134" y="1452"/>
                  </a:lnTo>
                  <a:lnTo>
                    <a:pt x="140" y="1452"/>
                  </a:lnTo>
                  <a:lnTo>
                    <a:pt x="150" y="1455"/>
                  </a:lnTo>
                  <a:lnTo>
                    <a:pt x="156" y="1455"/>
                  </a:lnTo>
                  <a:lnTo>
                    <a:pt x="162" y="1452"/>
                  </a:lnTo>
                  <a:lnTo>
                    <a:pt x="171" y="1436"/>
                  </a:lnTo>
                  <a:lnTo>
                    <a:pt x="175" y="1414"/>
                  </a:lnTo>
                  <a:lnTo>
                    <a:pt x="175" y="1393"/>
                  </a:lnTo>
                  <a:lnTo>
                    <a:pt x="175" y="1374"/>
                  </a:lnTo>
                  <a:lnTo>
                    <a:pt x="171" y="1352"/>
                  </a:lnTo>
                  <a:lnTo>
                    <a:pt x="162" y="1327"/>
                  </a:lnTo>
                  <a:lnTo>
                    <a:pt x="159" y="1305"/>
                  </a:lnTo>
                  <a:lnTo>
                    <a:pt x="162" y="1283"/>
                  </a:lnTo>
                  <a:lnTo>
                    <a:pt x="165" y="1261"/>
                  </a:lnTo>
                  <a:lnTo>
                    <a:pt x="171" y="1240"/>
                  </a:lnTo>
                  <a:lnTo>
                    <a:pt x="181" y="1233"/>
                  </a:lnTo>
                  <a:lnTo>
                    <a:pt x="190" y="1227"/>
                  </a:lnTo>
                  <a:lnTo>
                    <a:pt x="200" y="1221"/>
                  </a:lnTo>
                  <a:lnTo>
                    <a:pt x="209" y="1215"/>
                  </a:lnTo>
                  <a:lnTo>
                    <a:pt x="215" y="1211"/>
                  </a:lnTo>
                  <a:lnTo>
                    <a:pt x="221" y="1202"/>
                  </a:lnTo>
                  <a:lnTo>
                    <a:pt x="231" y="1196"/>
                  </a:lnTo>
                  <a:lnTo>
                    <a:pt x="240" y="1190"/>
                  </a:lnTo>
                  <a:lnTo>
                    <a:pt x="246" y="1180"/>
                  </a:lnTo>
                  <a:lnTo>
                    <a:pt x="249" y="1174"/>
                  </a:lnTo>
                  <a:lnTo>
                    <a:pt x="246" y="1155"/>
                  </a:lnTo>
                  <a:lnTo>
                    <a:pt x="240" y="1136"/>
                  </a:lnTo>
                  <a:lnTo>
                    <a:pt x="228" y="1115"/>
                  </a:lnTo>
                  <a:lnTo>
                    <a:pt x="221" y="1096"/>
                  </a:lnTo>
                  <a:lnTo>
                    <a:pt x="221" y="1080"/>
                  </a:lnTo>
                  <a:lnTo>
                    <a:pt x="228" y="1077"/>
                  </a:lnTo>
                  <a:lnTo>
                    <a:pt x="234" y="1077"/>
                  </a:lnTo>
                  <a:lnTo>
                    <a:pt x="243" y="1074"/>
                  </a:lnTo>
                  <a:lnTo>
                    <a:pt x="249" y="1077"/>
                  </a:lnTo>
                  <a:lnTo>
                    <a:pt x="259" y="1077"/>
                  </a:lnTo>
                  <a:lnTo>
                    <a:pt x="268" y="1080"/>
                  </a:lnTo>
                  <a:lnTo>
                    <a:pt x="271" y="1080"/>
                  </a:lnTo>
                  <a:lnTo>
                    <a:pt x="278" y="1087"/>
                  </a:lnTo>
                  <a:lnTo>
                    <a:pt x="281" y="1093"/>
                  </a:lnTo>
                  <a:lnTo>
                    <a:pt x="287" y="1099"/>
                  </a:lnTo>
                  <a:lnTo>
                    <a:pt x="290" y="1108"/>
                  </a:lnTo>
                  <a:lnTo>
                    <a:pt x="296" y="1112"/>
                  </a:lnTo>
                  <a:lnTo>
                    <a:pt x="309" y="1118"/>
                  </a:lnTo>
                  <a:lnTo>
                    <a:pt x="328" y="1121"/>
                  </a:lnTo>
                  <a:lnTo>
                    <a:pt x="346" y="1124"/>
                  </a:lnTo>
                  <a:lnTo>
                    <a:pt x="359" y="1121"/>
                  </a:lnTo>
                  <a:lnTo>
                    <a:pt x="371" y="1105"/>
                  </a:lnTo>
                  <a:lnTo>
                    <a:pt x="378" y="1083"/>
                  </a:lnTo>
                  <a:lnTo>
                    <a:pt x="384" y="1062"/>
                  </a:lnTo>
                  <a:lnTo>
                    <a:pt x="387" y="1040"/>
                  </a:lnTo>
                  <a:lnTo>
                    <a:pt x="390" y="1033"/>
                  </a:lnTo>
                  <a:lnTo>
                    <a:pt x="390" y="1024"/>
                  </a:lnTo>
                  <a:lnTo>
                    <a:pt x="393" y="1015"/>
                  </a:lnTo>
                  <a:lnTo>
                    <a:pt x="396" y="1005"/>
                  </a:lnTo>
                  <a:lnTo>
                    <a:pt x="399" y="996"/>
                  </a:lnTo>
                  <a:lnTo>
                    <a:pt x="403" y="993"/>
                  </a:lnTo>
                  <a:lnTo>
                    <a:pt x="418" y="987"/>
                  </a:lnTo>
                  <a:lnTo>
                    <a:pt x="437" y="990"/>
                  </a:lnTo>
                  <a:lnTo>
                    <a:pt x="459" y="993"/>
                  </a:lnTo>
                  <a:lnTo>
                    <a:pt x="474" y="993"/>
                  </a:lnTo>
                  <a:lnTo>
                    <a:pt x="496" y="980"/>
                  </a:lnTo>
                  <a:lnTo>
                    <a:pt x="518" y="965"/>
                  </a:lnTo>
                  <a:lnTo>
                    <a:pt x="540" y="949"/>
                  </a:lnTo>
                  <a:lnTo>
                    <a:pt x="546" y="943"/>
                  </a:lnTo>
                  <a:lnTo>
                    <a:pt x="556" y="937"/>
                  </a:lnTo>
                  <a:lnTo>
                    <a:pt x="568" y="930"/>
                  </a:lnTo>
                  <a:lnTo>
                    <a:pt x="577" y="927"/>
                  </a:lnTo>
                  <a:lnTo>
                    <a:pt x="584" y="921"/>
                  </a:lnTo>
                  <a:lnTo>
                    <a:pt x="602" y="921"/>
                  </a:lnTo>
                  <a:lnTo>
                    <a:pt x="624" y="921"/>
                  </a:lnTo>
                  <a:lnTo>
                    <a:pt x="640" y="921"/>
                  </a:lnTo>
                  <a:lnTo>
                    <a:pt x="659" y="924"/>
                  </a:lnTo>
                  <a:lnTo>
                    <a:pt x="684" y="924"/>
                  </a:lnTo>
                  <a:lnTo>
                    <a:pt x="702" y="921"/>
                  </a:lnTo>
                  <a:lnTo>
                    <a:pt x="727" y="912"/>
                  </a:lnTo>
                  <a:lnTo>
                    <a:pt x="752" y="899"/>
                  </a:lnTo>
                  <a:lnTo>
                    <a:pt x="771" y="884"/>
                  </a:lnTo>
                  <a:lnTo>
                    <a:pt x="777" y="862"/>
                  </a:lnTo>
                  <a:lnTo>
                    <a:pt x="783" y="837"/>
                  </a:lnTo>
                  <a:lnTo>
                    <a:pt x="787" y="812"/>
                  </a:lnTo>
                  <a:lnTo>
                    <a:pt x="790" y="793"/>
                  </a:lnTo>
                  <a:lnTo>
                    <a:pt x="799" y="774"/>
                  </a:lnTo>
                  <a:lnTo>
                    <a:pt x="815" y="756"/>
                  </a:lnTo>
                  <a:lnTo>
                    <a:pt x="827" y="740"/>
                  </a:lnTo>
                  <a:lnTo>
                    <a:pt x="843" y="721"/>
                  </a:lnTo>
                  <a:lnTo>
                    <a:pt x="868" y="699"/>
                  </a:lnTo>
                  <a:lnTo>
                    <a:pt x="890" y="684"/>
                  </a:lnTo>
                  <a:lnTo>
                    <a:pt x="912" y="674"/>
                  </a:lnTo>
                  <a:lnTo>
                    <a:pt x="921" y="674"/>
                  </a:lnTo>
                  <a:lnTo>
                    <a:pt x="927" y="674"/>
                  </a:lnTo>
                  <a:lnTo>
                    <a:pt x="936" y="681"/>
                  </a:lnTo>
                  <a:lnTo>
                    <a:pt x="946" y="684"/>
                  </a:lnTo>
                  <a:lnTo>
                    <a:pt x="955" y="687"/>
                  </a:lnTo>
                  <a:lnTo>
                    <a:pt x="961" y="687"/>
                  </a:lnTo>
                  <a:lnTo>
                    <a:pt x="980" y="681"/>
                  </a:lnTo>
                  <a:lnTo>
                    <a:pt x="1002" y="665"/>
                  </a:lnTo>
                  <a:lnTo>
                    <a:pt x="1024" y="652"/>
                  </a:lnTo>
                  <a:lnTo>
                    <a:pt x="1043" y="646"/>
                  </a:lnTo>
                  <a:lnTo>
                    <a:pt x="1052" y="646"/>
                  </a:lnTo>
                  <a:lnTo>
                    <a:pt x="1061" y="649"/>
                  </a:lnTo>
                  <a:lnTo>
                    <a:pt x="1074" y="652"/>
                  </a:lnTo>
                  <a:lnTo>
                    <a:pt x="1083" y="659"/>
                  </a:lnTo>
                  <a:lnTo>
                    <a:pt x="1093" y="662"/>
                  </a:lnTo>
                  <a:lnTo>
                    <a:pt x="1099" y="668"/>
                  </a:lnTo>
                  <a:lnTo>
                    <a:pt x="1108" y="674"/>
                  </a:lnTo>
                  <a:lnTo>
                    <a:pt x="1114" y="681"/>
                  </a:lnTo>
                  <a:lnTo>
                    <a:pt x="1124" y="690"/>
                  </a:lnTo>
                  <a:lnTo>
                    <a:pt x="1130" y="696"/>
                  </a:lnTo>
                  <a:lnTo>
                    <a:pt x="1143" y="715"/>
                  </a:lnTo>
                  <a:lnTo>
                    <a:pt x="1161" y="737"/>
                  </a:lnTo>
                  <a:lnTo>
                    <a:pt x="1180" y="752"/>
                  </a:lnTo>
                  <a:lnTo>
                    <a:pt x="1199" y="756"/>
                  </a:lnTo>
                  <a:lnTo>
                    <a:pt x="1221" y="752"/>
                  </a:lnTo>
                  <a:lnTo>
                    <a:pt x="1236" y="746"/>
                  </a:lnTo>
                  <a:lnTo>
                    <a:pt x="1243" y="740"/>
                  </a:lnTo>
                  <a:lnTo>
                    <a:pt x="1246" y="734"/>
                  </a:lnTo>
                  <a:lnTo>
                    <a:pt x="1249" y="721"/>
                  </a:lnTo>
                  <a:lnTo>
                    <a:pt x="1252" y="715"/>
                  </a:lnTo>
                  <a:lnTo>
                    <a:pt x="1255" y="706"/>
                  </a:lnTo>
                  <a:lnTo>
                    <a:pt x="1255" y="696"/>
                  </a:lnTo>
                  <a:lnTo>
                    <a:pt x="1255" y="687"/>
                  </a:lnTo>
                  <a:lnTo>
                    <a:pt x="1252" y="674"/>
                  </a:lnTo>
                  <a:lnTo>
                    <a:pt x="1252" y="665"/>
                  </a:lnTo>
                  <a:lnTo>
                    <a:pt x="1255" y="656"/>
                  </a:lnTo>
                  <a:lnTo>
                    <a:pt x="1258" y="646"/>
                  </a:lnTo>
                  <a:lnTo>
                    <a:pt x="1264" y="637"/>
                  </a:lnTo>
                  <a:lnTo>
                    <a:pt x="1271" y="624"/>
                  </a:lnTo>
                  <a:lnTo>
                    <a:pt x="1274" y="615"/>
                  </a:lnTo>
                  <a:lnTo>
                    <a:pt x="1280" y="606"/>
                  </a:lnTo>
                  <a:lnTo>
                    <a:pt x="1280" y="590"/>
                  </a:lnTo>
                  <a:lnTo>
                    <a:pt x="1280" y="568"/>
                  </a:lnTo>
                  <a:lnTo>
                    <a:pt x="1280" y="553"/>
                  </a:lnTo>
                  <a:lnTo>
                    <a:pt x="1271" y="521"/>
                  </a:lnTo>
                  <a:lnTo>
                    <a:pt x="1261" y="487"/>
                  </a:lnTo>
                  <a:lnTo>
                    <a:pt x="1252" y="456"/>
                  </a:lnTo>
                  <a:lnTo>
                    <a:pt x="1246" y="434"/>
                  </a:lnTo>
                  <a:lnTo>
                    <a:pt x="1236" y="409"/>
                  </a:lnTo>
                  <a:lnTo>
                    <a:pt x="1230" y="387"/>
                  </a:lnTo>
                  <a:lnTo>
                    <a:pt x="1236" y="365"/>
                  </a:lnTo>
                  <a:lnTo>
                    <a:pt x="1246" y="340"/>
                  </a:lnTo>
                  <a:lnTo>
                    <a:pt x="1252" y="315"/>
                  </a:lnTo>
                  <a:lnTo>
                    <a:pt x="1249" y="297"/>
                  </a:lnTo>
                  <a:lnTo>
                    <a:pt x="1243" y="268"/>
                  </a:lnTo>
                  <a:lnTo>
                    <a:pt x="1236" y="243"/>
                  </a:lnTo>
                  <a:lnTo>
                    <a:pt x="1239" y="222"/>
                  </a:lnTo>
                  <a:lnTo>
                    <a:pt x="1243" y="218"/>
                  </a:lnTo>
                  <a:lnTo>
                    <a:pt x="1249" y="215"/>
                  </a:lnTo>
                  <a:lnTo>
                    <a:pt x="1258" y="212"/>
                  </a:lnTo>
                  <a:lnTo>
                    <a:pt x="1267" y="209"/>
                  </a:lnTo>
                  <a:lnTo>
                    <a:pt x="1274" y="203"/>
                  </a:lnTo>
                  <a:lnTo>
                    <a:pt x="1280" y="200"/>
                  </a:lnTo>
                  <a:lnTo>
                    <a:pt x="1283" y="181"/>
                  </a:lnTo>
                  <a:lnTo>
                    <a:pt x="1283" y="159"/>
                  </a:lnTo>
                  <a:lnTo>
                    <a:pt x="1280" y="140"/>
                  </a:lnTo>
                  <a:lnTo>
                    <a:pt x="1274" y="134"/>
                  </a:lnTo>
                  <a:lnTo>
                    <a:pt x="1267" y="125"/>
                  </a:lnTo>
                  <a:lnTo>
                    <a:pt x="1261" y="115"/>
                  </a:lnTo>
                  <a:lnTo>
                    <a:pt x="1255" y="106"/>
                  </a:lnTo>
                  <a:lnTo>
                    <a:pt x="1252" y="100"/>
                  </a:lnTo>
                  <a:lnTo>
                    <a:pt x="1249" y="78"/>
                  </a:lnTo>
                  <a:lnTo>
                    <a:pt x="1246" y="53"/>
                  </a:lnTo>
                  <a:lnTo>
                    <a:pt x="1249" y="34"/>
                  </a:lnTo>
                  <a:lnTo>
                    <a:pt x="1255" y="25"/>
                  </a:lnTo>
                  <a:lnTo>
                    <a:pt x="1267" y="19"/>
                  </a:lnTo>
                  <a:lnTo>
                    <a:pt x="1277" y="9"/>
                  </a:lnTo>
                  <a:lnTo>
                    <a:pt x="1289" y="3"/>
                  </a:lnTo>
                  <a:lnTo>
                    <a:pt x="1299" y="0"/>
                  </a:lnTo>
                  <a:lnTo>
                    <a:pt x="1308" y="0"/>
                  </a:lnTo>
                  <a:lnTo>
                    <a:pt x="1317" y="0"/>
                  </a:lnTo>
                  <a:lnTo>
                    <a:pt x="1330" y="0"/>
                  </a:lnTo>
                  <a:lnTo>
                    <a:pt x="1339" y="0"/>
                  </a:lnTo>
                  <a:lnTo>
                    <a:pt x="1349" y="0"/>
                  </a:lnTo>
                  <a:lnTo>
                    <a:pt x="1371" y="3"/>
                  </a:lnTo>
                  <a:lnTo>
                    <a:pt x="1392" y="6"/>
                  </a:lnTo>
                  <a:lnTo>
                    <a:pt x="1411" y="15"/>
                  </a:lnTo>
                  <a:lnTo>
                    <a:pt x="1421" y="31"/>
                  </a:lnTo>
                  <a:lnTo>
                    <a:pt x="1427" y="53"/>
                  </a:lnTo>
                  <a:lnTo>
                    <a:pt x="1433" y="72"/>
                  </a:lnTo>
                  <a:lnTo>
                    <a:pt x="1445" y="94"/>
                  </a:lnTo>
                  <a:lnTo>
                    <a:pt x="1461" y="115"/>
                  </a:lnTo>
                  <a:lnTo>
                    <a:pt x="1480" y="140"/>
                  </a:lnTo>
                  <a:lnTo>
                    <a:pt x="1489" y="162"/>
                  </a:lnTo>
                  <a:lnTo>
                    <a:pt x="1492" y="190"/>
                  </a:lnTo>
                  <a:lnTo>
                    <a:pt x="1489" y="222"/>
                  </a:lnTo>
                  <a:lnTo>
                    <a:pt x="1489" y="250"/>
                  </a:lnTo>
                  <a:lnTo>
                    <a:pt x="1492" y="275"/>
                  </a:lnTo>
                  <a:lnTo>
                    <a:pt x="1495" y="303"/>
                  </a:lnTo>
                  <a:lnTo>
                    <a:pt x="1502" y="328"/>
                  </a:lnTo>
                  <a:lnTo>
                    <a:pt x="1511" y="350"/>
                  </a:lnTo>
                  <a:lnTo>
                    <a:pt x="1520" y="375"/>
                  </a:lnTo>
                  <a:lnTo>
                    <a:pt x="1533" y="400"/>
                  </a:lnTo>
                  <a:lnTo>
                    <a:pt x="1542" y="421"/>
                  </a:lnTo>
                  <a:lnTo>
                    <a:pt x="1542" y="440"/>
                  </a:lnTo>
                  <a:lnTo>
                    <a:pt x="1542" y="462"/>
                  </a:lnTo>
                  <a:lnTo>
                    <a:pt x="1542" y="481"/>
                  </a:lnTo>
                  <a:lnTo>
                    <a:pt x="1539" y="490"/>
                  </a:lnTo>
                  <a:lnTo>
                    <a:pt x="1533" y="496"/>
                  </a:lnTo>
                  <a:lnTo>
                    <a:pt x="1527" y="506"/>
                  </a:lnTo>
                  <a:lnTo>
                    <a:pt x="1524" y="515"/>
                  </a:lnTo>
                  <a:lnTo>
                    <a:pt x="1517" y="524"/>
                  </a:lnTo>
                  <a:lnTo>
                    <a:pt x="1517" y="531"/>
                  </a:lnTo>
                  <a:lnTo>
                    <a:pt x="1520" y="549"/>
                  </a:lnTo>
                  <a:lnTo>
                    <a:pt x="1527" y="568"/>
                  </a:lnTo>
                  <a:lnTo>
                    <a:pt x="1536" y="590"/>
                  </a:lnTo>
                  <a:lnTo>
                    <a:pt x="1542" y="606"/>
                  </a:lnTo>
                  <a:lnTo>
                    <a:pt x="1542" y="634"/>
                  </a:lnTo>
                  <a:lnTo>
                    <a:pt x="1542" y="668"/>
                  </a:lnTo>
                  <a:lnTo>
                    <a:pt x="1542" y="693"/>
                  </a:lnTo>
                  <a:lnTo>
                    <a:pt x="1536" y="718"/>
                  </a:lnTo>
                  <a:lnTo>
                    <a:pt x="1527" y="743"/>
                  </a:lnTo>
                  <a:lnTo>
                    <a:pt x="1520" y="765"/>
                  </a:lnTo>
                  <a:lnTo>
                    <a:pt x="1517" y="790"/>
                  </a:lnTo>
                  <a:lnTo>
                    <a:pt x="1514" y="821"/>
                  </a:lnTo>
                  <a:lnTo>
                    <a:pt x="1517" y="852"/>
                  </a:lnTo>
                  <a:lnTo>
                    <a:pt x="1520" y="877"/>
                  </a:lnTo>
                  <a:lnTo>
                    <a:pt x="1530" y="896"/>
                  </a:lnTo>
                  <a:lnTo>
                    <a:pt x="1545" y="918"/>
                  </a:lnTo>
                  <a:lnTo>
                    <a:pt x="1561" y="940"/>
                  </a:lnTo>
                  <a:lnTo>
                    <a:pt x="1577" y="955"/>
                  </a:lnTo>
                  <a:lnTo>
                    <a:pt x="1595" y="968"/>
                  </a:lnTo>
                  <a:lnTo>
                    <a:pt x="1620" y="983"/>
                  </a:lnTo>
                  <a:lnTo>
                    <a:pt x="1642" y="999"/>
                  </a:lnTo>
                  <a:lnTo>
                    <a:pt x="1655" y="1018"/>
                  </a:lnTo>
                  <a:lnTo>
                    <a:pt x="1664" y="1043"/>
                  </a:lnTo>
                  <a:lnTo>
                    <a:pt x="1673" y="1068"/>
                  </a:lnTo>
                  <a:lnTo>
                    <a:pt x="1677" y="1090"/>
                  </a:lnTo>
                  <a:lnTo>
                    <a:pt x="1673" y="1108"/>
                  </a:lnTo>
                  <a:lnTo>
                    <a:pt x="1664" y="1124"/>
                  </a:lnTo>
                  <a:lnTo>
                    <a:pt x="1655" y="1143"/>
                  </a:lnTo>
                  <a:lnTo>
                    <a:pt x="1652" y="1161"/>
                  </a:lnTo>
                  <a:lnTo>
                    <a:pt x="1655" y="1177"/>
                  </a:lnTo>
                  <a:lnTo>
                    <a:pt x="1664" y="1199"/>
                  </a:lnTo>
                  <a:lnTo>
                    <a:pt x="1673" y="1221"/>
                  </a:lnTo>
                  <a:lnTo>
                    <a:pt x="1680" y="1240"/>
                  </a:lnTo>
                  <a:lnTo>
                    <a:pt x="1683" y="1271"/>
                  </a:lnTo>
                  <a:lnTo>
                    <a:pt x="1683" y="1308"/>
                  </a:lnTo>
                  <a:lnTo>
                    <a:pt x="1680" y="1339"/>
                  </a:lnTo>
                  <a:lnTo>
                    <a:pt x="1680" y="1364"/>
                  </a:lnTo>
                  <a:lnTo>
                    <a:pt x="1680" y="1396"/>
                  </a:lnTo>
                  <a:lnTo>
                    <a:pt x="1680" y="1427"/>
                  </a:lnTo>
                  <a:lnTo>
                    <a:pt x="1680" y="1452"/>
                  </a:lnTo>
                  <a:lnTo>
                    <a:pt x="1689" y="1477"/>
                  </a:lnTo>
                  <a:lnTo>
                    <a:pt x="1698" y="1505"/>
                  </a:lnTo>
                  <a:lnTo>
                    <a:pt x="1705" y="1527"/>
                  </a:lnTo>
                  <a:lnTo>
                    <a:pt x="1717" y="1558"/>
                  </a:lnTo>
                  <a:lnTo>
                    <a:pt x="1727" y="1592"/>
                  </a:lnTo>
                  <a:lnTo>
                    <a:pt x="1736" y="1620"/>
                  </a:lnTo>
                  <a:lnTo>
                    <a:pt x="1739" y="1652"/>
                  </a:lnTo>
                  <a:lnTo>
                    <a:pt x="1745" y="1686"/>
                  </a:lnTo>
                  <a:lnTo>
                    <a:pt x="1748" y="1714"/>
                  </a:lnTo>
                  <a:lnTo>
                    <a:pt x="1748" y="1742"/>
                  </a:lnTo>
                  <a:lnTo>
                    <a:pt x="1745" y="1777"/>
                  </a:lnTo>
                  <a:lnTo>
                    <a:pt x="1742" y="1814"/>
                  </a:lnTo>
                  <a:lnTo>
                    <a:pt x="1742" y="1842"/>
                  </a:lnTo>
                  <a:lnTo>
                    <a:pt x="1748" y="1870"/>
                  </a:lnTo>
                  <a:lnTo>
                    <a:pt x="1761" y="1902"/>
                  </a:lnTo>
                  <a:lnTo>
                    <a:pt x="1776" y="1933"/>
                  </a:lnTo>
                  <a:lnTo>
                    <a:pt x="1786" y="1964"/>
                  </a:lnTo>
                  <a:lnTo>
                    <a:pt x="1795" y="1992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AU" sz="1000" kern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84" name="Freeform 30"/>
          <p:cNvSpPr>
            <a:spLocks noEditPoints="1"/>
          </p:cNvSpPr>
          <p:nvPr/>
        </p:nvSpPr>
        <p:spPr bwMode="auto">
          <a:xfrm>
            <a:off x="3734494" y="1924420"/>
            <a:ext cx="347238" cy="431568"/>
          </a:xfrm>
          <a:custGeom>
            <a:avLst/>
            <a:gdLst>
              <a:gd name="T0" fmla="*/ 246 w 350"/>
              <a:gd name="T1" fmla="*/ 191 h 435"/>
              <a:gd name="T2" fmla="*/ 83 w 350"/>
              <a:gd name="T3" fmla="*/ 197 h 435"/>
              <a:gd name="T4" fmla="*/ 79 w 350"/>
              <a:gd name="T5" fmla="*/ 189 h 435"/>
              <a:gd name="T6" fmla="*/ 121 w 350"/>
              <a:gd name="T7" fmla="*/ 228 h 435"/>
              <a:gd name="T8" fmla="*/ 137 w 350"/>
              <a:gd name="T9" fmla="*/ 233 h 435"/>
              <a:gd name="T10" fmla="*/ 129 w 350"/>
              <a:gd name="T11" fmla="*/ 246 h 435"/>
              <a:gd name="T12" fmla="*/ 115 w 350"/>
              <a:gd name="T13" fmla="*/ 240 h 435"/>
              <a:gd name="T14" fmla="*/ 121 w 350"/>
              <a:gd name="T15" fmla="*/ 228 h 435"/>
              <a:gd name="T16" fmla="*/ 209 w 350"/>
              <a:gd name="T17" fmla="*/ 230 h 435"/>
              <a:gd name="T18" fmla="*/ 207 w 350"/>
              <a:gd name="T19" fmla="*/ 245 h 435"/>
              <a:gd name="T20" fmla="*/ 190 w 350"/>
              <a:gd name="T21" fmla="*/ 243 h 435"/>
              <a:gd name="T22" fmla="*/ 192 w 350"/>
              <a:gd name="T23" fmla="*/ 228 h 435"/>
              <a:gd name="T24" fmla="*/ 170 w 350"/>
              <a:gd name="T25" fmla="*/ 228 h 435"/>
              <a:gd name="T26" fmla="*/ 173 w 350"/>
              <a:gd name="T27" fmla="*/ 243 h 435"/>
              <a:gd name="T28" fmla="*/ 154 w 350"/>
              <a:gd name="T29" fmla="*/ 245 h 435"/>
              <a:gd name="T30" fmla="*/ 153 w 350"/>
              <a:gd name="T31" fmla="*/ 230 h 435"/>
              <a:gd name="T32" fmla="*/ 93 w 350"/>
              <a:gd name="T33" fmla="*/ 228 h 435"/>
              <a:gd name="T34" fmla="*/ 99 w 350"/>
              <a:gd name="T35" fmla="*/ 240 h 435"/>
              <a:gd name="T36" fmla="*/ 83 w 350"/>
              <a:gd name="T37" fmla="*/ 246 h 435"/>
              <a:gd name="T38" fmla="*/ 78 w 350"/>
              <a:gd name="T39" fmla="*/ 233 h 435"/>
              <a:gd name="T40" fmla="*/ 241 w 350"/>
              <a:gd name="T41" fmla="*/ 158 h 435"/>
              <a:gd name="T42" fmla="*/ 246 w 350"/>
              <a:gd name="T43" fmla="*/ 167 h 435"/>
              <a:gd name="T44" fmla="*/ 80 w 350"/>
              <a:gd name="T45" fmla="*/ 170 h 435"/>
              <a:gd name="T46" fmla="*/ 80 w 350"/>
              <a:gd name="T47" fmla="*/ 160 h 435"/>
              <a:gd name="T48" fmla="*/ 243 w 350"/>
              <a:gd name="T49" fmla="*/ 132 h 435"/>
              <a:gd name="T50" fmla="*/ 243 w 350"/>
              <a:gd name="T51" fmla="*/ 142 h 435"/>
              <a:gd name="T52" fmla="*/ 79 w 350"/>
              <a:gd name="T53" fmla="*/ 141 h 435"/>
              <a:gd name="T54" fmla="*/ 83 w 350"/>
              <a:gd name="T55" fmla="*/ 131 h 435"/>
              <a:gd name="T56" fmla="*/ 246 w 350"/>
              <a:gd name="T57" fmla="*/ 106 h 435"/>
              <a:gd name="T58" fmla="*/ 241 w 350"/>
              <a:gd name="T59" fmla="*/ 116 h 435"/>
              <a:gd name="T60" fmla="*/ 78 w 350"/>
              <a:gd name="T61" fmla="*/ 109 h 435"/>
              <a:gd name="T62" fmla="*/ 241 w 350"/>
              <a:gd name="T63" fmla="*/ 103 h 435"/>
              <a:gd name="T64" fmla="*/ 2 w 350"/>
              <a:gd name="T65" fmla="*/ 402 h 435"/>
              <a:gd name="T66" fmla="*/ 13 w 350"/>
              <a:gd name="T67" fmla="*/ 4 h 435"/>
              <a:gd name="T68" fmla="*/ 321 w 350"/>
              <a:gd name="T69" fmla="*/ 14 h 435"/>
              <a:gd name="T70" fmla="*/ 310 w 350"/>
              <a:gd name="T71" fmla="*/ 291 h 435"/>
              <a:gd name="T72" fmla="*/ 300 w 350"/>
              <a:gd name="T73" fmla="*/ 43 h 435"/>
              <a:gd name="T74" fmla="*/ 21 w 350"/>
              <a:gd name="T75" fmla="*/ 44 h 435"/>
              <a:gd name="T76" fmla="*/ 24 w 350"/>
              <a:gd name="T77" fmla="*/ 367 h 435"/>
              <a:gd name="T78" fmla="*/ 184 w 350"/>
              <a:gd name="T79" fmla="*/ 376 h 435"/>
              <a:gd name="T80" fmla="*/ 229 w 350"/>
              <a:gd name="T81" fmla="*/ 414 h 435"/>
              <a:gd name="T82" fmla="*/ 203 w 350"/>
              <a:gd name="T83" fmla="*/ 266 h 435"/>
              <a:gd name="T84" fmla="*/ 216 w 350"/>
              <a:gd name="T85" fmla="*/ 255 h 435"/>
              <a:gd name="T86" fmla="*/ 232 w 350"/>
              <a:gd name="T87" fmla="*/ 264 h 435"/>
              <a:gd name="T88" fmla="*/ 262 w 350"/>
              <a:gd name="T89" fmla="*/ 308 h 435"/>
              <a:gd name="T90" fmla="*/ 280 w 350"/>
              <a:gd name="T91" fmla="*/ 310 h 435"/>
              <a:gd name="T92" fmla="*/ 295 w 350"/>
              <a:gd name="T93" fmla="*/ 308 h 435"/>
              <a:gd name="T94" fmla="*/ 310 w 350"/>
              <a:gd name="T95" fmla="*/ 304 h 435"/>
              <a:gd name="T96" fmla="*/ 324 w 350"/>
              <a:gd name="T97" fmla="*/ 311 h 435"/>
              <a:gd name="T98" fmla="*/ 350 w 350"/>
              <a:gd name="T99" fmla="*/ 405 h 435"/>
              <a:gd name="T100" fmla="*/ 285 w 350"/>
              <a:gd name="T101" fmla="*/ 434 h 435"/>
              <a:gd name="T102" fmla="*/ 220 w 350"/>
              <a:gd name="T103" fmla="*/ 386 h 435"/>
              <a:gd name="T104" fmla="*/ 190 w 350"/>
              <a:gd name="T105" fmla="*/ 359 h 435"/>
              <a:gd name="T106" fmla="*/ 197 w 350"/>
              <a:gd name="T107" fmla="*/ 343 h 435"/>
              <a:gd name="T108" fmla="*/ 226 w 350"/>
              <a:gd name="T109" fmla="*/ 352 h 435"/>
              <a:gd name="T110" fmla="*/ 205 w 350"/>
              <a:gd name="T111" fmla="*/ 277 h 435"/>
              <a:gd name="T112" fmla="*/ 168 w 350"/>
              <a:gd name="T113" fmla="*/ 389 h 435"/>
              <a:gd name="T114" fmla="*/ 164 w 350"/>
              <a:gd name="T115" fmla="*/ 399 h 435"/>
              <a:gd name="T116" fmla="*/ 153 w 350"/>
              <a:gd name="T117" fmla="*/ 395 h 435"/>
              <a:gd name="T118" fmla="*/ 157 w 350"/>
              <a:gd name="T119" fmla="*/ 38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0" h="435">
                <a:moveTo>
                  <a:pt x="241" y="186"/>
                </a:moveTo>
                <a:lnTo>
                  <a:pt x="243" y="186"/>
                </a:lnTo>
                <a:lnTo>
                  <a:pt x="246" y="189"/>
                </a:lnTo>
                <a:lnTo>
                  <a:pt x="246" y="191"/>
                </a:lnTo>
                <a:lnTo>
                  <a:pt x="246" y="194"/>
                </a:lnTo>
                <a:lnTo>
                  <a:pt x="243" y="197"/>
                </a:lnTo>
                <a:lnTo>
                  <a:pt x="241" y="197"/>
                </a:lnTo>
                <a:lnTo>
                  <a:pt x="83" y="197"/>
                </a:lnTo>
                <a:lnTo>
                  <a:pt x="80" y="197"/>
                </a:lnTo>
                <a:lnTo>
                  <a:pt x="79" y="194"/>
                </a:lnTo>
                <a:lnTo>
                  <a:pt x="78" y="191"/>
                </a:lnTo>
                <a:lnTo>
                  <a:pt x="79" y="189"/>
                </a:lnTo>
                <a:lnTo>
                  <a:pt x="80" y="186"/>
                </a:lnTo>
                <a:lnTo>
                  <a:pt x="83" y="186"/>
                </a:lnTo>
                <a:lnTo>
                  <a:pt x="241" y="186"/>
                </a:lnTo>
                <a:close/>
                <a:moveTo>
                  <a:pt x="121" y="228"/>
                </a:moveTo>
                <a:lnTo>
                  <a:pt x="129" y="228"/>
                </a:lnTo>
                <a:lnTo>
                  <a:pt x="134" y="228"/>
                </a:lnTo>
                <a:lnTo>
                  <a:pt x="135" y="230"/>
                </a:lnTo>
                <a:lnTo>
                  <a:pt x="137" y="233"/>
                </a:lnTo>
                <a:lnTo>
                  <a:pt x="137" y="240"/>
                </a:lnTo>
                <a:lnTo>
                  <a:pt x="135" y="243"/>
                </a:lnTo>
                <a:lnTo>
                  <a:pt x="134" y="245"/>
                </a:lnTo>
                <a:lnTo>
                  <a:pt x="129" y="246"/>
                </a:lnTo>
                <a:lnTo>
                  <a:pt x="121" y="246"/>
                </a:lnTo>
                <a:lnTo>
                  <a:pt x="118" y="245"/>
                </a:lnTo>
                <a:lnTo>
                  <a:pt x="115" y="243"/>
                </a:lnTo>
                <a:lnTo>
                  <a:pt x="115" y="240"/>
                </a:lnTo>
                <a:lnTo>
                  <a:pt x="115" y="233"/>
                </a:lnTo>
                <a:lnTo>
                  <a:pt x="115" y="230"/>
                </a:lnTo>
                <a:lnTo>
                  <a:pt x="118" y="228"/>
                </a:lnTo>
                <a:lnTo>
                  <a:pt x="121" y="228"/>
                </a:lnTo>
                <a:close/>
                <a:moveTo>
                  <a:pt x="194" y="228"/>
                </a:moveTo>
                <a:lnTo>
                  <a:pt x="205" y="228"/>
                </a:lnTo>
                <a:lnTo>
                  <a:pt x="207" y="228"/>
                </a:lnTo>
                <a:lnTo>
                  <a:pt x="209" y="230"/>
                </a:lnTo>
                <a:lnTo>
                  <a:pt x="210" y="233"/>
                </a:lnTo>
                <a:lnTo>
                  <a:pt x="210" y="240"/>
                </a:lnTo>
                <a:lnTo>
                  <a:pt x="209" y="243"/>
                </a:lnTo>
                <a:lnTo>
                  <a:pt x="207" y="245"/>
                </a:lnTo>
                <a:lnTo>
                  <a:pt x="205" y="246"/>
                </a:lnTo>
                <a:lnTo>
                  <a:pt x="194" y="246"/>
                </a:lnTo>
                <a:lnTo>
                  <a:pt x="192" y="245"/>
                </a:lnTo>
                <a:lnTo>
                  <a:pt x="190" y="243"/>
                </a:lnTo>
                <a:lnTo>
                  <a:pt x="189" y="240"/>
                </a:lnTo>
                <a:lnTo>
                  <a:pt x="189" y="233"/>
                </a:lnTo>
                <a:lnTo>
                  <a:pt x="190" y="230"/>
                </a:lnTo>
                <a:lnTo>
                  <a:pt x="192" y="228"/>
                </a:lnTo>
                <a:lnTo>
                  <a:pt x="194" y="228"/>
                </a:lnTo>
                <a:close/>
                <a:moveTo>
                  <a:pt x="158" y="228"/>
                </a:moveTo>
                <a:lnTo>
                  <a:pt x="167" y="228"/>
                </a:lnTo>
                <a:lnTo>
                  <a:pt x="170" y="228"/>
                </a:lnTo>
                <a:lnTo>
                  <a:pt x="173" y="230"/>
                </a:lnTo>
                <a:lnTo>
                  <a:pt x="173" y="233"/>
                </a:lnTo>
                <a:lnTo>
                  <a:pt x="173" y="240"/>
                </a:lnTo>
                <a:lnTo>
                  <a:pt x="173" y="243"/>
                </a:lnTo>
                <a:lnTo>
                  <a:pt x="170" y="245"/>
                </a:lnTo>
                <a:lnTo>
                  <a:pt x="167" y="246"/>
                </a:lnTo>
                <a:lnTo>
                  <a:pt x="158" y="246"/>
                </a:lnTo>
                <a:lnTo>
                  <a:pt x="154" y="245"/>
                </a:lnTo>
                <a:lnTo>
                  <a:pt x="153" y="243"/>
                </a:lnTo>
                <a:lnTo>
                  <a:pt x="151" y="240"/>
                </a:lnTo>
                <a:lnTo>
                  <a:pt x="151" y="233"/>
                </a:lnTo>
                <a:lnTo>
                  <a:pt x="153" y="230"/>
                </a:lnTo>
                <a:lnTo>
                  <a:pt x="154" y="228"/>
                </a:lnTo>
                <a:lnTo>
                  <a:pt x="158" y="228"/>
                </a:lnTo>
                <a:close/>
                <a:moveTo>
                  <a:pt x="83" y="228"/>
                </a:moveTo>
                <a:lnTo>
                  <a:pt x="93" y="228"/>
                </a:lnTo>
                <a:lnTo>
                  <a:pt x="96" y="228"/>
                </a:lnTo>
                <a:lnTo>
                  <a:pt x="98" y="230"/>
                </a:lnTo>
                <a:lnTo>
                  <a:pt x="99" y="233"/>
                </a:lnTo>
                <a:lnTo>
                  <a:pt x="99" y="240"/>
                </a:lnTo>
                <a:lnTo>
                  <a:pt x="98" y="243"/>
                </a:lnTo>
                <a:lnTo>
                  <a:pt x="96" y="245"/>
                </a:lnTo>
                <a:lnTo>
                  <a:pt x="93" y="246"/>
                </a:lnTo>
                <a:lnTo>
                  <a:pt x="83" y="246"/>
                </a:lnTo>
                <a:lnTo>
                  <a:pt x="80" y="245"/>
                </a:lnTo>
                <a:lnTo>
                  <a:pt x="79" y="243"/>
                </a:lnTo>
                <a:lnTo>
                  <a:pt x="78" y="240"/>
                </a:lnTo>
                <a:lnTo>
                  <a:pt x="78" y="233"/>
                </a:lnTo>
                <a:lnTo>
                  <a:pt x="79" y="230"/>
                </a:lnTo>
                <a:lnTo>
                  <a:pt x="80" y="228"/>
                </a:lnTo>
                <a:lnTo>
                  <a:pt x="83" y="228"/>
                </a:lnTo>
                <a:close/>
                <a:moveTo>
                  <a:pt x="241" y="158"/>
                </a:moveTo>
                <a:lnTo>
                  <a:pt x="243" y="160"/>
                </a:lnTo>
                <a:lnTo>
                  <a:pt x="246" y="161"/>
                </a:lnTo>
                <a:lnTo>
                  <a:pt x="246" y="164"/>
                </a:lnTo>
                <a:lnTo>
                  <a:pt x="246" y="167"/>
                </a:lnTo>
                <a:lnTo>
                  <a:pt x="243" y="170"/>
                </a:lnTo>
                <a:lnTo>
                  <a:pt x="241" y="171"/>
                </a:lnTo>
                <a:lnTo>
                  <a:pt x="83" y="171"/>
                </a:lnTo>
                <a:lnTo>
                  <a:pt x="80" y="170"/>
                </a:lnTo>
                <a:lnTo>
                  <a:pt x="79" y="167"/>
                </a:lnTo>
                <a:lnTo>
                  <a:pt x="78" y="164"/>
                </a:lnTo>
                <a:lnTo>
                  <a:pt x="79" y="161"/>
                </a:lnTo>
                <a:lnTo>
                  <a:pt x="80" y="160"/>
                </a:lnTo>
                <a:lnTo>
                  <a:pt x="83" y="158"/>
                </a:lnTo>
                <a:lnTo>
                  <a:pt x="241" y="158"/>
                </a:lnTo>
                <a:close/>
                <a:moveTo>
                  <a:pt x="241" y="131"/>
                </a:moveTo>
                <a:lnTo>
                  <a:pt x="243" y="132"/>
                </a:lnTo>
                <a:lnTo>
                  <a:pt x="246" y="134"/>
                </a:lnTo>
                <a:lnTo>
                  <a:pt x="246" y="137"/>
                </a:lnTo>
                <a:lnTo>
                  <a:pt x="246" y="141"/>
                </a:lnTo>
                <a:lnTo>
                  <a:pt x="243" y="142"/>
                </a:lnTo>
                <a:lnTo>
                  <a:pt x="241" y="144"/>
                </a:lnTo>
                <a:lnTo>
                  <a:pt x="83" y="144"/>
                </a:lnTo>
                <a:lnTo>
                  <a:pt x="80" y="142"/>
                </a:lnTo>
                <a:lnTo>
                  <a:pt x="79" y="141"/>
                </a:lnTo>
                <a:lnTo>
                  <a:pt x="78" y="137"/>
                </a:lnTo>
                <a:lnTo>
                  <a:pt x="79" y="134"/>
                </a:lnTo>
                <a:lnTo>
                  <a:pt x="80" y="132"/>
                </a:lnTo>
                <a:lnTo>
                  <a:pt x="83" y="131"/>
                </a:lnTo>
                <a:lnTo>
                  <a:pt x="241" y="131"/>
                </a:lnTo>
                <a:close/>
                <a:moveTo>
                  <a:pt x="241" y="103"/>
                </a:moveTo>
                <a:lnTo>
                  <a:pt x="243" y="105"/>
                </a:lnTo>
                <a:lnTo>
                  <a:pt x="246" y="106"/>
                </a:lnTo>
                <a:lnTo>
                  <a:pt x="246" y="109"/>
                </a:lnTo>
                <a:lnTo>
                  <a:pt x="246" y="114"/>
                </a:lnTo>
                <a:lnTo>
                  <a:pt x="243" y="115"/>
                </a:lnTo>
                <a:lnTo>
                  <a:pt x="241" y="116"/>
                </a:lnTo>
                <a:lnTo>
                  <a:pt x="83" y="116"/>
                </a:lnTo>
                <a:lnTo>
                  <a:pt x="80" y="115"/>
                </a:lnTo>
                <a:lnTo>
                  <a:pt x="79" y="114"/>
                </a:lnTo>
                <a:lnTo>
                  <a:pt x="78" y="109"/>
                </a:lnTo>
                <a:lnTo>
                  <a:pt x="79" y="106"/>
                </a:lnTo>
                <a:lnTo>
                  <a:pt x="80" y="105"/>
                </a:lnTo>
                <a:lnTo>
                  <a:pt x="83" y="103"/>
                </a:lnTo>
                <a:lnTo>
                  <a:pt x="241" y="103"/>
                </a:lnTo>
                <a:close/>
                <a:moveTo>
                  <a:pt x="231" y="415"/>
                </a:moveTo>
                <a:lnTo>
                  <a:pt x="27" y="415"/>
                </a:lnTo>
                <a:lnTo>
                  <a:pt x="13" y="411"/>
                </a:lnTo>
                <a:lnTo>
                  <a:pt x="2" y="402"/>
                </a:lnTo>
                <a:lnTo>
                  <a:pt x="0" y="388"/>
                </a:lnTo>
                <a:lnTo>
                  <a:pt x="0" y="27"/>
                </a:lnTo>
                <a:lnTo>
                  <a:pt x="2" y="14"/>
                </a:lnTo>
                <a:lnTo>
                  <a:pt x="13" y="4"/>
                </a:lnTo>
                <a:lnTo>
                  <a:pt x="27" y="0"/>
                </a:lnTo>
                <a:lnTo>
                  <a:pt x="298" y="0"/>
                </a:lnTo>
                <a:lnTo>
                  <a:pt x="311" y="4"/>
                </a:lnTo>
                <a:lnTo>
                  <a:pt x="321" y="14"/>
                </a:lnTo>
                <a:lnTo>
                  <a:pt x="324" y="27"/>
                </a:lnTo>
                <a:lnTo>
                  <a:pt x="324" y="292"/>
                </a:lnTo>
                <a:lnTo>
                  <a:pt x="319" y="291"/>
                </a:lnTo>
                <a:lnTo>
                  <a:pt x="310" y="291"/>
                </a:lnTo>
                <a:lnTo>
                  <a:pt x="303" y="292"/>
                </a:lnTo>
                <a:lnTo>
                  <a:pt x="303" y="47"/>
                </a:lnTo>
                <a:lnTo>
                  <a:pt x="303" y="44"/>
                </a:lnTo>
                <a:lnTo>
                  <a:pt x="300" y="43"/>
                </a:lnTo>
                <a:lnTo>
                  <a:pt x="298" y="41"/>
                </a:lnTo>
                <a:lnTo>
                  <a:pt x="27" y="41"/>
                </a:lnTo>
                <a:lnTo>
                  <a:pt x="24" y="43"/>
                </a:lnTo>
                <a:lnTo>
                  <a:pt x="21" y="44"/>
                </a:lnTo>
                <a:lnTo>
                  <a:pt x="21" y="47"/>
                </a:lnTo>
                <a:lnTo>
                  <a:pt x="21" y="363"/>
                </a:lnTo>
                <a:lnTo>
                  <a:pt x="21" y="366"/>
                </a:lnTo>
                <a:lnTo>
                  <a:pt x="24" y="367"/>
                </a:lnTo>
                <a:lnTo>
                  <a:pt x="27" y="369"/>
                </a:lnTo>
                <a:lnTo>
                  <a:pt x="180" y="369"/>
                </a:lnTo>
                <a:lnTo>
                  <a:pt x="181" y="373"/>
                </a:lnTo>
                <a:lnTo>
                  <a:pt x="184" y="376"/>
                </a:lnTo>
                <a:lnTo>
                  <a:pt x="187" y="379"/>
                </a:lnTo>
                <a:lnTo>
                  <a:pt x="192" y="382"/>
                </a:lnTo>
                <a:lnTo>
                  <a:pt x="212" y="396"/>
                </a:lnTo>
                <a:lnTo>
                  <a:pt x="229" y="414"/>
                </a:lnTo>
                <a:lnTo>
                  <a:pt x="231" y="415"/>
                </a:lnTo>
                <a:close/>
                <a:moveTo>
                  <a:pt x="205" y="277"/>
                </a:moveTo>
                <a:lnTo>
                  <a:pt x="203" y="271"/>
                </a:lnTo>
                <a:lnTo>
                  <a:pt x="203" y="266"/>
                </a:lnTo>
                <a:lnTo>
                  <a:pt x="206" y="262"/>
                </a:lnTo>
                <a:lnTo>
                  <a:pt x="207" y="259"/>
                </a:lnTo>
                <a:lnTo>
                  <a:pt x="212" y="256"/>
                </a:lnTo>
                <a:lnTo>
                  <a:pt x="216" y="255"/>
                </a:lnTo>
                <a:lnTo>
                  <a:pt x="220" y="255"/>
                </a:lnTo>
                <a:lnTo>
                  <a:pt x="225" y="256"/>
                </a:lnTo>
                <a:lnTo>
                  <a:pt x="229" y="259"/>
                </a:lnTo>
                <a:lnTo>
                  <a:pt x="232" y="264"/>
                </a:lnTo>
                <a:lnTo>
                  <a:pt x="254" y="316"/>
                </a:lnTo>
                <a:lnTo>
                  <a:pt x="255" y="313"/>
                </a:lnTo>
                <a:lnTo>
                  <a:pt x="259" y="310"/>
                </a:lnTo>
                <a:lnTo>
                  <a:pt x="262" y="308"/>
                </a:lnTo>
                <a:lnTo>
                  <a:pt x="268" y="308"/>
                </a:lnTo>
                <a:lnTo>
                  <a:pt x="272" y="310"/>
                </a:lnTo>
                <a:lnTo>
                  <a:pt x="277" y="313"/>
                </a:lnTo>
                <a:lnTo>
                  <a:pt x="280" y="310"/>
                </a:lnTo>
                <a:lnTo>
                  <a:pt x="282" y="308"/>
                </a:lnTo>
                <a:lnTo>
                  <a:pt x="285" y="307"/>
                </a:lnTo>
                <a:lnTo>
                  <a:pt x="291" y="307"/>
                </a:lnTo>
                <a:lnTo>
                  <a:pt x="295" y="308"/>
                </a:lnTo>
                <a:lnTo>
                  <a:pt x="300" y="311"/>
                </a:lnTo>
                <a:lnTo>
                  <a:pt x="303" y="308"/>
                </a:lnTo>
                <a:lnTo>
                  <a:pt x="304" y="307"/>
                </a:lnTo>
                <a:lnTo>
                  <a:pt x="310" y="304"/>
                </a:lnTo>
                <a:lnTo>
                  <a:pt x="314" y="304"/>
                </a:lnTo>
                <a:lnTo>
                  <a:pt x="319" y="305"/>
                </a:lnTo>
                <a:lnTo>
                  <a:pt x="321" y="307"/>
                </a:lnTo>
                <a:lnTo>
                  <a:pt x="324" y="311"/>
                </a:lnTo>
                <a:lnTo>
                  <a:pt x="336" y="333"/>
                </a:lnTo>
                <a:lnTo>
                  <a:pt x="343" y="356"/>
                </a:lnTo>
                <a:lnTo>
                  <a:pt x="347" y="380"/>
                </a:lnTo>
                <a:lnTo>
                  <a:pt x="350" y="405"/>
                </a:lnTo>
                <a:lnTo>
                  <a:pt x="342" y="414"/>
                </a:lnTo>
                <a:lnTo>
                  <a:pt x="327" y="422"/>
                </a:lnTo>
                <a:lnTo>
                  <a:pt x="307" y="430"/>
                </a:lnTo>
                <a:lnTo>
                  <a:pt x="285" y="434"/>
                </a:lnTo>
                <a:lnTo>
                  <a:pt x="264" y="435"/>
                </a:lnTo>
                <a:lnTo>
                  <a:pt x="254" y="421"/>
                </a:lnTo>
                <a:lnTo>
                  <a:pt x="239" y="404"/>
                </a:lnTo>
                <a:lnTo>
                  <a:pt x="220" y="386"/>
                </a:lnTo>
                <a:lnTo>
                  <a:pt x="197" y="369"/>
                </a:lnTo>
                <a:lnTo>
                  <a:pt x="193" y="367"/>
                </a:lnTo>
                <a:lnTo>
                  <a:pt x="192" y="363"/>
                </a:lnTo>
                <a:lnTo>
                  <a:pt x="190" y="359"/>
                </a:lnTo>
                <a:lnTo>
                  <a:pt x="190" y="354"/>
                </a:lnTo>
                <a:lnTo>
                  <a:pt x="192" y="350"/>
                </a:lnTo>
                <a:lnTo>
                  <a:pt x="194" y="346"/>
                </a:lnTo>
                <a:lnTo>
                  <a:pt x="197" y="343"/>
                </a:lnTo>
                <a:lnTo>
                  <a:pt x="202" y="342"/>
                </a:lnTo>
                <a:lnTo>
                  <a:pt x="206" y="342"/>
                </a:lnTo>
                <a:lnTo>
                  <a:pt x="210" y="343"/>
                </a:lnTo>
                <a:lnTo>
                  <a:pt x="226" y="352"/>
                </a:lnTo>
                <a:lnTo>
                  <a:pt x="238" y="362"/>
                </a:lnTo>
                <a:lnTo>
                  <a:pt x="232" y="343"/>
                </a:lnTo>
                <a:lnTo>
                  <a:pt x="219" y="310"/>
                </a:lnTo>
                <a:lnTo>
                  <a:pt x="205" y="277"/>
                </a:lnTo>
                <a:close/>
                <a:moveTo>
                  <a:pt x="160" y="383"/>
                </a:moveTo>
                <a:lnTo>
                  <a:pt x="164" y="385"/>
                </a:lnTo>
                <a:lnTo>
                  <a:pt x="166" y="386"/>
                </a:lnTo>
                <a:lnTo>
                  <a:pt x="168" y="389"/>
                </a:lnTo>
                <a:lnTo>
                  <a:pt x="168" y="392"/>
                </a:lnTo>
                <a:lnTo>
                  <a:pt x="168" y="395"/>
                </a:lnTo>
                <a:lnTo>
                  <a:pt x="166" y="398"/>
                </a:lnTo>
                <a:lnTo>
                  <a:pt x="164" y="399"/>
                </a:lnTo>
                <a:lnTo>
                  <a:pt x="160" y="401"/>
                </a:lnTo>
                <a:lnTo>
                  <a:pt x="157" y="399"/>
                </a:lnTo>
                <a:lnTo>
                  <a:pt x="154" y="398"/>
                </a:lnTo>
                <a:lnTo>
                  <a:pt x="153" y="395"/>
                </a:lnTo>
                <a:lnTo>
                  <a:pt x="151" y="392"/>
                </a:lnTo>
                <a:lnTo>
                  <a:pt x="153" y="389"/>
                </a:lnTo>
                <a:lnTo>
                  <a:pt x="154" y="386"/>
                </a:lnTo>
                <a:lnTo>
                  <a:pt x="157" y="385"/>
                </a:lnTo>
                <a:lnTo>
                  <a:pt x="160" y="383"/>
                </a:lnTo>
                <a:close/>
              </a:path>
            </a:pathLst>
          </a:custGeom>
          <a:solidFill>
            <a:srgbClr val="0022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319477" y="2205991"/>
            <a:ext cx="17646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050" kern="0" dirty="0"/>
              <a:t>Augmented Reality</a:t>
            </a:r>
          </a:p>
        </p:txBody>
      </p:sp>
      <p:sp>
        <p:nvSpPr>
          <p:cNvPr id="51" name="Pentagone 50"/>
          <p:cNvSpPr/>
          <p:nvPr/>
        </p:nvSpPr>
        <p:spPr>
          <a:xfrm>
            <a:off x="2352118" y="3449048"/>
            <a:ext cx="359522" cy="606849"/>
          </a:xfrm>
          <a:prstGeom prst="pentagon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/>
          </a:p>
        </p:txBody>
      </p:sp>
      <p:sp>
        <p:nvSpPr>
          <p:cNvPr id="52" name="Triangle isocèle 51"/>
          <p:cNvSpPr/>
          <p:nvPr/>
        </p:nvSpPr>
        <p:spPr>
          <a:xfrm>
            <a:off x="2315192" y="3445331"/>
            <a:ext cx="432048" cy="22685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/>
          </a:p>
        </p:txBody>
      </p:sp>
      <p:sp>
        <p:nvSpPr>
          <p:cNvPr id="217" name="Rectangle 216"/>
          <p:cNvSpPr/>
          <p:nvPr/>
        </p:nvSpPr>
        <p:spPr>
          <a:xfrm>
            <a:off x="2339752" y="3725454"/>
            <a:ext cx="394889" cy="26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100" kern="0" dirty="0">
                <a:solidFill>
                  <a:schemeClr val="bg1"/>
                </a:solidFill>
              </a:rPr>
              <a:t>BIN</a:t>
            </a:r>
          </a:p>
        </p:txBody>
      </p:sp>
      <p:cxnSp>
        <p:nvCxnSpPr>
          <p:cNvPr id="218" name="Connecteur : en arc 217"/>
          <p:cNvCxnSpPr>
            <a:cxnSpLocks/>
          </p:cNvCxnSpPr>
          <p:nvPr/>
        </p:nvCxnSpPr>
        <p:spPr>
          <a:xfrm rot="10800000" flipV="1">
            <a:off x="2545821" y="3453285"/>
            <a:ext cx="177319" cy="18020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e 72"/>
          <p:cNvGrpSpPr>
            <a:grpSpLocks noChangeAspect="1"/>
          </p:cNvGrpSpPr>
          <p:nvPr/>
        </p:nvGrpSpPr>
        <p:grpSpPr>
          <a:xfrm>
            <a:off x="4211960" y="3356992"/>
            <a:ext cx="604804" cy="252000"/>
            <a:chOff x="212836" y="3284984"/>
            <a:chExt cx="945866" cy="394109"/>
          </a:xfrm>
        </p:grpSpPr>
        <p:grpSp>
          <p:nvGrpSpPr>
            <p:cNvPr id="74" name="Group 61"/>
            <p:cNvGrpSpPr>
              <a:grpSpLocks noChangeAspect="1"/>
            </p:cNvGrpSpPr>
            <p:nvPr/>
          </p:nvGrpSpPr>
          <p:grpSpPr bwMode="auto">
            <a:xfrm>
              <a:off x="212836" y="3289745"/>
              <a:ext cx="382837" cy="389348"/>
              <a:chOff x="2880" y="2750"/>
              <a:chExt cx="294" cy="299"/>
            </a:xfrm>
            <a:solidFill>
              <a:schemeClr val="accent2"/>
            </a:solidFill>
          </p:grpSpPr>
          <p:sp>
            <p:nvSpPr>
              <p:cNvPr id="76" name="Freeform 62"/>
              <p:cNvSpPr>
                <a:spLocks noEditPoints="1"/>
              </p:cNvSpPr>
              <p:nvPr/>
            </p:nvSpPr>
            <p:spPr bwMode="auto">
              <a:xfrm>
                <a:off x="2975" y="2942"/>
                <a:ext cx="107" cy="107"/>
              </a:xfrm>
              <a:custGeom>
                <a:avLst/>
                <a:gdLst>
                  <a:gd name="T0" fmla="*/ 28 w 107"/>
                  <a:gd name="T1" fmla="*/ 28 h 107"/>
                  <a:gd name="T2" fmla="*/ 79 w 107"/>
                  <a:gd name="T3" fmla="*/ 28 h 107"/>
                  <a:gd name="T4" fmla="*/ 79 w 107"/>
                  <a:gd name="T5" fmla="*/ 79 h 107"/>
                  <a:gd name="T6" fmla="*/ 28 w 107"/>
                  <a:gd name="T7" fmla="*/ 79 h 107"/>
                  <a:gd name="T8" fmla="*/ 28 w 107"/>
                  <a:gd name="T9" fmla="*/ 28 h 107"/>
                  <a:gd name="T10" fmla="*/ 0 w 107"/>
                  <a:gd name="T11" fmla="*/ 107 h 107"/>
                  <a:gd name="T12" fmla="*/ 107 w 107"/>
                  <a:gd name="T13" fmla="*/ 107 h 107"/>
                  <a:gd name="T14" fmla="*/ 107 w 107"/>
                  <a:gd name="T15" fmla="*/ 0 h 107"/>
                  <a:gd name="T16" fmla="*/ 0 w 107"/>
                  <a:gd name="T17" fmla="*/ 0 h 107"/>
                  <a:gd name="T18" fmla="*/ 0 w 107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07">
                    <a:moveTo>
                      <a:pt x="28" y="28"/>
                    </a:moveTo>
                    <a:lnTo>
                      <a:pt x="79" y="28"/>
                    </a:lnTo>
                    <a:lnTo>
                      <a:pt x="79" y="79"/>
                    </a:lnTo>
                    <a:lnTo>
                      <a:pt x="28" y="79"/>
                    </a:lnTo>
                    <a:lnTo>
                      <a:pt x="28" y="28"/>
                    </a:lnTo>
                    <a:close/>
                    <a:moveTo>
                      <a:pt x="0" y="107"/>
                    </a:moveTo>
                    <a:lnTo>
                      <a:pt x="107" y="107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3"/>
              <p:cNvSpPr>
                <a:spLocks noEditPoints="1"/>
              </p:cNvSpPr>
              <p:nvPr/>
            </p:nvSpPr>
            <p:spPr bwMode="auto">
              <a:xfrm>
                <a:off x="3067" y="2750"/>
                <a:ext cx="107" cy="106"/>
              </a:xfrm>
              <a:custGeom>
                <a:avLst/>
                <a:gdLst>
                  <a:gd name="T0" fmla="*/ 28 w 107"/>
                  <a:gd name="T1" fmla="*/ 27 h 106"/>
                  <a:gd name="T2" fmla="*/ 79 w 107"/>
                  <a:gd name="T3" fmla="*/ 27 h 106"/>
                  <a:gd name="T4" fmla="*/ 79 w 107"/>
                  <a:gd name="T5" fmla="*/ 78 h 106"/>
                  <a:gd name="T6" fmla="*/ 28 w 107"/>
                  <a:gd name="T7" fmla="*/ 78 h 106"/>
                  <a:gd name="T8" fmla="*/ 28 w 107"/>
                  <a:gd name="T9" fmla="*/ 27 h 106"/>
                  <a:gd name="T10" fmla="*/ 0 w 107"/>
                  <a:gd name="T11" fmla="*/ 106 h 106"/>
                  <a:gd name="T12" fmla="*/ 107 w 107"/>
                  <a:gd name="T13" fmla="*/ 106 h 106"/>
                  <a:gd name="T14" fmla="*/ 107 w 107"/>
                  <a:gd name="T15" fmla="*/ 0 h 106"/>
                  <a:gd name="T16" fmla="*/ 0 w 107"/>
                  <a:gd name="T17" fmla="*/ 0 h 106"/>
                  <a:gd name="T18" fmla="*/ 0 w 107"/>
                  <a:gd name="T1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06">
                    <a:moveTo>
                      <a:pt x="28" y="27"/>
                    </a:moveTo>
                    <a:lnTo>
                      <a:pt x="79" y="27"/>
                    </a:lnTo>
                    <a:lnTo>
                      <a:pt x="79" y="78"/>
                    </a:lnTo>
                    <a:lnTo>
                      <a:pt x="28" y="78"/>
                    </a:lnTo>
                    <a:lnTo>
                      <a:pt x="28" y="27"/>
                    </a:lnTo>
                    <a:close/>
                    <a:moveTo>
                      <a:pt x="0" y="106"/>
                    </a:moveTo>
                    <a:lnTo>
                      <a:pt x="107" y="106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64"/>
              <p:cNvSpPr>
                <a:spLocks noEditPoints="1"/>
              </p:cNvSpPr>
              <p:nvPr/>
            </p:nvSpPr>
            <p:spPr bwMode="auto">
              <a:xfrm>
                <a:off x="2880" y="2750"/>
                <a:ext cx="108" cy="106"/>
              </a:xfrm>
              <a:custGeom>
                <a:avLst/>
                <a:gdLst>
                  <a:gd name="T0" fmla="*/ 29 w 108"/>
                  <a:gd name="T1" fmla="*/ 27 h 106"/>
                  <a:gd name="T2" fmla="*/ 79 w 108"/>
                  <a:gd name="T3" fmla="*/ 27 h 106"/>
                  <a:gd name="T4" fmla="*/ 79 w 108"/>
                  <a:gd name="T5" fmla="*/ 78 h 106"/>
                  <a:gd name="T6" fmla="*/ 29 w 108"/>
                  <a:gd name="T7" fmla="*/ 78 h 106"/>
                  <a:gd name="T8" fmla="*/ 29 w 108"/>
                  <a:gd name="T9" fmla="*/ 27 h 106"/>
                  <a:gd name="T10" fmla="*/ 0 w 108"/>
                  <a:gd name="T11" fmla="*/ 106 h 106"/>
                  <a:gd name="T12" fmla="*/ 108 w 108"/>
                  <a:gd name="T13" fmla="*/ 106 h 106"/>
                  <a:gd name="T14" fmla="*/ 108 w 108"/>
                  <a:gd name="T15" fmla="*/ 0 h 106"/>
                  <a:gd name="T16" fmla="*/ 0 w 108"/>
                  <a:gd name="T17" fmla="*/ 0 h 106"/>
                  <a:gd name="T18" fmla="*/ 0 w 108"/>
                  <a:gd name="T1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06">
                    <a:moveTo>
                      <a:pt x="29" y="27"/>
                    </a:moveTo>
                    <a:lnTo>
                      <a:pt x="79" y="27"/>
                    </a:lnTo>
                    <a:lnTo>
                      <a:pt x="79" y="78"/>
                    </a:lnTo>
                    <a:lnTo>
                      <a:pt x="29" y="78"/>
                    </a:lnTo>
                    <a:lnTo>
                      <a:pt x="29" y="27"/>
                    </a:lnTo>
                    <a:close/>
                    <a:moveTo>
                      <a:pt x="0" y="106"/>
                    </a:moveTo>
                    <a:lnTo>
                      <a:pt x="108" y="106"/>
                    </a:lnTo>
                    <a:lnTo>
                      <a:pt x="108" y="0"/>
                    </a:lnTo>
                    <a:lnTo>
                      <a:pt x="0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65"/>
              <p:cNvSpPr>
                <a:spLocks/>
              </p:cNvSpPr>
              <p:nvPr/>
            </p:nvSpPr>
            <p:spPr bwMode="auto">
              <a:xfrm>
                <a:off x="2921" y="2788"/>
                <a:ext cx="149" cy="156"/>
              </a:xfrm>
              <a:custGeom>
                <a:avLst/>
                <a:gdLst>
                  <a:gd name="T0" fmla="*/ 0 w 102"/>
                  <a:gd name="T1" fmla="*/ 47 h 107"/>
                  <a:gd name="T2" fmla="*/ 0 w 102"/>
                  <a:gd name="T3" fmla="*/ 80 h 107"/>
                  <a:gd name="T4" fmla="*/ 7 w 102"/>
                  <a:gd name="T5" fmla="*/ 86 h 107"/>
                  <a:gd name="T6" fmla="*/ 62 w 102"/>
                  <a:gd name="T7" fmla="*/ 86 h 107"/>
                  <a:gd name="T8" fmla="*/ 62 w 102"/>
                  <a:gd name="T9" fmla="*/ 107 h 107"/>
                  <a:gd name="T10" fmla="*/ 81 w 102"/>
                  <a:gd name="T11" fmla="*/ 107 h 107"/>
                  <a:gd name="T12" fmla="*/ 81 w 102"/>
                  <a:gd name="T13" fmla="*/ 19 h 107"/>
                  <a:gd name="T14" fmla="*/ 102 w 102"/>
                  <a:gd name="T15" fmla="*/ 19 h 107"/>
                  <a:gd name="T16" fmla="*/ 102 w 102"/>
                  <a:gd name="T17" fmla="*/ 1 h 107"/>
                  <a:gd name="T18" fmla="*/ 69 w 102"/>
                  <a:gd name="T19" fmla="*/ 1 h 107"/>
                  <a:gd name="T20" fmla="*/ 62 w 102"/>
                  <a:gd name="T21" fmla="*/ 7 h 107"/>
                  <a:gd name="T22" fmla="*/ 62 w 102"/>
                  <a:gd name="T23" fmla="*/ 67 h 107"/>
                  <a:gd name="T24" fmla="*/ 19 w 102"/>
                  <a:gd name="T25" fmla="*/ 67 h 107"/>
                  <a:gd name="T26" fmla="*/ 19 w 102"/>
                  <a:gd name="T27" fmla="*/ 47 h 107"/>
                  <a:gd name="T28" fmla="*/ 0 w 102"/>
                  <a:gd name="T29" fmla="*/ 4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7">
                    <a:moveTo>
                      <a:pt x="0" y="47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1" y="86"/>
                      <a:pt x="7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2" y="0"/>
                      <a:pt x="62" y="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47"/>
                      <a:pt x="19" y="47"/>
                      <a:pt x="19" y="47"/>
                    </a:cubicBez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5" name="Picture 36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0752" y="3284984"/>
              <a:ext cx="607950" cy="376350"/>
            </a:xfrm>
            <a:prstGeom prst="rect">
              <a:avLst/>
            </a:prstGeom>
          </p:spPr>
        </p:pic>
      </p:grpSp>
      <p:sp>
        <p:nvSpPr>
          <p:cNvPr id="80" name="Rectangle 79"/>
          <p:cNvSpPr/>
          <p:nvPr/>
        </p:nvSpPr>
        <p:spPr>
          <a:xfrm>
            <a:off x="3131841" y="3573016"/>
            <a:ext cx="273630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en-US" sz="1500" b="1" kern="0" dirty="0" smtClean="0">
                <a:solidFill>
                  <a:schemeClr val="tx2"/>
                </a:solidFill>
              </a:rPr>
              <a:t>More and more devices</a:t>
            </a:r>
            <a:endParaRPr lang="en-US" sz="1500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00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3" grpId="0"/>
      <p:bldP spid="65" grpId="0"/>
      <p:bldP spid="69" grpId="0"/>
      <p:bldP spid="86" grpId="0"/>
      <p:bldP spid="217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a few services enabled by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4093919" y="2649474"/>
            <a:ext cx="223160" cy="313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4987503" y="4086470"/>
            <a:ext cx="223160" cy="17051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gray">
          <a:xfrm>
            <a:off x="3671918" y="4405130"/>
            <a:ext cx="224591" cy="13804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gray">
          <a:xfrm>
            <a:off x="3247952" y="4405023"/>
            <a:ext cx="576000" cy="223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gray">
          <a:xfrm>
            <a:off x="4987503" y="3936266"/>
            <a:ext cx="809670" cy="223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gray">
          <a:xfrm>
            <a:off x="3797802" y="5781475"/>
            <a:ext cx="519277" cy="1061250"/>
          </a:xfrm>
          <a:custGeom>
            <a:avLst/>
            <a:gdLst>
              <a:gd name="T0" fmla="*/ 0 w 363"/>
              <a:gd name="T1" fmla="*/ 739 h 739"/>
              <a:gd name="T2" fmla="*/ 205 w 363"/>
              <a:gd name="T3" fmla="*/ 0 h 739"/>
              <a:gd name="T4" fmla="*/ 363 w 363"/>
              <a:gd name="T5" fmla="*/ 0 h 739"/>
              <a:gd name="T6" fmla="*/ 311 w 363"/>
              <a:gd name="T7" fmla="*/ 739 h 739"/>
              <a:gd name="T8" fmla="*/ 0 w 363"/>
              <a:gd name="T9" fmla="*/ 73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739">
                <a:moveTo>
                  <a:pt x="0" y="739"/>
                </a:moveTo>
                <a:lnTo>
                  <a:pt x="205" y="0"/>
                </a:lnTo>
                <a:lnTo>
                  <a:pt x="363" y="0"/>
                </a:lnTo>
                <a:lnTo>
                  <a:pt x="311" y="739"/>
                </a:lnTo>
                <a:lnTo>
                  <a:pt x="0" y="739"/>
                </a:lnTo>
                <a:close/>
              </a:path>
            </a:pathLst>
          </a:cu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7" name="Freeform 8"/>
          <p:cNvSpPr>
            <a:spLocks/>
          </p:cNvSpPr>
          <p:nvPr/>
        </p:nvSpPr>
        <p:spPr bwMode="gray">
          <a:xfrm>
            <a:off x="4984542" y="5787540"/>
            <a:ext cx="763200" cy="1061250"/>
          </a:xfrm>
          <a:custGeom>
            <a:avLst/>
            <a:gdLst>
              <a:gd name="T0" fmla="*/ 214 w 535"/>
              <a:gd name="T1" fmla="*/ 739 h 739"/>
              <a:gd name="T2" fmla="*/ 0 w 535"/>
              <a:gd name="T3" fmla="*/ 0 h 739"/>
              <a:gd name="T4" fmla="*/ 158 w 535"/>
              <a:gd name="T5" fmla="*/ 0 h 739"/>
              <a:gd name="T6" fmla="*/ 535 w 535"/>
              <a:gd name="T7" fmla="*/ 739 h 739"/>
              <a:gd name="T8" fmla="*/ 214 w 535"/>
              <a:gd name="T9" fmla="*/ 73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5" h="739">
                <a:moveTo>
                  <a:pt x="214" y="739"/>
                </a:moveTo>
                <a:lnTo>
                  <a:pt x="0" y="0"/>
                </a:lnTo>
                <a:lnTo>
                  <a:pt x="158" y="0"/>
                </a:lnTo>
                <a:lnTo>
                  <a:pt x="535" y="739"/>
                </a:lnTo>
                <a:lnTo>
                  <a:pt x="214" y="739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gray">
          <a:xfrm>
            <a:off x="3132615" y="5785575"/>
            <a:ext cx="763200" cy="1057149"/>
          </a:xfrm>
          <a:custGeom>
            <a:avLst/>
            <a:gdLst>
              <a:gd name="T0" fmla="*/ 0 w 535"/>
              <a:gd name="T1" fmla="*/ 739 h 739"/>
              <a:gd name="T2" fmla="*/ 377 w 535"/>
              <a:gd name="T3" fmla="*/ 0 h 739"/>
              <a:gd name="T4" fmla="*/ 535 w 535"/>
              <a:gd name="T5" fmla="*/ 0 h 739"/>
              <a:gd name="T6" fmla="*/ 322 w 535"/>
              <a:gd name="T7" fmla="*/ 739 h 739"/>
              <a:gd name="T8" fmla="*/ 0 w 535"/>
              <a:gd name="T9" fmla="*/ 739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5" h="739">
                <a:moveTo>
                  <a:pt x="0" y="739"/>
                </a:moveTo>
                <a:lnTo>
                  <a:pt x="377" y="0"/>
                </a:lnTo>
                <a:lnTo>
                  <a:pt x="535" y="0"/>
                </a:lnTo>
                <a:lnTo>
                  <a:pt x="322" y="739"/>
                </a:lnTo>
                <a:lnTo>
                  <a:pt x="0" y="739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gray">
          <a:xfrm>
            <a:off x="4597556" y="2659641"/>
            <a:ext cx="223160" cy="31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97556" y="5791641"/>
            <a:ext cx="223160" cy="1051083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/>
          </a:p>
        </p:txBody>
      </p:sp>
      <p:sp>
        <p:nvSpPr>
          <p:cNvPr id="26" name="Triangle isocèle 25"/>
          <p:cNvSpPr/>
          <p:nvPr/>
        </p:nvSpPr>
        <p:spPr>
          <a:xfrm>
            <a:off x="4597557" y="5781474"/>
            <a:ext cx="339245" cy="1067316"/>
          </a:xfrm>
          <a:prstGeom prst="triangle">
            <a:avLst>
              <a:gd name="adj" fmla="val 64090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/>
          </a:p>
        </p:txBody>
      </p:sp>
      <p:grpSp>
        <p:nvGrpSpPr>
          <p:cNvPr id="48" name="Groupe 47"/>
          <p:cNvGrpSpPr/>
          <p:nvPr/>
        </p:nvGrpSpPr>
        <p:grpSpPr>
          <a:xfrm>
            <a:off x="8251786" y="1250392"/>
            <a:ext cx="438416" cy="533497"/>
            <a:chOff x="8299654" y="1178030"/>
            <a:chExt cx="549964" cy="558672"/>
          </a:xfrm>
        </p:grpSpPr>
        <p:pic>
          <p:nvPicPr>
            <p:cNvPr id="49" name="Graphique 48" descr="Domicil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299654" y="1312033"/>
              <a:ext cx="549964" cy="424669"/>
            </a:xfrm>
            <a:prstGeom prst="rect">
              <a:avLst/>
            </a:prstGeom>
          </p:spPr>
        </p:pic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8316416" y="1178030"/>
              <a:ext cx="477943" cy="45719"/>
            </a:xfrm>
            <a:custGeom>
              <a:avLst/>
              <a:gdLst>
                <a:gd name="T0" fmla="*/ 23 w 48"/>
                <a:gd name="T1" fmla="*/ 0 h 12"/>
                <a:gd name="T2" fmla="*/ 44 w 48"/>
                <a:gd name="T3" fmla="*/ 5 h 12"/>
                <a:gd name="T4" fmla="*/ 47 w 48"/>
                <a:gd name="T5" fmla="*/ 7 h 12"/>
                <a:gd name="T6" fmla="*/ 47 w 48"/>
                <a:gd name="T7" fmla="*/ 10 h 12"/>
                <a:gd name="T8" fmla="*/ 43 w 48"/>
                <a:gd name="T9" fmla="*/ 11 h 12"/>
                <a:gd name="T10" fmla="*/ 31 w 48"/>
                <a:gd name="T11" fmla="*/ 7 h 12"/>
                <a:gd name="T12" fmla="*/ 8 w 48"/>
                <a:gd name="T13" fmla="*/ 10 h 12"/>
                <a:gd name="T14" fmla="*/ 5 w 48"/>
                <a:gd name="T15" fmla="*/ 11 h 12"/>
                <a:gd name="T16" fmla="*/ 0 w 48"/>
                <a:gd name="T17" fmla="*/ 10 h 12"/>
                <a:gd name="T18" fmla="*/ 2 w 48"/>
                <a:gd name="T19" fmla="*/ 6 h 12"/>
                <a:gd name="T20" fmla="*/ 19 w 48"/>
                <a:gd name="T21" fmla="*/ 0 h 12"/>
                <a:gd name="T22" fmla="*/ 23 w 48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2">
                  <a:moveTo>
                    <a:pt x="23" y="0"/>
                  </a:moveTo>
                  <a:cubicBezTo>
                    <a:pt x="31" y="0"/>
                    <a:pt x="37" y="2"/>
                    <a:pt x="44" y="5"/>
                  </a:cubicBezTo>
                  <a:cubicBezTo>
                    <a:pt x="45" y="5"/>
                    <a:pt x="46" y="6"/>
                    <a:pt x="47" y="7"/>
                  </a:cubicBezTo>
                  <a:cubicBezTo>
                    <a:pt x="48" y="8"/>
                    <a:pt x="48" y="9"/>
                    <a:pt x="47" y="10"/>
                  </a:cubicBezTo>
                  <a:cubicBezTo>
                    <a:pt x="46" y="12"/>
                    <a:pt x="45" y="12"/>
                    <a:pt x="43" y="11"/>
                  </a:cubicBezTo>
                  <a:cubicBezTo>
                    <a:pt x="39" y="10"/>
                    <a:pt x="35" y="8"/>
                    <a:pt x="31" y="7"/>
                  </a:cubicBezTo>
                  <a:cubicBezTo>
                    <a:pt x="23" y="5"/>
                    <a:pt x="15" y="6"/>
                    <a:pt x="8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2"/>
                    <a:pt x="1" y="12"/>
                    <a:pt x="0" y="10"/>
                  </a:cubicBezTo>
                  <a:cubicBezTo>
                    <a:pt x="0" y="8"/>
                    <a:pt x="0" y="7"/>
                    <a:pt x="2" y="6"/>
                  </a:cubicBezTo>
                  <a:cubicBezTo>
                    <a:pt x="7" y="3"/>
                    <a:pt x="13" y="1"/>
                    <a:pt x="19" y="0"/>
                  </a:cubicBezTo>
                  <a:cubicBezTo>
                    <a:pt x="21" y="0"/>
                    <a:pt x="22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8370919" y="1246699"/>
              <a:ext cx="368938" cy="45719"/>
            </a:xfrm>
            <a:custGeom>
              <a:avLst/>
              <a:gdLst>
                <a:gd name="T0" fmla="*/ 19 w 37"/>
                <a:gd name="T1" fmla="*/ 0 h 11"/>
                <a:gd name="T2" fmla="*/ 35 w 37"/>
                <a:gd name="T3" fmla="*/ 5 h 11"/>
                <a:gd name="T4" fmla="*/ 37 w 37"/>
                <a:gd name="T5" fmla="*/ 7 h 11"/>
                <a:gd name="T6" fmla="*/ 35 w 37"/>
                <a:gd name="T7" fmla="*/ 10 h 11"/>
                <a:gd name="T8" fmla="*/ 32 w 37"/>
                <a:gd name="T9" fmla="*/ 10 h 11"/>
                <a:gd name="T10" fmla="*/ 23 w 37"/>
                <a:gd name="T11" fmla="*/ 7 h 11"/>
                <a:gd name="T12" fmla="*/ 9 w 37"/>
                <a:gd name="T13" fmla="*/ 8 h 11"/>
                <a:gd name="T14" fmla="*/ 6 w 37"/>
                <a:gd name="T15" fmla="*/ 10 h 11"/>
                <a:gd name="T16" fmla="*/ 1 w 37"/>
                <a:gd name="T17" fmla="*/ 9 h 11"/>
                <a:gd name="T18" fmla="*/ 4 w 37"/>
                <a:gd name="T19" fmla="*/ 4 h 11"/>
                <a:gd name="T20" fmla="*/ 19 w 37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1">
                  <a:moveTo>
                    <a:pt x="19" y="0"/>
                  </a:moveTo>
                  <a:cubicBezTo>
                    <a:pt x="25" y="0"/>
                    <a:pt x="30" y="2"/>
                    <a:pt x="35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8"/>
                    <a:pt x="36" y="10"/>
                    <a:pt x="35" y="10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29" y="9"/>
                    <a:pt x="26" y="7"/>
                    <a:pt x="23" y="7"/>
                  </a:cubicBezTo>
                  <a:cubicBezTo>
                    <a:pt x="18" y="6"/>
                    <a:pt x="13" y="6"/>
                    <a:pt x="9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4" y="4"/>
                  </a:cubicBezTo>
                  <a:cubicBezTo>
                    <a:pt x="8" y="1"/>
                    <a:pt x="13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8448439" y="1310741"/>
              <a:ext cx="259934" cy="45719"/>
            </a:xfrm>
            <a:custGeom>
              <a:avLst/>
              <a:gdLst>
                <a:gd name="T0" fmla="*/ 12 w 26"/>
                <a:gd name="T1" fmla="*/ 0 h 10"/>
                <a:gd name="T2" fmla="*/ 23 w 26"/>
                <a:gd name="T3" fmla="*/ 3 h 10"/>
                <a:gd name="T4" fmla="*/ 25 w 26"/>
                <a:gd name="T5" fmla="*/ 8 h 10"/>
                <a:gd name="T6" fmla="*/ 20 w 26"/>
                <a:gd name="T7" fmla="*/ 9 h 10"/>
                <a:gd name="T8" fmla="*/ 6 w 26"/>
                <a:gd name="T9" fmla="*/ 8 h 10"/>
                <a:gd name="T10" fmla="*/ 1 w 26"/>
                <a:gd name="T11" fmla="*/ 8 h 10"/>
                <a:gd name="T12" fmla="*/ 3 w 26"/>
                <a:gd name="T13" fmla="*/ 3 h 10"/>
                <a:gd name="T14" fmla="*/ 12 w 2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">
                  <a:moveTo>
                    <a:pt x="12" y="0"/>
                  </a:moveTo>
                  <a:cubicBezTo>
                    <a:pt x="17" y="0"/>
                    <a:pt x="20" y="1"/>
                    <a:pt x="23" y="3"/>
                  </a:cubicBezTo>
                  <a:cubicBezTo>
                    <a:pt x="25" y="5"/>
                    <a:pt x="26" y="6"/>
                    <a:pt x="25" y="8"/>
                  </a:cubicBezTo>
                  <a:cubicBezTo>
                    <a:pt x="23" y="10"/>
                    <a:pt x="22" y="10"/>
                    <a:pt x="20" y="9"/>
                  </a:cubicBezTo>
                  <a:cubicBezTo>
                    <a:pt x="15" y="6"/>
                    <a:pt x="11" y="6"/>
                    <a:pt x="6" y="8"/>
                  </a:cubicBezTo>
                  <a:cubicBezTo>
                    <a:pt x="4" y="10"/>
                    <a:pt x="2" y="10"/>
                    <a:pt x="1" y="8"/>
                  </a:cubicBezTo>
                  <a:cubicBezTo>
                    <a:pt x="0" y="6"/>
                    <a:pt x="1" y="5"/>
                    <a:pt x="3" y="3"/>
                  </a:cubicBezTo>
                  <a:cubicBezTo>
                    <a:pt x="6" y="1"/>
                    <a:pt x="9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Text Box 118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891715" y="1513517"/>
            <a:ext cx="2777121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72000" anchor="b" anchorCtr="0">
            <a:spAutoFit/>
          </a:bodyPr>
          <a:lstStyle/>
          <a:p>
            <a:pPr algn="ctr" defTabSz="801688" eaLnBrk="1" hangingPunct="1">
              <a:spcBef>
                <a:spcPct val="20000"/>
              </a:spcBef>
            </a:pPr>
            <a:r>
              <a:rPr lang="en-US" b="1" noProof="1">
                <a:cs typeface="Arial" charset="0"/>
              </a:rPr>
              <a:t>Site availability improvement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07813" y="1847583"/>
            <a:ext cx="426418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1200" dirty="0">
                <a:latin typeface="+mj-lt"/>
                <a:cs typeface="Arial" charset="0"/>
              </a:rPr>
              <a:t>Provide WAN Backup to </a:t>
            </a:r>
            <a:r>
              <a:rPr lang="en-US" sz="1200" b="1" dirty="0">
                <a:latin typeface="+mj-lt"/>
                <a:cs typeface="Arial" charset="0"/>
              </a:rPr>
              <a:t>primary distribution substation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200" b="1" dirty="0">
                <a:latin typeface="+mj-lt"/>
                <a:cs typeface="Arial" charset="0"/>
              </a:rPr>
              <a:t>and other critical sites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24352" y="2376656"/>
            <a:ext cx="3590188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Automatic handover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Equal service level </a:t>
            </a:r>
            <a:r>
              <a:rPr lang="en-US" sz="1200" dirty="0">
                <a:solidFill>
                  <a:schemeClr val="accent1"/>
                </a:solidFill>
                <a:latin typeface="+mj-lt"/>
                <a:cs typeface="Arial" charset="0"/>
              </a:rPr>
              <a:t>(Bandwidth, Latency, </a:t>
            </a:r>
            <a:r>
              <a:rPr lang="en-US" sz="1200" dirty="0" err="1">
                <a:solidFill>
                  <a:schemeClr val="accent1"/>
                </a:solidFill>
                <a:latin typeface="+mj-lt"/>
                <a:cs typeface="Arial" charset="0"/>
              </a:rPr>
              <a:t>Q</a:t>
            </a:r>
            <a:r>
              <a:rPr lang="en-US" sz="1200" dirty="0" err="1" smtClean="0">
                <a:solidFill>
                  <a:schemeClr val="accent1"/>
                </a:solidFill>
                <a:latin typeface="+mj-lt"/>
                <a:cs typeface="Arial" charset="0"/>
              </a:rPr>
              <a:t>oS</a:t>
            </a:r>
            <a:r>
              <a:rPr lang="en-US" sz="1200" dirty="0">
                <a:solidFill>
                  <a:schemeClr val="accent1"/>
                </a:solidFill>
                <a:latin typeface="+mj-lt"/>
                <a:cs typeface="Arial" charset="0"/>
              </a:rPr>
              <a:t>) </a:t>
            </a:r>
            <a:endParaRPr lang="en-US" sz="1400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grpSp>
        <p:nvGrpSpPr>
          <p:cNvPr id="63" name="Groupe 62"/>
          <p:cNvGrpSpPr/>
          <p:nvPr/>
        </p:nvGrpSpPr>
        <p:grpSpPr>
          <a:xfrm>
            <a:off x="356672" y="1369796"/>
            <a:ext cx="499199" cy="464667"/>
            <a:chOff x="222696" y="1291792"/>
            <a:chExt cx="589084" cy="502219"/>
          </a:xfrm>
        </p:grpSpPr>
        <p:pic>
          <p:nvPicPr>
            <p:cNvPr id="59" name="Graphique 58" descr="Usin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22696" y="1291792"/>
              <a:ext cx="502219" cy="502219"/>
            </a:xfrm>
            <a:prstGeom prst="rect">
              <a:avLst/>
            </a:prstGeom>
          </p:spPr>
        </p:pic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333837" y="1295100"/>
              <a:ext cx="477943" cy="45719"/>
            </a:xfrm>
            <a:custGeom>
              <a:avLst/>
              <a:gdLst>
                <a:gd name="T0" fmla="*/ 23 w 48"/>
                <a:gd name="T1" fmla="*/ 0 h 12"/>
                <a:gd name="T2" fmla="*/ 44 w 48"/>
                <a:gd name="T3" fmla="*/ 5 h 12"/>
                <a:gd name="T4" fmla="*/ 47 w 48"/>
                <a:gd name="T5" fmla="*/ 7 h 12"/>
                <a:gd name="T6" fmla="*/ 47 w 48"/>
                <a:gd name="T7" fmla="*/ 10 h 12"/>
                <a:gd name="T8" fmla="*/ 43 w 48"/>
                <a:gd name="T9" fmla="*/ 11 h 12"/>
                <a:gd name="T10" fmla="*/ 31 w 48"/>
                <a:gd name="T11" fmla="*/ 7 h 12"/>
                <a:gd name="T12" fmla="*/ 8 w 48"/>
                <a:gd name="T13" fmla="*/ 10 h 12"/>
                <a:gd name="T14" fmla="*/ 5 w 48"/>
                <a:gd name="T15" fmla="*/ 11 h 12"/>
                <a:gd name="T16" fmla="*/ 0 w 48"/>
                <a:gd name="T17" fmla="*/ 10 h 12"/>
                <a:gd name="T18" fmla="*/ 2 w 48"/>
                <a:gd name="T19" fmla="*/ 6 h 12"/>
                <a:gd name="T20" fmla="*/ 19 w 48"/>
                <a:gd name="T21" fmla="*/ 0 h 12"/>
                <a:gd name="T22" fmla="*/ 23 w 48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2">
                  <a:moveTo>
                    <a:pt x="23" y="0"/>
                  </a:moveTo>
                  <a:cubicBezTo>
                    <a:pt x="31" y="0"/>
                    <a:pt x="37" y="2"/>
                    <a:pt x="44" y="5"/>
                  </a:cubicBezTo>
                  <a:cubicBezTo>
                    <a:pt x="45" y="5"/>
                    <a:pt x="46" y="6"/>
                    <a:pt x="47" y="7"/>
                  </a:cubicBezTo>
                  <a:cubicBezTo>
                    <a:pt x="48" y="8"/>
                    <a:pt x="48" y="9"/>
                    <a:pt x="47" y="10"/>
                  </a:cubicBezTo>
                  <a:cubicBezTo>
                    <a:pt x="46" y="12"/>
                    <a:pt x="45" y="12"/>
                    <a:pt x="43" y="11"/>
                  </a:cubicBezTo>
                  <a:cubicBezTo>
                    <a:pt x="39" y="10"/>
                    <a:pt x="35" y="8"/>
                    <a:pt x="31" y="7"/>
                  </a:cubicBezTo>
                  <a:cubicBezTo>
                    <a:pt x="23" y="5"/>
                    <a:pt x="15" y="6"/>
                    <a:pt x="8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2"/>
                    <a:pt x="1" y="12"/>
                    <a:pt x="0" y="10"/>
                  </a:cubicBezTo>
                  <a:cubicBezTo>
                    <a:pt x="0" y="8"/>
                    <a:pt x="0" y="7"/>
                    <a:pt x="2" y="6"/>
                  </a:cubicBezTo>
                  <a:cubicBezTo>
                    <a:pt x="7" y="3"/>
                    <a:pt x="13" y="1"/>
                    <a:pt x="19" y="0"/>
                  </a:cubicBezTo>
                  <a:cubicBezTo>
                    <a:pt x="21" y="0"/>
                    <a:pt x="22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61" name="Freeform 18"/>
            <p:cNvSpPr>
              <a:spLocks/>
            </p:cNvSpPr>
            <p:nvPr/>
          </p:nvSpPr>
          <p:spPr bwMode="auto">
            <a:xfrm>
              <a:off x="388340" y="1363769"/>
              <a:ext cx="368938" cy="45719"/>
            </a:xfrm>
            <a:custGeom>
              <a:avLst/>
              <a:gdLst>
                <a:gd name="T0" fmla="*/ 19 w 37"/>
                <a:gd name="T1" fmla="*/ 0 h 11"/>
                <a:gd name="T2" fmla="*/ 35 w 37"/>
                <a:gd name="T3" fmla="*/ 5 h 11"/>
                <a:gd name="T4" fmla="*/ 37 w 37"/>
                <a:gd name="T5" fmla="*/ 7 h 11"/>
                <a:gd name="T6" fmla="*/ 35 w 37"/>
                <a:gd name="T7" fmla="*/ 10 h 11"/>
                <a:gd name="T8" fmla="*/ 32 w 37"/>
                <a:gd name="T9" fmla="*/ 10 h 11"/>
                <a:gd name="T10" fmla="*/ 23 w 37"/>
                <a:gd name="T11" fmla="*/ 7 h 11"/>
                <a:gd name="T12" fmla="*/ 9 w 37"/>
                <a:gd name="T13" fmla="*/ 8 h 11"/>
                <a:gd name="T14" fmla="*/ 6 w 37"/>
                <a:gd name="T15" fmla="*/ 10 h 11"/>
                <a:gd name="T16" fmla="*/ 1 w 37"/>
                <a:gd name="T17" fmla="*/ 9 h 11"/>
                <a:gd name="T18" fmla="*/ 4 w 37"/>
                <a:gd name="T19" fmla="*/ 4 h 11"/>
                <a:gd name="T20" fmla="*/ 19 w 37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1">
                  <a:moveTo>
                    <a:pt x="19" y="0"/>
                  </a:moveTo>
                  <a:cubicBezTo>
                    <a:pt x="25" y="0"/>
                    <a:pt x="30" y="2"/>
                    <a:pt x="35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8"/>
                    <a:pt x="36" y="10"/>
                    <a:pt x="35" y="10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29" y="9"/>
                    <a:pt x="26" y="7"/>
                    <a:pt x="23" y="7"/>
                  </a:cubicBezTo>
                  <a:cubicBezTo>
                    <a:pt x="18" y="6"/>
                    <a:pt x="13" y="6"/>
                    <a:pt x="9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4" y="4"/>
                  </a:cubicBezTo>
                  <a:cubicBezTo>
                    <a:pt x="8" y="1"/>
                    <a:pt x="13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62" name="Freeform 19"/>
            <p:cNvSpPr>
              <a:spLocks/>
            </p:cNvSpPr>
            <p:nvPr/>
          </p:nvSpPr>
          <p:spPr bwMode="auto">
            <a:xfrm>
              <a:off x="465860" y="1427811"/>
              <a:ext cx="259934" cy="45719"/>
            </a:xfrm>
            <a:custGeom>
              <a:avLst/>
              <a:gdLst>
                <a:gd name="T0" fmla="*/ 12 w 26"/>
                <a:gd name="T1" fmla="*/ 0 h 10"/>
                <a:gd name="T2" fmla="*/ 23 w 26"/>
                <a:gd name="T3" fmla="*/ 3 h 10"/>
                <a:gd name="T4" fmla="*/ 25 w 26"/>
                <a:gd name="T5" fmla="*/ 8 h 10"/>
                <a:gd name="T6" fmla="*/ 20 w 26"/>
                <a:gd name="T7" fmla="*/ 9 h 10"/>
                <a:gd name="T8" fmla="*/ 6 w 26"/>
                <a:gd name="T9" fmla="*/ 8 h 10"/>
                <a:gd name="T10" fmla="*/ 1 w 26"/>
                <a:gd name="T11" fmla="*/ 8 h 10"/>
                <a:gd name="T12" fmla="*/ 3 w 26"/>
                <a:gd name="T13" fmla="*/ 3 h 10"/>
                <a:gd name="T14" fmla="*/ 12 w 2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">
                  <a:moveTo>
                    <a:pt x="12" y="0"/>
                  </a:moveTo>
                  <a:cubicBezTo>
                    <a:pt x="17" y="0"/>
                    <a:pt x="20" y="1"/>
                    <a:pt x="23" y="3"/>
                  </a:cubicBezTo>
                  <a:cubicBezTo>
                    <a:pt x="25" y="5"/>
                    <a:pt x="26" y="6"/>
                    <a:pt x="25" y="8"/>
                  </a:cubicBezTo>
                  <a:cubicBezTo>
                    <a:pt x="23" y="10"/>
                    <a:pt x="22" y="10"/>
                    <a:pt x="20" y="9"/>
                  </a:cubicBezTo>
                  <a:cubicBezTo>
                    <a:pt x="15" y="6"/>
                    <a:pt x="11" y="6"/>
                    <a:pt x="6" y="8"/>
                  </a:cubicBezTo>
                  <a:cubicBezTo>
                    <a:pt x="4" y="10"/>
                    <a:pt x="2" y="10"/>
                    <a:pt x="1" y="8"/>
                  </a:cubicBezTo>
                  <a:cubicBezTo>
                    <a:pt x="0" y="6"/>
                    <a:pt x="1" y="5"/>
                    <a:pt x="3" y="3"/>
                  </a:cubicBezTo>
                  <a:cubicBezTo>
                    <a:pt x="6" y="1"/>
                    <a:pt x="9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69177" y="2527659"/>
            <a:ext cx="144000" cy="507281"/>
            <a:chOff x="366341" y="2048717"/>
            <a:chExt cx="144000" cy="507281"/>
          </a:xfrm>
        </p:grpSpPr>
        <p:grpSp>
          <p:nvGrpSpPr>
            <p:cNvPr id="4" name="Groupe 3"/>
            <p:cNvGrpSpPr/>
            <p:nvPr/>
          </p:nvGrpSpPr>
          <p:grpSpPr>
            <a:xfrm>
              <a:off x="366341" y="2048717"/>
              <a:ext cx="144000" cy="144000"/>
              <a:chOff x="811780" y="2924944"/>
              <a:chExt cx="144000" cy="144000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811780" y="2924944"/>
                <a:ext cx="144000" cy="144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847780" y="2966243"/>
                <a:ext cx="72000" cy="72000"/>
              </a:xfrm>
              <a:prstGeom prst="ellipse">
                <a:avLst/>
              </a:prstGeom>
              <a:solidFill>
                <a:srgbClr val="CEF4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/>
              </a:p>
            </p:txBody>
          </p:sp>
        </p:grpSp>
        <p:cxnSp>
          <p:nvCxnSpPr>
            <p:cNvPr id="8" name="Connecteur droit 7"/>
            <p:cNvCxnSpPr>
              <a:stCxn id="3" idx="4"/>
            </p:cNvCxnSpPr>
            <p:nvPr/>
          </p:nvCxnSpPr>
          <p:spPr>
            <a:xfrm flipH="1">
              <a:off x="434771" y="2192717"/>
              <a:ext cx="3570" cy="363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118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5037061" y="1513517"/>
            <a:ext cx="3135339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72000" anchor="b" anchorCtr="0">
            <a:spAutoFit/>
          </a:bodyPr>
          <a:lstStyle/>
          <a:p>
            <a:pPr defTabSz="801688" eaLnBrk="1" hangingPunct="1">
              <a:spcBef>
                <a:spcPct val="20000"/>
              </a:spcBef>
            </a:pPr>
            <a:r>
              <a:rPr lang="en-US" b="1" noProof="1">
                <a:solidFill>
                  <a:schemeClr val="accent1"/>
                </a:solidFill>
                <a:cs typeface="Arial" charset="0"/>
              </a:rPr>
              <a:t>WAN Connectivity to every sites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936802" y="1847583"/>
            <a:ext cx="411827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1200" dirty="0">
                <a:latin typeface="+mj-lt"/>
                <a:cs typeface="Arial" charset="0"/>
              </a:rPr>
              <a:t>Connect ~750.000 </a:t>
            </a:r>
            <a:r>
              <a:rPr lang="en-US" sz="1200" b="1" dirty="0">
                <a:latin typeface="+mj-lt"/>
                <a:cs typeface="Arial" charset="0"/>
              </a:rPr>
              <a:t>secondary</a:t>
            </a:r>
            <a:r>
              <a:rPr lang="en-US" sz="1200" dirty="0">
                <a:latin typeface="+mj-lt"/>
                <a:cs typeface="Arial" charset="0"/>
              </a:rPr>
              <a:t> </a:t>
            </a:r>
            <a:r>
              <a:rPr lang="en-US" sz="1200" b="1" dirty="0">
                <a:latin typeface="+mj-lt"/>
                <a:cs typeface="Arial" charset="0"/>
              </a:rPr>
              <a:t>distribution substations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200" dirty="0">
                <a:latin typeface="+mj-lt"/>
                <a:cs typeface="Arial" charset="0"/>
              </a:rPr>
              <a:t>at affordable </a:t>
            </a:r>
            <a:r>
              <a:rPr lang="en-US" sz="1200" dirty="0" smtClean="0">
                <a:latin typeface="+mj-lt"/>
                <a:cs typeface="Arial" charset="0"/>
              </a:rPr>
              <a:t>OPEX and high  availability</a:t>
            </a:r>
            <a:endParaRPr lang="en-US" sz="1200" dirty="0">
              <a:latin typeface="+mj-lt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93314" y="2413144"/>
            <a:ext cx="3750685" cy="94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0000">
              <a:spcAft>
                <a:spcPts val="8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National roaming </a:t>
            </a:r>
            <a:r>
              <a:rPr lang="en-US" sz="1200" dirty="0">
                <a:solidFill>
                  <a:schemeClr val="accent1"/>
                </a:solidFill>
                <a:latin typeface="+mj-lt"/>
                <a:cs typeface="Arial" charset="0"/>
              </a:rPr>
              <a:t>with real-time handover</a:t>
            </a:r>
            <a:endParaRPr lang="en-US" sz="1400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algn="just" defTabSz="360000">
              <a:spcAft>
                <a:spcPts val="8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Traffic prioritization </a:t>
            </a:r>
            <a:r>
              <a:rPr lang="en-US" sz="1200" dirty="0">
                <a:solidFill>
                  <a:schemeClr val="accent1"/>
                </a:solidFill>
                <a:latin typeface="+mj-lt"/>
                <a:cs typeface="Arial" charset="0"/>
              </a:rPr>
              <a:t>in case of congestion</a:t>
            </a:r>
            <a:endParaRPr lang="en-US" sz="1400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algn="just" defTabSz="360000">
              <a:spcAft>
                <a:spcPts val="8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Always-on network </a:t>
            </a:r>
            <a:r>
              <a:rPr lang="en-US" sz="1200" dirty="0">
                <a:solidFill>
                  <a:schemeClr val="accent1"/>
                </a:solidFill>
                <a:latin typeface="+mj-lt"/>
                <a:cs typeface="Arial" charset="0"/>
              </a:rPr>
              <a:t>even when terrorist incident</a:t>
            </a:r>
            <a:endParaRPr lang="en-US" sz="1400" dirty="0">
              <a:solidFill>
                <a:schemeClr val="accent1"/>
              </a:solidFill>
              <a:latin typeface="+mj-lt"/>
              <a:cs typeface="Arial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5144454" y="2486613"/>
            <a:ext cx="144000" cy="767882"/>
            <a:chOff x="5120663" y="2058726"/>
            <a:chExt cx="144000" cy="767882"/>
          </a:xfrm>
        </p:grpSpPr>
        <p:grpSp>
          <p:nvGrpSpPr>
            <p:cNvPr id="64" name="Groupe 63"/>
            <p:cNvGrpSpPr/>
            <p:nvPr/>
          </p:nvGrpSpPr>
          <p:grpSpPr>
            <a:xfrm>
              <a:off x="5120663" y="2058726"/>
              <a:ext cx="144000" cy="144000"/>
              <a:chOff x="811780" y="2924944"/>
              <a:chExt cx="144000" cy="144000"/>
            </a:xfrm>
          </p:grpSpPr>
          <p:sp>
            <p:nvSpPr>
              <p:cNvPr id="65" name="Ellipse 64"/>
              <p:cNvSpPr/>
              <p:nvPr/>
            </p:nvSpPr>
            <p:spPr>
              <a:xfrm>
                <a:off x="811780" y="2924944"/>
                <a:ext cx="144000" cy="144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847780" y="2966243"/>
                <a:ext cx="72000" cy="72000"/>
              </a:xfrm>
              <a:prstGeom prst="ellipse">
                <a:avLst/>
              </a:prstGeom>
              <a:solidFill>
                <a:srgbClr val="CEF4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 dirty="0"/>
              </a:p>
            </p:txBody>
          </p:sp>
        </p:grpSp>
        <p:cxnSp>
          <p:nvCxnSpPr>
            <p:cNvPr id="67" name="Connecteur droit 66"/>
            <p:cNvCxnSpPr>
              <a:stCxn id="65" idx="4"/>
            </p:cNvCxnSpPr>
            <p:nvPr/>
          </p:nvCxnSpPr>
          <p:spPr>
            <a:xfrm>
              <a:off x="5192663" y="2202726"/>
              <a:ext cx="0" cy="623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18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778482" y="3377343"/>
            <a:ext cx="1452398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72000" anchor="b" anchorCtr="0">
            <a:spAutoFit/>
          </a:bodyPr>
          <a:lstStyle/>
          <a:p>
            <a:pPr algn="ctr" defTabSz="801688" eaLnBrk="1" hangingPunct="1">
              <a:spcBef>
                <a:spcPct val="20000"/>
              </a:spcBef>
            </a:pPr>
            <a:r>
              <a:rPr lang="en-US" noProof="1">
                <a:cs typeface="Arial" charset="0"/>
              </a:rPr>
              <a:t> </a:t>
            </a:r>
            <a:r>
              <a:rPr lang="en-US" b="1" noProof="1">
                <a:solidFill>
                  <a:schemeClr val="accent2"/>
                </a:solidFill>
                <a:cs typeface="Arial" charset="0"/>
              </a:rPr>
              <a:t>IoT Network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400" y="3762955"/>
            <a:ext cx="3709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en-US" sz="1200" dirty="0">
                <a:latin typeface="+mj-lt"/>
                <a:cs typeface="Arial" charset="0"/>
              </a:rPr>
              <a:t>Provide low power, low cost, secured connectivity for line fault detection system and other connected sensors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4176" y="4257776"/>
            <a:ext cx="3111720" cy="111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Nationwide</a:t>
            </a:r>
            <a:r>
              <a:rPr lang="en-US" sz="14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Deep indoor </a:t>
            </a:r>
            <a:r>
              <a:rPr lang="en-US" sz="1400" dirty="0">
                <a:solidFill>
                  <a:schemeClr val="accent1"/>
                </a:solidFill>
                <a:latin typeface="+mj-lt"/>
                <a:cs typeface="Arial" charset="0"/>
              </a:rPr>
              <a:t>coverage 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charset="0"/>
              </a:rPr>
              <a:t>Higher </a:t>
            </a: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security</a:t>
            </a:r>
            <a:r>
              <a:rPr lang="en-US" sz="1400" dirty="0">
                <a:solidFill>
                  <a:schemeClr val="accent1"/>
                </a:solidFill>
                <a:latin typeface="+mj-lt"/>
                <a:cs typeface="Arial" charset="0"/>
              </a:rPr>
              <a:t> level 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400" dirty="0">
                <a:solidFill>
                  <a:schemeClr val="accent1"/>
                </a:solidFill>
                <a:latin typeface="+mj-lt"/>
                <a:cs typeface="Arial" charset="0"/>
              </a:rPr>
              <a:t>Devices </a:t>
            </a: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interoperability</a:t>
            </a:r>
            <a:r>
              <a:rPr lang="en-US" sz="1400" dirty="0">
                <a:solidFill>
                  <a:schemeClr val="accent1"/>
                </a:solidFill>
                <a:latin typeface="+mj-lt"/>
                <a:cs typeface="Arial" charset="0"/>
              </a:rPr>
              <a:t> </a:t>
            </a:r>
          </a:p>
        </p:txBody>
      </p:sp>
      <p:grpSp>
        <p:nvGrpSpPr>
          <p:cNvPr id="103" name="Groupe 102"/>
          <p:cNvGrpSpPr>
            <a:grpSpLocks noChangeAspect="1"/>
          </p:cNvGrpSpPr>
          <p:nvPr/>
        </p:nvGrpSpPr>
        <p:grpSpPr>
          <a:xfrm>
            <a:off x="219888" y="3377343"/>
            <a:ext cx="604804" cy="252000"/>
            <a:chOff x="212836" y="3284984"/>
            <a:chExt cx="945866" cy="394109"/>
          </a:xfrm>
        </p:grpSpPr>
        <p:grpSp>
          <p:nvGrpSpPr>
            <p:cNvPr id="32" name="Group 61"/>
            <p:cNvGrpSpPr>
              <a:grpSpLocks noChangeAspect="1"/>
            </p:cNvGrpSpPr>
            <p:nvPr/>
          </p:nvGrpSpPr>
          <p:grpSpPr bwMode="auto">
            <a:xfrm>
              <a:off x="212836" y="3289745"/>
              <a:ext cx="382837" cy="389348"/>
              <a:chOff x="2880" y="2750"/>
              <a:chExt cx="294" cy="299"/>
            </a:xfrm>
            <a:solidFill>
              <a:schemeClr val="accent2"/>
            </a:solidFill>
          </p:grpSpPr>
          <p:sp>
            <p:nvSpPr>
              <p:cNvPr id="34" name="Freeform 62"/>
              <p:cNvSpPr>
                <a:spLocks noEditPoints="1"/>
              </p:cNvSpPr>
              <p:nvPr/>
            </p:nvSpPr>
            <p:spPr bwMode="auto">
              <a:xfrm>
                <a:off x="2975" y="2942"/>
                <a:ext cx="107" cy="107"/>
              </a:xfrm>
              <a:custGeom>
                <a:avLst/>
                <a:gdLst>
                  <a:gd name="T0" fmla="*/ 28 w 107"/>
                  <a:gd name="T1" fmla="*/ 28 h 107"/>
                  <a:gd name="T2" fmla="*/ 79 w 107"/>
                  <a:gd name="T3" fmla="*/ 28 h 107"/>
                  <a:gd name="T4" fmla="*/ 79 w 107"/>
                  <a:gd name="T5" fmla="*/ 79 h 107"/>
                  <a:gd name="T6" fmla="*/ 28 w 107"/>
                  <a:gd name="T7" fmla="*/ 79 h 107"/>
                  <a:gd name="T8" fmla="*/ 28 w 107"/>
                  <a:gd name="T9" fmla="*/ 28 h 107"/>
                  <a:gd name="T10" fmla="*/ 0 w 107"/>
                  <a:gd name="T11" fmla="*/ 107 h 107"/>
                  <a:gd name="T12" fmla="*/ 107 w 107"/>
                  <a:gd name="T13" fmla="*/ 107 h 107"/>
                  <a:gd name="T14" fmla="*/ 107 w 107"/>
                  <a:gd name="T15" fmla="*/ 0 h 107"/>
                  <a:gd name="T16" fmla="*/ 0 w 107"/>
                  <a:gd name="T17" fmla="*/ 0 h 107"/>
                  <a:gd name="T18" fmla="*/ 0 w 107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07">
                    <a:moveTo>
                      <a:pt x="28" y="28"/>
                    </a:moveTo>
                    <a:lnTo>
                      <a:pt x="79" y="28"/>
                    </a:lnTo>
                    <a:lnTo>
                      <a:pt x="79" y="79"/>
                    </a:lnTo>
                    <a:lnTo>
                      <a:pt x="28" y="79"/>
                    </a:lnTo>
                    <a:lnTo>
                      <a:pt x="28" y="28"/>
                    </a:lnTo>
                    <a:close/>
                    <a:moveTo>
                      <a:pt x="0" y="107"/>
                    </a:moveTo>
                    <a:lnTo>
                      <a:pt x="107" y="107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63"/>
              <p:cNvSpPr>
                <a:spLocks noEditPoints="1"/>
              </p:cNvSpPr>
              <p:nvPr/>
            </p:nvSpPr>
            <p:spPr bwMode="auto">
              <a:xfrm>
                <a:off x="3067" y="2750"/>
                <a:ext cx="107" cy="106"/>
              </a:xfrm>
              <a:custGeom>
                <a:avLst/>
                <a:gdLst>
                  <a:gd name="T0" fmla="*/ 28 w 107"/>
                  <a:gd name="T1" fmla="*/ 27 h 106"/>
                  <a:gd name="T2" fmla="*/ 79 w 107"/>
                  <a:gd name="T3" fmla="*/ 27 h 106"/>
                  <a:gd name="T4" fmla="*/ 79 w 107"/>
                  <a:gd name="T5" fmla="*/ 78 h 106"/>
                  <a:gd name="T6" fmla="*/ 28 w 107"/>
                  <a:gd name="T7" fmla="*/ 78 h 106"/>
                  <a:gd name="T8" fmla="*/ 28 w 107"/>
                  <a:gd name="T9" fmla="*/ 27 h 106"/>
                  <a:gd name="T10" fmla="*/ 0 w 107"/>
                  <a:gd name="T11" fmla="*/ 106 h 106"/>
                  <a:gd name="T12" fmla="*/ 107 w 107"/>
                  <a:gd name="T13" fmla="*/ 106 h 106"/>
                  <a:gd name="T14" fmla="*/ 107 w 107"/>
                  <a:gd name="T15" fmla="*/ 0 h 106"/>
                  <a:gd name="T16" fmla="*/ 0 w 107"/>
                  <a:gd name="T17" fmla="*/ 0 h 106"/>
                  <a:gd name="T18" fmla="*/ 0 w 107"/>
                  <a:gd name="T1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06">
                    <a:moveTo>
                      <a:pt x="28" y="27"/>
                    </a:moveTo>
                    <a:lnTo>
                      <a:pt x="79" y="27"/>
                    </a:lnTo>
                    <a:lnTo>
                      <a:pt x="79" y="78"/>
                    </a:lnTo>
                    <a:lnTo>
                      <a:pt x="28" y="78"/>
                    </a:lnTo>
                    <a:lnTo>
                      <a:pt x="28" y="27"/>
                    </a:lnTo>
                    <a:close/>
                    <a:moveTo>
                      <a:pt x="0" y="106"/>
                    </a:moveTo>
                    <a:lnTo>
                      <a:pt x="107" y="106"/>
                    </a:lnTo>
                    <a:lnTo>
                      <a:pt x="107" y="0"/>
                    </a:lnTo>
                    <a:lnTo>
                      <a:pt x="0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64"/>
              <p:cNvSpPr>
                <a:spLocks noEditPoints="1"/>
              </p:cNvSpPr>
              <p:nvPr/>
            </p:nvSpPr>
            <p:spPr bwMode="auto">
              <a:xfrm>
                <a:off x="2880" y="2750"/>
                <a:ext cx="108" cy="106"/>
              </a:xfrm>
              <a:custGeom>
                <a:avLst/>
                <a:gdLst>
                  <a:gd name="T0" fmla="*/ 29 w 108"/>
                  <a:gd name="T1" fmla="*/ 27 h 106"/>
                  <a:gd name="T2" fmla="*/ 79 w 108"/>
                  <a:gd name="T3" fmla="*/ 27 h 106"/>
                  <a:gd name="T4" fmla="*/ 79 w 108"/>
                  <a:gd name="T5" fmla="*/ 78 h 106"/>
                  <a:gd name="T6" fmla="*/ 29 w 108"/>
                  <a:gd name="T7" fmla="*/ 78 h 106"/>
                  <a:gd name="T8" fmla="*/ 29 w 108"/>
                  <a:gd name="T9" fmla="*/ 27 h 106"/>
                  <a:gd name="T10" fmla="*/ 0 w 108"/>
                  <a:gd name="T11" fmla="*/ 106 h 106"/>
                  <a:gd name="T12" fmla="*/ 108 w 108"/>
                  <a:gd name="T13" fmla="*/ 106 h 106"/>
                  <a:gd name="T14" fmla="*/ 108 w 108"/>
                  <a:gd name="T15" fmla="*/ 0 h 106"/>
                  <a:gd name="T16" fmla="*/ 0 w 108"/>
                  <a:gd name="T17" fmla="*/ 0 h 106"/>
                  <a:gd name="T18" fmla="*/ 0 w 108"/>
                  <a:gd name="T1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06">
                    <a:moveTo>
                      <a:pt x="29" y="27"/>
                    </a:moveTo>
                    <a:lnTo>
                      <a:pt x="79" y="27"/>
                    </a:lnTo>
                    <a:lnTo>
                      <a:pt x="79" y="78"/>
                    </a:lnTo>
                    <a:lnTo>
                      <a:pt x="29" y="78"/>
                    </a:lnTo>
                    <a:lnTo>
                      <a:pt x="29" y="27"/>
                    </a:lnTo>
                    <a:close/>
                    <a:moveTo>
                      <a:pt x="0" y="106"/>
                    </a:moveTo>
                    <a:lnTo>
                      <a:pt x="108" y="106"/>
                    </a:lnTo>
                    <a:lnTo>
                      <a:pt x="108" y="0"/>
                    </a:lnTo>
                    <a:lnTo>
                      <a:pt x="0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65"/>
              <p:cNvSpPr>
                <a:spLocks/>
              </p:cNvSpPr>
              <p:nvPr/>
            </p:nvSpPr>
            <p:spPr bwMode="auto">
              <a:xfrm>
                <a:off x="2921" y="2788"/>
                <a:ext cx="149" cy="156"/>
              </a:xfrm>
              <a:custGeom>
                <a:avLst/>
                <a:gdLst>
                  <a:gd name="T0" fmla="*/ 0 w 102"/>
                  <a:gd name="T1" fmla="*/ 47 h 107"/>
                  <a:gd name="T2" fmla="*/ 0 w 102"/>
                  <a:gd name="T3" fmla="*/ 80 h 107"/>
                  <a:gd name="T4" fmla="*/ 7 w 102"/>
                  <a:gd name="T5" fmla="*/ 86 h 107"/>
                  <a:gd name="T6" fmla="*/ 62 w 102"/>
                  <a:gd name="T7" fmla="*/ 86 h 107"/>
                  <a:gd name="T8" fmla="*/ 62 w 102"/>
                  <a:gd name="T9" fmla="*/ 107 h 107"/>
                  <a:gd name="T10" fmla="*/ 81 w 102"/>
                  <a:gd name="T11" fmla="*/ 107 h 107"/>
                  <a:gd name="T12" fmla="*/ 81 w 102"/>
                  <a:gd name="T13" fmla="*/ 19 h 107"/>
                  <a:gd name="T14" fmla="*/ 102 w 102"/>
                  <a:gd name="T15" fmla="*/ 19 h 107"/>
                  <a:gd name="T16" fmla="*/ 102 w 102"/>
                  <a:gd name="T17" fmla="*/ 1 h 107"/>
                  <a:gd name="T18" fmla="*/ 69 w 102"/>
                  <a:gd name="T19" fmla="*/ 1 h 107"/>
                  <a:gd name="T20" fmla="*/ 62 w 102"/>
                  <a:gd name="T21" fmla="*/ 7 h 107"/>
                  <a:gd name="T22" fmla="*/ 62 w 102"/>
                  <a:gd name="T23" fmla="*/ 67 h 107"/>
                  <a:gd name="T24" fmla="*/ 19 w 102"/>
                  <a:gd name="T25" fmla="*/ 67 h 107"/>
                  <a:gd name="T26" fmla="*/ 19 w 102"/>
                  <a:gd name="T27" fmla="*/ 47 h 107"/>
                  <a:gd name="T28" fmla="*/ 0 w 102"/>
                  <a:gd name="T29" fmla="*/ 4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7">
                    <a:moveTo>
                      <a:pt x="0" y="47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1" y="86"/>
                      <a:pt x="7" y="86"/>
                    </a:cubicBezTo>
                    <a:cubicBezTo>
                      <a:pt x="62" y="86"/>
                      <a:pt x="62" y="86"/>
                      <a:pt x="62" y="86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9" y="1"/>
                      <a:pt x="62" y="0"/>
                      <a:pt x="62" y="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47"/>
                      <a:pt x="19" y="47"/>
                      <a:pt x="19" y="47"/>
                    </a:cubicBez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33" name="Picture 36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0752" y="3284984"/>
              <a:ext cx="607950" cy="376350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267389" y="4402762"/>
            <a:ext cx="144000" cy="837933"/>
            <a:chOff x="364229" y="5369369"/>
            <a:chExt cx="144000" cy="837933"/>
          </a:xfrm>
        </p:grpSpPr>
        <p:grpSp>
          <p:nvGrpSpPr>
            <p:cNvPr id="68" name="Groupe 67"/>
            <p:cNvGrpSpPr/>
            <p:nvPr/>
          </p:nvGrpSpPr>
          <p:grpSpPr>
            <a:xfrm>
              <a:off x="364229" y="5369369"/>
              <a:ext cx="144000" cy="144000"/>
              <a:chOff x="811780" y="2924944"/>
              <a:chExt cx="144000" cy="144000"/>
            </a:xfrm>
          </p:grpSpPr>
          <p:sp>
            <p:nvSpPr>
              <p:cNvPr id="69" name="Ellipse 68"/>
              <p:cNvSpPr/>
              <p:nvPr/>
            </p:nvSpPr>
            <p:spPr>
              <a:xfrm>
                <a:off x="811780" y="2924944"/>
                <a:ext cx="144000" cy="144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847780" y="2966243"/>
                <a:ext cx="72000" cy="72000"/>
              </a:xfrm>
              <a:prstGeom prst="ellipse">
                <a:avLst/>
              </a:prstGeom>
              <a:solidFill>
                <a:srgbClr val="CEF4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/>
              </a:p>
            </p:txBody>
          </p:sp>
        </p:grpSp>
        <p:cxnSp>
          <p:nvCxnSpPr>
            <p:cNvPr id="71" name="Connecteur droit 70"/>
            <p:cNvCxnSpPr>
              <a:stCxn id="69" idx="4"/>
            </p:cNvCxnSpPr>
            <p:nvPr/>
          </p:nvCxnSpPr>
          <p:spPr>
            <a:xfrm>
              <a:off x="436229" y="5513369"/>
              <a:ext cx="0" cy="6939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e 103"/>
          <p:cNvGrpSpPr/>
          <p:nvPr/>
        </p:nvGrpSpPr>
        <p:grpSpPr>
          <a:xfrm>
            <a:off x="5824276" y="3645024"/>
            <a:ext cx="3276181" cy="1998600"/>
            <a:chOff x="5824276" y="3762952"/>
            <a:chExt cx="3276181" cy="1998600"/>
          </a:xfrm>
        </p:grpSpPr>
        <p:grpSp>
          <p:nvGrpSpPr>
            <p:cNvPr id="38" name="Groupe 37"/>
            <p:cNvGrpSpPr/>
            <p:nvPr/>
          </p:nvGrpSpPr>
          <p:grpSpPr>
            <a:xfrm>
              <a:off x="5824276" y="3762952"/>
              <a:ext cx="3276181" cy="1998600"/>
              <a:chOff x="5654906" y="4210936"/>
              <a:chExt cx="3276181" cy="1998600"/>
            </a:xfrm>
          </p:grpSpPr>
          <p:sp>
            <p:nvSpPr>
              <p:cNvPr id="39" name="Text Box 118" descr="© INSCALE GmbH, 26.05.2010&#10;http://www.presentationload.com/"/>
              <p:cNvSpPr txBox="1">
                <a:spLocks noChangeArrowheads="1"/>
              </p:cNvSpPr>
              <p:nvPr/>
            </p:nvSpPr>
            <p:spPr bwMode="gray">
              <a:xfrm>
                <a:off x="5724214" y="4322379"/>
                <a:ext cx="3161492" cy="626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72000" anchor="b" anchorCtr="0">
                <a:spAutoFit/>
              </a:bodyPr>
              <a:lstStyle/>
              <a:p>
                <a:pPr defTabSz="801688" eaLnBrk="1" hangingPunct="1">
                  <a:spcBef>
                    <a:spcPct val="20000"/>
                  </a:spcBef>
                </a:pPr>
                <a:r>
                  <a:rPr lang="en-US" b="1" noProof="1">
                    <a:solidFill>
                      <a:schemeClr val="accent4"/>
                    </a:solidFill>
                    <a:cs typeface="Arial" charset="0"/>
                  </a:rPr>
                  <a:t>Crisis communications enhancement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654906" y="4892875"/>
                <a:ext cx="32761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defRPr/>
                </a:pPr>
                <a:r>
                  <a:rPr lang="en-US" sz="1200" dirty="0">
                    <a:latin typeface="+mj-lt"/>
                    <a:cs typeface="Arial" charset="0"/>
                  </a:rPr>
                  <a:t>Provide a reliable </a:t>
                </a:r>
                <a:r>
                  <a:rPr lang="en-US" sz="1200" u="sng" dirty="0" smtClean="0">
                    <a:latin typeface="+mj-lt"/>
                    <a:cs typeface="Arial" charset="0"/>
                  </a:rPr>
                  <a:t>data</a:t>
                </a:r>
                <a:r>
                  <a:rPr lang="en-US" sz="1200" dirty="0" smtClean="0">
                    <a:latin typeface="+mj-lt"/>
                    <a:cs typeface="Arial" charset="0"/>
                  </a:rPr>
                  <a:t> </a:t>
                </a:r>
                <a:r>
                  <a:rPr lang="en-US" sz="1200" dirty="0">
                    <a:latin typeface="+mj-lt"/>
                    <a:cs typeface="Arial" charset="0"/>
                  </a:rPr>
                  <a:t>+ voice network (PMR)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970050" y="5445224"/>
                <a:ext cx="2755817" cy="76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200"/>
                  </a:spcAft>
                  <a:defRPr/>
                </a:pPr>
                <a:r>
                  <a:rPr lang="en-US" sz="1400" dirty="0">
                    <a:solidFill>
                      <a:schemeClr val="accent1"/>
                    </a:solidFill>
                    <a:latin typeface="+mj-lt"/>
                    <a:cs typeface="Arial" charset="0"/>
                  </a:rPr>
                  <a:t>5G </a:t>
                </a:r>
                <a:r>
                  <a:rPr lang="en-US" sz="1400" b="1" dirty="0">
                    <a:solidFill>
                      <a:schemeClr val="tx2"/>
                    </a:solidFill>
                    <a:latin typeface="+mj-lt"/>
                    <a:cs typeface="Arial" charset="0"/>
                  </a:rPr>
                  <a:t>autonomous cell</a:t>
                </a:r>
                <a:r>
                  <a:rPr lang="en-US" sz="1400" dirty="0">
                    <a:solidFill>
                      <a:schemeClr val="accent1"/>
                    </a:solidFill>
                    <a:latin typeface="+mj-lt"/>
                    <a:cs typeface="Arial" charset="0"/>
                  </a:rPr>
                  <a:t> capabilities</a:t>
                </a:r>
              </a:p>
              <a:p>
                <a:pPr algn="just">
                  <a:lnSpc>
                    <a:spcPct val="150000"/>
                  </a:lnSpc>
                  <a:spcAft>
                    <a:spcPts val="200"/>
                  </a:spcAft>
                  <a:defRPr/>
                </a:pPr>
                <a:r>
                  <a:rPr lang="en-US" sz="1400" b="1" dirty="0">
                    <a:solidFill>
                      <a:schemeClr val="tx2"/>
                    </a:solidFill>
                    <a:latin typeface="+mj-lt"/>
                    <a:cs typeface="Arial" charset="0"/>
                  </a:rPr>
                  <a:t>Nationwide</a:t>
                </a:r>
                <a:r>
                  <a:rPr lang="en-US" sz="1400" dirty="0">
                    <a:solidFill>
                      <a:schemeClr val="accent1"/>
                    </a:solidFill>
                    <a:latin typeface="+mj-lt"/>
                    <a:cs typeface="Arial" charset="0"/>
                  </a:rPr>
                  <a:t> coverage</a:t>
                </a:r>
              </a:p>
            </p:txBody>
          </p:sp>
          <p:pic>
            <p:nvPicPr>
              <p:cNvPr id="43" name="Picture 2" descr="C:\Users\fan\Desktop\Icon\1173-84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966" y="4210936"/>
                <a:ext cx="674160" cy="674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e 22"/>
            <p:cNvGrpSpPr/>
            <p:nvPr/>
          </p:nvGrpSpPr>
          <p:grpSpPr>
            <a:xfrm>
              <a:off x="5911222" y="5127396"/>
              <a:ext cx="144000" cy="504000"/>
              <a:chOff x="5841677" y="5133078"/>
              <a:chExt cx="144000" cy="504000"/>
            </a:xfrm>
          </p:grpSpPr>
          <p:grpSp>
            <p:nvGrpSpPr>
              <p:cNvPr id="72" name="Groupe 71"/>
              <p:cNvGrpSpPr/>
              <p:nvPr/>
            </p:nvGrpSpPr>
            <p:grpSpPr>
              <a:xfrm>
                <a:off x="5841677" y="5133078"/>
                <a:ext cx="144000" cy="144000"/>
                <a:chOff x="811780" y="2924944"/>
                <a:chExt cx="144000" cy="144000"/>
              </a:xfrm>
            </p:grpSpPr>
            <p:sp>
              <p:nvSpPr>
                <p:cNvPr id="73" name="Ellipse 72"/>
                <p:cNvSpPr/>
                <p:nvPr/>
              </p:nvSpPr>
              <p:spPr>
                <a:xfrm>
                  <a:off x="811780" y="2924944"/>
                  <a:ext cx="144000" cy="144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847780" y="2966243"/>
                  <a:ext cx="72000" cy="72000"/>
                </a:xfrm>
                <a:prstGeom prst="ellipse">
                  <a:avLst/>
                </a:prstGeom>
                <a:solidFill>
                  <a:srgbClr val="CEF4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en-GB" sz="1400"/>
                </a:p>
              </p:txBody>
            </p:sp>
          </p:grpSp>
          <p:cxnSp>
            <p:nvCxnSpPr>
              <p:cNvPr id="75" name="Connecteur droit 74"/>
              <p:cNvCxnSpPr>
                <a:stCxn id="73" idx="4"/>
              </p:cNvCxnSpPr>
              <p:nvPr/>
            </p:nvCxnSpPr>
            <p:spPr>
              <a:xfrm>
                <a:off x="5913677" y="5277078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5" name="Image 8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8086"/>
            <a:ext cx="955066" cy="610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744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rrondir un rectangle avec un coin diagonal 25"/>
          <p:cNvSpPr/>
          <p:nvPr/>
        </p:nvSpPr>
        <p:spPr bwMode="gray">
          <a:xfrm>
            <a:off x="323528" y="5634884"/>
            <a:ext cx="8421908" cy="707102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500" tIns="58500" rIns="58500" bIns="585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3143" algn="just" defTabSz="742950">
              <a:spcBef>
                <a:spcPts val="488"/>
              </a:spcBef>
              <a:spcAft>
                <a:spcPts val="488"/>
              </a:spcAft>
              <a:buClr>
                <a:srgbClr val="1F497D"/>
              </a:buClr>
            </a:pPr>
            <a:endParaRPr lang="fr-FR" sz="700" kern="0" dirty="0">
              <a:solidFill>
                <a:srgbClr val="503078"/>
              </a:solidFill>
              <a:latin typeface="Tahoma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to make Telco’s 5G a success for DSO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009292" y="2492896"/>
            <a:ext cx="1296145" cy="1357712"/>
            <a:chOff x="858870" y="977919"/>
            <a:chExt cx="1800000" cy="2044959"/>
          </a:xfrm>
        </p:grpSpPr>
        <p:sp>
          <p:nvSpPr>
            <p:cNvPr id="63" name="Oval 20"/>
            <p:cNvSpPr/>
            <p:nvPr/>
          </p:nvSpPr>
          <p:spPr bwMode="gray">
            <a:xfrm rot="5400000">
              <a:off x="858870" y="977919"/>
              <a:ext cx="1800000" cy="180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sp>
          <p:nvSpPr>
            <p:cNvPr id="64" name="Isosceles Triangle 21"/>
            <p:cNvSpPr/>
            <p:nvPr/>
          </p:nvSpPr>
          <p:spPr bwMode="gray">
            <a:xfrm rot="10800000">
              <a:off x="1390379" y="2695332"/>
              <a:ext cx="736980" cy="32754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sp>
          <p:nvSpPr>
            <p:cNvPr id="65" name="Oval 22"/>
            <p:cNvSpPr/>
            <p:nvPr/>
          </p:nvSpPr>
          <p:spPr bwMode="gray">
            <a:xfrm>
              <a:off x="948870" y="106791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 rot="5400000">
            <a:off x="3153633" y="3911264"/>
            <a:ext cx="1326117" cy="1225686"/>
            <a:chOff x="4057525" y="2276853"/>
            <a:chExt cx="2012731" cy="1800000"/>
          </a:xfrm>
        </p:grpSpPr>
        <p:sp>
          <p:nvSpPr>
            <p:cNvPr id="66" name="Oval 24"/>
            <p:cNvSpPr/>
            <p:nvPr/>
          </p:nvSpPr>
          <p:spPr bwMode="gray">
            <a:xfrm rot="5400000">
              <a:off x="4057525" y="2276853"/>
              <a:ext cx="1800000" cy="180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sp>
          <p:nvSpPr>
            <p:cNvPr id="67" name="Isosceles Triangle 25"/>
            <p:cNvSpPr/>
            <p:nvPr/>
          </p:nvSpPr>
          <p:spPr bwMode="gray">
            <a:xfrm rot="5400000">
              <a:off x="5542734" y="3040428"/>
              <a:ext cx="719580" cy="33546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sp>
          <p:nvSpPr>
            <p:cNvPr id="68" name="Oval 26"/>
            <p:cNvSpPr/>
            <p:nvPr/>
          </p:nvSpPr>
          <p:spPr bwMode="gray">
            <a:xfrm>
              <a:off x="4147525" y="2366853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542972" y="1323330"/>
            <a:ext cx="1242242" cy="1385590"/>
            <a:chOff x="7018163" y="990977"/>
            <a:chExt cx="1800000" cy="2044959"/>
          </a:xfrm>
        </p:grpSpPr>
        <p:sp>
          <p:nvSpPr>
            <p:cNvPr id="73" name="Oval 28"/>
            <p:cNvSpPr/>
            <p:nvPr/>
          </p:nvSpPr>
          <p:spPr bwMode="gray">
            <a:xfrm rot="5400000">
              <a:off x="7018163" y="990977"/>
              <a:ext cx="1800000" cy="180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sp>
          <p:nvSpPr>
            <p:cNvPr id="74" name="Isosceles Triangle 29"/>
            <p:cNvSpPr/>
            <p:nvPr/>
          </p:nvSpPr>
          <p:spPr bwMode="gray">
            <a:xfrm rot="10800000">
              <a:off x="7549672" y="2708390"/>
              <a:ext cx="736980" cy="32754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2"/>
                </a:solidFill>
              </a:endParaRPr>
            </a:p>
          </p:txBody>
        </p:sp>
        <p:sp>
          <p:nvSpPr>
            <p:cNvPr id="75" name="Oval 30"/>
            <p:cNvSpPr/>
            <p:nvPr/>
          </p:nvSpPr>
          <p:spPr bwMode="gray">
            <a:xfrm>
              <a:off x="7108163" y="108097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9" name="Text Box 118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1846692" y="1691267"/>
            <a:ext cx="4381492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72000" anchor="b" anchorCtr="0">
            <a:spAutoFit/>
          </a:bodyPr>
          <a:lstStyle/>
          <a:p>
            <a:pPr defTabSz="801688" eaLnBrk="1" hangingPunct="1">
              <a:spcBef>
                <a:spcPct val="20000"/>
              </a:spcBef>
            </a:pPr>
            <a:r>
              <a:rPr lang="en-GB" b="1" noProof="1">
                <a:solidFill>
                  <a:schemeClr val="accent1"/>
                </a:solidFill>
                <a:cs typeface="Arial" charset="0"/>
              </a:rPr>
              <a:t>Nation wide coverage, not only in urban areas</a:t>
            </a:r>
          </a:p>
        </p:txBody>
      </p:sp>
      <p:sp>
        <p:nvSpPr>
          <p:cNvPr id="120" name="Text Box 118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3367120" y="2909522"/>
            <a:ext cx="6317448" cy="34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72000" anchor="b" anchorCtr="0">
            <a:spAutoFit/>
          </a:bodyPr>
          <a:lstStyle/>
          <a:p>
            <a:pPr defTabSz="801688" eaLnBrk="1" hangingPunct="1">
              <a:spcBef>
                <a:spcPct val="20000"/>
              </a:spcBef>
            </a:pPr>
            <a:r>
              <a:rPr lang="en-GB" b="1" noProof="1">
                <a:solidFill>
                  <a:schemeClr val="accent4"/>
                </a:solidFill>
                <a:cs typeface="Arial" charset="0"/>
              </a:rPr>
              <a:t>DSO grade 5G network slice to serve specific services</a:t>
            </a:r>
          </a:p>
        </p:txBody>
      </p:sp>
      <p:sp>
        <p:nvSpPr>
          <p:cNvPr id="121" name="Text Box 118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4538586" y="4016857"/>
            <a:ext cx="4381492" cy="6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72000" anchor="b" anchorCtr="0">
            <a:spAutoFit/>
          </a:bodyPr>
          <a:lstStyle/>
          <a:p>
            <a:pPr defTabSz="801688" eaLnBrk="1" hangingPunct="1">
              <a:spcBef>
                <a:spcPct val="20000"/>
              </a:spcBef>
            </a:pPr>
            <a:r>
              <a:rPr lang="en-GB" b="1" noProof="1">
                <a:solidFill>
                  <a:schemeClr val="accent1"/>
                </a:solidFill>
                <a:cs typeface="Arial" charset="0"/>
              </a:rPr>
              <a:t>Legal agreement to enable Real-time </a:t>
            </a:r>
            <a:r>
              <a:rPr lang="en-GB" b="1" noProof="1" smtClean="0">
                <a:solidFill>
                  <a:schemeClr val="accent1"/>
                </a:solidFill>
                <a:cs typeface="Arial" charset="0"/>
              </a:rPr>
              <a:t>Roaming</a:t>
            </a:r>
          </a:p>
          <a:p>
            <a:pPr defTabSz="801688" eaLnBrk="1" hangingPunct="1">
              <a:spcBef>
                <a:spcPct val="20000"/>
              </a:spcBef>
            </a:pPr>
            <a:r>
              <a:rPr lang="en-GB" b="1" noProof="1" smtClean="0">
                <a:solidFill>
                  <a:schemeClr val="accent1"/>
                </a:solidFill>
                <a:cs typeface="Arial" charset="0"/>
              </a:rPr>
              <a:t>a</a:t>
            </a:r>
            <a:r>
              <a:rPr lang="en-GB" b="1" noProof="1" smtClean="0">
                <a:solidFill>
                  <a:schemeClr val="accent1"/>
                </a:solidFill>
                <a:cs typeface="Arial" charset="0"/>
              </a:rPr>
              <a:t>nd trafic priority</a:t>
            </a:r>
            <a:r>
              <a:rPr lang="en-GB" b="1" noProof="1" smtClean="0">
                <a:solidFill>
                  <a:schemeClr val="accent1"/>
                </a:solidFill>
                <a:cs typeface="Arial" charset="0"/>
              </a:rPr>
              <a:t>  </a:t>
            </a:r>
            <a:endParaRPr lang="en-GB" b="1" noProof="1">
              <a:solidFill>
                <a:schemeClr val="accent1"/>
              </a:solidFill>
              <a:cs typeface="Arial" charset="0"/>
            </a:endParaRPr>
          </a:p>
        </p:txBody>
      </p:sp>
      <p:grpSp>
        <p:nvGrpSpPr>
          <p:cNvPr id="122" name="Gruppieren 140"/>
          <p:cNvGrpSpPr/>
          <p:nvPr/>
        </p:nvGrpSpPr>
        <p:grpSpPr>
          <a:xfrm>
            <a:off x="748329" y="1517839"/>
            <a:ext cx="831525" cy="778846"/>
            <a:chOff x="2306638" y="-17900650"/>
            <a:chExt cx="38542913" cy="35806063"/>
          </a:xfrm>
          <a:solidFill>
            <a:schemeClr val="accent1">
              <a:lumMod val="75000"/>
            </a:schemeClr>
          </a:solidFill>
        </p:grpSpPr>
        <p:sp>
          <p:nvSpPr>
            <p:cNvPr id="123" name="Freeform 7"/>
            <p:cNvSpPr>
              <a:spLocks/>
            </p:cNvSpPr>
            <p:nvPr/>
          </p:nvSpPr>
          <p:spPr bwMode="auto">
            <a:xfrm>
              <a:off x="15106651" y="-9750425"/>
              <a:ext cx="7743825" cy="9740900"/>
            </a:xfrm>
            <a:custGeom>
              <a:avLst/>
              <a:gdLst>
                <a:gd name="T0" fmla="*/ 119 w 4878"/>
                <a:gd name="T1" fmla="*/ 3766 h 6136"/>
                <a:gd name="T2" fmla="*/ 256 w 4878"/>
                <a:gd name="T3" fmla="*/ 3250 h 6136"/>
                <a:gd name="T4" fmla="*/ 540 w 4878"/>
                <a:gd name="T5" fmla="*/ 3107 h 6136"/>
                <a:gd name="T6" fmla="*/ 890 w 4878"/>
                <a:gd name="T7" fmla="*/ 2976 h 6136"/>
                <a:gd name="T8" fmla="*/ 1121 w 4878"/>
                <a:gd name="T9" fmla="*/ 2626 h 6136"/>
                <a:gd name="T10" fmla="*/ 1271 w 4878"/>
                <a:gd name="T11" fmla="*/ 2301 h 6136"/>
                <a:gd name="T12" fmla="*/ 1290 w 4878"/>
                <a:gd name="T13" fmla="*/ 2017 h 6136"/>
                <a:gd name="T14" fmla="*/ 1340 w 4878"/>
                <a:gd name="T15" fmla="*/ 1836 h 6136"/>
                <a:gd name="T16" fmla="*/ 1262 w 4878"/>
                <a:gd name="T17" fmla="*/ 1636 h 6136"/>
                <a:gd name="T18" fmla="*/ 1308 w 4878"/>
                <a:gd name="T19" fmla="*/ 1405 h 6136"/>
                <a:gd name="T20" fmla="*/ 1468 w 4878"/>
                <a:gd name="T21" fmla="*/ 1024 h 6136"/>
                <a:gd name="T22" fmla="*/ 1274 w 4878"/>
                <a:gd name="T23" fmla="*/ 746 h 6136"/>
                <a:gd name="T24" fmla="*/ 1558 w 4878"/>
                <a:gd name="T25" fmla="*/ 496 h 6136"/>
                <a:gd name="T26" fmla="*/ 1924 w 4878"/>
                <a:gd name="T27" fmla="*/ 450 h 6136"/>
                <a:gd name="T28" fmla="*/ 2233 w 4878"/>
                <a:gd name="T29" fmla="*/ 190 h 6136"/>
                <a:gd name="T30" fmla="*/ 2373 w 4878"/>
                <a:gd name="T31" fmla="*/ 75 h 6136"/>
                <a:gd name="T32" fmla="*/ 2492 w 4878"/>
                <a:gd name="T33" fmla="*/ 468 h 6136"/>
                <a:gd name="T34" fmla="*/ 2564 w 4878"/>
                <a:gd name="T35" fmla="*/ 731 h 6136"/>
                <a:gd name="T36" fmla="*/ 2764 w 4878"/>
                <a:gd name="T37" fmla="*/ 1005 h 6136"/>
                <a:gd name="T38" fmla="*/ 3020 w 4878"/>
                <a:gd name="T39" fmla="*/ 1224 h 6136"/>
                <a:gd name="T40" fmla="*/ 3082 w 4878"/>
                <a:gd name="T41" fmla="*/ 1564 h 6136"/>
                <a:gd name="T42" fmla="*/ 3251 w 4878"/>
                <a:gd name="T43" fmla="*/ 1539 h 6136"/>
                <a:gd name="T44" fmla="*/ 3426 w 4878"/>
                <a:gd name="T45" fmla="*/ 1452 h 6136"/>
                <a:gd name="T46" fmla="*/ 3619 w 4878"/>
                <a:gd name="T47" fmla="*/ 1458 h 6136"/>
                <a:gd name="T48" fmla="*/ 3807 w 4878"/>
                <a:gd name="T49" fmla="*/ 1667 h 6136"/>
                <a:gd name="T50" fmla="*/ 3872 w 4878"/>
                <a:gd name="T51" fmla="*/ 1961 h 6136"/>
                <a:gd name="T52" fmla="*/ 4278 w 4878"/>
                <a:gd name="T53" fmla="*/ 1927 h 6136"/>
                <a:gd name="T54" fmla="*/ 4475 w 4878"/>
                <a:gd name="T55" fmla="*/ 1914 h 6136"/>
                <a:gd name="T56" fmla="*/ 4619 w 4878"/>
                <a:gd name="T57" fmla="*/ 1892 h 6136"/>
                <a:gd name="T58" fmla="*/ 4768 w 4878"/>
                <a:gd name="T59" fmla="*/ 2080 h 6136"/>
                <a:gd name="T60" fmla="*/ 4800 w 4878"/>
                <a:gd name="T61" fmla="*/ 2348 h 6136"/>
                <a:gd name="T62" fmla="*/ 4709 w 4878"/>
                <a:gd name="T63" fmla="*/ 2557 h 6136"/>
                <a:gd name="T64" fmla="*/ 4609 w 4878"/>
                <a:gd name="T65" fmla="*/ 2782 h 6136"/>
                <a:gd name="T66" fmla="*/ 4512 w 4878"/>
                <a:gd name="T67" fmla="*/ 2954 h 6136"/>
                <a:gd name="T68" fmla="*/ 4609 w 4878"/>
                <a:gd name="T69" fmla="*/ 3260 h 6136"/>
                <a:gd name="T70" fmla="*/ 4559 w 4878"/>
                <a:gd name="T71" fmla="*/ 3500 h 6136"/>
                <a:gd name="T72" fmla="*/ 4547 w 4878"/>
                <a:gd name="T73" fmla="*/ 3884 h 6136"/>
                <a:gd name="T74" fmla="*/ 4747 w 4878"/>
                <a:gd name="T75" fmla="*/ 4225 h 6136"/>
                <a:gd name="T76" fmla="*/ 4803 w 4878"/>
                <a:gd name="T77" fmla="*/ 4727 h 6136"/>
                <a:gd name="T78" fmla="*/ 4753 w 4878"/>
                <a:gd name="T79" fmla="*/ 5096 h 6136"/>
                <a:gd name="T80" fmla="*/ 4500 w 4878"/>
                <a:gd name="T81" fmla="*/ 5186 h 6136"/>
                <a:gd name="T82" fmla="*/ 4356 w 4878"/>
                <a:gd name="T83" fmla="*/ 5283 h 6136"/>
                <a:gd name="T84" fmla="*/ 4116 w 4878"/>
                <a:gd name="T85" fmla="*/ 5333 h 6136"/>
                <a:gd name="T86" fmla="*/ 4041 w 4878"/>
                <a:gd name="T87" fmla="*/ 5502 h 6136"/>
                <a:gd name="T88" fmla="*/ 4044 w 4878"/>
                <a:gd name="T89" fmla="*/ 5661 h 6136"/>
                <a:gd name="T90" fmla="*/ 3700 w 4878"/>
                <a:gd name="T91" fmla="*/ 5755 h 6136"/>
                <a:gd name="T92" fmla="*/ 3429 w 4878"/>
                <a:gd name="T93" fmla="*/ 5955 h 6136"/>
                <a:gd name="T94" fmla="*/ 3029 w 4878"/>
                <a:gd name="T95" fmla="*/ 5945 h 6136"/>
                <a:gd name="T96" fmla="*/ 2679 w 4878"/>
                <a:gd name="T97" fmla="*/ 5936 h 6136"/>
                <a:gd name="T98" fmla="*/ 2542 w 4878"/>
                <a:gd name="T99" fmla="*/ 6030 h 6136"/>
                <a:gd name="T100" fmla="*/ 2358 w 4878"/>
                <a:gd name="T101" fmla="*/ 5961 h 6136"/>
                <a:gd name="T102" fmla="*/ 2102 w 4878"/>
                <a:gd name="T103" fmla="*/ 6133 h 6136"/>
                <a:gd name="T104" fmla="*/ 1936 w 4878"/>
                <a:gd name="T105" fmla="*/ 6092 h 6136"/>
                <a:gd name="T106" fmla="*/ 1796 w 4878"/>
                <a:gd name="T107" fmla="*/ 5939 h 6136"/>
                <a:gd name="T108" fmla="*/ 1677 w 4878"/>
                <a:gd name="T109" fmla="*/ 5677 h 6136"/>
                <a:gd name="T110" fmla="*/ 1312 w 4878"/>
                <a:gd name="T111" fmla="*/ 5489 h 6136"/>
                <a:gd name="T112" fmla="*/ 1152 w 4878"/>
                <a:gd name="T113" fmla="*/ 5015 h 6136"/>
                <a:gd name="T114" fmla="*/ 849 w 4878"/>
                <a:gd name="T115" fmla="*/ 4584 h 6136"/>
                <a:gd name="T116" fmla="*/ 643 w 4878"/>
                <a:gd name="T117" fmla="*/ 4690 h 6136"/>
                <a:gd name="T118" fmla="*/ 381 w 4878"/>
                <a:gd name="T119" fmla="*/ 4702 h 6136"/>
                <a:gd name="T120" fmla="*/ 209 w 4878"/>
                <a:gd name="T121" fmla="*/ 4403 h 6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78" h="6136">
                  <a:moveTo>
                    <a:pt x="13" y="4181"/>
                  </a:moveTo>
                  <a:lnTo>
                    <a:pt x="6" y="4175"/>
                  </a:lnTo>
                  <a:lnTo>
                    <a:pt x="0" y="4147"/>
                  </a:lnTo>
                  <a:lnTo>
                    <a:pt x="0" y="4112"/>
                  </a:lnTo>
                  <a:lnTo>
                    <a:pt x="0" y="4072"/>
                  </a:lnTo>
                  <a:lnTo>
                    <a:pt x="3" y="4037"/>
                  </a:lnTo>
                  <a:lnTo>
                    <a:pt x="6" y="4006"/>
                  </a:lnTo>
                  <a:lnTo>
                    <a:pt x="13" y="3981"/>
                  </a:lnTo>
                  <a:lnTo>
                    <a:pt x="22" y="3947"/>
                  </a:lnTo>
                  <a:lnTo>
                    <a:pt x="31" y="3916"/>
                  </a:lnTo>
                  <a:lnTo>
                    <a:pt x="38" y="3887"/>
                  </a:lnTo>
                  <a:lnTo>
                    <a:pt x="38" y="3872"/>
                  </a:lnTo>
                  <a:lnTo>
                    <a:pt x="38" y="3853"/>
                  </a:lnTo>
                  <a:lnTo>
                    <a:pt x="41" y="3831"/>
                  </a:lnTo>
                  <a:lnTo>
                    <a:pt x="44" y="3816"/>
                  </a:lnTo>
                  <a:lnTo>
                    <a:pt x="59" y="3803"/>
                  </a:lnTo>
                  <a:lnTo>
                    <a:pt x="81" y="3791"/>
                  </a:lnTo>
                  <a:lnTo>
                    <a:pt x="103" y="3778"/>
                  </a:lnTo>
                  <a:lnTo>
                    <a:pt x="119" y="3766"/>
                  </a:lnTo>
                  <a:lnTo>
                    <a:pt x="134" y="3747"/>
                  </a:lnTo>
                  <a:lnTo>
                    <a:pt x="153" y="3719"/>
                  </a:lnTo>
                  <a:lnTo>
                    <a:pt x="169" y="3691"/>
                  </a:lnTo>
                  <a:lnTo>
                    <a:pt x="178" y="3669"/>
                  </a:lnTo>
                  <a:lnTo>
                    <a:pt x="181" y="3647"/>
                  </a:lnTo>
                  <a:lnTo>
                    <a:pt x="181" y="3619"/>
                  </a:lnTo>
                  <a:lnTo>
                    <a:pt x="181" y="3591"/>
                  </a:lnTo>
                  <a:lnTo>
                    <a:pt x="181" y="3569"/>
                  </a:lnTo>
                  <a:lnTo>
                    <a:pt x="187" y="3538"/>
                  </a:lnTo>
                  <a:lnTo>
                    <a:pt x="197" y="3500"/>
                  </a:lnTo>
                  <a:lnTo>
                    <a:pt x="206" y="3463"/>
                  </a:lnTo>
                  <a:lnTo>
                    <a:pt x="216" y="3432"/>
                  </a:lnTo>
                  <a:lnTo>
                    <a:pt x="225" y="3413"/>
                  </a:lnTo>
                  <a:lnTo>
                    <a:pt x="237" y="3391"/>
                  </a:lnTo>
                  <a:lnTo>
                    <a:pt x="250" y="3366"/>
                  </a:lnTo>
                  <a:lnTo>
                    <a:pt x="256" y="3347"/>
                  </a:lnTo>
                  <a:lnTo>
                    <a:pt x="259" y="3319"/>
                  </a:lnTo>
                  <a:lnTo>
                    <a:pt x="256" y="3285"/>
                  </a:lnTo>
                  <a:lnTo>
                    <a:pt x="256" y="3250"/>
                  </a:lnTo>
                  <a:lnTo>
                    <a:pt x="259" y="3222"/>
                  </a:lnTo>
                  <a:lnTo>
                    <a:pt x="272" y="3201"/>
                  </a:lnTo>
                  <a:lnTo>
                    <a:pt x="287" y="3182"/>
                  </a:lnTo>
                  <a:lnTo>
                    <a:pt x="306" y="3163"/>
                  </a:lnTo>
                  <a:lnTo>
                    <a:pt x="325" y="3151"/>
                  </a:lnTo>
                  <a:lnTo>
                    <a:pt x="347" y="3144"/>
                  </a:lnTo>
                  <a:lnTo>
                    <a:pt x="378" y="3147"/>
                  </a:lnTo>
                  <a:lnTo>
                    <a:pt x="403" y="3151"/>
                  </a:lnTo>
                  <a:lnTo>
                    <a:pt x="425" y="3160"/>
                  </a:lnTo>
                  <a:lnTo>
                    <a:pt x="447" y="3172"/>
                  </a:lnTo>
                  <a:lnTo>
                    <a:pt x="468" y="3179"/>
                  </a:lnTo>
                  <a:lnTo>
                    <a:pt x="478" y="3179"/>
                  </a:lnTo>
                  <a:lnTo>
                    <a:pt x="487" y="3182"/>
                  </a:lnTo>
                  <a:lnTo>
                    <a:pt x="500" y="3179"/>
                  </a:lnTo>
                  <a:lnTo>
                    <a:pt x="509" y="3179"/>
                  </a:lnTo>
                  <a:lnTo>
                    <a:pt x="515" y="3176"/>
                  </a:lnTo>
                  <a:lnTo>
                    <a:pt x="525" y="3157"/>
                  </a:lnTo>
                  <a:lnTo>
                    <a:pt x="534" y="3132"/>
                  </a:lnTo>
                  <a:lnTo>
                    <a:pt x="540" y="3107"/>
                  </a:lnTo>
                  <a:lnTo>
                    <a:pt x="550" y="3088"/>
                  </a:lnTo>
                  <a:lnTo>
                    <a:pt x="575" y="3076"/>
                  </a:lnTo>
                  <a:lnTo>
                    <a:pt x="606" y="3066"/>
                  </a:lnTo>
                  <a:lnTo>
                    <a:pt x="634" y="3063"/>
                  </a:lnTo>
                  <a:lnTo>
                    <a:pt x="653" y="3063"/>
                  </a:lnTo>
                  <a:lnTo>
                    <a:pt x="675" y="3063"/>
                  </a:lnTo>
                  <a:lnTo>
                    <a:pt x="693" y="3063"/>
                  </a:lnTo>
                  <a:lnTo>
                    <a:pt x="715" y="3051"/>
                  </a:lnTo>
                  <a:lnTo>
                    <a:pt x="740" y="3032"/>
                  </a:lnTo>
                  <a:lnTo>
                    <a:pt x="762" y="3019"/>
                  </a:lnTo>
                  <a:lnTo>
                    <a:pt x="781" y="3016"/>
                  </a:lnTo>
                  <a:lnTo>
                    <a:pt x="806" y="3019"/>
                  </a:lnTo>
                  <a:lnTo>
                    <a:pt x="831" y="3023"/>
                  </a:lnTo>
                  <a:lnTo>
                    <a:pt x="849" y="3019"/>
                  </a:lnTo>
                  <a:lnTo>
                    <a:pt x="859" y="3013"/>
                  </a:lnTo>
                  <a:lnTo>
                    <a:pt x="868" y="3007"/>
                  </a:lnTo>
                  <a:lnTo>
                    <a:pt x="874" y="2998"/>
                  </a:lnTo>
                  <a:lnTo>
                    <a:pt x="884" y="2985"/>
                  </a:lnTo>
                  <a:lnTo>
                    <a:pt x="890" y="2976"/>
                  </a:lnTo>
                  <a:lnTo>
                    <a:pt x="893" y="2969"/>
                  </a:lnTo>
                  <a:lnTo>
                    <a:pt x="896" y="2951"/>
                  </a:lnTo>
                  <a:lnTo>
                    <a:pt x="893" y="2929"/>
                  </a:lnTo>
                  <a:lnTo>
                    <a:pt x="890" y="2907"/>
                  </a:lnTo>
                  <a:lnTo>
                    <a:pt x="893" y="2888"/>
                  </a:lnTo>
                  <a:lnTo>
                    <a:pt x="903" y="2863"/>
                  </a:lnTo>
                  <a:lnTo>
                    <a:pt x="918" y="2838"/>
                  </a:lnTo>
                  <a:lnTo>
                    <a:pt x="937" y="2820"/>
                  </a:lnTo>
                  <a:lnTo>
                    <a:pt x="959" y="2813"/>
                  </a:lnTo>
                  <a:lnTo>
                    <a:pt x="984" y="2810"/>
                  </a:lnTo>
                  <a:lnTo>
                    <a:pt x="1012" y="2810"/>
                  </a:lnTo>
                  <a:lnTo>
                    <a:pt x="1034" y="2804"/>
                  </a:lnTo>
                  <a:lnTo>
                    <a:pt x="1056" y="2788"/>
                  </a:lnTo>
                  <a:lnTo>
                    <a:pt x="1081" y="2766"/>
                  </a:lnTo>
                  <a:lnTo>
                    <a:pt x="1096" y="2745"/>
                  </a:lnTo>
                  <a:lnTo>
                    <a:pt x="1105" y="2720"/>
                  </a:lnTo>
                  <a:lnTo>
                    <a:pt x="1109" y="2688"/>
                  </a:lnTo>
                  <a:lnTo>
                    <a:pt x="1115" y="2654"/>
                  </a:lnTo>
                  <a:lnTo>
                    <a:pt x="1121" y="2626"/>
                  </a:lnTo>
                  <a:lnTo>
                    <a:pt x="1130" y="2610"/>
                  </a:lnTo>
                  <a:lnTo>
                    <a:pt x="1146" y="2595"/>
                  </a:lnTo>
                  <a:lnTo>
                    <a:pt x="1162" y="2576"/>
                  </a:lnTo>
                  <a:lnTo>
                    <a:pt x="1168" y="2560"/>
                  </a:lnTo>
                  <a:lnTo>
                    <a:pt x="1168" y="2542"/>
                  </a:lnTo>
                  <a:lnTo>
                    <a:pt x="1162" y="2523"/>
                  </a:lnTo>
                  <a:lnTo>
                    <a:pt x="1152" y="2501"/>
                  </a:lnTo>
                  <a:lnTo>
                    <a:pt x="1146" y="2479"/>
                  </a:lnTo>
                  <a:lnTo>
                    <a:pt x="1149" y="2464"/>
                  </a:lnTo>
                  <a:lnTo>
                    <a:pt x="1159" y="2454"/>
                  </a:lnTo>
                  <a:lnTo>
                    <a:pt x="1180" y="2445"/>
                  </a:lnTo>
                  <a:lnTo>
                    <a:pt x="1202" y="2439"/>
                  </a:lnTo>
                  <a:lnTo>
                    <a:pt x="1224" y="2432"/>
                  </a:lnTo>
                  <a:lnTo>
                    <a:pt x="1240" y="2423"/>
                  </a:lnTo>
                  <a:lnTo>
                    <a:pt x="1252" y="2404"/>
                  </a:lnTo>
                  <a:lnTo>
                    <a:pt x="1262" y="2376"/>
                  </a:lnTo>
                  <a:lnTo>
                    <a:pt x="1271" y="2348"/>
                  </a:lnTo>
                  <a:lnTo>
                    <a:pt x="1274" y="2323"/>
                  </a:lnTo>
                  <a:lnTo>
                    <a:pt x="1271" y="2301"/>
                  </a:lnTo>
                  <a:lnTo>
                    <a:pt x="1265" y="2276"/>
                  </a:lnTo>
                  <a:lnTo>
                    <a:pt x="1262" y="2254"/>
                  </a:lnTo>
                  <a:lnTo>
                    <a:pt x="1265" y="2236"/>
                  </a:lnTo>
                  <a:lnTo>
                    <a:pt x="1274" y="2211"/>
                  </a:lnTo>
                  <a:lnTo>
                    <a:pt x="1283" y="2189"/>
                  </a:lnTo>
                  <a:lnTo>
                    <a:pt x="1290" y="2164"/>
                  </a:lnTo>
                  <a:lnTo>
                    <a:pt x="1290" y="2145"/>
                  </a:lnTo>
                  <a:lnTo>
                    <a:pt x="1280" y="2136"/>
                  </a:lnTo>
                  <a:lnTo>
                    <a:pt x="1265" y="2129"/>
                  </a:lnTo>
                  <a:lnTo>
                    <a:pt x="1246" y="2123"/>
                  </a:lnTo>
                  <a:lnTo>
                    <a:pt x="1230" y="2117"/>
                  </a:lnTo>
                  <a:lnTo>
                    <a:pt x="1221" y="2105"/>
                  </a:lnTo>
                  <a:lnTo>
                    <a:pt x="1224" y="2089"/>
                  </a:lnTo>
                  <a:lnTo>
                    <a:pt x="1234" y="2070"/>
                  </a:lnTo>
                  <a:lnTo>
                    <a:pt x="1249" y="2051"/>
                  </a:lnTo>
                  <a:lnTo>
                    <a:pt x="1262" y="2039"/>
                  </a:lnTo>
                  <a:lnTo>
                    <a:pt x="1268" y="2033"/>
                  </a:lnTo>
                  <a:lnTo>
                    <a:pt x="1280" y="2023"/>
                  </a:lnTo>
                  <a:lnTo>
                    <a:pt x="1290" y="2017"/>
                  </a:lnTo>
                  <a:lnTo>
                    <a:pt x="1302" y="2008"/>
                  </a:lnTo>
                  <a:lnTo>
                    <a:pt x="1305" y="2001"/>
                  </a:lnTo>
                  <a:lnTo>
                    <a:pt x="1308" y="1986"/>
                  </a:lnTo>
                  <a:lnTo>
                    <a:pt x="1302" y="1967"/>
                  </a:lnTo>
                  <a:lnTo>
                    <a:pt x="1299" y="1948"/>
                  </a:lnTo>
                  <a:lnTo>
                    <a:pt x="1302" y="1933"/>
                  </a:lnTo>
                  <a:lnTo>
                    <a:pt x="1315" y="1927"/>
                  </a:lnTo>
                  <a:lnTo>
                    <a:pt x="1333" y="1923"/>
                  </a:lnTo>
                  <a:lnTo>
                    <a:pt x="1352" y="1920"/>
                  </a:lnTo>
                  <a:lnTo>
                    <a:pt x="1368" y="1911"/>
                  </a:lnTo>
                  <a:lnTo>
                    <a:pt x="1374" y="1898"/>
                  </a:lnTo>
                  <a:lnTo>
                    <a:pt x="1377" y="1877"/>
                  </a:lnTo>
                  <a:lnTo>
                    <a:pt x="1377" y="1861"/>
                  </a:lnTo>
                  <a:lnTo>
                    <a:pt x="1371" y="1855"/>
                  </a:lnTo>
                  <a:lnTo>
                    <a:pt x="1365" y="1848"/>
                  </a:lnTo>
                  <a:lnTo>
                    <a:pt x="1358" y="1845"/>
                  </a:lnTo>
                  <a:lnTo>
                    <a:pt x="1352" y="1839"/>
                  </a:lnTo>
                  <a:lnTo>
                    <a:pt x="1346" y="1836"/>
                  </a:lnTo>
                  <a:lnTo>
                    <a:pt x="1340" y="1836"/>
                  </a:lnTo>
                  <a:lnTo>
                    <a:pt x="1330" y="1836"/>
                  </a:lnTo>
                  <a:lnTo>
                    <a:pt x="1321" y="1839"/>
                  </a:lnTo>
                  <a:lnTo>
                    <a:pt x="1315" y="1839"/>
                  </a:lnTo>
                  <a:lnTo>
                    <a:pt x="1305" y="1839"/>
                  </a:lnTo>
                  <a:lnTo>
                    <a:pt x="1299" y="1836"/>
                  </a:lnTo>
                  <a:lnTo>
                    <a:pt x="1290" y="1833"/>
                  </a:lnTo>
                  <a:lnTo>
                    <a:pt x="1283" y="1823"/>
                  </a:lnTo>
                  <a:lnTo>
                    <a:pt x="1274" y="1814"/>
                  </a:lnTo>
                  <a:lnTo>
                    <a:pt x="1268" y="1802"/>
                  </a:lnTo>
                  <a:lnTo>
                    <a:pt x="1259" y="1792"/>
                  </a:lnTo>
                  <a:lnTo>
                    <a:pt x="1255" y="1786"/>
                  </a:lnTo>
                  <a:lnTo>
                    <a:pt x="1252" y="1780"/>
                  </a:lnTo>
                  <a:lnTo>
                    <a:pt x="1246" y="1761"/>
                  </a:lnTo>
                  <a:lnTo>
                    <a:pt x="1237" y="1739"/>
                  </a:lnTo>
                  <a:lnTo>
                    <a:pt x="1230" y="1714"/>
                  </a:lnTo>
                  <a:lnTo>
                    <a:pt x="1230" y="1695"/>
                  </a:lnTo>
                  <a:lnTo>
                    <a:pt x="1240" y="1677"/>
                  </a:lnTo>
                  <a:lnTo>
                    <a:pt x="1252" y="1655"/>
                  </a:lnTo>
                  <a:lnTo>
                    <a:pt x="1262" y="1636"/>
                  </a:lnTo>
                  <a:lnTo>
                    <a:pt x="1262" y="1614"/>
                  </a:lnTo>
                  <a:lnTo>
                    <a:pt x="1255" y="1586"/>
                  </a:lnTo>
                  <a:lnTo>
                    <a:pt x="1246" y="1564"/>
                  </a:lnTo>
                  <a:lnTo>
                    <a:pt x="1243" y="1558"/>
                  </a:lnTo>
                  <a:lnTo>
                    <a:pt x="1234" y="1555"/>
                  </a:lnTo>
                  <a:lnTo>
                    <a:pt x="1224" y="1549"/>
                  </a:lnTo>
                  <a:lnTo>
                    <a:pt x="1215" y="1542"/>
                  </a:lnTo>
                  <a:lnTo>
                    <a:pt x="1209" y="1536"/>
                  </a:lnTo>
                  <a:lnTo>
                    <a:pt x="1196" y="1524"/>
                  </a:lnTo>
                  <a:lnTo>
                    <a:pt x="1184" y="1505"/>
                  </a:lnTo>
                  <a:lnTo>
                    <a:pt x="1174" y="1483"/>
                  </a:lnTo>
                  <a:lnTo>
                    <a:pt x="1171" y="1467"/>
                  </a:lnTo>
                  <a:lnTo>
                    <a:pt x="1177" y="1449"/>
                  </a:lnTo>
                  <a:lnTo>
                    <a:pt x="1193" y="1427"/>
                  </a:lnTo>
                  <a:lnTo>
                    <a:pt x="1215" y="1405"/>
                  </a:lnTo>
                  <a:lnTo>
                    <a:pt x="1234" y="1396"/>
                  </a:lnTo>
                  <a:lnTo>
                    <a:pt x="1255" y="1393"/>
                  </a:lnTo>
                  <a:lnTo>
                    <a:pt x="1280" y="1399"/>
                  </a:lnTo>
                  <a:lnTo>
                    <a:pt x="1308" y="1405"/>
                  </a:lnTo>
                  <a:lnTo>
                    <a:pt x="1330" y="1405"/>
                  </a:lnTo>
                  <a:lnTo>
                    <a:pt x="1358" y="1396"/>
                  </a:lnTo>
                  <a:lnTo>
                    <a:pt x="1387" y="1380"/>
                  </a:lnTo>
                  <a:lnTo>
                    <a:pt x="1408" y="1364"/>
                  </a:lnTo>
                  <a:lnTo>
                    <a:pt x="1427" y="1343"/>
                  </a:lnTo>
                  <a:lnTo>
                    <a:pt x="1449" y="1314"/>
                  </a:lnTo>
                  <a:lnTo>
                    <a:pt x="1465" y="1286"/>
                  </a:lnTo>
                  <a:lnTo>
                    <a:pt x="1477" y="1261"/>
                  </a:lnTo>
                  <a:lnTo>
                    <a:pt x="1493" y="1227"/>
                  </a:lnTo>
                  <a:lnTo>
                    <a:pt x="1505" y="1196"/>
                  </a:lnTo>
                  <a:lnTo>
                    <a:pt x="1515" y="1168"/>
                  </a:lnTo>
                  <a:lnTo>
                    <a:pt x="1515" y="1140"/>
                  </a:lnTo>
                  <a:lnTo>
                    <a:pt x="1515" y="1108"/>
                  </a:lnTo>
                  <a:lnTo>
                    <a:pt x="1511" y="1077"/>
                  </a:lnTo>
                  <a:lnTo>
                    <a:pt x="1502" y="1052"/>
                  </a:lnTo>
                  <a:lnTo>
                    <a:pt x="1496" y="1046"/>
                  </a:lnTo>
                  <a:lnTo>
                    <a:pt x="1486" y="1040"/>
                  </a:lnTo>
                  <a:lnTo>
                    <a:pt x="1477" y="1033"/>
                  </a:lnTo>
                  <a:lnTo>
                    <a:pt x="1468" y="1024"/>
                  </a:lnTo>
                  <a:lnTo>
                    <a:pt x="1461" y="1018"/>
                  </a:lnTo>
                  <a:lnTo>
                    <a:pt x="1452" y="999"/>
                  </a:lnTo>
                  <a:lnTo>
                    <a:pt x="1446" y="974"/>
                  </a:lnTo>
                  <a:lnTo>
                    <a:pt x="1440" y="949"/>
                  </a:lnTo>
                  <a:lnTo>
                    <a:pt x="1433" y="927"/>
                  </a:lnTo>
                  <a:lnTo>
                    <a:pt x="1424" y="905"/>
                  </a:lnTo>
                  <a:lnTo>
                    <a:pt x="1415" y="880"/>
                  </a:lnTo>
                  <a:lnTo>
                    <a:pt x="1402" y="855"/>
                  </a:lnTo>
                  <a:lnTo>
                    <a:pt x="1390" y="840"/>
                  </a:lnTo>
                  <a:lnTo>
                    <a:pt x="1383" y="837"/>
                  </a:lnTo>
                  <a:lnTo>
                    <a:pt x="1374" y="834"/>
                  </a:lnTo>
                  <a:lnTo>
                    <a:pt x="1365" y="834"/>
                  </a:lnTo>
                  <a:lnTo>
                    <a:pt x="1355" y="830"/>
                  </a:lnTo>
                  <a:lnTo>
                    <a:pt x="1346" y="830"/>
                  </a:lnTo>
                  <a:lnTo>
                    <a:pt x="1340" y="827"/>
                  </a:lnTo>
                  <a:lnTo>
                    <a:pt x="1318" y="812"/>
                  </a:lnTo>
                  <a:lnTo>
                    <a:pt x="1296" y="790"/>
                  </a:lnTo>
                  <a:lnTo>
                    <a:pt x="1280" y="768"/>
                  </a:lnTo>
                  <a:lnTo>
                    <a:pt x="1274" y="746"/>
                  </a:lnTo>
                  <a:lnTo>
                    <a:pt x="1268" y="721"/>
                  </a:lnTo>
                  <a:lnTo>
                    <a:pt x="1265" y="693"/>
                  </a:lnTo>
                  <a:lnTo>
                    <a:pt x="1265" y="671"/>
                  </a:lnTo>
                  <a:lnTo>
                    <a:pt x="1268" y="662"/>
                  </a:lnTo>
                  <a:lnTo>
                    <a:pt x="1271" y="653"/>
                  </a:lnTo>
                  <a:lnTo>
                    <a:pt x="1274" y="640"/>
                  </a:lnTo>
                  <a:lnTo>
                    <a:pt x="1280" y="628"/>
                  </a:lnTo>
                  <a:lnTo>
                    <a:pt x="1290" y="612"/>
                  </a:lnTo>
                  <a:lnTo>
                    <a:pt x="1299" y="599"/>
                  </a:lnTo>
                  <a:lnTo>
                    <a:pt x="1308" y="587"/>
                  </a:lnTo>
                  <a:lnTo>
                    <a:pt x="1330" y="571"/>
                  </a:lnTo>
                  <a:lnTo>
                    <a:pt x="1362" y="553"/>
                  </a:lnTo>
                  <a:lnTo>
                    <a:pt x="1387" y="543"/>
                  </a:lnTo>
                  <a:lnTo>
                    <a:pt x="1415" y="537"/>
                  </a:lnTo>
                  <a:lnTo>
                    <a:pt x="1452" y="537"/>
                  </a:lnTo>
                  <a:lnTo>
                    <a:pt x="1486" y="537"/>
                  </a:lnTo>
                  <a:lnTo>
                    <a:pt x="1515" y="531"/>
                  </a:lnTo>
                  <a:lnTo>
                    <a:pt x="1533" y="518"/>
                  </a:lnTo>
                  <a:lnTo>
                    <a:pt x="1558" y="496"/>
                  </a:lnTo>
                  <a:lnTo>
                    <a:pt x="1580" y="475"/>
                  </a:lnTo>
                  <a:lnTo>
                    <a:pt x="1599" y="459"/>
                  </a:lnTo>
                  <a:lnTo>
                    <a:pt x="1621" y="450"/>
                  </a:lnTo>
                  <a:lnTo>
                    <a:pt x="1646" y="437"/>
                  </a:lnTo>
                  <a:lnTo>
                    <a:pt x="1668" y="428"/>
                  </a:lnTo>
                  <a:lnTo>
                    <a:pt x="1693" y="425"/>
                  </a:lnTo>
                  <a:lnTo>
                    <a:pt x="1721" y="425"/>
                  </a:lnTo>
                  <a:lnTo>
                    <a:pt x="1746" y="425"/>
                  </a:lnTo>
                  <a:lnTo>
                    <a:pt x="1771" y="418"/>
                  </a:lnTo>
                  <a:lnTo>
                    <a:pt x="1799" y="412"/>
                  </a:lnTo>
                  <a:lnTo>
                    <a:pt x="1830" y="406"/>
                  </a:lnTo>
                  <a:lnTo>
                    <a:pt x="1858" y="403"/>
                  </a:lnTo>
                  <a:lnTo>
                    <a:pt x="1880" y="406"/>
                  </a:lnTo>
                  <a:lnTo>
                    <a:pt x="1886" y="412"/>
                  </a:lnTo>
                  <a:lnTo>
                    <a:pt x="1896" y="418"/>
                  </a:lnTo>
                  <a:lnTo>
                    <a:pt x="1902" y="428"/>
                  </a:lnTo>
                  <a:lnTo>
                    <a:pt x="1908" y="437"/>
                  </a:lnTo>
                  <a:lnTo>
                    <a:pt x="1917" y="446"/>
                  </a:lnTo>
                  <a:lnTo>
                    <a:pt x="1924" y="450"/>
                  </a:lnTo>
                  <a:lnTo>
                    <a:pt x="1945" y="450"/>
                  </a:lnTo>
                  <a:lnTo>
                    <a:pt x="1967" y="443"/>
                  </a:lnTo>
                  <a:lnTo>
                    <a:pt x="1986" y="434"/>
                  </a:lnTo>
                  <a:lnTo>
                    <a:pt x="2011" y="421"/>
                  </a:lnTo>
                  <a:lnTo>
                    <a:pt x="2039" y="406"/>
                  </a:lnTo>
                  <a:lnTo>
                    <a:pt x="2064" y="390"/>
                  </a:lnTo>
                  <a:lnTo>
                    <a:pt x="2086" y="371"/>
                  </a:lnTo>
                  <a:lnTo>
                    <a:pt x="2095" y="353"/>
                  </a:lnTo>
                  <a:lnTo>
                    <a:pt x="2105" y="328"/>
                  </a:lnTo>
                  <a:lnTo>
                    <a:pt x="2114" y="309"/>
                  </a:lnTo>
                  <a:lnTo>
                    <a:pt x="2120" y="290"/>
                  </a:lnTo>
                  <a:lnTo>
                    <a:pt x="2130" y="265"/>
                  </a:lnTo>
                  <a:lnTo>
                    <a:pt x="2136" y="243"/>
                  </a:lnTo>
                  <a:lnTo>
                    <a:pt x="2148" y="225"/>
                  </a:lnTo>
                  <a:lnTo>
                    <a:pt x="2164" y="215"/>
                  </a:lnTo>
                  <a:lnTo>
                    <a:pt x="2186" y="209"/>
                  </a:lnTo>
                  <a:lnTo>
                    <a:pt x="2211" y="206"/>
                  </a:lnTo>
                  <a:lnTo>
                    <a:pt x="2227" y="197"/>
                  </a:lnTo>
                  <a:lnTo>
                    <a:pt x="2233" y="190"/>
                  </a:lnTo>
                  <a:lnTo>
                    <a:pt x="2242" y="184"/>
                  </a:lnTo>
                  <a:lnTo>
                    <a:pt x="2248" y="175"/>
                  </a:lnTo>
                  <a:lnTo>
                    <a:pt x="2258" y="165"/>
                  </a:lnTo>
                  <a:lnTo>
                    <a:pt x="2261" y="156"/>
                  </a:lnTo>
                  <a:lnTo>
                    <a:pt x="2264" y="150"/>
                  </a:lnTo>
                  <a:lnTo>
                    <a:pt x="2264" y="134"/>
                  </a:lnTo>
                  <a:lnTo>
                    <a:pt x="2258" y="115"/>
                  </a:lnTo>
                  <a:lnTo>
                    <a:pt x="2252" y="97"/>
                  </a:lnTo>
                  <a:lnTo>
                    <a:pt x="2248" y="81"/>
                  </a:lnTo>
                  <a:lnTo>
                    <a:pt x="2255" y="65"/>
                  </a:lnTo>
                  <a:lnTo>
                    <a:pt x="2267" y="47"/>
                  </a:lnTo>
                  <a:lnTo>
                    <a:pt x="2280" y="31"/>
                  </a:lnTo>
                  <a:lnTo>
                    <a:pt x="2295" y="19"/>
                  </a:lnTo>
                  <a:lnTo>
                    <a:pt x="2314" y="9"/>
                  </a:lnTo>
                  <a:lnTo>
                    <a:pt x="2336" y="0"/>
                  </a:lnTo>
                  <a:lnTo>
                    <a:pt x="2351" y="19"/>
                  </a:lnTo>
                  <a:lnTo>
                    <a:pt x="2364" y="40"/>
                  </a:lnTo>
                  <a:lnTo>
                    <a:pt x="2373" y="56"/>
                  </a:lnTo>
                  <a:lnTo>
                    <a:pt x="2373" y="75"/>
                  </a:lnTo>
                  <a:lnTo>
                    <a:pt x="2370" y="100"/>
                  </a:lnTo>
                  <a:lnTo>
                    <a:pt x="2373" y="119"/>
                  </a:lnTo>
                  <a:lnTo>
                    <a:pt x="2383" y="137"/>
                  </a:lnTo>
                  <a:lnTo>
                    <a:pt x="2401" y="156"/>
                  </a:lnTo>
                  <a:lnTo>
                    <a:pt x="2420" y="178"/>
                  </a:lnTo>
                  <a:lnTo>
                    <a:pt x="2433" y="193"/>
                  </a:lnTo>
                  <a:lnTo>
                    <a:pt x="2439" y="212"/>
                  </a:lnTo>
                  <a:lnTo>
                    <a:pt x="2445" y="237"/>
                  </a:lnTo>
                  <a:lnTo>
                    <a:pt x="2445" y="256"/>
                  </a:lnTo>
                  <a:lnTo>
                    <a:pt x="2445" y="275"/>
                  </a:lnTo>
                  <a:lnTo>
                    <a:pt x="2439" y="297"/>
                  </a:lnTo>
                  <a:lnTo>
                    <a:pt x="2433" y="322"/>
                  </a:lnTo>
                  <a:lnTo>
                    <a:pt x="2433" y="340"/>
                  </a:lnTo>
                  <a:lnTo>
                    <a:pt x="2442" y="359"/>
                  </a:lnTo>
                  <a:lnTo>
                    <a:pt x="2454" y="378"/>
                  </a:lnTo>
                  <a:lnTo>
                    <a:pt x="2464" y="393"/>
                  </a:lnTo>
                  <a:lnTo>
                    <a:pt x="2473" y="415"/>
                  </a:lnTo>
                  <a:lnTo>
                    <a:pt x="2483" y="440"/>
                  </a:lnTo>
                  <a:lnTo>
                    <a:pt x="2492" y="468"/>
                  </a:lnTo>
                  <a:lnTo>
                    <a:pt x="2495" y="490"/>
                  </a:lnTo>
                  <a:lnTo>
                    <a:pt x="2492" y="509"/>
                  </a:lnTo>
                  <a:lnTo>
                    <a:pt x="2483" y="531"/>
                  </a:lnTo>
                  <a:lnTo>
                    <a:pt x="2470" y="556"/>
                  </a:lnTo>
                  <a:lnTo>
                    <a:pt x="2464" y="578"/>
                  </a:lnTo>
                  <a:lnTo>
                    <a:pt x="2464" y="596"/>
                  </a:lnTo>
                  <a:lnTo>
                    <a:pt x="2467" y="603"/>
                  </a:lnTo>
                  <a:lnTo>
                    <a:pt x="2476" y="609"/>
                  </a:lnTo>
                  <a:lnTo>
                    <a:pt x="2486" y="615"/>
                  </a:lnTo>
                  <a:lnTo>
                    <a:pt x="2498" y="621"/>
                  </a:lnTo>
                  <a:lnTo>
                    <a:pt x="2504" y="628"/>
                  </a:lnTo>
                  <a:lnTo>
                    <a:pt x="2514" y="634"/>
                  </a:lnTo>
                  <a:lnTo>
                    <a:pt x="2520" y="653"/>
                  </a:lnTo>
                  <a:lnTo>
                    <a:pt x="2526" y="674"/>
                  </a:lnTo>
                  <a:lnTo>
                    <a:pt x="2533" y="699"/>
                  </a:lnTo>
                  <a:lnTo>
                    <a:pt x="2542" y="715"/>
                  </a:lnTo>
                  <a:lnTo>
                    <a:pt x="2545" y="721"/>
                  </a:lnTo>
                  <a:lnTo>
                    <a:pt x="2554" y="724"/>
                  </a:lnTo>
                  <a:lnTo>
                    <a:pt x="2564" y="731"/>
                  </a:lnTo>
                  <a:lnTo>
                    <a:pt x="2573" y="734"/>
                  </a:lnTo>
                  <a:lnTo>
                    <a:pt x="2579" y="740"/>
                  </a:lnTo>
                  <a:lnTo>
                    <a:pt x="2598" y="756"/>
                  </a:lnTo>
                  <a:lnTo>
                    <a:pt x="2620" y="774"/>
                  </a:lnTo>
                  <a:lnTo>
                    <a:pt x="2636" y="796"/>
                  </a:lnTo>
                  <a:lnTo>
                    <a:pt x="2639" y="812"/>
                  </a:lnTo>
                  <a:lnTo>
                    <a:pt x="2642" y="837"/>
                  </a:lnTo>
                  <a:lnTo>
                    <a:pt x="2642" y="859"/>
                  </a:lnTo>
                  <a:lnTo>
                    <a:pt x="2648" y="877"/>
                  </a:lnTo>
                  <a:lnTo>
                    <a:pt x="2670" y="893"/>
                  </a:lnTo>
                  <a:lnTo>
                    <a:pt x="2698" y="909"/>
                  </a:lnTo>
                  <a:lnTo>
                    <a:pt x="2723" y="924"/>
                  </a:lnTo>
                  <a:lnTo>
                    <a:pt x="2732" y="927"/>
                  </a:lnTo>
                  <a:lnTo>
                    <a:pt x="2742" y="934"/>
                  </a:lnTo>
                  <a:lnTo>
                    <a:pt x="2754" y="943"/>
                  </a:lnTo>
                  <a:lnTo>
                    <a:pt x="2764" y="949"/>
                  </a:lnTo>
                  <a:lnTo>
                    <a:pt x="2767" y="959"/>
                  </a:lnTo>
                  <a:lnTo>
                    <a:pt x="2770" y="977"/>
                  </a:lnTo>
                  <a:lnTo>
                    <a:pt x="2764" y="1005"/>
                  </a:lnTo>
                  <a:lnTo>
                    <a:pt x="2757" y="1030"/>
                  </a:lnTo>
                  <a:lnTo>
                    <a:pt x="2754" y="1049"/>
                  </a:lnTo>
                  <a:lnTo>
                    <a:pt x="2757" y="1074"/>
                  </a:lnTo>
                  <a:lnTo>
                    <a:pt x="2770" y="1099"/>
                  </a:lnTo>
                  <a:lnTo>
                    <a:pt x="2779" y="1118"/>
                  </a:lnTo>
                  <a:lnTo>
                    <a:pt x="2795" y="1127"/>
                  </a:lnTo>
                  <a:lnTo>
                    <a:pt x="2817" y="1137"/>
                  </a:lnTo>
                  <a:lnTo>
                    <a:pt x="2835" y="1143"/>
                  </a:lnTo>
                  <a:lnTo>
                    <a:pt x="2851" y="1143"/>
                  </a:lnTo>
                  <a:lnTo>
                    <a:pt x="2873" y="1140"/>
                  </a:lnTo>
                  <a:lnTo>
                    <a:pt x="2889" y="1143"/>
                  </a:lnTo>
                  <a:lnTo>
                    <a:pt x="2907" y="1155"/>
                  </a:lnTo>
                  <a:lnTo>
                    <a:pt x="2926" y="1177"/>
                  </a:lnTo>
                  <a:lnTo>
                    <a:pt x="2942" y="1193"/>
                  </a:lnTo>
                  <a:lnTo>
                    <a:pt x="2957" y="1196"/>
                  </a:lnTo>
                  <a:lnTo>
                    <a:pt x="2976" y="1199"/>
                  </a:lnTo>
                  <a:lnTo>
                    <a:pt x="2992" y="1199"/>
                  </a:lnTo>
                  <a:lnTo>
                    <a:pt x="3004" y="1205"/>
                  </a:lnTo>
                  <a:lnTo>
                    <a:pt x="3020" y="1224"/>
                  </a:lnTo>
                  <a:lnTo>
                    <a:pt x="3032" y="1255"/>
                  </a:lnTo>
                  <a:lnTo>
                    <a:pt x="3042" y="1283"/>
                  </a:lnTo>
                  <a:lnTo>
                    <a:pt x="3048" y="1308"/>
                  </a:lnTo>
                  <a:lnTo>
                    <a:pt x="3051" y="1330"/>
                  </a:lnTo>
                  <a:lnTo>
                    <a:pt x="3048" y="1355"/>
                  </a:lnTo>
                  <a:lnTo>
                    <a:pt x="3045" y="1380"/>
                  </a:lnTo>
                  <a:lnTo>
                    <a:pt x="3048" y="1399"/>
                  </a:lnTo>
                  <a:lnTo>
                    <a:pt x="3063" y="1414"/>
                  </a:lnTo>
                  <a:lnTo>
                    <a:pt x="3085" y="1433"/>
                  </a:lnTo>
                  <a:lnTo>
                    <a:pt x="3101" y="1452"/>
                  </a:lnTo>
                  <a:lnTo>
                    <a:pt x="3104" y="1471"/>
                  </a:lnTo>
                  <a:lnTo>
                    <a:pt x="3104" y="1492"/>
                  </a:lnTo>
                  <a:lnTo>
                    <a:pt x="3101" y="1514"/>
                  </a:lnTo>
                  <a:lnTo>
                    <a:pt x="3098" y="1521"/>
                  </a:lnTo>
                  <a:lnTo>
                    <a:pt x="3092" y="1530"/>
                  </a:lnTo>
                  <a:lnTo>
                    <a:pt x="3088" y="1539"/>
                  </a:lnTo>
                  <a:lnTo>
                    <a:pt x="3082" y="1549"/>
                  </a:lnTo>
                  <a:lnTo>
                    <a:pt x="3082" y="1555"/>
                  </a:lnTo>
                  <a:lnTo>
                    <a:pt x="3082" y="1564"/>
                  </a:lnTo>
                  <a:lnTo>
                    <a:pt x="3085" y="1574"/>
                  </a:lnTo>
                  <a:lnTo>
                    <a:pt x="3088" y="1580"/>
                  </a:lnTo>
                  <a:lnTo>
                    <a:pt x="3095" y="1586"/>
                  </a:lnTo>
                  <a:lnTo>
                    <a:pt x="3113" y="1592"/>
                  </a:lnTo>
                  <a:lnTo>
                    <a:pt x="3138" y="1589"/>
                  </a:lnTo>
                  <a:lnTo>
                    <a:pt x="3160" y="1589"/>
                  </a:lnTo>
                  <a:lnTo>
                    <a:pt x="3170" y="1589"/>
                  </a:lnTo>
                  <a:lnTo>
                    <a:pt x="3179" y="1586"/>
                  </a:lnTo>
                  <a:lnTo>
                    <a:pt x="3188" y="1586"/>
                  </a:lnTo>
                  <a:lnTo>
                    <a:pt x="3198" y="1583"/>
                  </a:lnTo>
                  <a:lnTo>
                    <a:pt x="3207" y="1580"/>
                  </a:lnTo>
                  <a:lnTo>
                    <a:pt x="3210" y="1577"/>
                  </a:lnTo>
                  <a:lnTo>
                    <a:pt x="3213" y="1571"/>
                  </a:lnTo>
                  <a:lnTo>
                    <a:pt x="3213" y="1561"/>
                  </a:lnTo>
                  <a:lnTo>
                    <a:pt x="3216" y="1555"/>
                  </a:lnTo>
                  <a:lnTo>
                    <a:pt x="3216" y="1546"/>
                  </a:lnTo>
                  <a:lnTo>
                    <a:pt x="3223" y="1542"/>
                  </a:lnTo>
                  <a:lnTo>
                    <a:pt x="3235" y="1539"/>
                  </a:lnTo>
                  <a:lnTo>
                    <a:pt x="3251" y="1539"/>
                  </a:lnTo>
                  <a:lnTo>
                    <a:pt x="3270" y="1539"/>
                  </a:lnTo>
                  <a:lnTo>
                    <a:pt x="3285" y="1539"/>
                  </a:lnTo>
                  <a:lnTo>
                    <a:pt x="3304" y="1542"/>
                  </a:lnTo>
                  <a:lnTo>
                    <a:pt x="3326" y="1542"/>
                  </a:lnTo>
                  <a:lnTo>
                    <a:pt x="3341" y="1539"/>
                  </a:lnTo>
                  <a:lnTo>
                    <a:pt x="3348" y="1536"/>
                  </a:lnTo>
                  <a:lnTo>
                    <a:pt x="3357" y="1530"/>
                  </a:lnTo>
                  <a:lnTo>
                    <a:pt x="3363" y="1524"/>
                  </a:lnTo>
                  <a:lnTo>
                    <a:pt x="3369" y="1517"/>
                  </a:lnTo>
                  <a:lnTo>
                    <a:pt x="3373" y="1511"/>
                  </a:lnTo>
                  <a:lnTo>
                    <a:pt x="3373" y="1505"/>
                  </a:lnTo>
                  <a:lnTo>
                    <a:pt x="3373" y="1496"/>
                  </a:lnTo>
                  <a:lnTo>
                    <a:pt x="3373" y="1489"/>
                  </a:lnTo>
                  <a:lnTo>
                    <a:pt x="3369" y="1480"/>
                  </a:lnTo>
                  <a:lnTo>
                    <a:pt x="3369" y="1471"/>
                  </a:lnTo>
                  <a:lnTo>
                    <a:pt x="3373" y="1464"/>
                  </a:lnTo>
                  <a:lnTo>
                    <a:pt x="3388" y="1458"/>
                  </a:lnTo>
                  <a:lnTo>
                    <a:pt x="3407" y="1452"/>
                  </a:lnTo>
                  <a:lnTo>
                    <a:pt x="3426" y="1452"/>
                  </a:lnTo>
                  <a:lnTo>
                    <a:pt x="3444" y="1464"/>
                  </a:lnTo>
                  <a:lnTo>
                    <a:pt x="3466" y="1483"/>
                  </a:lnTo>
                  <a:lnTo>
                    <a:pt x="3485" y="1499"/>
                  </a:lnTo>
                  <a:lnTo>
                    <a:pt x="3491" y="1508"/>
                  </a:lnTo>
                  <a:lnTo>
                    <a:pt x="3501" y="1517"/>
                  </a:lnTo>
                  <a:lnTo>
                    <a:pt x="3507" y="1527"/>
                  </a:lnTo>
                  <a:lnTo>
                    <a:pt x="3516" y="1536"/>
                  </a:lnTo>
                  <a:lnTo>
                    <a:pt x="3522" y="1542"/>
                  </a:lnTo>
                  <a:lnTo>
                    <a:pt x="3532" y="1546"/>
                  </a:lnTo>
                  <a:lnTo>
                    <a:pt x="3547" y="1539"/>
                  </a:lnTo>
                  <a:lnTo>
                    <a:pt x="3566" y="1527"/>
                  </a:lnTo>
                  <a:lnTo>
                    <a:pt x="3582" y="1511"/>
                  </a:lnTo>
                  <a:lnTo>
                    <a:pt x="3594" y="1499"/>
                  </a:lnTo>
                  <a:lnTo>
                    <a:pt x="3594" y="1492"/>
                  </a:lnTo>
                  <a:lnTo>
                    <a:pt x="3597" y="1483"/>
                  </a:lnTo>
                  <a:lnTo>
                    <a:pt x="3601" y="1477"/>
                  </a:lnTo>
                  <a:lnTo>
                    <a:pt x="3601" y="1467"/>
                  </a:lnTo>
                  <a:lnTo>
                    <a:pt x="3604" y="1464"/>
                  </a:lnTo>
                  <a:lnTo>
                    <a:pt x="3619" y="1458"/>
                  </a:lnTo>
                  <a:lnTo>
                    <a:pt x="3641" y="1458"/>
                  </a:lnTo>
                  <a:lnTo>
                    <a:pt x="3657" y="1464"/>
                  </a:lnTo>
                  <a:lnTo>
                    <a:pt x="3666" y="1474"/>
                  </a:lnTo>
                  <a:lnTo>
                    <a:pt x="3672" y="1489"/>
                  </a:lnTo>
                  <a:lnTo>
                    <a:pt x="3679" y="1505"/>
                  </a:lnTo>
                  <a:lnTo>
                    <a:pt x="3688" y="1514"/>
                  </a:lnTo>
                  <a:lnTo>
                    <a:pt x="3700" y="1517"/>
                  </a:lnTo>
                  <a:lnTo>
                    <a:pt x="3722" y="1517"/>
                  </a:lnTo>
                  <a:lnTo>
                    <a:pt x="3741" y="1514"/>
                  </a:lnTo>
                  <a:lnTo>
                    <a:pt x="3760" y="1511"/>
                  </a:lnTo>
                  <a:lnTo>
                    <a:pt x="3775" y="1514"/>
                  </a:lnTo>
                  <a:lnTo>
                    <a:pt x="3788" y="1530"/>
                  </a:lnTo>
                  <a:lnTo>
                    <a:pt x="3797" y="1549"/>
                  </a:lnTo>
                  <a:lnTo>
                    <a:pt x="3804" y="1571"/>
                  </a:lnTo>
                  <a:lnTo>
                    <a:pt x="3807" y="1589"/>
                  </a:lnTo>
                  <a:lnTo>
                    <a:pt x="3807" y="1608"/>
                  </a:lnTo>
                  <a:lnTo>
                    <a:pt x="3804" y="1630"/>
                  </a:lnTo>
                  <a:lnTo>
                    <a:pt x="3804" y="1652"/>
                  </a:lnTo>
                  <a:lnTo>
                    <a:pt x="3807" y="1667"/>
                  </a:lnTo>
                  <a:lnTo>
                    <a:pt x="3822" y="1674"/>
                  </a:lnTo>
                  <a:lnTo>
                    <a:pt x="3844" y="1677"/>
                  </a:lnTo>
                  <a:lnTo>
                    <a:pt x="3866" y="1680"/>
                  </a:lnTo>
                  <a:lnTo>
                    <a:pt x="3882" y="1689"/>
                  </a:lnTo>
                  <a:lnTo>
                    <a:pt x="3894" y="1708"/>
                  </a:lnTo>
                  <a:lnTo>
                    <a:pt x="3903" y="1733"/>
                  </a:lnTo>
                  <a:lnTo>
                    <a:pt x="3910" y="1761"/>
                  </a:lnTo>
                  <a:lnTo>
                    <a:pt x="3913" y="1783"/>
                  </a:lnTo>
                  <a:lnTo>
                    <a:pt x="3916" y="1805"/>
                  </a:lnTo>
                  <a:lnTo>
                    <a:pt x="3916" y="1830"/>
                  </a:lnTo>
                  <a:lnTo>
                    <a:pt x="3910" y="1852"/>
                  </a:lnTo>
                  <a:lnTo>
                    <a:pt x="3894" y="1864"/>
                  </a:lnTo>
                  <a:lnTo>
                    <a:pt x="3872" y="1880"/>
                  </a:lnTo>
                  <a:lnTo>
                    <a:pt x="3857" y="1892"/>
                  </a:lnTo>
                  <a:lnTo>
                    <a:pt x="3850" y="1911"/>
                  </a:lnTo>
                  <a:lnTo>
                    <a:pt x="3850" y="1930"/>
                  </a:lnTo>
                  <a:lnTo>
                    <a:pt x="3857" y="1945"/>
                  </a:lnTo>
                  <a:lnTo>
                    <a:pt x="3863" y="1955"/>
                  </a:lnTo>
                  <a:lnTo>
                    <a:pt x="3872" y="1961"/>
                  </a:lnTo>
                  <a:lnTo>
                    <a:pt x="3882" y="1967"/>
                  </a:lnTo>
                  <a:lnTo>
                    <a:pt x="3894" y="1970"/>
                  </a:lnTo>
                  <a:lnTo>
                    <a:pt x="3900" y="1970"/>
                  </a:lnTo>
                  <a:lnTo>
                    <a:pt x="3922" y="1967"/>
                  </a:lnTo>
                  <a:lnTo>
                    <a:pt x="3944" y="1955"/>
                  </a:lnTo>
                  <a:lnTo>
                    <a:pt x="3960" y="1945"/>
                  </a:lnTo>
                  <a:lnTo>
                    <a:pt x="3981" y="1936"/>
                  </a:lnTo>
                  <a:lnTo>
                    <a:pt x="4006" y="1927"/>
                  </a:lnTo>
                  <a:lnTo>
                    <a:pt x="4028" y="1920"/>
                  </a:lnTo>
                  <a:lnTo>
                    <a:pt x="4056" y="1920"/>
                  </a:lnTo>
                  <a:lnTo>
                    <a:pt x="4091" y="1927"/>
                  </a:lnTo>
                  <a:lnTo>
                    <a:pt x="4116" y="1933"/>
                  </a:lnTo>
                  <a:lnTo>
                    <a:pt x="4141" y="1942"/>
                  </a:lnTo>
                  <a:lnTo>
                    <a:pt x="4166" y="1955"/>
                  </a:lnTo>
                  <a:lnTo>
                    <a:pt x="4191" y="1958"/>
                  </a:lnTo>
                  <a:lnTo>
                    <a:pt x="4209" y="1955"/>
                  </a:lnTo>
                  <a:lnTo>
                    <a:pt x="4234" y="1948"/>
                  </a:lnTo>
                  <a:lnTo>
                    <a:pt x="4259" y="1939"/>
                  </a:lnTo>
                  <a:lnTo>
                    <a:pt x="4278" y="1927"/>
                  </a:lnTo>
                  <a:lnTo>
                    <a:pt x="4281" y="1920"/>
                  </a:lnTo>
                  <a:lnTo>
                    <a:pt x="4288" y="1911"/>
                  </a:lnTo>
                  <a:lnTo>
                    <a:pt x="4291" y="1902"/>
                  </a:lnTo>
                  <a:lnTo>
                    <a:pt x="4297" y="1892"/>
                  </a:lnTo>
                  <a:lnTo>
                    <a:pt x="4300" y="1886"/>
                  </a:lnTo>
                  <a:lnTo>
                    <a:pt x="4306" y="1880"/>
                  </a:lnTo>
                  <a:lnTo>
                    <a:pt x="4322" y="1873"/>
                  </a:lnTo>
                  <a:lnTo>
                    <a:pt x="4344" y="1867"/>
                  </a:lnTo>
                  <a:lnTo>
                    <a:pt x="4359" y="1867"/>
                  </a:lnTo>
                  <a:lnTo>
                    <a:pt x="4378" y="1867"/>
                  </a:lnTo>
                  <a:lnTo>
                    <a:pt x="4397" y="1873"/>
                  </a:lnTo>
                  <a:lnTo>
                    <a:pt x="4412" y="1880"/>
                  </a:lnTo>
                  <a:lnTo>
                    <a:pt x="4419" y="1883"/>
                  </a:lnTo>
                  <a:lnTo>
                    <a:pt x="4428" y="1892"/>
                  </a:lnTo>
                  <a:lnTo>
                    <a:pt x="4434" y="1898"/>
                  </a:lnTo>
                  <a:lnTo>
                    <a:pt x="4444" y="1908"/>
                  </a:lnTo>
                  <a:lnTo>
                    <a:pt x="4450" y="1914"/>
                  </a:lnTo>
                  <a:lnTo>
                    <a:pt x="4456" y="1917"/>
                  </a:lnTo>
                  <a:lnTo>
                    <a:pt x="4475" y="1914"/>
                  </a:lnTo>
                  <a:lnTo>
                    <a:pt x="4497" y="1902"/>
                  </a:lnTo>
                  <a:lnTo>
                    <a:pt x="4512" y="1889"/>
                  </a:lnTo>
                  <a:lnTo>
                    <a:pt x="4519" y="1883"/>
                  </a:lnTo>
                  <a:lnTo>
                    <a:pt x="4522" y="1873"/>
                  </a:lnTo>
                  <a:lnTo>
                    <a:pt x="4525" y="1864"/>
                  </a:lnTo>
                  <a:lnTo>
                    <a:pt x="4528" y="1855"/>
                  </a:lnTo>
                  <a:lnTo>
                    <a:pt x="4534" y="1845"/>
                  </a:lnTo>
                  <a:lnTo>
                    <a:pt x="4537" y="1842"/>
                  </a:lnTo>
                  <a:lnTo>
                    <a:pt x="4547" y="1839"/>
                  </a:lnTo>
                  <a:lnTo>
                    <a:pt x="4556" y="1839"/>
                  </a:lnTo>
                  <a:lnTo>
                    <a:pt x="4565" y="1842"/>
                  </a:lnTo>
                  <a:lnTo>
                    <a:pt x="4578" y="1842"/>
                  </a:lnTo>
                  <a:lnTo>
                    <a:pt x="4587" y="1845"/>
                  </a:lnTo>
                  <a:lnTo>
                    <a:pt x="4590" y="1855"/>
                  </a:lnTo>
                  <a:lnTo>
                    <a:pt x="4594" y="1864"/>
                  </a:lnTo>
                  <a:lnTo>
                    <a:pt x="4597" y="1873"/>
                  </a:lnTo>
                  <a:lnTo>
                    <a:pt x="4603" y="1880"/>
                  </a:lnTo>
                  <a:lnTo>
                    <a:pt x="4609" y="1886"/>
                  </a:lnTo>
                  <a:lnTo>
                    <a:pt x="4619" y="1892"/>
                  </a:lnTo>
                  <a:lnTo>
                    <a:pt x="4628" y="1895"/>
                  </a:lnTo>
                  <a:lnTo>
                    <a:pt x="4637" y="1898"/>
                  </a:lnTo>
                  <a:lnTo>
                    <a:pt x="4647" y="1898"/>
                  </a:lnTo>
                  <a:lnTo>
                    <a:pt x="4656" y="1898"/>
                  </a:lnTo>
                  <a:lnTo>
                    <a:pt x="4665" y="1898"/>
                  </a:lnTo>
                  <a:lnTo>
                    <a:pt x="4675" y="1898"/>
                  </a:lnTo>
                  <a:lnTo>
                    <a:pt x="4684" y="1898"/>
                  </a:lnTo>
                  <a:lnTo>
                    <a:pt x="4693" y="1902"/>
                  </a:lnTo>
                  <a:lnTo>
                    <a:pt x="4703" y="1908"/>
                  </a:lnTo>
                  <a:lnTo>
                    <a:pt x="4715" y="1911"/>
                  </a:lnTo>
                  <a:lnTo>
                    <a:pt x="4725" y="1917"/>
                  </a:lnTo>
                  <a:lnTo>
                    <a:pt x="4731" y="1927"/>
                  </a:lnTo>
                  <a:lnTo>
                    <a:pt x="4734" y="1942"/>
                  </a:lnTo>
                  <a:lnTo>
                    <a:pt x="4731" y="1967"/>
                  </a:lnTo>
                  <a:lnTo>
                    <a:pt x="4728" y="1989"/>
                  </a:lnTo>
                  <a:lnTo>
                    <a:pt x="4728" y="2008"/>
                  </a:lnTo>
                  <a:lnTo>
                    <a:pt x="4737" y="2033"/>
                  </a:lnTo>
                  <a:lnTo>
                    <a:pt x="4753" y="2061"/>
                  </a:lnTo>
                  <a:lnTo>
                    <a:pt x="4768" y="2080"/>
                  </a:lnTo>
                  <a:lnTo>
                    <a:pt x="4790" y="2089"/>
                  </a:lnTo>
                  <a:lnTo>
                    <a:pt x="4812" y="2098"/>
                  </a:lnTo>
                  <a:lnTo>
                    <a:pt x="4834" y="2105"/>
                  </a:lnTo>
                  <a:lnTo>
                    <a:pt x="4840" y="2111"/>
                  </a:lnTo>
                  <a:lnTo>
                    <a:pt x="4850" y="2114"/>
                  </a:lnTo>
                  <a:lnTo>
                    <a:pt x="4859" y="2120"/>
                  </a:lnTo>
                  <a:lnTo>
                    <a:pt x="4865" y="2126"/>
                  </a:lnTo>
                  <a:lnTo>
                    <a:pt x="4871" y="2133"/>
                  </a:lnTo>
                  <a:lnTo>
                    <a:pt x="4878" y="2154"/>
                  </a:lnTo>
                  <a:lnTo>
                    <a:pt x="4878" y="2186"/>
                  </a:lnTo>
                  <a:lnTo>
                    <a:pt x="4875" y="2217"/>
                  </a:lnTo>
                  <a:lnTo>
                    <a:pt x="4871" y="2239"/>
                  </a:lnTo>
                  <a:lnTo>
                    <a:pt x="4862" y="2267"/>
                  </a:lnTo>
                  <a:lnTo>
                    <a:pt x="4850" y="2298"/>
                  </a:lnTo>
                  <a:lnTo>
                    <a:pt x="4834" y="2323"/>
                  </a:lnTo>
                  <a:lnTo>
                    <a:pt x="4828" y="2329"/>
                  </a:lnTo>
                  <a:lnTo>
                    <a:pt x="4818" y="2336"/>
                  </a:lnTo>
                  <a:lnTo>
                    <a:pt x="4809" y="2342"/>
                  </a:lnTo>
                  <a:lnTo>
                    <a:pt x="4800" y="2348"/>
                  </a:lnTo>
                  <a:lnTo>
                    <a:pt x="4790" y="2351"/>
                  </a:lnTo>
                  <a:lnTo>
                    <a:pt x="4784" y="2357"/>
                  </a:lnTo>
                  <a:lnTo>
                    <a:pt x="4781" y="2373"/>
                  </a:lnTo>
                  <a:lnTo>
                    <a:pt x="4781" y="2392"/>
                  </a:lnTo>
                  <a:lnTo>
                    <a:pt x="4781" y="2411"/>
                  </a:lnTo>
                  <a:lnTo>
                    <a:pt x="4778" y="2426"/>
                  </a:lnTo>
                  <a:lnTo>
                    <a:pt x="4765" y="2435"/>
                  </a:lnTo>
                  <a:lnTo>
                    <a:pt x="4743" y="2439"/>
                  </a:lnTo>
                  <a:lnTo>
                    <a:pt x="4722" y="2445"/>
                  </a:lnTo>
                  <a:lnTo>
                    <a:pt x="4700" y="2448"/>
                  </a:lnTo>
                  <a:lnTo>
                    <a:pt x="4687" y="2457"/>
                  </a:lnTo>
                  <a:lnTo>
                    <a:pt x="4684" y="2473"/>
                  </a:lnTo>
                  <a:lnTo>
                    <a:pt x="4681" y="2492"/>
                  </a:lnTo>
                  <a:lnTo>
                    <a:pt x="4684" y="2510"/>
                  </a:lnTo>
                  <a:lnTo>
                    <a:pt x="4687" y="2526"/>
                  </a:lnTo>
                  <a:lnTo>
                    <a:pt x="4690" y="2532"/>
                  </a:lnTo>
                  <a:lnTo>
                    <a:pt x="4697" y="2542"/>
                  </a:lnTo>
                  <a:lnTo>
                    <a:pt x="4703" y="2548"/>
                  </a:lnTo>
                  <a:lnTo>
                    <a:pt x="4709" y="2557"/>
                  </a:lnTo>
                  <a:lnTo>
                    <a:pt x="4715" y="2564"/>
                  </a:lnTo>
                  <a:lnTo>
                    <a:pt x="4718" y="2573"/>
                  </a:lnTo>
                  <a:lnTo>
                    <a:pt x="4718" y="2595"/>
                  </a:lnTo>
                  <a:lnTo>
                    <a:pt x="4712" y="2623"/>
                  </a:lnTo>
                  <a:lnTo>
                    <a:pt x="4706" y="2645"/>
                  </a:lnTo>
                  <a:lnTo>
                    <a:pt x="4700" y="2663"/>
                  </a:lnTo>
                  <a:lnTo>
                    <a:pt x="4690" y="2685"/>
                  </a:lnTo>
                  <a:lnTo>
                    <a:pt x="4681" y="2701"/>
                  </a:lnTo>
                  <a:lnTo>
                    <a:pt x="4675" y="2704"/>
                  </a:lnTo>
                  <a:lnTo>
                    <a:pt x="4665" y="2710"/>
                  </a:lnTo>
                  <a:lnTo>
                    <a:pt x="4656" y="2717"/>
                  </a:lnTo>
                  <a:lnTo>
                    <a:pt x="4650" y="2723"/>
                  </a:lnTo>
                  <a:lnTo>
                    <a:pt x="4647" y="2729"/>
                  </a:lnTo>
                  <a:lnTo>
                    <a:pt x="4644" y="2738"/>
                  </a:lnTo>
                  <a:lnTo>
                    <a:pt x="4640" y="2748"/>
                  </a:lnTo>
                  <a:lnTo>
                    <a:pt x="4637" y="2757"/>
                  </a:lnTo>
                  <a:lnTo>
                    <a:pt x="4634" y="2766"/>
                  </a:lnTo>
                  <a:lnTo>
                    <a:pt x="4631" y="2773"/>
                  </a:lnTo>
                  <a:lnTo>
                    <a:pt x="4609" y="2782"/>
                  </a:lnTo>
                  <a:lnTo>
                    <a:pt x="4584" y="2788"/>
                  </a:lnTo>
                  <a:lnTo>
                    <a:pt x="4562" y="2788"/>
                  </a:lnTo>
                  <a:lnTo>
                    <a:pt x="4556" y="2785"/>
                  </a:lnTo>
                  <a:lnTo>
                    <a:pt x="4550" y="2782"/>
                  </a:lnTo>
                  <a:lnTo>
                    <a:pt x="4540" y="2779"/>
                  </a:lnTo>
                  <a:lnTo>
                    <a:pt x="4534" y="2776"/>
                  </a:lnTo>
                  <a:lnTo>
                    <a:pt x="4528" y="2773"/>
                  </a:lnTo>
                  <a:lnTo>
                    <a:pt x="4506" y="2776"/>
                  </a:lnTo>
                  <a:lnTo>
                    <a:pt x="4478" y="2782"/>
                  </a:lnTo>
                  <a:lnTo>
                    <a:pt x="4456" y="2795"/>
                  </a:lnTo>
                  <a:lnTo>
                    <a:pt x="4444" y="2813"/>
                  </a:lnTo>
                  <a:lnTo>
                    <a:pt x="4434" y="2835"/>
                  </a:lnTo>
                  <a:lnTo>
                    <a:pt x="4428" y="2860"/>
                  </a:lnTo>
                  <a:lnTo>
                    <a:pt x="4434" y="2879"/>
                  </a:lnTo>
                  <a:lnTo>
                    <a:pt x="4444" y="2901"/>
                  </a:lnTo>
                  <a:lnTo>
                    <a:pt x="4459" y="2919"/>
                  </a:lnTo>
                  <a:lnTo>
                    <a:pt x="4472" y="2935"/>
                  </a:lnTo>
                  <a:lnTo>
                    <a:pt x="4487" y="2944"/>
                  </a:lnTo>
                  <a:lnTo>
                    <a:pt x="4512" y="2954"/>
                  </a:lnTo>
                  <a:lnTo>
                    <a:pt x="4534" y="2960"/>
                  </a:lnTo>
                  <a:lnTo>
                    <a:pt x="4550" y="2973"/>
                  </a:lnTo>
                  <a:lnTo>
                    <a:pt x="4559" y="2991"/>
                  </a:lnTo>
                  <a:lnTo>
                    <a:pt x="4565" y="3019"/>
                  </a:lnTo>
                  <a:lnTo>
                    <a:pt x="4569" y="3048"/>
                  </a:lnTo>
                  <a:lnTo>
                    <a:pt x="4572" y="3069"/>
                  </a:lnTo>
                  <a:lnTo>
                    <a:pt x="4572" y="3088"/>
                  </a:lnTo>
                  <a:lnTo>
                    <a:pt x="4572" y="3110"/>
                  </a:lnTo>
                  <a:lnTo>
                    <a:pt x="4569" y="3132"/>
                  </a:lnTo>
                  <a:lnTo>
                    <a:pt x="4572" y="3147"/>
                  </a:lnTo>
                  <a:lnTo>
                    <a:pt x="4578" y="3157"/>
                  </a:lnTo>
                  <a:lnTo>
                    <a:pt x="4587" y="3163"/>
                  </a:lnTo>
                  <a:lnTo>
                    <a:pt x="4597" y="3169"/>
                  </a:lnTo>
                  <a:lnTo>
                    <a:pt x="4606" y="3179"/>
                  </a:lnTo>
                  <a:lnTo>
                    <a:pt x="4612" y="3185"/>
                  </a:lnTo>
                  <a:lnTo>
                    <a:pt x="4619" y="3204"/>
                  </a:lnTo>
                  <a:lnTo>
                    <a:pt x="4622" y="3226"/>
                  </a:lnTo>
                  <a:lnTo>
                    <a:pt x="4622" y="3241"/>
                  </a:lnTo>
                  <a:lnTo>
                    <a:pt x="4609" y="3260"/>
                  </a:lnTo>
                  <a:lnTo>
                    <a:pt x="4590" y="3282"/>
                  </a:lnTo>
                  <a:lnTo>
                    <a:pt x="4572" y="3294"/>
                  </a:lnTo>
                  <a:lnTo>
                    <a:pt x="4553" y="3297"/>
                  </a:lnTo>
                  <a:lnTo>
                    <a:pt x="4531" y="3304"/>
                  </a:lnTo>
                  <a:lnTo>
                    <a:pt x="4515" y="3310"/>
                  </a:lnTo>
                  <a:lnTo>
                    <a:pt x="4509" y="3325"/>
                  </a:lnTo>
                  <a:lnTo>
                    <a:pt x="4506" y="3344"/>
                  </a:lnTo>
                  <a:lnTo>
                    <a:pt x="4506" y="3363"/>
                  </a:lnTo>
                  <a:lnTo>
                    <a:pt x="4512" y="3369"/>
                  </a:lnTo>
                  <a:lnTo>
                    <a:pt x="4519" y="3375"/>
                  </a:lnTo>
                  <a:lnTo>
                    <a:pt x="4528" y="3382"/>
                  </a:lnTo>
                  <a:lnTo>
                    <a:pt x="4534" y="3388"/>
                  </a:lnTo>
                  <a:lnTo>
                    <a:pt x="4544" y="3394"/>
                  </a:lnTo>
                  <a:lnTo>
                    <a:pt x="4547" y="3400"/>
                  </a:lnTo>
                  <a:lnTo>
                    <a:pt x="4550" y="3416"/>
                  </a:lnTo>
                  <a:lnTo>
                    <a:pt x="4550" y="3441"/>
                  </a:lnTo>
                  <a:lnTo>
                    <a:pt x="4547" y="3463"/>
                  </a:lnTo>
                  <a:lnTo>
                    <a:pt x="4547" y="3482"/>
                  </a:lnTo>
                  <a:lnTo>
                    <a:pt x="4559" y="3500"/>
                  </a:lnTo>
                  <a:lnTo>
                    <a:pt x="4575" y="3519"/>
                  </a:lnTo>
                  <a:lnTo>
                    <a:pt x="4584" y="3535"/>
                  </a:lnTo>
                  <a:lnTo>
                    <a:pt x="4587" y="3560"/>
                  </a:lnTo>
                  <a:lnTo>
                    <a:pt x="4587" y="3588"/>
                  </a:lnTo>
                  <a:lnTo>
                    <a:pt x="4581" y="3613"/>
                  </a:lnTo>
                  <a:lnTo>
                    <a:pt x="4575" y="3635"/>
                  </a:lnTo>
                  <a:lnTo>
                    <a:pt x="4559" y="3663"/>
                  </a:lnTo>
                  <a:lnTo>
                    <a:pt x="4547" y="3681"/>
                  </a:lnTo>
                  <a:lnTo>
                    <a:pt x="4540" y="3691"/>
                  </a:lnTo>
                  <a:lnTo>
                    <a:pt x="4531" y="3697"/>
                  </a:lnTo>
                  <a:lnTo>
                    <a:pt x="4522" y="3706"/>
                  </a:lnTo>
                  <a:lnTo>
                    <a:pt x="4512" y="3716"/>
                  </a:lnTo>
                  <a:lnTo>
                    <a:pt x="4506" y="3722"/>
                  </a:lnTo>
                  <a:lnTo>
                    <a:pt x="4503" y="3747"/>
                  </a:lnTo>
                  <a:lnTo>
                    <a:pt x="4503" y="3775"/>
                  </a:lnTo>
                  <a:lnTo>
                    <a:pt x="4506" y="3797"/>
                  </a:lnTo>
                  <a:lnTo>
                    <a:pt x="4515" y="3828"/>
                  </a:lnTo>
                  <a:lnTo>
                    <a:pt x="4531" y="3859"/>
                  </a:lnTo>
                  <a:lnTo>
                    <a:pt x="4547" y="3884"/>
                  </a:lnTo>
                  <a:lnTo>
                    <a:pt x="4569" y="3897"/>
                  </a:lnTo>
                  <a:lnTo>
                    <a:pt x="4597" y="3906"/>
                  </a:lnTo>
                  <a:lnTo>
                    <a:pt x="4619" y="3916"/>
                  </a:lnTo>
                  <a:lnTo>
                    <a:pt x="4634" y="3934"/>
                  </a:lnTo>
                  <a:lnTo>
                    <a:pt x="4650" y="3956"/>
                  </a:lnTo>
                  <a:lnTo>
                    <a:pt x="4659" y="3978"/>
                  </a:lnTo>
                  <a:lnTo>
                    <a:pt x="4665" y="4006"/>
                  </a:lnTo>
                  <a:lnTo>
                    <a:pt x="4668" y="4044"/>
                  </a:lnTo>
                  <a:lnTo>
                    <a:pt x="4675" y="4078"/>
                  </a:lnTo>
                  <a:lnTo>
                    <a:pt x="4684" y="4106"/>
                  </a:lnTo>
                  <a:lnTo>
                    <a:pt x="4690" y="4112"/>
                  </a:lnTo>
                  <a:lnTo>
                    <a:pt x="4700" y="4119"/>
                  </a:lnTo>
                  <a:lnTo>
                    <a:pt x="4709" y="4125"/>
                  </a:lnTo>
                  <a:lnTo>
                    <a:pt x="4718" y="4131"/>
                  </a:lnTo>
                  <a:lnTo>
                    <a:pt x="4728" y="4137"/>
                  </a:lnTo>
                  <a:lnTo>
                    <a:pt x="4734" y="4144"/>
                  </a:lnTo>
                  <a:lnTo>
                    <a:pt x="4740" y="4169"/>
                  </a:lnTo>
                  <a:lnTo>
                    <a:pt x="4743" y="4197"/>
                  </a:lnTo>
                  <a:lnTo>
                    <a:pt x="4747" y="4225"/>
                  </a:lnTo>
                  <a:lnTo>
                    <a:pt x="4747" y="4250"/>
                  </a:lnTo>
                  <a:lnTo>
                    <a:pt x="4740" y="4278"/>
                  </a:lnTo>
                  <a:lnTo>
                    <a:pt x="4731" y="4309"/>
                  </a:lnTo>
                  <a:lnTo>
                    <a:pt x="4725" y="4337"/>
                  </a:lnTo>
                  <a:lnTo>
                    <a:pt x="4725" y="4365"/>
                  </a:lnTo>
                  <a:lnTo>
                    <a:pt x="4731" y="4396"/>
                  </a:lnTo>
                  <a:lnTo>
                    <a:pt x="4737" y="4421"/>
                  </a:lnTo>
                  <a:lnTo>
                    <a:pt x="4759" y="4440"/>
                  </a:lnTo>
                  <a:lnTo>
                    <a:pt x="4787" y="4456"/>
                  </a:lnTo>
                  <a:lnTo>
                    <a:pt x="4809" y="4475"/>
                  </a:lnTo>
                  <a:lnTo>
                    <a:pt x="4825" y="4493"/>
                  </a:lnTo>
                  <a:lnTo>
                    <a:pt x="4840" y="4521"/>
                  </a:lnTo>
                  <a:lnTo>
                    <a:pt x="4846" y="4546"/>
                  </a:lnTo>
                  <a:lnTo>
                    <a:pt x="4846" y="4574"/>
                  </a:lnTo>
                  <a:lnTo>
                    <a:pt x="4843" y="4609"/>
                  </a:lnTo>
                  <a:lnTo>
                    <a:pt x="4834" y="4643"/>
                  </a:lnTo>
                  <a:lnTo>
                    <a:pt x="4828" y="4671"/>
                  </a:lnTo>
                  <a:lnTo>
                    <a:pt x="4818" y="4696"/>
                  </a:lnTo>
                  <a:lnTo>
                    <a:pt x="4803" y="4727"/>
                  </a:lnTo>
                  <a:lnTo>
                    <a:pt x="4797" y="4752"/>
                  </a:lnTo>
                  <a:lnTo>
                    <a:pt x="4793" y="4777"/>
                  </a:lnTo>
                  <a:lnTo>
                    <a:pt x="4797" y="4806"/>
                  </a:lnTo>
                  <a:lnTo>
                    <a:pt x="4800" y="4831"/>
                  </a:lnTo>
                  <a:lnTo>
                    <a:pt x="4806" y="4846"/>
                  </a:lnTo>
                  <a:lnTo>
                    <a:pt x="4815" y="4868"/>
                  </a:lnTo>
                  <a:lnTo>
                    <a:pt x="4822" y="4887"/>
                  </a:lnTo>
                  <a:lnTo>
                    <a:pt x="4825" y="4905"/>
                  </a:lnTo>
                  <a:lnTo>
                    <a:pt x="4822" y="4924"/>
                  </a:lnTo>
                  <a:lnTo>
                    <a:pt x="4815" y="4946"/>
                  </a:lnTo>
                  <a:lnTo>
                    <a:pt x="4803" y="4971"/>
                  </a:lnTo>
                  <a:lnTo>
                    <a:pt x="4793" y="4987"/>
                  </a:lnTo>
                  <a:lnTo>
                    <a:pt x="4784" y="5005"/>
                  </a:lnTo>
                  <a:lnTo>
                    <a:pt x="4772" y="5024"/>
                  </a:lnTo>
                  <a:lnTo>
                    <a:pt x="4759" y="5043"/>
                  </a:lnTo>
                  <a:lnTo>
                    <a:pt x="4750" y="5062"/>
                  </a:lnTo>
                  <a:lnTo>
                    <a:pt x="4750" y="5071"/>
                  </a:lnTo>
                  <a:lnTo>
                    <a:pt x="4750" y="5083"/>
                  </a:lnTo>
                  <a:lnTo>
                    <a:pt x="4753" y="5096"/>
                  </a:lnTo>
                  <a:lnTo>
                    <a:pt x="4740" y="5096"/>
                  </a:lnTo>
                  <a:lnTo>
                    <a:pt x="4728" y="5093"/>
                  </a:lnTo>
                  <a:lnTo>
                    <a:pt x="4718" y="5090"/>
                  </a:lnTo>
                  <a:lnTo>
                    <a:pt x="4700" y="5083"/>
                  </a:lnTo>
                  <a:lnTo>
                    <a:pt x="4678" y="5077"/>
                  </a:lnTo>
                  <a:lnTo>
                    <a:pt x="4659" y="5068"/>
                  </a:lnTo>
                  <a:lnTo>
                    <a:pt x="4640" y="5068"/>
                  </a:lnTo>
                  <a:lnTo>
                    <a:pt x="4634" y="5071"/>
                  </a:lnTo>
                  <a:lnTo>
                    <a:pt x="4628" y="5077"/>
                  </a:lnTo>
                  <a:lnTo>
                    <a:pt x="4619" y="5087"/>
                  </a:lnTo>
                  <a:lnTo>
                    <a:pt x="4612" y="5096"/>
                  </a:lnTo>
                  <a:lnTo>
                    <a:pt x="4606" y="5102"/>
                  </a:lnTo>
                  <a:lnTo>
                    <a:pt x="4600" y="5108"/>
                  </a:lnTo>
                  <a:lnTo>
                    <a:pt x="4581" y="5118"/>
                  </a:lnTo>
                  <a:lnTo>
                    <a:pt x="4556" y="5127"/>
                  </a:lnTo>
                  <a:lnTo>
                    <a:pt x="4531" y="5137"/>
                  </a:lnTo>
                  <a:lnTo>
                    <a:pt x="4512" y="5146"/>
                  </a:lnTo>
                  <a:lnTo>
                    <a:pt x="4506" y="5165"/>
                  </a:lnTo>
                  <a:lnTo>
                    <a:pt x="4500" y="5186"/>
                  </a:lnTo>
                  <a:lnTo>
                    <a:pt x="4494" y="5205"/>
                  </a:lnTo>
                  <a:lnTo>
                    <a:pt x="4484" y="5215"/>
                  </a:lnTo>
                  <a:lnTo>
                    <a:pt x="4475" y="5221"/>
                  </a:lnTo>
                  <a:lnTo>
                    <a:pt x="4466" y="5230"/>
                  </a:lnTo>
                  <a:lnTo>
                    <a:pt x="4453" y="5236"/>
                  </a:lnTo>
                  <a:lnTo>
                    <a:pt x="4444" y="5240"/>
                  </a:lnTo>
                  <a:lnTo>
                    <a:pt x="4428" y="5243"/>
                  </a:lnTo>
                  <a:lnTo>
                    <a:pt x="4409" y="5240"/>
                  </a:lnTo>
                  <a:lnTo>
                    <a:pt x="4387" y="5236"/>
                  </a:lnTo>
                  <a:lnTo>
                    <a:pt x="4366" y="5233"/>
                  </a:lnTo>
                  <a:lnTo>
                    <a:pt x="4347" y="5233"/>
                  </a:lnTo>
                  <a:lnTo>
                    <a:pt x="4337" y="5240"/>
                  </a:lnTo>
                  <a:lnTo>
                    <a:pt x="4334" y="5246"/>
                  </a:lnTo>
                  <a:lnTo>
                    <a:pt x="4337" y="5252"/>
                  </a:lnTo>
                  <a:lnTo>
                    <a:pt x="4341" y="5258"/>
                  </a:lnTo>
                  <a:lnTo>
                    <a:pt x="4347" y="5265"/>
                  </a:lnTo>
                  <a:lnTo>
                    <a:pt x="4350" y="5271"/>
                  </a:lnTo>
                  <a:lnTo>
                    <a:pt x="4353" y="5277"/>
                  </a:lnTo>
                  <a:lnTo>
                    <a:pt x="4356" y="5283"/>
                  </a:lnTo>
                  <a:lnTo>
                    <a:pt x="4356" y="5286"/>
                  </a:lnTo>
                  <a:lnTo>
                    <a:pt x="4350" y="5290"/>
                  </a:lnTo>
                  <a:lnTo>
                    <a:pt x="4344" y="5293"/>
                  </a:lnTo>
                  <a:lnTo>
                    <a:pt x="4337" y="5293"/>
                  </a:lnTo>
                  <a:lnTo>
                    <a:pt x="4328" y="5290"/>
                  </a:lnTo>
                  <a:lnTo>
                    <a:pt x="4319" y="5290"/>
                  </a:lnTo>
                  <a:lnTo>
                    <a:pt x="4313" y="5286"/>
                  </a:lnTo>
                  <a:lnTo>
                    <a:pt x="4306" y="5286"/>
                  </a:lnTo>
                  <a:lnTo>
                    <a:pt x="4284" y="5286"/>
                  </a:lnTo>
                  <a:lnTo>
                    <a:pt x="4256" y="5286"/>
                  </a:lnTo>
                  <a:lnTo>
                    <a:pt x="4234" y="5286"/>
                  </a:lnTo>
                  <a:lnTo>
                    <a:pt x="4216" y="5296"/>
                  </a:lnTo>
                  <a:lnTo>
                    <a:pt x="4194" y="5311"/>
                  </a:lnTo>
                  <a:lnTo>
                    <a:pt x="4175" y="5324"/>
                  </a:lnTo>
                  <a:lnTo>
                    <a:pt x="4163" y="5324"/>
                  </a:lnTo>
                  <a:lnTo>
                    <a:pt x="4144" y="5321"/>
                  </a:lnTo>
                  <a:lnTo>
                    <a:pt x="4128" y="5318"/>
                  </a:lnTo>
                  <a:lnTo>
                    <a:pt x="4116" y="5324"/>
                  </a:lnTo>
                  <a:lnTo>
                    <a:pt x="4116" y="5333"/>
                  </a:lnTo>
                  <a:lnTo>
                    <a:pt x="4116" y="5349"/>
                  </a:lnTo>
                  <a:lnTo>
                    <a:pt x="4119" y="5364"/>
                  </a:lnTo>
                  <a:lnTo>
                    <a:pt x="4122" y="5377"/>
                  </a:lnTo>
                  <a:lnTo>
                    <a:pt x="4116" y="5383"/>
                  </a:lnTo>
                  <a:lnTo>
                    <a:pt x="4097" y="5389"/>
                  </a:lnTo>
                  <a:lnTo>
                    <a:pt x="4069" y="5399"/>
                  </a:lnTo>
                  <a:lnTo>
                    <a:pt x="4050" y="5411"/>
                  </a:lnTo>
                  <a:lnTo>
                    <a:pt x="4047" y="5421"/>
                  </a:lnTo>
                  <a:lnTo>
                    <a:pt x="4041" y="5430"/>
                  </a:lnTo>
                  <a:lnTo>
                    <a:pt x="4038" y="5439"/>
                  </a:lnTo>
                  <a:lnTo>
                    <a:pt x="4035" y="5449"/>
                  </a:lnTo>
                  <a:lnTo>
                    <a:pt x="4035" y="5458"/>
                  </a:lnTo>
                  <a:lnTo>
                    <a:pt x="4038" y="5464"/>
                  </a:lnTo>
                  <a:lnTo>
                    <a:pt x="4044" y="5471"/>
                  </a:lnTo>
                  <a:lnTo>
                    <a:pt x="4047" y="5477"/>
                  </a:lnTo>
                  <a:lnTo>
                    <a:pt x="4050" y="5480"/>
                  </a:lnTo>
                  <a:lnTo>
                    <a:pt x="4050" y="5486"/>
                  </a:lnTo>
                  <a:lnTo>
                    <a:pt x="4044" y="5496"/>
                  </a:lnTo>
                  <a:lnTo>
                    <a:pt x="4041" y="5502"/>
                  </a:lnTo>
                  <a:lnTo>
                    <a:pt x="4038" y="5511"/>
                  </a:lnTo>
                  <a:lnTo>
                    <a:pt x="4035" y="5517"/>
                  </a:lnTo>
                  <a:lnTo>
                    <a:pt x="4038" y="5524"/>
                  </a:lnTo>
                  <a:lnTo>
                    <a:pt x="4041" y="5533"/>
                  </a:lnTo>
                  <a:lnTo>
                    <a:pt x="4047" y="5539"/>
                  </a:lnTo>
                  <a:lnTo>
                    <a:pt x="4053" y="5549"/>
                  </a:lnTo>
                  <a:lnTo>
                    <a:pt x="4060" y="5555"/>
                  </a:lnTo>
                  <a:lnTo>
                    <a:pt x="4063" y="5564"/>
                  </a:lnTo>
                  <a:lnTo>
                    <a:pt x="4069" y="5577"/>
                  </a:lnTo>
                  <a:lnTo>
                    <a:pt x="4078" y="5596"/>
                  </a:lnTo>
                  <a:lnTo>
                    <a:pt x="4085" y="5614"/>
                  </a:lnTo>
                  <a:lnTo>
                    <a:pt x="4088" y="5633"/>
                  </a:lnTo>
                  <a:lnTo>
                    <a:pt x="4085" y="5646"/>
                  </a:lnTo>
                  <a:lnTo>
                    <a:pt x="4081" y="5646"/>
                  </a:lnTo>
                  <a:lnTo>
                    <a:pt x="4075" y="5646"/>
                  </a:lnTo>
                  <a:lnTo>
                    <a:pt x="4069" y="5646"/>
                  </a:lnTo>
                  <a:lnTo>
                    <a:pt x="4063" y="5646"/>
                  </a:lnTo>
                  <a:lnTo>
                    <a:pt x="4060" y="5646"/>
                  </a:lnTo>
                  <a:lnTo>
                    <a:pt x="4044" y="5661"/>
                  </a:lnTo>
                  <a:lnTo>
                    <a:pt x="4028" y="5683"/>
                  </a:lnTo>
                  <a:lnTo>
                    <a:pt x="4016" y="5699"/>
                  </a:lnTo>
                  <a:lnTo>
                    <a:pt x="3988" y="5708"/>
                  </a:lnTo>
                  <a:lnTo>
                    <a:pt x="3950" y="5714"/>
                  </a:lnTo>
                  <a:lnTo>
                    <a:pt x="3916" y="5717"/>
                  </a:lnTo>
                  <a:lnTo>
                    <a:pt x="3885" y="5714"/>
                  </a:lnTo>
                  <a:lnTo>
                    <a:pt x="3869" y="5708"/>
                  </a:lnTo>
                  <a:lnTo>
                    <a:pt x="3853" y="5695"/>
                  </a:lnTo>
                  <a:lnTo>
                    <a:pt x="3838" y="5686"/>
                  </a:lnTo>
                  <a:lnTo>
                    <a:pt x="3822" y="5680"/>
                  </a:lnTo>
                  <a:lnTo>
                    <a:pt x="3804" y="5686"/>
                  </a:lnTo>
                  <a:lnTo>
                    <a:pt x="3785" y="5702"/>
                  </a:lnTo>
                  <a:lnTo>
                    <a:pt x="3766" y="5714"/>
                  </a:lnTo>
                  <a:lnTo>
                    <a:pt x="3760" y="5717"/>
                  </a:lnTo>
                  <a:lnTo>
                    <a:pt x="3750" y="5724"/>
                  </a:lnTo>
                  <a:lnTo>
                    <a:pt x="3741" y="5730"/>
                  </a:lnTo>
                  <a:lnTo>
                    <a:pt x="3735" y="5736"/>
                  </a:lnTo>
                  <a:lnTo>
                    <a:pt x="3725" y="5742"/>
                  </a:lnTo>
                  <a:lnTo>
                    <a:pt x="3700" y="5755"/>
                  </a:lnTo>
                  <a:lnTo>
                    <a:pt x="3669" y="5770"/>
                  </a:lnTo>
                  <a:lnTo>
                    <a:pt x="3638" y="5786"/>
                  </a:lnTo>
                  <a:lnTo>
                    <a:pt x="3610" y="5805"/>
                  </a:lnTo>
                  <a:lnTo>
                    <a:pt x="3591" y="5823"/>
                  </a:lnTo>
                  <a:lnTo>
                    <a:pt x="3588" y="5839"/>
                  </a:lnTo>
                  <a:lnTo>
                    <a:pt x="3591" y="5858"/>
                  </a:lnTo>
                  <a:lnTo>
                    <a:pt x="3594" y="5877"/>
                  </a:lnTo>
                  <a:lnTo>
                    <a:pt x="3591" y="5889"/>
                  </a:lnTo>
                  <a:lnTo>
                    <a:pt x="3579" y="5898"/>
                  </a:lnTo>
                  <a:lnTo>
                    <a:pt x="3560" y="5908"/>
                  </a:lnTo>
                  <a:lnTo>
                    <a:pt x="3541" y="5914"/>
                  </a:lnTo>
                  <a:lnTo>
                    <a:pt x="3529" y="5923"/>
                  </a:lnTo>
                  <a:lnTo>
                    <a:pt x="3497" y="5920"/>
                  </a:lnTo>
                  <a:lnTo>
                    <a:pt x="3469" y="5923"/>
                  </a:lnTo>
                  <a:lnTo>
                    <a:pt x="3448" y="5927"/>
                  </a:lnTo>
                  <a:lnTo>
                    <a:pt x="3441" y="5930"/>
                  </a:lnTo>
                  <a:lnTo>
                    <a:pt x="3438" y="5939"/>
                  </a:lnTo>
                  <a:lnTo>
                    <a:pt x="3432" y="5945"/>
                  </a:lnTo>
                  <a:lnTo>
                    <a:pt x="3429" y="5955"/>
                  </a:lnTo>
                  <a:lnTo>
                    <a:pt x="3423" y="5964"/>
                  </a:lnTo>
                  <a:lnTo>
                    <a:pt x="3419" y="5973"/>
                  </a:lnTo>
                  <a:lnTo>
                    <a:pt x="3413" y="5977"/>
                  </a:lnTo>
                  <a:lnTo>
                    <a:pt x="3385" y="5989"/>
                  </a:lnTo>
                  <a:lnTo>
                    <a:pt x="3348" y="5998"/>
                  </a:lnTo>
                  <a:lnTo>
                    <a:pt x="3307" y="6005"/>
                  </a:lnTo>
                  <a:lnTo>
                    <a:pt x="3266" y="6005"/>
                  </a:lnTo>
                  <a:lnTo>
                    <a:pt x="3238" y="5998"/>
                  </a:lnTo>
                  <a:lnTo>
                    <a:pt x="3229" y="5995"/>
                  </a:lnTo>
                  <a:lnTo>
                    <a:pt x="3223" y="5986"/>
                  </a:lnTo>
                  <a:lnTo>
                    <a:pt x="3213" y="5977"/>
                  </a:lnTo>
                  <a:lnTo>
                    <a:pt x="3207" y="5970"/>
                  </a:lnTo>
                  <a:lnTo>
                    <a:pt x="3198" y="5964"/>
                  </a:lnTo>
                  <a:lnTo>
                    <a:pt x="3173" y="5961"/>
                  </a:lnTo>
                  <a:lnTo>
                    <a:pt x="3138" y="5961"/>
                  </a:lnTo>
                  <a:lnTo>
                    <a:pt x="3104" y="5964"/>
                  </a:lnTo>
                  <a:lnTo>
                    <a:pt x="3076" y="5964"/>
                  </a:lnTo>
                  <a:lnTo>
                    <a:pt x="3054" y="5958"/>
                  </a:lnTo>
                  <a:lnTo>
                    <a:pt x="3029" y="5945"/>
                  </a:lnTo>
                  <a:lnTo>
                    <a:pt x="3001" y="5933"/>
                  </a:lnTo>
                  <a:lnTo>
                    <a:pt x="2979" y="5927"/>
                  </a:lnTo>
                  <a:lnTo>
                    <a:pt x="2951" y="5923"/>
                  </a:lnTo>
                  <a:lnTo>
                    <a:pt x="2917" y="5923"/>
                  </a:lnTo>
                  <a:lnTo>
                    <a:pt x="2889" y="5927"/>
                  </a:lnTo>
                  <a:lnTo>
                    <a:pt x="2870" y="5936"/>
                  </a:lnTo>
                  <a:lnTo>
                    <a:pt x="2848" y="5948"/>
                  </a:lnTo>
                  <a:lnTo>
                    <a:pt x="2826" y="5961"/>
                  </a:lnTo>
                  <a:lnTo>
                    <a:pt x="2807" y="5964"/>
                  </a:lnTo>
                  <a:lnTo>
                    <a:pt x="2792" y="5955"/>
                  </a:lnTo>
                  <a:lnTo>
                    <a:pt x="2773" y="5933"/>
                  </a:lnTo>
                  <a:lnTo>
                    <a:pt x="2757" y="5914"/>
                  </a:lnTo>
                  <a:lnTo>
                    <a:pt x="2742" y="5902"/>
                  </a:lnTo>
                  <a:lnTo>
                    <a:pt x="2726" y="5895"/>
                  </a:lnTo>
                  <a:lnTo>
                    <a:pt x="2707" y="5892"/>
                  </a:lnTo>
                  <a:lnTo>
                    <a:pt x="2689" y="5895"/>
                  </a:lnTo>
                  <a:lnTo>
                    <a:pt x="2676" y="5902"/>
                  </a:lnTo>
                  <a:lnTo>
                    <a:pt x="2673" y="5917"/>
                  </a:lnTo>
                  <a:lnTo>
                    <a:pt x="2679" y="5936"/>
                  </a:lnTo>
                  <a:lnTo>
                    <a:pt x="2689" y="5961"/>
                  </a:lnTo>
                  <a:lnTo>
                    <a:pt x="2698" y="5983"/>
                  </a:lnTo>
                  <a:lnTo>
                    <a:pt x="2701" y="5998"/>
                  </a:lnTo>
                  <a:lnTo>
                    <a:pt x="2698" y="6008"/>
                  </a:lnTo>
                  <a:lnTo>
                    <a:pt x="2695" y="6017"/>
                  </a:lnTo>
                  <a:lnTo>
                    <a:pt x="2692" y="6026"/>
                  </a:lnTo>
                  <a:lnTo>
                    <a:pt x="2689" y="6036"/>
                  </a:lnTo>
                  <a:lnTo>
                    <a:pt x="2682" y="6042"/>
                  </a:lnTo>
                  <a:lnTo>
                    <a:pt x="2676" y="6045"/>
                  </a:lnTo>
                  <a:lnTo>
                    <a:pt x="2664" y="6039"/>
                  </a:lnTo>
                  <a:lnTo>
                    <a:pt x="2651" y="6020"/>
                  </a:lnTo>
                  <a:lnTo>
                    <a:pt x="2642" y="5998"/>
                  </a:lnTo>
                  <a:lnTo>
                    <a:pt x="2629" y="5989"/>
                  </a:lnTo>
                  <a:lnTo>
                    <a:pt x="2608" y="5989"/>
                  </a:lnTo>
                  <a:lnTo>
                    <a:pt x="2583" y="5995"/>
                  </a:lnTo>
                  <a:lnTo>
                    <a:pt x="2558" y="6005"/>
                  </a:lnTo>
                  <a:lnTo>
                    <a:pt x="2542" y="6017"/>
                  </a:lnTo>
                  <a:lnTo>
                    <a:pt x="2542" y="6023"/>
                  </a:lnTo>
                  <a:lnTo>
                    <a:pt x="2542" y="6030"/>
                  </a:lnTo>
                  <a:lnTo>
                    <a:pt x="2542" y="6039"/>
                  </a:lnTo>
                  <a:lnTo>
                    <a:pt x="2545" y="6045"/>
                  </a:lnTo>
                  <a:lnTo>
                    <a:pt x="2545" y="6055"/>
                  </a:lnTo>
                  <a:lnTo>
                    <a:pt x="2545" y="6061"/>
                  </a:lnTo>
                  <a:lnTo>
                    <a:pt x="2542" y="6064"/>
                  </a:lnTo>
                  <a:lnTo>
                    <a:pt x="2526" y="6073"/>
                  </a:lnTo>
                  <a:lnTo>
                    <a:pt x="2501" y="6076"/>
                  </a:lnTo>
                  <a:lnTo>
                    <a:pt x="2476" y="6073"/>
                  </a:lnTo>
                  <a:lnTo>
                    <a:pt x="2458" y="6064"/>
                  </a:lnTo>
                  <a:lnTo>
                    <a:pt x="2454" y="6051"/>
                  </a:lnTo>
                  <a:lnTo>
                    <a:pt x="2454" y="6036"/>
                  </a:lnTo>
                  <a:lnTo>
                    <a:pt x="2461" y="6014"/>
                  </a:lnTo>
                  <a:lnTo>
                    <a:pt x="2461" y="5995"/>
                  </a:lnTo>
                  <a:lnTo>
                    <a:pt x="2458" y="5983"/>
                  </a:lnTo>
                  <a:lnTo>
                    <a:pt x="2442" y="5973"/>
                  </a:lnTo>
                  <a:lnTo>
                    <a:pt x="2420" y="5967"/>
                  </a:lnTo>
                  <a:lnTo>
                    <a:pt x="2401" y="5964"/>
                  </a:lnTo>
                  <a:lnTo>
                    <a:pt x="2380" y="5964"/>
                  </a:lnTo>
                  <a:lnTo>
                    <a:pt x="2358" y="5961"/>
                  </a:lnTo>
                  <a:lnTo>
                    <a:pt x="2333" y="5961"/>
                  </a:lnTo>
                  <a:lnTo>
                    <a:pt x="2314" y="5964"/>
                  </a:lnTo>
                  <a:lnTo>
                    <a:pt x="2292" y="5980"/>
                  </a:lnTo>
                  <a:lnTo>
                    <a:pt x="2270" y="5998"/>
                  </a:lnTo>
                  <a:lnTo>
                    <a:pt x="2255" y="6017"/>
                  </a:lnTo>
                  <a:lnTo>
                    <a:pt x="2255" y="6023"/>
                  </a:lnTo>
                  <a:lnTo>
                    <a:pt x="2255" y="6033"/>
                  </a:lnTo>
                  <a:lnTo>
                    <a:pt x="2255" y="6042"/>
                  </a:lnTo>
                  <a:lnTo>
                    <a:pt x="2258" y="6051"/>
                  </a:lnTo>
                  <a:lnTo>
                    <a:pt x="2258" y="6058"/>
                  </a:lnTo>
                  <a:lnTo>
                    <a:pt x="2255" y="6064"/>
                  </a:lnTo>
                  <a:lnTo>
                    <a:pt x="2239" y="6080"/>
                  </a:lnTo>
                  <a:lnTo>
                    <a:pt x="2214" y="6092"/>
                  </a:lnTo>
                  <a:lnTo>
                    <a:pt x="2189" y="6101"/>
                  </a:lnTo>
                  <a:lnTo>
                    <a:pt x="2167" y="6111"/>
                  </a:lnTo>
                  <a:lnTo>
                    <a:pt x="2152" y="6120"/>
                  </a:lnTo>
                  <a:lnTo>
                    <a:pt x="2136" y="6130"/>
                  </a:lnTo>
                  <a:lnTo>
                    <a:pt x="2117" y="6136"/>
                  </a:lnTo>
                  <a:lnTo>
                    <a:pt x="2102" y="6133"/>
                  </a:lnTo>
                  <a:lnTo>
                    <a:pt x="2092" y="6120"/>
                  </a:lnTo>
                  <a:lnTo>
                    <a:pt x="2086" y="6098"/>
                  </a:lnTo>
                  <a:lnTo>
                    <a:pt x="2083" y="6073"/>
                  </a:lnTo>
                  <a:lnTo>
                    <a:pt x="2077" y="6058"/>
                  </a:lnTo>
                  <a:lnTo>
                    <a:pt x="2061" y="6045"/>
                  </a:lnTo>
                  <a:lnTo>
                    <a:pt x="2042" y="6033"/>
                  </a:lnTo>
                  <a:lnTo>
                    <a:pt x="2020" y="6020"/>
                  </a:lnTo>
                  <a:lnTo>
                    <a:pt x="2002" y="6017"/>
                  </a:lnTo>
                  <a:lnTo>
                    <a:pt x="1995" y="6020"/>
                  </a:lnTo>
                  <a:lnTo>
                    <a:pt x="1986" y="6023"/>
                  </a:lnTo>
                  <a:lnTo>
                    <a:pt x="1977" y="6030"/>
                  </a:lnTo>
                  <a:lnTo>
                    <a:pt x="1967" y="6036"/>
                  </a:lnTo>
                  <a:lnTo>
                    <a:pt x="1961" y="6042"/>
                  </a:lnTo>
                  <a:lnTo>
                    <a:pt x="1955" y="6048"/>
                  </a:lnTo>
                  <a:lnTo>
                    <a:pt x="1952" y="6058"/>
                  </a:lnTo>
                  <a:lnTo>
                    <a:pt x="1949" y="6067"/>
                  </a:lnTo>
                  <a:lnTo>
                    <a:pt x="1945" y="6076"/>
                  </a:lnTo>
                  <a:lnTo>
                    <a:pt x="1942" y="6086"/>
                  </a:lnTo>
                  <a:lnTo>
                    <a:pt x="1936" y="6092"/>
                  </a:lnTo>
                  <a:lnTo>
                    <a:pt x="1917" y="6098"/>
                  </a:lnTo>
                  <a:lnTo>
                    <a:pt x="1889" y="6101"/>
                  </a:lnTo>
                  <a:lnTo>
                    <a:pt x="1864" y="6101"/>
                  </a:lnTo>
                  <a:lnTo>
                    <a:pt x="1842" y="6095"/>
                  </a:lnTo>
                  <a:lnTo>
                    <a:pt x="1833" y="6092"/>
                  </a:lnTo>
                  <a:lnTo>
                    <a:pt x="1821" y="6083"/>
                  </a:lnTo>
                  <a:lnTo>
                    <a:pt x="1811" y="6073"/>
                  </a:lnTo>
                  <a:lnTo>
                    <a:pt x="1802" y="6064"/>
                  </a:lnTo>
                  <a:lnTo>
                    <a:pt x="1796" y="6058"/>
                  </a:lnTo>
                  <a:lnTo>
                    <a:pt x="1786" y="6051"/>
                  </a:lnTo>
                  <a:lnTo>
                    <a:pt x="1774" y="6042"/>
                  </a:lnTo>
                  <a:lnTo>
                    <a:pt x="1764" y="6036"/>
                  </a:lnTo>
                  <a:lnTo>
                    <a:pt x="1758" y="6030"/>
                  </a:lnTo>
                  <a:lnTo>
                    <a:pt x="1752" y="6023"/>
                  </a:lnTo>
                  <a:lnTo>
                    <a:pt x="1749" y="6017"/>
                  </a:lnTo>
                  <a:lnTo>
                    <a:pt x="1755" y="5998"/>
                  </a:lnTo>
                  <a:lnTo>
                    <a:pt x="1771" y="5977"/>
                  </a:lnTo>
                  <a:lnTo>
                    <a:pt x="1786" y="5958"/>
                  </a:lnTo>
                  <a:lnTo>
                    <a:pt x="1796" y="5939"/>
                  </a:lnTo>
                  <a:lnTo>
                    <a:pt x="1792" y="5930"/>
                  </a:lnTo>
                  <a:lnTo>
                    <a:pt x="1786" y="5923"/>
                  </a:lnTo>
                  <a:lnTo>
                    <a:pt x="1780" y="5914"/>
                  </a:lnTo>
                  <a:lnTo>
                    <a:pt x="1774" y="5905"/>
                  </a:lnTo>
                  <a:lnTo>
                    <a:pt x="1768" y="5902"/>
                  </a:lnTo>
                  <a:lnTo>
                    <a:pt x="1752" y="5892"/>
                  </a:lnTo>
                  <a:lnTo>
                    <a:pt x="1727" y="5886"/>
                  </a:lnTo>
                  <a:lnTo>
                    <a:pt x="1705" y="5877"/>
                  </a:lnTo>
                  <a:lnTo>
                    <a:pt x="1693" y="5867"/>
                  </a:lnTo>
                  <a:lnTo>
                    <a:pt x="1689" y="5848"/>
                  </a:lnTo>
                  <a:lnTo>
                    <a:pt x="1696" y="5827"/>
                  </a:lnTo>
                  <a:lnTo>
                    <a:pt x="1705" y="5805"/>
                  </a:lnTo>
                  <a:lnTo>
                    <a:pt x="1714" y="5780"/>
                  </a:lnTo>
                  <a:lnTo>
                    <a:pt x="1718" y="5761"/>
                  </a:lnTo>
                  <a:lnTo>
                    <a:pt x="1718" y="5742"/>
                  </a:lnTo>
                  <a:lnTo>
                    <a:pt x="1711" y="5717"/>
                  </a:lnTo>
                  <a:lnTo>
                    <a:pt x="1702" y="5695"/>
                  </a:lnTo>
                  <a:lnTo>
                    <a:pt x="1693" y="5683"/>
                  </a:lnTo>
                  <a:lnTo>
                    <a:pt x="1677" y="5677"/>
                  </a:lnTo>
                  <a:lnTo>
                    <a:pt x="1655" y="5677"/>
                  </a:lnTo>
                  <a:lnTo>
                    <a:pt x="1633" y="5680"/>
                  </a:lnTo>
                  <a:lnTo>
                    <a:pt x="1614" y="5683"/>
                  </a:lnTo>
                  <a:lnTo>
                    <a:pt x="1599" y="5686"/>
                  </a:lnTo>
                  <a:lnTo>
                    <a:pt x="1580" y="5695"/>
                  </a:lnTo>
                  <a:lnTo>
                    <a:pt x="1558" y="5708"/>
                  </a:lnTo>
                  <a:lnTo>
                    <a:pt x="1540" y="5714"/>
                  </a:lnTo>
                  <a:lnTo>
                    <a:pt x="1524" y="5711"/>
                  </a:lnTo>
                  <a:lnTo>
                    <a:pt x="1508" y="5699"/>
                  </a:lnTo>
                  <a:lnTo>
                    <a:pt x="1496" y="5670"/>
                  </a:lnTo>
                  <a:lnTo>
                    <a:pt x="1486" y="5642"/>
                  </a:lnTo>
                  <a:lnTo>
                    <a:pt x="1477" y="5614"/>
                  </a:lnTo>
                  <a:lnTo>
                    <a:pt x="1465" y="5592"/>
                  </a:lnTo>
                  <a:lnTo>
                    <a:pt x="1443" y="5580"/>
                  </a:lnTo>
                  <a:lnTo>
                    <a:pt x="1412" y="5567"/>
                  </a:lnTo>
                  <a:lnTo>
                    <a:pt x="1380" y="5558"/>
                  </a:lnTo>
                  <a:lnTo>
                    <a:pt x="1355" y="5542"/>
                  </a:lnTo>
                  <a:lnTo>
                    <a:pt x="1333" y="5521"/>
                  </a:lnTo>
                  <a:lnTo>
                    <a:pt x="1312" y="5489"/>
                  </a:lnTo>
                  <a:lnTo>
                    <a:pt x="1293" y="5455"/>
                  </a:lnTo>
                  <a:lnTo>
                    <a:pt x="1283" y="5424"/>
                  </a:lnTo>
                  <a:lnTo>
                    <a:pt x="1287" y="5402"/>
                  </a:lnTo>
                  <a:lnTo>
                    <a:pt x="1296" y="5377"/>
                  </a:lnTo>
                  <a:lnTo>
                    <a:pt x="1305" y="5352"/>
                  </a:lnTo>
                  <a:lnTo>
                    <a:pt x="1312" y="5330"/>
                  </a:lnTo>
                  <a:lnTo>
                    <a:pt x="1315" y="5299"/>
                  </a:lnTo>
                  <a:lnTo>
                    <a:pt x="1318" y="5265"/>
                  </a:lnTo>
                  <a:lnTo>
                    <a:pt x="1312" y="5233"/>
                  </a:lnTo>
                  <a:lnTo>
                    <a:pt x="1302" y="5211"/>
                  </a:lnTo>
                  <a:lnTo>
                    <a:pt x="1287" y="5183"/>
                  </a:lnTo>
                  <a:lnTo>
                    <a:pt x="1268" y="5158"/>
                  </a:lnTo>
                  <a:lnTo>
                    <a:pt x="1252" y="5140"/>
                  </a:lnTo>
                  <a:lnTo>
                    <a:pt x="1234" y="5124"/>
                  </a:lnTo>
                  <a:lnTo>
                    <a:pt x="1209" y="5105"/>
                  </a:lnTo>
                  <a:lnTo>
                    <a:pt x="1184" y="5087"/>
                  </a:lnTo>
                  <a:lnTo>
                    <a:pt x="1165" y="5068"/>
                  </a:lnTo>
                  <a:lnTo>
                    <a:pt x="1155" y="5043"/>
                  </a:lnTo>
                  <a:lnTo>
                    <a:pt x="1152" y="5015"/>
                  </a:lnTo>
                  <a:lnTo>
                    <a:pt x="1149" y="4984"/>
                  </a:lnTo>
                  <a:lnTo>
                    <a:pt x="1146" y="4952"/>
                  </a:lnTo>
                  <a:lnTo>
                    <a:pt x="1137" y="4930"/>
                  </a:lnTo>
                  <a:lnTo>
                    <a:pt x="1118" y="4912"/>
                  </a:lnTo>
                  <a:lnTo>
                    <a:pt x="1087" y="4896"/>
                  </a:lnTo>
                  <a:lnTo>
                    <a:pt x="1059" y="4877"/>
                  </a:lnTo>
                  <a:lnTo>
                    <a:pt x="1040" y="4862"/>
                  </a:lnTo>
                  <a:lnTo>
                    <a:pt x="1024" y="4837"/>
                  </a:lnTo>
                  <a:lnTo>
                    <a:pt x="1015" y="4806"/>
                  </a:lnTo>
                  <a:lnTo>
                    <a:pt x="1006" y="4777"/>
                  </a:lnTo>
                  <a:lnTo>
                    <a:pt x="993" y="4746"/>
                  </a:lnTo>
                  <a:lnTo>
                    <a:pt x="981" y="4706"/>
                  </a:lnTo>
                  <a:lnTo>
                    <a:pt x="965" y="4671"/>
                  </a:lnTo>
                  <a:lnTo>
                    <a:pt x="946" y="4643"/>
                  </a:lnTo>
                  <a:lnTo>
                    <a:pt x="927" y="4634"/>
                  </a:lnTo>
                  <a:lnTo>
                    <a:pt x="899" y="4628"/>
                  </a:lnTo>
                  <a:lnTo>
                    <a:pt x="881" y="4618"/>
                  </a:lnTo>
                  <a:lnTo>
                    <a:pt x="865" y="4603"/>
                  </a:lnTo>
                  <a:lnTo>
                    <a:pt x="849" y="4584"/>
                  </a:lnTo>
                  <a:lnTo>
                    <a:pt x="834" y="4565"/>
                  </a:lnTo>
                  <a:lnTo>
                    <a:pt x="818" y="4553"/>
                  </a:lnTo>
                  <a:lnTo>
                    <a:pt x="799" y="4553"/>
                  </a:lnTo>
                  <a:lnTo>
                    <a:pt x="781" y="4556"/>
                  </a:lnTo>
                  <a:lnTo>
                    <a:pt x="765" y="4565"/>
                  </a:lnTo>
                  <a:lnTo>
                    <a:pt x="759" y="4578"/>
                  </a:lnTo>
                  <a:lnTo>
                    <a:pt x="762" y="4596"/>
                  </a:lnTo>
                  <a:lnTo>
                    <a:pt x="765" y="4615"/>
                  </a:lnTo>
                  <a:lnTo>
                    <a:pt x="765" y="4637"/>
                  </a:lnTo>
                  <a:lnTo>
                    <a:pt x="765" y="4649"/>
                  </a:lnTo>
                  <a:lnTo>
                    <a:pt x="759" y="4659"/>
                  </a:lnTo>
                  <a:lnTo>
                    <a:pt x="753" y="4668"/>
                  </a:lnTo>
                  <a:lnTo>
                    <a:pt x="746" y="4674"/>
                  </a:lnTo>
                  <a:lnTo>
                    <a:pt x="740" y="4681"/>
                  </a:lnTo>
                  <a:lnTo>
                    <a:pt x="718" y="4684"/>
                  </a:lnTo>
                  <a:lnTo>
                    <a:pt x="693" y="4681"/>
                  </a:lnTo>
                  <a:lnTo>
                    <a:pt x="668" y="4681"/>
                  </a:lnTo>
                  <a:lnTo>
                    <a:pt x="650" y="4684"/>
                  </a:lnTo>
                  <a:lnTo>
                    <a:pt x="643" y="4690"/>
                  </a:lnTo>
                  <a:lnTo>
                    <a:pt x="637" y="4696"/>
                  </a:lnTo>
                  <a:lnTo>
                    <a:pt x="634" y="4706"/>
                  </a:lnTo>
                  <a:lnTo>
                    <a:pt x="628" y="4715"/>
                  </a:lnTo>
                  <a:lnTo>
                    <a:pt x="621" y="4724"/>
                  </a:lnTo>
                  <a:lnTo>
                    <a:pt x="618" y="4731"/>
                  </a:lnTo>
                  <a:lnTo>
                    <a:pt x="609" y="4731"/>
                  </a:lnTo>
                  <a:lnTo>
                    <a:pt x="600" y="4731"/>
                  </a:lnTo>
                  <a:lnTo>
                    <a:pt x="590" y="4731"/>
                  </a:lnTo>
                  <a:lnTo>
                    <a:pt x="581" y="4731"/>
                  </a:lnTo>
                  <a:lnTo>
                    <a:pt x="572" y="4731"/>
                  </a:lnTo>
                  <a:lnTo>
                    <a:pt x="547" y="4724"/>
                  </a:lnTo>
                  <a:lnTo>
                    <a:pt x="515" y="4715"/>
                  </a:lnTo>
                  <a:lnTo>
                    <a:pt x="484" y="4706"/>
                  </a:lnTo>
                  <a:lnTo>
                    <a:pt x="456" y="4699"/>
                  </a:lnTo>
                  <a:lnTo>
                    <a:pt x="443" y="4702"/>
                  </a:lnTo>
                  <a:lnTo>
                    <a:pt x="428" y="4709"/>
                  </a:lnTo>
                  <a:lnTo>
                    <a:pt x="412" y="4715"/>
                  </a:lnTo>
                  <a:lnTo>
                    <a:pt x="400" y="4715"/>
                  </a:lnTo>
                  <a:lnTo>
                    <a:pt x="381" y="4702"/>
                  </a:lnTo>
                  <a:lnTo>
                    <a:pt x="359" y="4678"/>
                  </a:lnTo>
                  <a:lnTo>
                    <a:pt x="344" y="4649"/>
                  </a:lnTo>
                  <a:lnTo>
                    <a:pt x="334" y="4624"/>
                  </a:lnTo>
                  <a:lnTo>
                    <a:pt x="334" y="4606"/>
                  </a:lnTo>
                  <a:lnTo>
                    <a:pt x="340" y="4581"/>
                  </a:lnTo>
                  <a:lnTo>
                    <a:pt x="347" y="4556"/>
                  </a:lnTo>
                  <a:lnTo>
                    <a:pt x="350" y="4537"/>
                  </a:lnTo>
                  <a:lnTo>
                    <a:pt x="350" y="4512"/>
                  </a:lnTo>
                  <a:lnTo>
                    <a:pt x="347" y="4487"/>
                  </a:lnTo>
                  <a:lnTo>
                    <a:pt x="340" y="4459"/>
                  </a:lnTo>
                  <a:lnTo>
                    <a:pt x="334" y="4440"/>
                  </a:lnTo>
                  <a:lnTo>
                    <a:pt x="319" y="4428"/>
                  </a:lnTo>
                  <a:lnTo>
                    <a:pt x="297" y="4415"/>
                  </a:lnTo>
                  <a:lnTo>
                    <a:pt x="278" y="4406"/>
                  </a:lnTo>
                  <a:lnTo>
                    <a:pt x="265" y="4409"/>
                  </a:lnTo>
                  <a:lnTo>
                    <a:pt x="250" y="4412"/>
                  </a:lnTo>
                  <a:lnTo>
                    <a:pt x="234" y="4418"/>
                  </a:lnTo>
                  <a:lnTo>
                    <a:pt x="222" y="4418"/>
                  </a:lnTo>
                  <a:lnTo>
                    <a:pt x="209" y="4403"/>
                  </a:lnTo>
                  <a:lnTo>
                    <a:pt x="203" y="4381"/>
                  </a:lnTo>
                  <a:lnTo>
                    <a:pt x="194" y="4359"/>
                  </a:lnTo>
                  <a:lnTo>
                    <a:pt x="184" y="4343"/>
                  </a:lnTo>
                  <a:lnTo>
                    <a:pt x="166" y="4334"/>
                  </a:lnTo>
                  <a:lnTo>
                    <a:pt x="141" y="4328"/>
                  </a:lnTo>
                  <a:lnTo>
                    <a:pt x="119" y="4322"/>
                  </a:lnTo>
                  <a:lnTo>
                    <a:pt x="100" y="4312"/>
                  </a:lnTo>
                  <a:lnTo>
                    <a:pt x="81" y="4290"/>
                  </a:lnTo>
                  <a:lnTo>
                    <a:pt x="66" y="4262"/>
                  </a:lnTo>
                  <a:lnTo>
                    <a:pt x="50" y="4231"/>
                  </a:lnTo>
                  <a:lnTo>
                    <a:pt x="38" y="4206"/>
                  </a:lnTo>
                  <a:lnTo>
                    <a:pt x="31" y="4200"/>
                  </a:lnTo>
                  <a:lnTo>
                    <a:pt x="25" y="4194"/>
                  </a:lnTo>
                  <a:lnTo>
                    <a:pt x="19" y="4187"/>
                  </a:lnTo>
                  <a:lnTo>
                    <a:pt x="13" y="4181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4" name="Freeform 9"/>
            <p:cNvSpPr>
              <a:spLocks/>
            </p:cNvSpPr>
            <p:nvPr/>
          </p:nvSpPr>
          <p:spPr bwMode="auto">
            <a:xfrm>
              <a:off x="16390938" y="-396875"/>
              <a:ext cx="5121275" cy="5700713"/>
            </a:xfrm>
            <a:custGeom>
              <a:avLst/>
              <a:gdLst>
                <a:gd name="T0" fmla="*/ 3188 w 3226"/>
                <a:gd name="T1" fmla="*/ 1246 h 3591"/>
                <a:gd name="T2" fmla="*/ 3016 w 3226"/>
                <a:gd name="T3" fmla="*/ 1374 h 3591"/>
                <a:gd name="T4" fmla="*/ 2904 w 3226"/>
                <a:gd name="T5" fmla="*/ 1561 h 3591"/>
                <a:gd name="T6" fmla="*/ 3098 w 3226"/>
                <a:gd name="T7" fmla="*/ 1733 h 3591"/>
                <a:gd name="T8" fmla="*/ 3076 w 3226"/>
                <a:gd name="T9" fmla="*/ 1933 h 3591"/>
                <a:gd name="T10" fmla="*/ 3094 w 3226"/>
                <a:gd name="T11" fmla="*/ 2208 h 3591"/>
                <a:gd name="T12" fmla="*/ 3094 w 3226"/>
                <a:gd name="T13" fmla="*/ 2483 h 3591"/>
                <a:gd name="T14" fmla="*/ 2904 w 3226"/>
                <a:gd name="T15" fmla="*/ 2426 h 3591"/>
                <a:gd name="T16" fmla="*/ 2857 w 3226"/>
                <a:gd name="T17" fmla="*/ 2539 h 3591"/>
                <a:gd name="T18" fmla="*/ 2792 w 3226"/>
                <a:gd name="T19" fmla="*/ 2711 h 3591"/>
                <a:gd name="T20" fmla="*/ 2623 w 3226"/>
                <a:gd name="T21" fmla="*/ 2842 h 3591"/>
                <a:gd name="T22" fmla="*/ 2570 w 3226"/>
                <a:gd name="T23" fmla="*/ 2926 h 3591"/>
                <a:gd name="T24" fmla="*/ 2623 w 3226"/>
                <a:gd name="T25" fmla="*/ 3038 h 3591"/>
                <a:gd name="T26" fmla="*/ 2573 w 3226"/>
                <a:gd name="T27" fmla="*/ 3179 h 3591"/>
                <a:gd name="T28" fmla="*/ 2442 w 3226"/>
                <a:gd name="T29" fmla="*/ 3273 h 3591"/>
                <a:gd name="T30" fmla="*/ 2429 w 3226"/>
                <a:gd name="T31" fmla="*/ 3413 h 3591"/>
                <a:gd name="T32" fmla="*/ 2267 w 3226"/>
                <a:gd name="T33" fmla="*/ 3473 h 3591"/>
                <a:gd name="T34" fmla="*/ 2111 w 3226"/>
                <a:gd name="T35" fmla="*/ 3497 h 3591"/>
                <a:gd name="T36" fmla="*/ 1973 w 3226"/>
                <a:gd name="T37" fmla="*/ 3591 h 3591"/>
                <a:gd name="T38" fmla="*/ 1755 w 3226"/>
                <a:gd name="T39" fmla="*/ 3460 h 3591"/>
                <a:gd name="T40" fmla="*/ 1611 w 3226"/>
                <a:gd name="T41" fmla="*/ 3332 h 3591"/>
                <a:gd name="T42" fmla="*/ 1393 w 3226"/>
                <a:gd name="T43" fmla="*/ 3341 h 3591"/>
                <a:gd name="T44" fmla="*/ 1224 w 3226"/>
                <a:gd name="T45" fmla="*/ 3238 h 3591"/>
                <a:gd name="T46" fmla="*/ 1255 w 3226"/>
                <a:gd name="T47" fmla="*/ 3079 h 3591"/>
                <a:gd name="T48" fmla="*/ 1062 w 3226"/>
                <a:gd name="T49" fmla="*/ 3051 h 3591"/>
                <a:gd name="T50" fmla="*/ 1033 w 3226"/>
                <a:gd name="T51" fmla="*/ 2864 h 3591"/>
                <a:gd name="T52" fmla="*/ 1030 w 3226"/>
                <a:gd name="T53" fmla="*/ 2620 h 3591"/>
                <a:gd name="T54" fmla="*/ 1108 w 3226"/>
                <a:gd name="T55" fmla="*/ 2501 h 3591"/>
                <a:gd name="T56" fmla="*/ 1102 w 3226"/>
                <a:gd name="T57" fmla="*/ 2398 h 3591"/>
                <a:gd name="T58" fmla="*/ 940 w 3226"/>
                <a:gd name="T59" fmla="*/ 2314 h 3591"/>
                <a:gd name="T60" fmla="*/ 840 w 3226"/>
                <a:gd name="T61" fmla="*/ 2149 h 3591"/>
                <a:gd name="T62" fmla="*/ 706 w 3226"/>
                <a:gd name="T63" fmla="*/ 1986 h 3591"/>
                <a:gd name="T64" fmla="*/ 443 w 3226"/>
                <a:gd name="T65" fmla="*/ 1942 h 3591"/>
                <a:gd name="T66" fmla="*/ 231 w 3226"/>
                <a:gd name="T67" fmla="*/ 2039 h 3591"/>
                <a:gd name="T68" fmla="*/ 222 w 3226"/>
                <a:gd name="T69" fmla="*/ 1793 h 3591"/>
                <a:gd name="T70" fmla="*/ 25 w 3226"/>
                <a:gd name="T71" fmla="*/ 1708 h 3591"/>
                <a:gd name="T72" fmla="*/ 153 w 3226"/>
                <a:gd name="T73" fmla="*/ 1521 h 3591"/>
                <a:gd name="T74" fmla="*/ 293 w 3226"/>
                <a:gd name="T75" fmla="*/ 1399 h 3591"/>
                <a:gd name="T76" fmla="*/ 387 w 3226"/>
                <a:gd name="T77" fmla="*/ 1227 h 3591"/>
                <a:gd name="T78" fmla="*/ 431 w 3226"/>
                <a:gd name="T79" fmla="*/ 996 h 3591"/>
                <a:gd name="T80" fmla="*/ 306 w 3226"/>
                <a:gd name="T81" fmla="*/ 800 h 3591"/>
                <a:gd name="T82" fmla="*/ 306 w 3226"/>
                <a:gd name="T83" fmla="*/ 528 h 3591"/>
                <a:gd name="T84" fmla="*/ 478 w 3226"/>
                <a:gd name="T85" fmla="*/ 409 h 3591"/>
                <a:gd name="T86" fmla="*/ 677 w 3226"/>
                <a:gd name="T87" fmla="*/ 253 h 3591"/>
                <a:gd name="T88" fmla="*/ 880 w 3226"/>
                <a:gd name="T89" fmla="*/ 188 h 3591"/>
                <a:gd name="T90" fmla="*/ 993 w 3226"/>
                <a:gd name="T91" fmla="*/ 172 h 3591"/>
                <a:gd name="T92" fmla="*/ 1143 w 3226"/>
                <a:gd name="T93" fmla="*/ 166 h 3591"/>
                <a:gd name="T94" fmla="*/ 1274 w 3226"/>
                <a:gd name="T95" fmla="*/ 181 h 3591"/>
                <a:gd name="T96" fmla="*/ 1449 w 3226"/>
                <a:gd name="T97" fmla="*/ 166 h 3591"/>
                <a:gd name="T98" fmla="*/ 1592 w 3226"/>
                <a:gd name="T99" fmla="*/ 72 h 3591"/>
                <a:gd name="T100" fmla="*/ 1733 w 3226"/>
                <a:gd name="T101" fmla="*/ 172 h 3591"/>
                <a:gd name="T102" fmla="*/ 1833 w 3226"/>
                <a:gd name="T103" fmla="*/ 106 h 3591"/>
                <a:gd name="T104" fmla="*/ 1870 w 3226"/>
                <a:gd name="T105" fmla="*/ 44 h 3591"/>
                <a:gd name="T106" fmla="*/ 2039 w 3226"/>
                <a:gd name="T107" fmla="*/ 56 h 3591"/>
                <a:gd name="T108" fmla="*/ 2364 w 3226"/>
                <a:gd name="T109" fmla="*/ 69 h 3591"/>
                <a:gd name="T110" fmla="*/ 2610 w 3226"/>
                <a:gd name="T111" fmla="*/ 81 h 3591"/>
                <a:gd name="T112" fmla="*/ 2704 w 3226"/>
                <a:gd name="T113" fmla="*/ 75 h 3591"/>
                <a:gd name="T114" fmla="*/ 2851 w 3226"/>
                <a:gd name="T115" fmla="*/ 272 h 3591"/>
                <a:gd name="T116" fmla="*/ 2970 w 3226"/>
                <a:gd name="T117" fmla="*/ 387 h 3591"/>
                <a:gd name="T118" fmla="*/ 3123 w 3226"/>
                <a:gd name="T119" fmla="*/ 581 h 3591"/>
                <a:gd name="T120" fmla="*/ 3201 w 3226"/>
                <a:gd name="T121" fmla="*/ 899 h 3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26" h="3591">
                  <a:moveTo>
                    <a:pt x="3226" y="981"/>
                  </a:moveTo>
                  <a:lnTo>
                    <a:pt x="3226" y="999"/>
                  </a:lnTo>
                  <a:lnTo>
                    <a:pt x="3219" y="1021"/>
                  </a:lnTo>
                  <a:lnTo>
                    <a:pt x="3213" y="1046"/>
                  </a:lnTo>
                  <a:lnTo>
                    <a:pt x="3210" y="1065"/>
                  </a:lnTo>
                  <a:lnTo>
                    <a:pt x="3213" y="1090"/>
                  </a:lnTo>
                  <a:lnTo>
                    <a:pt x="3219" y="1118"/>
                  </a:lnTo>
                  <a:lnTo>
                    <a:pt x="3222" y="1140"/>
                  </a:lnTo>
                  <a:lnTo>
                    <a:pt x="3216" y="1165"/>
                  </a:lnTo>
                  <a:lnTo>
                    <a:pt x="3204" y="1196"/>
                  </a:lnTo>
                  <a:lnTo>
                    <a:pt x="3194" y="1218"/>
                  </a:lnTo>
                  <a:lnTo>
                    <a:pt x="3188" y="1246"/>
                  </a:lnTo>
                  <a:lnTo>
                    <a:pt x="3182" y="1277"/>
                  </a:lnTo>
                  <a:lnTo>
                    <a:pt x="3172" y="1309"/>
                  </a:lnTo>
                  <a:lnTo>
                    <a:pt x="3157" y="1330"/>
                  </a:lnTo>
                  <a:lnTo>
                    <a:pt x="3144" y="1334"/>
                  </a:lnTo>
                  <a:lnTo>
                    <a:pt x="3126" y="1337"/>
                  </a:lnTo>
                  <a:lnTo>
                    <a:pt x="3107" y="1340"/>
                  </a:lnTo>
                  <a:lnTo>
                    <a:pt x="3094" y="1343"/>
                  </a:lnTo>
                  <a:lnTo>
                    <a:pt x="3076" y="1352"/>
                  </a:lnTo>
                  <a:lnTo>
                    <a:pt x="3054" y="1365"/>
                  </a:lnTo>
                  <a:lnTo>
                    <a:pt x="3035" y="1374"/>
                  </a:lnTo>
                  <a:lnTo>
                    <a:pt x="3026" y="1374"/>
                  </a:lnTo>
                  <a:lnTo>
                    <a:pt x="3016" y="1374"/>
                  </a:lnTo>
                  <a:lnTo>
                    <a:pt x="3007" y="1371"/>
                  </a:lnTo>
                  <a:lnTo>
                    <a:pt x="2998" y="1371"/>
                  </a:lnTo>
                  <a:lnTo>
                    <a:pt x="2988" y="1374"/>
                  </a:lnTo>
                  <a:lnTo>
                    <a:pt x="2970" y="1383"/>
                  </a:lnTo>
                  <a:lnTo>
                    <a:pt x="2951" y="1396"/>
                  </a:lnTo>
                  <a:lnTo>
                    <a:pt x="2935" y="1412"/>
                  </a:lnTo>
                  <a:lnTo>
                    <a:pt x="2920" y="1437"/>
                  </a:lnTo>
                  <a:lnTo>
                    <a:pt x="2907" y="1471"/>
                  </a:lnTo>
                  <a:lnTo>
                    <a:pt x="2901" y="1499"/>
                  </a:lnTo>
                  <a:lnTo>
                    <a:pt x="2901" y="1518"/>
                  </a:lnTo>
                  <a:lnTo>
                    <a:pt x="2901" y="1540"/>
                  </a:lnTo>
                  <a:lnTo>
                    <a:pt x="2904" y="1561"/>
                  </a:lnTo>
                  <a:lnTo>
                    <a:pt x="2913" y="1577"/>
                  </a:lnTo>
                  <a:lnTo>
                    <a:pt x="2926" y="1583"/>
                  </a:lnTo>
                  <a:lnTo>
                    <a:pt x="2941" y="1583"/>
                  </a:lnTo>
                  <a:lnTo>
                    <a:pt x="2960" y="1583"/>
                  </a:lnTo>
                  <a:lnTo>
                    <a:pt x="2976" y="1586"/>
                  </a:lnTo>
                  <a:lnTo>
                    <a:pt x="2995" y="1599"/>
                  </a:lnTo>
                  <a:lnTo>
                    <a:pt x="3016" y="1615"/>
                  </a:lnTo>
                  <a:lnTo>
                    <a:pt x="3038" y="1633"/>
                  </a:lnTo>
                  <a:lnTo>
                    <a:pt x="3054" y="1652"/>
                  </a:lnTo>
                  <a:lnTo>
                    <a:pt x="3069" y="1677"/>
                  </a:lnTo>
                  <a:lnTo>
                    <a:pt x="3085" y="1705"/>
                  </a:lnTo>
                  <a:lnTo>
                    <a:pt x="3098" y="1733"/>
                  </a:lnTo>
                  <a:lnTo>
                    <a:pt x="3107" y="1749"/>
                  </a:lnTo>
                  <a:lnTo>
                    <a:pt x="3116" y="1771"/>
                  </a:lnTo>
                  <a:lnTo>
                    <a:pt x="3123" y="1789"/>
                  </a:lnTo>
                  <a:lnTo>
                    <a:pt x="3129" y="1814"/>
                  </a:lnTo>
                  <a:lnTo>
                    <a:pt x="3129" y="1846"/>
                  </a:lnTo>
                  <a:lnTo>
                    <a:pt x="3126" y="1877"/>
                  </a:lnTo>
                  <a:lnTo>
                    <a:pt x="3119" y="1902"/>
                  </a:lnTo>
                  <a:lnTo>
                    <a:pt x="3113" y="1908"/>
                  </a:lnTo>
                  <a:lnTo>
                    <a:pt x="3104" y="1914"/>
                  </a:lnTo>
                  <a:lnTo>
                    <a:pt x="3094" y="1921"/>
                  </a:lnTo>
                  <a:lnTo>
                    <a:pt x="3085" y="1927"/>
                  </a:lnTo>
                  <a:lnTo>
                    <a:pt x="3076" y="1933"/>
                  </a:lnTo>
                  <a:lnTo>
                    <a:pt x="3069" y="1936"/>
                  </a:lnTo>
                  <a:lnTo>
                    <a:pt x="3057" y="1958"/>
                  </a:lnTo>
                  <a:lnTo>
                    <a:pt x="3044" y="1983"/>
                  </a:lnTo>
                  <a:lnTo>
                    <a:pt x="3032" y="2011"/>
                  </a:lnTo>
                  <a:lnTo>
                    <a:pt x="3026" y="2036"/>
                  </a:lnTo>
                  <a:lnTo>
                    <a:pt x="3029" y="2061"/>
                  </a:lnTo>
                  <a:lnTo>
                    <a:pt x="3035" y="2092"/>
                  </a:lnTo>
                  <a:lnTo>
                    <a:pt x="3044" y="2124"/>
                  </a:lnTo>
                  <a:lnTo>
                    <a:pt x="3054" y="2149"/>
                  </a:lnTo>
                  <a:lnTo>
                    <a:pt x="3063" y="2167"/>
                  </a:lnTo>
                  <a:lnTo>
                    <a:pt x="3082" y="2189"/>
                  </a:lnTo>
                  <a:lnTo>
                    <a:pt x="3094" y="2208"/>
                  </a:lnTo>
                  <a:lnTo>
                    <a:pt x="3104" y="2233"/>
                  </a:lnTo>
                  <a:lnTo>
                    <a:pt x="3116" y="2261"/>
                  </a:lnTo>
                  <a:lnTo>
                    <a:pt x="3126" y="2292"/>
                  </a:lnTo>
                  <a:lnTo>
                    <a:pt x="3126" y="2317"/>
                  </a:lnTo>
                  <a:lnTo>
                    <a:pt x="3119" y="2336"/>
                  </a:lnTo>
                  <a:lnTo>
                    <a:pt x="3104" y="2351"/>
                  </a:lnTo>
                  <a:lnTo>
                    <a:pt x="3094" y="2370"/>
                  </a:lnTo>
                  <a:lnTo>
                    <a:pt x="3091" y="2389"/>
                  </a:lnTo>
                  <a:lnTo>
                    <a:pt x="3094" y="2414"/>
                  </a:lnTo>
                  <a:lnTo>
                    <a:pt x="3098" y="2439"/>
                  </a:lnTo>
                  <a:lnTo>
                    <a:pt x="3098" y="2464"/>
                  </a:lnTo>
                  <a:lnTo>
                    <a:pt x="3094" y="2483"/>
                  </a:lnTo>
                  <a:lnTo>
                    <a:pt x="3079" y="2501"/>
                  </a:lnTo>
                  <a:lnTo>
                    <a:pt x="3057" y="2517"/>
                  </a:lnTo>
                  <a:lnTo>
                    <a:pt x="3038" y="2526"/>
                  </a:lnTo>
                  <a:lnTo>
                    <a:pt x="3010" y="2526"/>
                  </a:lnTo>
                  <a:lnTo>
                    <a:pt x="2976" y="2520"/>
                  </a:lnTo>
                  <a:lnTo>
                    <a:pt x="2948" y="2508"/>
                  </a:lnTo>
                  <a:lnTo>
                    <a:pt x="2926" y="2492"/>
                  </a:lnTo>
                  <a:lnTo>
                    <a:pt x="2920" y="2480"/>
                  </a:lnTo>
                  <a:lnTo>
                    <a:pt x="2920" y="2464"/>
                  </a:lnTo>
                  <a:lnTo>
                    <a:pt x="2920" y="2448"/>
                  </a:lnTo>
                  <a:lnTo>
                    <a:pt x="2916" y="2436"/>
                  </a:lnTo>
                  <a:lnTo>
                    <a:pt x="2904" y="2426"/>
                  </a:lnTo>
                  <a:lnTo>
                    <a:pt x="2888" y="2420"/>
                  </a:lnTo>
                  <a:lnTo>
                    <a:pt x="2870" y="2417"/>
                  </a:lnTo>
                  <a:lnTo>
                    <a:pt x="2857" y="2417"/>
                  </a:lnTo>
                  <a:lnTo>
                    <a:pt x="2851" y="2423"/>
                  </a:lnTo>
                  <a:lnTo>
                    <a:pt x="2848" y="2430"/>
                  </a:lnTo>
                  <a:lnTo>
                    <a:pt x="2845" y="2439"/>
                  </a:lnTo>
                  <a:lnTo>
                    <a:pt x="2841" y="2448"/>
                  </a:lnTo>
                  <a:lnTo>
                    <a:pt x="2841" y="2458"/>
                  </a:lnTo>
                  <a:lnTo>
                    <a:pt x="2841" y="2464"/>
                  </a:lnTo>
                  <a:lnTo>
                    <a:pt x="2845" y="2486"/>
                  </a:lnTo>
                  <a:lnTo>
                    <a:pt x="2851" y="2514"/>
                  </a:lnTo>
                  <a:lnTo>
                    <a:pt x="2857" y="2539"/>
                  </a:lnTo>
                  <a:lnTo>
                    <a:pt x="2857" y="2561"/>
                  </a:lnTo>
                  <a:lnTo>
                    <a:pt x="2860" y="2586"/>
                  </a:lnTo>
                  <a:lnTo>
                    <a:pt x="2860" y="2611"/>
                  </a:lnTo>
                  <a:lnTo>
                    <a:pt x="2854" y="2629"/>
                  </a:lnTo>
                  <a:lnTo>
                    <a:pt x="2848" y="2633"/>
                  </a:lnTo>
                  <a:lnTo>
                    <a:pt x="2841" y="2636"/>
                  </a:lnTo>
                  <a:lnTo>
                    <a:pt x="2832" y="2639"/>
                  </a:lnTo>
                  <a:lnTo>
                    <a:pt x="2823" y="2642"/>
                  </a:lnTo>
                  <a:lnTo>
                    <a:pt x="2817" y="2645"/>
                  </a:lnTo>
                  <a:lnTo>
                    <a:pt x="2807" y="2664"/>
                  </a:lnTo>
                  <a:lnTo>
                    <a:pt x="2801" y="2689"/>
                  </a:lnTo>
                  <a:lnTo>
                    <a:pt x="2792" y="2711"/>
                  </a:lnTo>
                  <a:lnTo>
                    <a:pt x="2785" y="2717"/>
                  </a:lnTo>
                  <a:lnTo>
                    <a:pt x="2776" y="2723"/>
                  </a:lnTo>
                  <a:lnTo>
                    <a:pt x="2767" y="2732"/>
                  </a:lnTo>
                  <a:lnTo>
                    <a:pt x="2757" y="2739"/>
                  </a:lnTo>
                  <a:lnTo>
                    <a:pt x="2748" y="2742"/>
                  </a:lnTo>
                  <a:lnTo>
                    <a:pt x="2729" y="2751"/>
                  </a:lnTo>
                  <a:lnTo>
                    <a:pt x="2701" y="2757"/>
                  </a:lnTo>
                  <a:lnTo>
                    <a:pt x="2682" y="2767"/>
                  </a:lnTo>
                  <a:lnTo>
                    <a:pt x="2660" y="2786"/>
                  </a:lnTo>
                  <a:lnTo>
                    <a:pt x="2642" y="2811"/>
                  </a:lnTo>
                  <a:lnTo>
                    <a:pt x="2626" y="2835"/>
                  </a:lnTo>
                  <a:lnTo>
                    <a:pt x="2623" y="2842"/>
                  </a:lnTo>
                  <a:lnTo>
                    <a:pt x="2620" y="2851"/>
                  </a:lnTo>
                  <a:lnTo>
                    <a:pt x="2617" y="2860"/>
                  </a:lnTo>
                  <a:lnTo>
                    <a:pt x="2614" y="2870"/>
                  </a:lnTo>
                  <a:lnTo>
                    <a:pt x="2610" y="2876"/>
                  </a:lnTo>
                  <a:lnTo>
                    <a:pt x="2604" y="2882"/>
                  </a:lnTo>
                  <a:lnTo>
                    <a:pt x="2595" y="2885"/>
                  </a:lnTo>
                  <a:lnTo>
                    <a:pt x="2585" y="2892"/>
                  </a:lnTo>
                  <a:lnTo>
                    <a:pt x="2576" y="2898"/>
                  </a:lnTo>
                  <a:lnTo>
                    <a:pt x="2573" y="2904"/>
                  </a:lnTo>
                  <a:lnTo>
                    <a:pt x="2570" y="2910"/>
                  </a:lnTo>
                  <a:lnTo>
                    <a:pt x="2570" y="2917"/>
                  </a:lnTo>
                  <a:lnTo>
                    <a:pt x="2570" y="2926"/>
                  </a:lnTo>
                  <a:lnTo>
                    <a:pt x="2570" y="2935"/>
                  </a:lnTo>
                  <a:lnTo>
                    <a:pt x="2573" y="2942"/>
                  </a:lnTo>
                  <a:lnTo>
                    <a:pt x="2573" y="2951"/>
                  </a:lnTo>
                  <a:lnTo>
                    <a:pt x="2576" y="2964"/>
                  </a:lnTo>
                  <a:lnTo>
                    <a:pt x="2579" y="2973"/>
                  </a:lnTo>
                  <a:lnTo>
                    <a:pt x="2585" y="2982"/>
                  </a:lnTo>
                  <a:lnTo>
                    <a:pt x="2592" y="2989"/>
                  </a:lnTo>
                  <a:lnTo>
                    <a:pt x="2598" y="2995"/>
                  </a:lnTo>
                  <a:lnTo>
                    <a:pt x="2607" y="3001"/>
                  </a:lnTo>
                  <a:lnTo>
                    <a:pt x="2617" y="3010"/>
                  </a:lnTo>
                  <a:lnTo>
                    <a:pt x="2620" y="3017"/>
                  </a:lnTo>
                  <a:lnTo>
                    <a:pt x="2623" y="3038"/>
                  </a:lnTo>
                  <a:lnTo>
                    <a:pt x="2617" y="3063"/>
                  </a:lnTo>
                  <a:lnTo>
                    <a:pt x="2607" y="3088"/>
                  </a:lnTo>
                  <a:lnTo>
                    <a:pt x="2595" y="3104"/>
                  </a:lnTo>
                  <a:lnTo>
                    <a:pt x="2592" y="3107"/>
                  </a:lnTo>
                  <a:lnTo>
                    <a:pt x="2585" y="3104"/>
                  </a:lnTo>
                  <a:lnTo>
                    <a:pt x="2579" y="3104"/>
                  </a:lnTo>
                  <a:lnTo>
                    <a:pt x="2576" y="3104"/>
                  </a:lnTo>
                  <a:lnTo>
                    <a:pt x="2573" y="3104"/>
                  </a:lnTo>
                  <a:lnTo>
                    <a:pt x="2567" y="3120"/>
                  </a:lnTo>
                  <a:lnTo>
                    <a:pt x="2570" y="3142"/>
                  </a:lnTo>
                  <a:lnTo>
                    <a:pt x="2573" y="3163"/>
                  </a:lnTo>
                  <a:lnTo>
                    <a:pt x="2573" y="3179"/>
                  </a:lnTo>
                  <a:lnTo>
                    <a:pt x="2557" y="3198"/>
                  </a:lnTo>
                  <a:lnTo>
                    <a:pt x="2535" y="3216"/>
                  </a:lnTo>
                  <a:lnTo>
                    <a:pt x="2514" y="3229"/>
                  </a:lnTo>
                  <a:lnTo>
                    <a:pt x="2507" y="3235"/>
                  </a:lnTo>
                  <a:lnTo>
                    <a:pt x="2498" y="3238"/>
                  </a:lnTo>
                  <a:lnTo>
                    <a:pt x="2492" y="3241"/>
                  </a:lnTo>
                  <a:lnTo>
                    <a:pt x="2482" y="3245"/>
                  </a:lnTo>
                  <a:lnTo>
                    <a:pt x="2473" y="3248"/>
                  </a:lnTo>
                  <a:lnTo>
                    <a:pt x="2464" y="3254"/>
                  </a:lnTo>
                  <a:lnTo>
                    <a:pt x="2454" y="3260"/>
                  </a:lnTo>
                  <a:lnTo>
                    <a:pt x="2445" y="3263"/>
                  </a:lnTo>
                  <a:lnTo>
                    <a:pt x="2442" y="3273"/>
                  </a:lnTo>
                  <a:lnTo>
                    <a:pt x="2445" y="3285"/>
                  </a:lnTo>
                  <a:lnTo>
                    <a:pt x="2451" y="3301"/>
                  </a:lnTo>
                  <a:lnTo>
                    <a:pt x="2461" y="3313"/>
                  </a:lnTo>
                  <a:lnTo>
                    <a:pt x="2467" y="3329"/>
                  </a:lnTo>
                  <a:lnTo>
                    <a:pt x="2470" y="3344"/>
                  </a:lnTo>
                  <a:lnTo>
                    <a:pt x="2470" y="3363"/>
                  </a:lnTo>
                  <a:lnTo>
                    <a:pt x="2467" y="3382"/>
                  </a:lnTo>
                  <a:lnTo>
                    <a:pt x="2464" y="3388"/>
                  </a:lnTo>
                  <a:lnTo>
                    <a:pt x="2454" y="3394"/>
                  </a:lnTo>
                  <a:lnTo>
                    <a:pt x="2445" y="3401"/>
                  </a:lnTo>
                  <a:lnTo>
                    <a:pt x="2436" y="3407"/>
                  </a:lnTo>
                  <a:lnTo>
                    <a:pt x="2429" y="3413"/>
                  </a:lnTo>
                  <a:lnTo>
                    <a:pt x="2414" y="3432"/>
                  </a:lnTo>
                  <a:lnTo>
                    <a:pt x="2401" y="3454"/>
                  </a:lnTo>
                  <a:lnTo>
                    <a:pt x="2392" y="3473"/>
                  </a:lnTo>
                  <a:lnTo>
                    <a:pt x="2389" y="3482"/>
                  </a:lnTo>
                  <a:lnTo>
                    <a:pt x="2373" y="3476"/>
                  </a:lnTo>
                  <a:lnTo>
                    <a:pt x="2361" y="3473"/>
                  </a:lnTo>
                  <a:lnTo>
                    <a:pt x="2351" y="3469"/>
                  </a:lnTo>
                  <a:lnTo>
                    <a:pt x="2332" y="3466"/>
                  </a:lnTo>
                  <a:lnTo>
                    <a:pt x="2311" y="3463"/>
                  </a:lnTo>
                  <a:lnTo>
                    <a:pt x="2289" y="3463"/>
                  </a:lnTo>
                  <a:lnTo>
                    <a:pt x="2273" y="3469"/>
                  </a:lnTo>
                  <a:lnTo>
                    <a:pt x="2267" y="3473"/>
                  </a:lnTo>
                  <a:lnTo>
                    <a:pt x="2261" y="3482"/>
                  </a:lnTo>
                  <a:lnTo>
                    <a:pt x="2258" y="3491"/>
                  </a:lnTo>
                  <a:lnTo>
                    <a:pt x="2251" y="3501"/>
                  </a:lnTo>
                  <a:lnTo>
                    <a:pt x="2248" y="3507"/>
                  </a:lnTo>
                  <a:lnTo>
                    <a:pt x="2242" y="3513"/>
                  </a:lnTo>
                  <a:lnTo>
                    <a:pt x="2226" y="3522"/>
                  </a:lnTo>
                  <a:lnTo>
                    <a:pt x="2208" y="3532"/>
                  </a:lnTo>
                  <a:lnTo>
                    <a:pt x="2189" y="3535"/>
                  </a:lnTo>
                  <a:lnTo>
                    <a:pt x="2170" y="3526"/>
                  </a:lnTo>
                  <a:lnTo>
                    <a:pt x="2148" y="3510"/>
                  </a:lnTo>
                  <a:lnTo>
                    <a:pt x="2126" y="3501"/>
                  </a:lnTo>
                  <a:lnTo>
                    <a:pt x="2111" y="3497"/>
                  </a:lnTo>
                  <a:lnTo>
                    <a:pt x="2092" y="3497"/>
                  </a:lnTo>
                  <a:lnTo>
                    <a:pt x="2076" y="3497"/>
                  </a:lnTo>
                  <a:lnTo>
                    <a:pt x="2061" y="3501"/>
                  </a:lnTo>
                  <a:lnTo>
                    <a:pt x="2058" y="3507"/>
                  </a:lnTo>
                  <a:lnTo>
                    <a:pt x="2055" y="3513"/>
                  </a:lnTo>
                  <a:lnTo>
                    <a:pt x="2051" y="3522"/>
                  </a:lnTo>
                  <a:lnTo>
                    <a:pt x="2051" y="3529"/>
                  </a:lnTo>
                  <a:lnTo>
                    <a:pt x="2048" y="3535"/>
                  </a:lnTo>
                  <a:lnTo>
                    <a:pt x="2033" y="3551"/>
                  </a:lnTo>
                  <a:lnTo>
                    <a:pt x="2014" y="3569"/>
                  </a:lnTo>
                  <a:lnTo>
                    <a:pt x="1992" y="3582"/>
                  </a:lnTo>
                  <a:lnTo>
                    <a:pt x="1973" y="3591"/>
                  </a:lnTo>
                  <a:lnTo>
                    <a:pt x="1958" y="3588"/>
                  </a:lnTo>
                  <a:lnTo>
                    <a:pt x="1936" y="3582"/>
                  </a:lnTo>
                  <a:lnTo>
                    <a:pt x="1917" y="3572"/>
                  </a:lnTo>
                  <a:lnTo>
                    <a:pt x="1902" y="3566"/>
                  </a:lnTo>
                  <a:lnTo>
                    <a:pt x="1873" y="3563"/>
                  </a:lnTo>
                  <a:lnTo>
                    <a:pt x="1845" y="3560"/>
                  </a:lnTo>
                  <a:lnTo>
                    <a:pt x="1820" y="3551"/>
                  </a:lnTo>
                  <a:lnTo>
                    <a:pt x="1808" y="3532"/>
                  </a:lnTo>
                  <a:lnTo>
                    <a:pt x="1795" y="3510"/>
                  </a:lnTo>
                  <a:lnTo>
                    <a:pt x="1783" y="3485"/>
                  </a:lnTo>
                  <a:lnTo>
                    <a:pt x="1770" y="3469"/>
                  </a:lnTo>
                  <a:lnTo>
                    <a:pt x="1755" y="3460"/>
                  </a:lnTo>
                  <a:lnTo>
                    <a:pt x="1730" y="3454"/>
                  </a:lnTo>
                  <a:lnTo>
                    <a:pt x="1708" y="3448"/>
                  </a:lnTo>
                  <a:lnTo>
                    <a:pt x="1686" y="3441"/>
                  </a:lnTo>
                  <a:lnTo>
                    <a:pt x="1674" y="3429"/>
                  </a:lnTo>
                  <a:lnTo>
                    <a:pt x="1670" y="3416"/>
                  </a:lnTo>
                  <a:lnTo>
                    <a:pt x="1670" y="3401"/>
                  </a:lnTo>
                  <a:lnTo>
                    <a:pt x="1674" y="3379"/>
                  </a:lnTo>
                  <a:lnTo>
                    <a:pt x="1677" y="3363"/>
                  </a:lnTo>
                  <a:lnTo>
                    <a:pt x="1674" y="3351"/>
                  </a:lnTo>
                  <a:lnTo>
                    <a:pt x="1658" y="3341"/>
                  </a:lnTo>
                  <a:lnTo>
                    <a:pt x="1636" y="3335"/>
                  </a:lnTo>
                  <a:lnTo>
                    <a:pt x="1611" y="3332"/>
                  </a:lnTo>
                  <a:lnTo>
                    <a:pt x="1592" y="3332"/>
                  </a:lnTo>
                  <a:lnTo>
                    <a:pt x="1574" y="3335"/>
                  </a:lnTo>
                  <a:lnTo>
                    <a:pt x="1549" y="3344"/>
                  </a:lnTo>
                  <a:lnTo>
                    <a:pt x="1527" y="3351"/>
                  </a:lnTo>
                  <a:lnTo>
                    <a:pt x="1508" y="3351"/>
                  </a:lnTo>
                  <a:lnTo>
                    <a:pt x="1492" y="3341"/>
                  </a:lnTo>
                  <a:lnTo>
                    <a:pt x="1474" y="3323"/>
                  </a:lnTo>
                  <a:lnTo>
                    <a:pt x="1458" y="3307"/>
                  </a:lnTo>
                  <a:lnTo>
                    <a:pt x="1443" y="3301"/>
                  </a:lnTo>
                  <a:lnTo>
                    <a:pt x="1427" y="3307"/>
                  </a:lnTo>
                  <a:lnTo>
                    <a:pt x="1408" y="3323"/>
                  </a:lnTo>
                  <a:lnTo>
                    <a:pt x="1393" y="3341"/>
                  </a:lnTo>
                  <a:lnTo>
                    <a:pt x="1377" y="3354"/>
                  </a:lnTo>
                  <a:lnTo>
                    <a:pt x="1368" y="3357"/>
                  </a:lnTo>
                  <a:lnTo>
                    <a:pt x="1358" y="3360"/>
                  </a:lnTo>
                  <a:lnTo>
                    <a:pt x="1349" y="3335"/>
                  </a:lnTo>
                  <a:lnTo>
                    <a:pt x="1339" y="3307"/>
                  </a:lnTo>
                  <a:lnTo>
                    <a:pt x="1327" y="3288"/>
                  </a:lnTo>
                  <a:lnTo>
                    <a:pt x="1311" y="3282"/>
                  </a:lnTo>
                  <a:lnTo>
                    <a:pt x="1290" y="3276"/>
                  </a:lnTo>
                  <a:lnTo>
                    <a:pt x="1265" y="3273"/>
                  </a:lnTo>
                  <a:lnTo>
                    <a:pt x="1243" y="3266"/>
                  </a:lnTo>
                  <a:lnTo>
                    <a:pt x="1227" y="3257"/>
                  </a:lnTo>
                  <a:lnTo>
                    <a:pt x="1224" y="3238"/>
                  </a:lnTo>
                  <a:lnTo>
                    <a:pt x="1224" y="3213"/>
                  </a:lnTo>
                  <a:lnTo>
                    <a:pt x="1227" y="3195"/>
                  </a:lnTo>
                  <a:lnTo>
                    <a:pt x="1233" y="3188"/>
                  </a:lnTo>
                  <a:lnTo>
                    <a:pt x="1240" y="3179"/>
                  </a:lnTo>
                  <a:lnTo>
                    <a:pt x="1249" y="3173"/>
                  </a:lnTo>
                  <a:lnTo>
                    <a:pt x="1258" y="3163"/>
                  </a:lnTo>
                  <a:lnTo>
                    <a:pt x="1265" y="3157"/>
                  </a:lnTo>
                  <a:lnTo>
                    <a:pt x="1268" y="3148"/>
                  </a:lnTo>
                  <a:lnTo>
                    <a:pt x="1271" y="3129"/>
                  </a:lnTo>
                  <a:lnTo>
                    <a:pt x="1268" y="3104"/>
                  </a:lnTo>
                  <a:lnTo>
                    <a:pt x="1261" y="3085"/>
                  </a:lnTo>
                  <a:lnTo>
                    <a:pt x="1255" y="3079"/>
                  </a:lnTo>
                  <a:lnTo>
                    <a:pt x="1246" y="3076"/>
                  </a:lnTo>
                  <a:lnTo>
                    <a:pt x="1236" y="3076"/>
                  </a:lnTo>
                  <a:lnTo>
                    <a:pt x="1227" y="3076"/>
                  </a:lnTo>
                  <a:lnTo>
                    <a:pt x="1208" y="3079"/>
                  </a:lnTo>
                  <a:lnTo>
                    <a:pt x="1183" y="3088"/>
                  </a:lnTo>
                  <a:lnTo>
                    <a:pt x="1158" y="3098"/>
                  </a:lnTo>
                  <a:lnTo>
                    <a:pt x="1140" y="3104"/>
                  </a:lnTo>
                  <a:lnTo>
                    <a:pt x="1121" y="3101"/>
                  </a:lnTo>
                  <a:lnTo>
                    <a:pt x="1099" y="3098"/>
                  </a:lnTo>
                  <a:lnTo>
                    <a:pt x="1083" y="3088"/>
                  </a:lnTo>
                  <a:lnTo>
                    <a:pt x="1071" y="3073"/>
                  </a:lnTo>
                  <a:lnTo>
                    <a:pt x="1062" y="3051"/>
                  </a:lnTo>
                  <a:lnTo>
                    <a:pt x="1052" y="3026"/>
                  </a:lnTo>
                  <a:lnTo>
                    <a:pt x="1043" y="3007"/>
                  </a:lnTo>
                  <a:lnTo>
                    <a:pt x="1037" y="3001"/>
                  </a:lnTo>
                  <a:lnTo>
                    <a:pt x="1030" y="2995"/>
                  </a:lnTo>
                  <a:lnTo>
                    <a:pt x="1021" y="2985"/>
                  </a:lnTo>
                  <a:lnTo>
                    <a:pt x="1012" y="2979"/>
                  </a:lnTo>
                  <a:lnTo>
                    <a:pt x="1005" y="2970"/>
                  </a:lnTo>
                  <a:lnTo>
                    <a:pt x="999" y="2964"/>
                  </a:lnTo>
                  <a:lnTo>
                    <a:pt x="1002" y="2939"/>
                  </a:lnTo>
                  <a:lnTo>
                    <a:pt x="1015" y="2914"/>
                  </a:lnTo>
                  <a:lnTo>
                    <a:pt x="1024" y="2889"/>
                  </a:lnTo>
                  <a:lnTo>
                    <a:pt x="1033" y="2864"/>
                  </a:lnTo>
                  <a:lnTo>
                    <a:pt x="1037" y="2845"/>
                  </a:lnTo>
                  <a:lnTo>
                    <a:pt x="1043" y="2823"/>
                  </a:lnTo>
                  <a:lnTo>
                    <a:pt x="1043" y="2798"/>
                  </a:lnTo>
                  <a:lnTo>
                    <a:pt x="1043" y="2779"/>
                  </a:lnTo>
                  <a:lnTo>
                    <a:pt x="1030" y="2761"/>
                  </a:lnTo>
                  <a:lnTo>
                    <a:pt x="1012" y="2739"/>
                  </a:lnTo>
                  <a:lnTo>
                    <a:pt x="999" y="2720"/>
                  </a:lnTo>
                  <a:lnTo>
                    <a:pt x="999" y="2698"/>
                  </a:lnTo>
                  <a:lnTo>
                    <a:pt x="999" y="2670"/>
                  </a:lnTo>
                  <a:lnTo>
                    <a:pt x="1005" y="2642"/>
                  </a:lnTo>
                  <a:lnTo>
                    <a:pt x="1015" y="2626"/>
                  </a:lnTo>
                  <a:lnTo>
                    <a:pt x="1030" y="2620"/>
                  </a:lnTo>
                  <a:lnTo>
                    <a:pt x="1049" y="2623"/>
                  </a:lnTo>
                  <a:lnTo>
                    <a:pt x="1071" y="2626"/>
                  </a:lnTo>
                  <a:lnTo>
                    <a:pt x="1087" y="2626"/>
                  </a:lnTo>
                  <a:lnTo>
                    <a:pt x="1108" y="2611"/>
                  </a:lnTo>
                  <a:lnTo>
                    <a:pt x="1133" y="2589"/>
                  </a:lnTo>
                  <a:lnTo>
                    <a:pt x="1146" y="2570"/>
                  </a:lnTo>
                  <a:lnTo>
                    <a:pt x="1149" y="2551"/>
                  </a:lnTo>
                  <a:lnTo>
                    <a:pt x="1152" y="2529"/>
                  </a:lnTo>
                  <a:lnTo>
                    <a:pt x="1149" y="2508"/>
                  </a:lnTo>
                  <a:lnTo>
                    <a:pt x="1140" y="2495"/>
                  </a:lnTo>
                  <a:lnTo>
                    <a:pt x="1127" y="2492"/>
                  </a:lnTo>
                  <a:lnTo>
                    <a:pt x="1108" y="2501"/>
                  </a:lnTo>
                  <a:lnTo>
                    <a:pt x="1087" y="2514"/>
                  </a:lnTo>
                  <a:lnTo>
                    <a:pt x="1068" y="2523"/>
                  </a:lnTo>
                  <a:lnTo>
                    <a:pt x="1052" y="2523"/>
                  </a:lnTo>
                  <a:lnTo>
                    <a:pt x="1043" y="2511"/>
                  </a:lnTo>
                  <a:lnTo>
                    <a:pt x="1033" y="2492"/>
                  </a:lnTo>
                  <a:lnTo>
                    <a:pt x="1030" y="2473"/>
                  </a:lnTo>
                  <a:lnTo>
                    <a:pt x="1030" y="2458"/>
                  </a:lnTo>
                  <a:lnTo>
                    <a:pt x="1040" y="2445"/>
                  </a:lnTo>
                  <a:lnTo>
                    <a:pt x="1058" y="2433"/>
                  </a:lnTo>
                  <a:lnTo>
                    <a:pt x="1080" y="2420"/>
                  </a:lnTo>
                  <a:lnTo>
                    <a:pt x="1096" y="2411"/>
                  </a:lnTo>
                  <a:lnTo>
                    <a:pt x="1102" y="2398"/>
                  </a:lnTo>
                  <a:lnTo>
                    <a:pt x="1102" y="2392"/>
                  </a:lnTo>
                  <a:lnTo>
                    <a:pt x="1096" y="2386"/>
                  </a:lnTo>
                  <a:lnTo>
                    <a:pt x="1090" y="2380"/>
                  </a:lnTo>
                  <a:lnTo>
                    <a:pt x="1083" y="2373"/>
                  </a:lnTo>
                  <a:lnTo>
                    <a:pt x="1077" y="2370"/>
                  </a:lnTo>
                  <a:lnTo>
                    <a:pt x="1071" y="2364"/>
                  </a:lnTo>
                  <a:lnTo>
                    <a:pt x="1055" y="2345"/>
                  </a:lnTo>
                  <a:lnTo>
                    <a:pt x="1037" y="2323"/>
                  </a:lnTo>
                  <a:lnTo>
                    <a:pt x="1015" y="2311"/>
                  </a:lnTo>
                  <a:lnTo>
                    <a:pt x="993" y="2308"/>
                  </a:lnTo>
                  <a:lnTo>
                    <a:pt x="965" y="2311"/>
                  </a:lnTo>
                  <a:lnTo>
                    <a:pt x="940" y="2314"/>
                  </a:lnTo>
                  <a:lnTo>
                    <a:pt x="915" y="2311"/>
                  </a:lnTo>
                  <a:lnTo>
                    <a:pt x="896" y="2302"/>
                  </a:lnTo>
                  <a:lnTo>
                    <a:pt x="874" y="2289"/>
                  </a:lnTo>
                  <a:lnTo>
                    <a:pt x="852" y="2273"/>
                  </a:lnTo>
                  <a:lnTo>
                    <a:pt x="843" y="2258"/>
                  </a:lnTo>
                  <a:lnTo>
                    <a:pt x="846" y="2242"/>
                  </a:lnTo>
                  <a:lnTo>
                    <a:pt x="862" y="2223"/>
                  </a:lnTo>
                  <a:lnTo>
                    <a:pt x="877" y="2205"/>
                  </a:lnTo>
                  <a:lnTo>
                    <a:pt x="884" y="2189"/>
                  </a:lnTo>
                  <a:lnTo>
                    <a:pt x="874" y="2177"/>
                  </a:lnTo>
                  <a:lnTo>
                    <a:pt x="859" y="2161"/>
                  </a:lnTo>
                  <a:lnTo>
                    <a:pt x="840" y="2149"/>
                  </a:lnTo>
                  <a:lnTo>
                    <a:pt x="824" y="2139"/>
                  </a:lnTo>
                  <a:lnTo>
                    <a:pt x="805" y="2139"/>
                  </a:lnTo>
                  <a:lnTo>
                    <a:pt x="784" y="2139"/>
                  </a:lnTo>
                  <a:lnTo>
                    <a:pt x="765" y="2139"/>
                  </a:lnTo>
                  <a:lnTo>
                    <a:pt x="746" y="2130"/>
                  </a:lnTo>
                  <a:lnTo>
                    <a:pt x="721" y="2117"/>
                  </a:lnTo>
                  <a:lnTo>
                    <a:pt x="706" y="2102"/>
                  </a:lnTo>
                  <a:lnTo>
                    <a:pt x="702" y="2083"/>
                  </a:lnTo>
                  <a:lnTo>
                    <a:pt x="706" y="2058"/>
                  </a:lnTo>
                  <a:lnTo>
                    <a:pt x="709" y="2030"/>
                  </a:lnTo>
                  <a:lnTo>
                    <a:pt x="712" y="2005"/>
                  </a:lnTo>
                  <a:lnTo>
                    <a:pt x="706" y="1986"/>
                  </a:lnTo>
                  <a:lnTo>
                    <a:pt x="690" y="1974"/>
                  </a:lnTo>
                  <a:lnTo>
                    <a:pt x="662" y="1964"/>
                  </a:lnTo>
                  <a:lnTo>
                    <a:pt x="640" y="1958"/>
                  </a:lnTo>
                  <a:lnTo>
                    <a:pt x="621" y="1958"/>
                  </a:lnTo>
                  <a:lnTo>
                    <a:pt x="599" y="1964"/>
                  </a:lnTo>
                  <a:lnTo>
                    <a:pt x="578" y="1967"/>
                  </a:lnTo>
                  <a:lnTo>
                    <a:pt x="559" y="1971"/>
                  </a:lnTo>
                  <a:lnTo>
                    <a:pt x="537" y="1967"/>
                  </a:lnTo>
                  <a:lnTo>
                    <a:pt x="512" y="1958"/>
                  </a:lnTo>
                  <a:lnTo>
                    <a:pt x="487" y="1952"/>
                  </a:lnTo>
                  <a:lnTo>
                    <a:pt x="465" y="1946"/>
                  </a:lnTo>
                  <a:lnTo>
                    <a:pt x="443" y="1942"/>
                  </a:lnTo>
                  <a:lnTo>
                    <a:pt x="418" y="1939"/>
                  </a:lnTo>
                  <a:lnTo>
                    <a:pt x="393" y="1939"/>
                  </a:lnTo>
                  <a:lnTo>
                    <a:pt x="375" y="1946"/>
                  </a:lnTo>
                  <a:lnTo>
                    <a:pt x="365" y="1958"/>
                  </a:lnTo>
                  <a:lnTo>
                    <a:pt x="362" y="1977"/>
                  </a:lnTo>
                  <a:lnTo>
                    <a:pt x="359" y="1999"/>
                  </a:lnTo>
                  <a:lnTo>
                    <a:pt x="356" y="2017"/>
                  </a:lnTo>
                  <a:lnTo>
                    <a:pt x="346" y="2030"/>
                  </a:lnTo>
                  <a:lnTo>
                    <a:pt x="325" y="2039"/>
                  </a:lnTo>
                  <a:lnTo>
                    <a:pt x="293" y="2045"/>
                  </a:lnTo>
                  <a:lnTo>
                    <a:pt x="259" y="2045"/>
                  </a:lnTo>
                  <a:lnTo>
                    <a:pt x="231" y="2039"/>
                  </a:lnTo>
                  <a:lnTo>
                    <a:pt x="209" y="2030"/>
                  </a:lnTo>
                  <a:lnTo>
                    <a:pt x="203" y="2014"/>
                  </a:lnTo>
                  <a:lnTo>
                    <a:pt x="203" y="1989"/>
                  </a:lnTo>
                  <a:lnTo>
                    <a:pt x="206" y="1964"/>
                  </a:lnTo>
                  <a:lnTo>
                    <a:pt x="209" y="1946"/>
                  </a:lnTo>
                  <a:lnTo>
                    <a:pt x="215" y="1924"/>
                  </a:lnTo>
                  <a:lnTo>
                    <a:pt x="228" y="1902"/>
                  </a:lnTo>
                  <a:lnTo>
                    <a:pt x="240" y="1877"/>
                  </a:lnTo>
                  <a:lnTo>
                    <a:pt x="243" y="1855"/>
                  </a:lnTo>
                  <a:lnTo>
                    <a:pt x="240" y="1836"/>
                  </a:lnTo>
                  <a:lnTo>
                    <a:pt x="231" y="1814"/>
                  </a:lnTo>
                  <a:lnTo>
                    <a:pt x="222" y="1793"/>
                  </a:lnTo>
                  <a:lnTo>
                    <a:pt x="209" y="1780"/>
                  </a:lnTo>
                  <a:lnTo>
                    <a:pt x="184" y="1768"/>
                  </a:lnTo>
                  <a:lnTo>
                    <a:pt x="153" y="1758"/>
                  </a:lnTo>
                  <a:lnTo>
                    <a:pt x="128" y="1752"/>
                  </a:lnTo>
                  <a:lnTo>
                    <a:pt x="100" y="1752"/>
                  </a:lnTo>
                  <a:lnTo>
                    <a:pt x="69" y="1749"/>
                  </a:lnTo>
                  <a:lnTo>
                    <a:pt x="37" y="1746"/>
                  </a:lnTo>
                  <a:lnTo>
                    <a:pt x="12" y="1739"/>
                  </a:lnTo>
                  <a:lnTo>
                    <a:pt x="0" y="1733"/>
                  </a:lnTo>
                  <a:lnTo>
                    <a:pt x="9" y="1727"/>
                  </a:lnTo>
                  <a:lnTo>
                    <a:pt x="19" y="1718"/>
                  </a:lnTo>
                  <a:lnTo>
                    <a:pt x="25" y="1708"/>
                  </a:lnTo>
                  <a:lnTo>
                    <a:pt x="31" y="1699"/>
                  </a:lnTo>
                  <a:lnTo>
                    <a:pt x="34" y="1683"/>
                  </a:lnTo>
                  <a:lnTo>
                    <a:pt x="34" y="1661"/>
                  </a:lnTo>
                  <a:lnTo>
                    <a:pt x="37" y="1646"/>
                  </a:lnTo>
                  <a:lnTo>
                    <a:pt x="53" y="1621"/>
                  </a:lnTo>
                  <a:lnTo>
                    <a:pt x="75" y="1596"/>
                  </a:lnTo>
                  <a:lnTo>
                    <a:pt x="94" y="1574"/>
                  </a:lnTo>
                  <a:lnTo>
                    <a:pt x="106" y="1555"/>
                  </a:lnTo>
                  <a:lnTo>
                    <a:pt x="122" y="1537"/>
                  </a:lnTo>
                  <a:lnTo>
                    <a:pt x="137" y="1521"/>
                  </a:lnTo>
                  <a:lnTo>
                    <a:pt x="143" y="1521"/>
                  </a:lnTo>
                  <a:lnTo>
                    <a:pt x="153" y="1521"/>
                  </a:lnTo>
                  <a:lnTo>
                    <a:pt x="162" y="1521"/>
                  </a:lnTo>
                  <a:lnTo>
                    <a:pt x="172" y="1521"/>
                  </a:lnTo>
                  <a:lnTo>
                    <a:pt x="190" y="1524"/>
                  </a:lnTo>
                  <a:lnTo>
                    <a:pt x="215" y="1530"/>
                  </a:lnTo>
                  <a:lnTo>
                    <a:pt x="237" y="1533"/>
                  </a:lnTo>
                  <a:lnTo>
                    <a:pt x="256" y="1530"/>
                  </a:lnTo>
                  <a:lnTo>
                    <a:pt x="278" y="1518"/>
                  </a:lnTo>
                  <a:lnTo>
                    <a:pt x="296" y="1499"/>
                  </a:lnTo>
                  <a:lnTo>
                    <a:pt x="309" y="1477"/>
                  </a:lnTo>
                  <a:lnTo>
                    <a:pt x="309" y="1455"/>
                  </a:lnTo>
                  <a:lnTo>
                    <a:pt x="303" y="1427"/>
                  </a:lnTo>
                  <a:lnTo>
                    <a:pt x="293" y="1399"/>
                  </a:lnTo>
                  <a:lnTo>
                    <a:pt x="287" y="1371"/>
                  </a:lnTo>
                  <a:lnTo>
                    <a:pt x="284" y="1349"/>
                  </a:lnTo>
                  <a:lnTo>
                    <a:pt x="284" y="1324"/>
                  </a:lnTo>
                  <a:lnTo>
                    <a:pt x="284" y="1296"/>
                  </a:lnTo>
                  <a:lnTo>
                    <a:pt x="287" y="1265"/>
                  </a:lnTo>
                  <a:lnTo>
                    <a:pt x="293" y="1237"/>
                  </a:lnTo>
                  <a:lnTo>
                    <a:pt x="309" y="1218"/>
                  </a:lnTo>
                  <a:lnTo>
                    <a:pt x="321" y="1218"/>
                  </a:lnTo>
                  <a:lnTo>
                    <a:pt x="337" y="1224"/>
                  </a:lnTo>
                  <a:lnTo>
                    <a:pt x="356" y="1234"/>
                  </a:lnTo>
                  <a:lnTo>
                    <a:pt x="368" y="1234"/>
                  </a:lnTo>
                  <a:lnTo>
                    <a:pt x="387" y="1227"/>
                  </a:lnTo>
                  <a:lnTo>
                    <a:pt x="409" y="1218"/>
                  </a:lnTo>
                  <a:lnTo>
                    <a:pt x="428" y="1202"/>
                  </a:lnTo>
                  <a:lnTo>
                    <a:pt x="443" y="1190"/>
                  </a:lnTo>
                  <a:lnTo>
                    <a:pt x="456" y="1171"/>
                  </a:lnTo>
                  <a:lnTo>
                    <a:pt x="471" y="1146"/>
                  </a:lnTo>
                  <a:lnTo>
                    <a:pt x="481" y="1124"/>
                  </a:lnTo>
                  <a:lnTo>
                    <a:pt x="487" y="1102"/>
                  </a:lnTo>
                  <a:lnTo>
                    <a:pt x="484" y="1074"/>
                  </a:lnTo>
                  <a:lnTo>
                    <a:pt x="478" y="1043"/>
                  </a:lnTo>
                  <a:lnTo>
                    <a:pt x="462" y="1015"/>
                  </a:lnTo>
                  <a:lnTo>
                    <a:pt x="446" y="996"/>
                  </a:lnTo>
                  <a:lnTo>
                    <a:pt x="431" y="996"/>
                  </a:lnTo>
                  <a:lnTo>
                    <a:pt x="415" y="1003"/>
                  </a:lnTo>
                  <a:lnTo>
                    <a:pt x="396" y="1009"/>
                  </a:lnTo>
                  <a:lnTo>
                    <a:pt x="381" y="1009"/>
                  </a:lnTo>
                  <a:lnTo>
                    <a:pt x="362" y="996"/>
                  </a:lnTo>
                  <a:lnTo>
                    <a:pt x="343" y="974"/>
                  </a:lnTo>
                  <a:lnTo>
                    <a:pt x="331" y="953"/>
                  </a:lnTo>
                  <a:lnTo>
                    <a:pt x="325" y="931"/>
                  </a:lnTo>
                  <a:lnTo>
                    <a:pt x="325" y="903"/>
                  </a:lnTo>
                  <a:lnTo>
                    <a:pt x="321" y="875"/>
                  </a:lnTo>
                  <a:lnTo>
                    <a:pt x="321" y="853"/>
                  </a:lnTo>
                  <a:lnTo>
                    <a:pt x="315" y="828"/>
                  </a:lnTo>
                  <a:lnTo>
                    <a:pt x="306" y="800"/>
                  </a:lnTo>
                  <a:lnTo>
                    <a:pt x="300" y="775"/>
                  </a:lnTo>
                  <a:lnTo>
                    <a:pt x="306" y="753"/>
                  </a:lnTo>
                  <a:lnTo>
                    <a:pt x="318" y="731"/>
                  </a:lnTo>
                  <a:lnTo>
                    <a:pt x="331" y="706"/>
                  </a:lnTo>
                  <a:lnTo>
                    <a:pt x="343" y="681"/>
                  </a:lnTo>
                  <a:lnTo>
                    <a:pt x="346" y="659"/>
                  </a:lnTo>
                  <a:lnTo>
                    <a:pt x="340" y="643"/>
                  </a:lnTo>
                  <a:lnTo>
                    <a:pt x="331" y="622"/>
                  </a:lnTo>
                  <a:lnTo>
                    <a:pt x="318" y="600"/>
                  </a:lnTo>
                  <a:lnTo>
                    <a:pt x="312" y="584"/>
                  </a:lnTo>
                  <a:lnTo>
                    <a:pt x="309" y="559"/>
                  </a:lnTo>
                  <a:lnTo>
                    <a:pt x="306" y="528"/>
                  </a:lnTo>
                  <a:lnTo>
                    <a:pt x="312" y="500"/>
                  </a:lnTo>
                  <a:lnTo>
                    <a:pt x="321" y="481"/>
                  </a:lnTo>
                  <a:lnTo>
                    <a:pt x="331" y="478"/>
                  </a:lnTo>
                  <a:lnTo>
                    <a:pt x="350" y="481"/>
                  </a:lnTo>
                  <a:lnTo>
                    <a:pt x="365" y="481"/>
                  </a:lnTo>
                  <a:lnTo>
                    <a:pt x="378" y="481"/>
                  </a:lnTo>
                  <a:lnTo>
                    <a:pt x="390" y="469"/>
                  </a:lnTo>
                  <a:lnTo>
                    <a:pt x="406" y="447"/>
                  </a:lnTo>
                  <a:lnTo>
                    <a:pt x="418" y="425"/>
                  </a:lnTo>
                  <a:lnTo>
                    <a:pt x="434" y="412"/>
                  </a:lnTo>
                  <a:lnTo>
                    <a:pt x="453" y="409"/>
                  </a:lnTo>
                  <a:lnTo>
                    <a:pt x="478" y="409"/>
                  </a:lnTo>
                  <a:lnTo>
                    <a:pt x="499" y="412"/>
                  </a:lnTo>
                  <a:lnTo>
                    <a:pt x="521" y="412"/>
                  </a:lnTo>
                  <a:lnTo>
                    <a:pt x="546" y="400"/>
                  </a:lnTo>
                  <a:lnTo>
                    <a:pt x="574" y="381"/>
                  </a:lnTo>
                  <a:lnTo>
                    <a:pt x="603" y="362"/>
                  </a:lnTo>
                  <a:lnTo>
                    <a:pt x="624" y="347"/>
                  </a:lnTo>
                  <a:lnTo>
                    <a:pt x="643" y="331"/>
                  </a:lnTo>
                  <a:lnTo>
                    <a:pt x="665" y="316"/>
                  </a:lnTo>
                  <a:lnTo>
                    <a:pt x="677" y="297"/>
                  </a:lnTo>
                  <a:lnTo>
                    <a:pt x="681" y="284"/>
                  </a:lnTo>
                  <a:lnTo>
                    <a:pt x="677" y="269"/>
                  </a:lnTo>
                  <a:lnTo>
                    <a:pt x="677" y="253"/>
                  </a:lnTo>
                  <a:lnTo>
                    <a:pt x="677" y="241"/>
                  </a:lnTo>
                  <a:lnTo>
                    <a:pt x="696" y="228"/>
                  </a:lnTo>
                  <a:lnTo>
                    <a:pt x="718" y="219"/>
                  </a:lnTo>
                  <a:lnTo>
                    <a:pt x="746" y="209"/>
                  </a:lnTo>
                  <a:lnTo>
                    <a:pt x="774" y="206"/>
                  </a:lnTo>
                  <a:lnTo>
                    <a:pt x="796" y="203"/>
                  </a:lnTo>
                  <a:lnTo>
                    <a:pt x="812" y="203"/>
                  </a:lnTo>
                  <a:lnTo>
                    <a:pt x="830" y="203"/>
                  </a:lnTo>
                  <a:lnTo>
                    <a:pt x="849" y="206"/>
                  </a:lnTo>
                  <a:lnTo>
                    <a:pt x="865" y="203"/>
                  </a:lnTo>
                  <a:lnTo>
                    <a:pt x="871" y="197"/>
                  </a:lnTo>
                  <a:lnTo>
                    <a:pt x="880" y="188"/>
                  </a:lnTo>
                  <a:lnTo>
                    <a:pt x="887" y="178"/>
                  </a:lnTo>
                  <a:lnTo>
                    <a:pt x="893" y="169"/>
                  </a:lnTo>
                  <a:lnTo>
                    <a:pt x="899" y="159"/>
                  </a:lnTo>
                  <a:lnTo>
                    <a:pt x="905" y="153"/>
                  </a:lnTo>
                  <a:lnTo>
                    <a:pt x="915" y="150"/>
                  </a:lnTo>
                  <a:lnTo>
                    <a:pt x="927" y="147"/>
                  </a:lnTo>
                  <a:lnTo>
                    <a:pt x="940" y="144"/>
                  </a:lnTo>
                  <a:lnTo>
                    <a:pt x="955" y="144"/>
                  </a:lnTo>
                  <a:lnTo>
                    <a:pt x="965" y="150"/>
                  </a:lnTo>
                  <a:lnTo>
                    <a:pt x="977" y="159"/>
                  </a:lnTo>
                  <a:lnTo>
                    <a:pt x="987" y="166"/>
                  </a:lnTo>
                  <a:lnTo>
                    <a:pt x="993" y="172"/>
                  </a:lnTo>
                  <a:lnTo>
                    <a:pt x="1002" y="181"/>
                  </a:lnTo>
                  <a:lnTo>
                    <a:pt x="1012" y="191"/>
                  </a:lnTo>
                  <a:lnTo>
                    <a:pt x="1024" y="200"/>
                  </a:lnTo>
                  <a:lnTo>
                    <a:pt x="1033" y="203"/>
                  </a:lnTo>
                  <a:lnTo>
                    <a:pt x="1055" y="209"/>
                  </a:lnTo>
                  <a:lnTo>
                    <a:pt x="1080" y="209"/>
                  </a:lnTo>
                  <a:lnTo>
                    <a:pt x="1108" y="206"/>
                  </a:lnTo>
                  <a:lnTo>
                    <a:pt x="1127" y="200"/>
                  </a:lnTo>
                  <a:lnTo>
                    <a:pt x="1133" y="194"/>
                  </a:lnTo>
                  <a:lnTo>
                    <a:pt x="1136" y="184"/>
                  </a:lnTo>
                  <a:lnTo>
                    <a:pt x="1140" y="175"/>
                  </a:lnTo>
                  <a:lnTo>
                    <a:pt x="1143" y="166"/>
                  </a:lnTo>
                  <a:lnTo>
                    <a:pt x="1146" y="156"/>
                  </a:lnTo>
                  <a:lnTo>
                    <a:pt x="1152" y="150"/>
                  </a:lnTo>
                  <a:lnTo>
                    <a:pt x="1158" y="144"/>
                  </a:lnTo>
                  <a:lnTo>
                    <a:pt x="1168" y="138"/>
                  </a:lnTo>
                  <a:lnTo>
                    <a:pt x="1177" y="131"/>
                  </a:lnTo>
                  <a:lnTo>
                    <a:pt x="1186" y="128"/>
                  </a:lnTo>
                  <a:lnTo>
                    <a:pt x="1193" y="125"/>
                  </a:lnTo>
                  <a:lnTo>
                    <a:pt x="1211" y="128"/>
                  </a:lnTo>
                  <a:lnTo>
                    <a:pt x="1233" y="141"/>
                  </a:lnTo>
                  <a:lnTo>
                    <a:pt x="1252" y="153"/>
                  </a:lnTo>
                  <a:lnTo>
                    <a:pt x="1268" y="166"/>
                  </a:lnTo>
                  <a:lnTo>
                    <a:pt x="1274" y="181"/>
                  </a:lnTo>
                  <a:lnTo>
                    <a:pt x="1277" y="206"/>
                  </a:lnTo>
                  <a:lnTo>
                    <a:pt x="1283" y="228"/>
                  </a:lnTo>
                  <a:lnTo>
                    <a:pt x="1293" y="241"/>
                  </a:lnTo>
                  <a:lnTo>
                    <a:pt x="1308" y="244"/>
                  </a:lnTo>
                  <a:lnTo>
                    <a:pt x="1327" y="238"/>
                  </a:lnTo>
                  <a:lnTo>
                    <a:pt x="1343" y="228"/>
                  </a:lnTo>
                  <a:lnTo>
                    <a:pt x="1358" y="219"/>
                  </a:lnTo>
                  <a:lnTo>
                    <a:pt x="1380" y="209"/>
                  </a:lnTo>
                  <a:lnTo>
                    <a:pt x="1405" y="200"/>
                  </a:lnTo>
                  <a:lnTo>
                    <a:pt x="1430" y="188"/>
                  </a:lnTo>
                  <a:lnTo>
                    <a:pt x="1446" y="172"/>
                  </a:lnTo>
                  <a:lnTo>
                    <a:pt x="1449" y="166"/>
                  </a:lnTo>
                  <a:lnTo>
                    <a:pt x="1449" y="159"/>
                  </a:lnTo>
                  <a:lnTo>
                    <a:pt x="1446" y="150"/>
                  </a:lnTo>
                  <a:lnTo>
                    <a:pt x="1446" y="141"/>
                  </a:lnTo>
                  <a:lnTo>
                    <a:pt x="1446" y="131"/>
                  </a:lnTo>
                  <a:lnTo>
                    <a:pt x="1446" y="125"/>
                  </a:lnTo>
                  <a:lnTo>
                    <a:pt x="1461" y="106"/>
                  </a:lnTo>
                  <a:lnTo>
                    <a:pt x="1483" y="88"/>
                  </a:lnTo>
                  <a:lnTo>
                    <a:pt x="1505" y="72"/>
                  </a:lnTo>
                  <a:lnTo>
                    <a:pt x="1524" y="69"/>
                  </a:lnTo>
                  <a:lnTo>
                    <a:pt x="1549" y="69"/>
                  </a:lnTo>
                  <a:lnTo>
                    <a:pt x="1571" y="72"/>
                  </a:lnTo>
                  <a:lnTo>
                    <a:pt x="1592" y="72"/>
                  </a:lnTo>
                  <a:lnTo>
                    <a:pt x="1611" y="75"/>
                  </a:lnTo>
                  <a:lnTo>
                    <a:pt x="1633" y="81"/>
                  </a:lnTo>
                  <a:lnTo>
                    <a:pt x="1649" y="91"/>
                  </a:lnTo>
                  <a:lnTo>
                    <a:pt x="1652" y="103"/>
                  </a:lnTo>
                  <a:lnTo>
                    <a:pt x="1652" y="122"/>
                  </a:lnTo>
                  <a:lnTo>
                    <a:pt x="1645" y="144"/>
                  </a:lnTo>
                  <a:lnTo>
                    <a:pt x="1645" y="159"/>
                  </a:lnTo>
                  <a:lnTo>
                    <a:pt x="1649" y="172"/>
                  </a:lnTo>
                  <a:lnTo>
                    <a:pt x="1667" y="181"/>
                  </a:lnTo>
                  <a:lnTo>
                    <a:pt x="1692" y="184"/>
                  </a:lnTo>
                  <a:lnTo>
                    <a:pt x="1717" y="181"/>
                  </a:lnTo>
                  <a:lnTo>
                    <a:pt x="1733" y="172"/>
                  </a:lnTo>
                  <a:lnTo>
                    <a:pt x="1736" y="169"/>
                  </a:lnTo>
                  <a:lnTo>
                    <a:pt x="1736" y="163"/>
                  </a:lnTo>
                  <a:lnTo>
                    <a:pt x="1736" y="153"/>
                  </a:lnTo>
                  <a:lnTo>
                    <a:pt x="1733" y="147"/>
                  </a:lnTo>
                  <a:lnTo>
                    <a:pt x="1733" y="138"/>
                  </a:lnTo>
                  <a:lnTo>
                    <a:pt x="1733" y="131"/>
                  </a:lnTo>
                  <a:lnTo>
                    <a:pt x="1733" y="125"/>
                  </a:lnTo>
                  <a:lnTo>
                    <a:pt x="1749" y="113"/>
                  </a:lnTo>
                  <a:lnTo>
                    <a:pt x="1774" y="103"/>
                  </a:lnTo>
                  <a:lnTo>
                    <a:pt x="1799" y="97"/>
                  </a:lnTo>
                  <a:lnTo>
                    <a:pt x="1820" y="97"/>
                  </a:lnTo>
                  <a:lnTo>
                    <a:pt x="1833" y="106"/>
                  </a:lnTo>
                  <a:lnTo>
                    <a:pt x="1842" y="128"/>
                  </a:lnTo>
                  <a:lnTo>
                    <a:pt x="1855" y="147"/>
                  </a:lnTo>
                  <a:lnTo>
                    <a:pt x="1867" y="153"/>
                  </a:lnTo>
                  <a:lnTo>
                    <a:pt x="1873" y="150"/>
                  </a:lnTo>
                  <a:lnTo>
                    <a:pt x="1880" y="144"/>
                  </a:lnTo>
                  <a:lnTo>
                    <a:pt x="1883" y="134"/>
                  </a:lnTo>
                  <a:lnTo>
                    <a:pt x="1886" y="125"/>
                  </a:lnTo>
                  <a:lnTo>
                    <a:pt x="1889" y="116"/>
                  </a:lnTo>
                  <a:lnTo>
                    <a:pt x="1892" y="106"/>
                  </a:lnTo>
                  <a:lnTo>
                    <a:pt x="1889" y="91"/>
                  </a:lnTo>
                  <a:lnTo>
                    <a:pt x="1880" y="69"/>
                  </a:lnTo>
                  <a:lnTo>
                    <a:pt x="1870" y="44"/>
                  </a:lnTo>
                  <a:lnTo>
                    <a:pt x="1864" y="25"/>
                  </a:lnTo>
                  <a:lnTo>
                    <a:pt x="1867" y="10"/>
                  </a:lnTo>
                  <a:lnTo>
                    <a:pt x="1880" y="3"/>
                  </a:lnTo>
                  <a:lnTo>
                    <a:pt x="1898" y="0"/>
                  </a:lnTo>
                  <a:lnTo>
                    <a:pt x="1917" y="3"/>
                  </a:lnTo>
                  <a:lnTo>
                    <a:pt x="1933" y="10"/>
                  </a:lnTo>
                  <a:lnTo>
                    <a:pt x="1948" y="22"/>
                  </a:lnTo>
                  <a:lnTo>
                    <a:pt x="1964" y="41"/>
                  </a:lnTo>
                  <a:lnTo>
                    <a:pt x="1983" y="63"/>
                  </a:lnTo>
                  <a:lnTo>
                    <a:pt x="1998" y="72"/>
                  </a:lnTo>
                  <a:lnTo>
                    <a:pt x="2017" y="69"/>
                  </a:lnTo>
                  <a:lnTo>
                    <a:pt x="2039" y="56"/>
                  </a:lnTo>
                  <a:lnTo>
                    <a:pt x="2061" y="44"/>
                  </a:lnTo>
                  <a:lnTo>
                    <a:pt x="2080" y="35"/>
                  </a:lnTo>
                  <a:lnTo>
                    <a:pt x="2108" y="31"/>
                  </a:lnTo>
                  <a:lnTo>
                    <a:pt x="2142" y="31"/>
                  </a:lnTo>
                  <a:lnTo>
                    <a:pt x="2170" y="35"/>
                  </a:lnTo>
                  <a:lnTo>
                    <a:pt x="2192" y="41"/>
                  </a:lnTo>
                  <a:lnTo>
                    <a:pt x="2220" y="53"/>
                  </a:lnTo>
                  <a:lnTo>
                    <a:pt x="2245" y="66"/>
                  </a:lnTo>
                  <a:lnTo>
                    <a:pt x="2267" y="72"/>
                  </a:lnTo>
                  <a:lnTo>
                    <a:pt x="2295" y="72"/>
                  </a:lnTo>
                  <a:lnTo>
                    <a:pt x="2329" y="69"/>
                  </a:lnTo>
                  <a:lnTo>
                    <a:pt x="2364" y="69"/>
                  </a:lnTo>
                  <a:lnTo>
                    <a:pt x="2389" y="72"/>
                  </a:lnTo>
                  <a:lnTo>
                    <a:pt x="2398" y="78"/>
                  </a:lnTo>
                  <a:lnTo>
                    <a:pt x="2404" y="85"/>
                  </a:lnTo>
                  <a:lnTo>
                    <a:pt x="2414" y="94"/>
                  </a:lnTo>
                  <a:lnTo>
                    <a:pt x="2420" y="103"/>
                  </a:lnTo>
                  <a:lnTo>
                    <a:pt x="2429" y="106"/>
                  </a:lnTo>
                  <a:lnTo>
                    <a:pt x="2457" y="113"/>
                  </a:lnTo>
                  <a:lnTo>
                    <a:pt x="2498" y="113"/>
                  </a:lnTo>
                  <a:lnTo>
                    <a:pt x="2539" y="106"/>
                  </a:lnTo>
                  <a:lnTo>
                    <a:pt x="2576" y="97"/>
                  </a:lnTo>
                  <a:lnTo>
                    <a:pt x="2604" y="85"/>
                  </a:lnTo>
                  <a:lnTo>
                    <a:pt x="2610" y="81"/>
                  </a:lnTo>
                  <a:lnTo>
                    <a:pt x="2614" y="72"/>
                  </a:lnTo>
                  <a:lnTo>
                    <a:pt x="2620" y="63"/>
                  </a:lnTo>
                  <a:lnTo>
                    <a:pt x="2623" y="53"/>
                  </a:lnTo>
                  <a:lnTo>
                    <a:pt x="2629" y="47"/>
                  </a:lnTo>
                  <a:lnTo>
                    <a:pt x="2632" y="38"/>
                  </a:lnTo>
                  <a:lnTo>
                    <a:pt x="2639" y="35"/>
                  </a:lnTo>
                  <a:lnTo>
                    <a:pt x="2660" y="31"/>
                  </a:lnTo>
                  <a:lnTo>
                    <a:pt x="2688" y="28"/>
                  </a:lnTo>
                  <a:lnTo>
                    <a:pt x="2720" y="31"/>
                  </a:lnTo>
                  <a:lnTo>
                    <a:pt x="2717" y="35"/>
                  </a:lnTo>
                  <a:lnTo>
                    <a:pt x="2710" y="53"/>
                  </a:lnTo>
                  <a:lnTo>
                    <a:pt x="2704" y="75"/>
                  </a:lnTo>
                  <a:lnTo>
                    <a:pt x="2701" y="94"/>
                  </a:lnTo>
                  <a:lnTo>
                    <a:pt x="2710" y="119"/>
                  </a:lnTo>
                  <a:lnTo>
                    <a:pt x="2723" y="144"/>
                  </a:lnTo>
                  <a:lnTo>
                    <a:pt x="2738" y="169"/>
                  </a:lnTo>
                  <a:lnTo>
                    <a:pt x="2748" y="191"/>
                  </a:lnTo>
                  <a:lnTo>
                    <a:pt x="2754" y="209"/>
                  </a:lnTo>
                  <a:lnTo>
                    <a:pt x="2763" y="231"/>
                  </a:lnTo>
                  <a:lnTo>
                    <a:pt x="2773" y="247"/>
                  </a:lnTo>
                  <a:lnTo>
                    <a:pt x="2788" y="253"/>
                  </a:lnTo>
                  <a:lnTo>
                    <a:pt x="2810" y="259"/>
                  </a:lnTo>
                  <a:lnTo>
                    <a:pt x="2832" y="266"/>
                  </a:lnTo>
                  <a:lnTo>
                    <a:pt x="2851" y="272"/>
                  </a:lnTo>
                  <a:lnTo>
                    <a:pt x="2870" y="284"/>
                  </a:lnTo>
                  <a:lnTo>
                    <a:pt x="2888" y="303"/>
                  </a:lnTo>
                  <a:lnTo>
                    <a:pt x="2901" y="319"/>
                  </a:lnTo>
                  <a:lnTo>
                    <a:pt x="2907" y="334"/>
                  </a:lnTo>
                  <a:lnTo>
                    <a:pt x="2913" y="356"/>
                  </a:lnTo>
                  <a:lnTo>
                    <a:pt x="2920" y="375"/>
                  </a:lnTo>
                  <a:lnTo>
                    <a:pt x="2926" y="391"/>
                  </a:lnTo>
                  <a:lnTo>
                    <a:pt x="2932" y="391"/>
                  </a:lnTo>
                  <a:lnTo>
                    <a:pt x="2941" y="391"/>
                  </a:lnTo>
                  <a:lnTo>
                    <a:pt x="2951" y="391"/>
                  </a:lnTo>
                  <a:lnTo>
                    <a:pt x="2960" y="387"/>
                  </a:lnTo>
                  <a:lnTo>
                    <a:pt x="2970" y="387"/>
                  </a:lnTo>
                  <a:lnTo>
                    <a:pt x="2976" y="391"/>
                  </a:lnTo>
                  <a:lnTo>
                    <a:pt x="3001" y="400"/>
                  </a:lnTo>
                  <a:lnTo>
                    <a:pt x="3026" y="419"/>
                  </a:lnTo>
                  <a:lnTo>
                    <a:pt x="3041" y="437"/>
                  </a:lnTo>
                  <a:lnTo>
                    <a:pt x="3044" y="456"/>
                  </a:lnTo>
                  <a:lnTo>
                    <a:pt x="3041" y="481"/>
                  </a:lnTo>
                  <a:lnTo>
                    <a:pt x="3038" y="503"/>
                  </a:lnTo>
                  <a:lnTo>
                    <a:pt x="3041" y="522"/>
                  </a:lnTo>
                  <a:lnTo>
                    <a:pt x="3057" y="537"/>
                  </a:lnTo>
                  <a:lnTo>
                    <a:pt x="3082" y="553"/>
                  </a:lnTo>
                  <a:lnTo>
                    <a:pt x="3107" y="565"/>
                  </a:lnTo>
                  <a:lnTo>
                    <a:pt x="3123" y="581"/>
                  </a:lnTo>
                  <a:lnTo>
                    <a:pt x="3138" y="603"/>
                  </a:lnTo>
                  <a:lnTo>
                    <a:pt x="3151" y="631"/>
                  </a:lnTo>
                  <a:lnTo>
                    <a:pt x="3163" y="662"/>
                  </a:lnTo>
                  <a:lnTo>
                    <a:pt x="3169" y="687"/>
                  </a:lnTo>
                  <a:lnTo>
                    <a:pt x="3172" y="709"/>
                  </a:lnTo>
                  <a:lnTo>
                    <a:pt x="3169" y="734"/>
                  </a:lnTo>
                  <a:lnTo>
                    <a:pt x="3166" y="762"/>
                  </a:lnTo>
                  <a:lnTo>
                    <a:pt x="3166" y="784"/>
                  </a:lnTo>
                  <a:lnTo>
                    <a:pt x="3172" y="812"/>
                  </a:lnTo>
                  <a:lnTo>
                    <a:pt x="3182" y="846"/>
                  </a:lnTo>
                  <a:lnTo>
                    <a:pt x="3191" y="875"/>
                  </a:lnTo>
                  <a:lnTo>
                    <a:pt x="3201" y="899"/>
                  </a:lnTo>
                  <a:lnTo>
                    <a:pt x="3210" y="928"/>
                  </a:lnTo>
                  <a:lnTo>
                    <a:pt x="3219" y="956"/>
                  </a:lnTo>
                  <a:lnTo>
                    <a:pt x="3226" y="981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5" name="Freeform 11"/>
            <p:cNvSpPr>
              <a:spLocks/>
            </p:cNvSpPr>
            <p:nvPr/>
          </p:nvSpPr>
          <p:spPr bwMode="auto">
            <a:xfrm>
              <a:off x="27262138" y="-12328525"/>
              <a:ext cx="6811963" cy="6597650"/>
            </a:xfrm>
            <a:custGeom>
              <a:avLst/>
              <a:gdLst>
                <a:gd name="T0" fmla="*/ 1361 w 4291"/>
                <a:gd name="T1" fmla="*/ 3632 h 4156"/>
                <a:gd name="T2" fmla="*/ 1299 w 4291"/>
                <a:gd name="T3" fmla="*/ 3451 h 4156"/>
                <a:gd name="T4" fmla="*/ 1243 w 4291"/>
                <a:gd name="T5" fmla="*/ 3216 h 4156"/>
                <a:gd name="T6" fmla="*/ 1037 w 4291"/>
                <a:gd name="T7" fmla="*/ 3017 h 4156"/>
                <a:gd name="T8" fmla="*/ 918 w 4291"/>
                <a:gd name="T9" fmla="*/ 2998 h 4156"/>
                <a:gd name="T10" fmla="*/ 859 w 4291"/>
                <a:gd name="T11" fmla="*/ 2832 h 4156"/>
                <a:gd name="T12" fmla="*/ 640 w 4291"/>
                <a:gd name="T13" fmla="*/ 2570 h 4156"/>
                <a:gd name="T14" fmla="*/ 328 w 4291"/>
                <a:gd name="T15" fmla="*/ 2414 h 4156"/>
                <a:gd name="T16" fmla="*/ 150 w 4291"/>
                <a:gd name="T17" fmla="*/ 2233 h 4156"/>
                <a:gd name="T18" fmla="*/ 19 w 4291"/>
                <a:gd name="T19" fmla="*/ 1974 h 4156"/>
                <a:gd name="T20" fmla="*/ 44 w 4291"/>
                <a:gd name="T21" fmla="*/ 1827 h 4156"/>
                <a:gd name="T22" fmla="*/ 100 w 4291"/>
                <a:gd name="T23" fmla="*/ 1643 h 4156"/>
                <a:gd name="T24" fmla="*/ 144 w 4291"/>
                <a:gd name="T25" fmla="*/ 1368 h 4156"/>
                <a:gd name="T26" fmla="*/ 41 w 4291"/>
                <a:gd name="T27" fmla="*/ 1040 h 4156"/>
                <a:gd name="T28" fmla="*/ 187 w 4291"/>
                <a:gd name="T29" fmla="*/ 790 h 4156"/>
                <a:gd name="T30" fmla="*/ 297 w 4291"/>
                <a:gd name="T31" fmla="*/ 475 h 4156"/>
                <a:gd name="T32" fmla="*/ 231 w 4291"/>
                <a:gd name="T33" fmla="*/ 194 h 4156"/>
                <a:gd name="T34" fmla="*/ 403 w 4291"/>
                <a:gd name="T35" fmla="*/ 84 h 4156"/>
                <a:gd name="T36" fmla="*/ 518 w 4291"/>
                <a:gd name="T37" fmla="*/ 144 h 4156"/>
                <a:gd name="T38" fmla="*/ 681 w 4291"/>
                <a:gd name="T39" fmla="*/ 38 h 4156"/>
                <a:gd name="T40" fmla="*/ 781 w 4291"/>
                <a:gd name="T41" fmla="*/ 175 h 4156"/>
                <a:gd name="T42" fmla="*/ 996 w 4291"/>
                <a:gd name="T43" fmla="*/ 163 h 4156"/>
                <a:gd name="T44" fmla="*/ 1333 w 4291"/>
                <a:gd name="T45" fmla="*/ 106 h 4156"/>
                <a:gd name="T46" fmla="*/ 1558 w 4291"/>
                <a:gd name="T47" fmla="*/ 241 h 4156"/>
                <a:gd name="T48" fmla="*/ 1733 w 4291"/>
                <a:gd name="T49" fmla="*/ 275 h 4156"/>
                <a:gd name="T50" fmla="*/ 2030 w 4291"/>
                <a:gd name="T51" fmla="*/ 169 h 4156"/>
                <a:gd name="T52" fmla="*/ 2342 w 4291"/>
                <a:gd name="T53" fmla="*/ 222 h 4156"/>
                <a:gd name="T54" fmla="*/ 2579 w 4291"/>
                <a:gd name="T55" fmla="*/ 606 h 4156"/>
                <a:gd name="T56" fmla="*/ 2888 w 4291"/>
                <a:gd name="T57" fmla="*/ 953 h 4156"/>
                <a:gd name="T58" fmla="*/ 2985 w 4291"/>
                <a:gd name="T59" fmla="*/ 746 h 4156"/>
                <a:gd name="T60" fmla="*/ 3235 w 4291"/>
                <a:gd name="T61" fmla="*/ 931 h 4156"/>
                <a:gd name="T62" fmla="*/ 3341 w 4291"/>
                <a:gd name="T63" fmla="*/ 968 h 4156"/>
                <a:gd name="T64" fmla="*/ 3488 w 4291"/>
                <a:gd name="T65" fmla="*/ 993 h 4156"/>
                <a:gd name="T66" fmla="*/ 3760 w 4291"/>
                <a:gd name="T67" fmla="*/ 959 h 4156"/>
                <a:gd name="T68" fmla="*/ 3991 w 4291"/>
                <a:gd name="T69" fmla="*/ 887 h 4156"/>
                <a:gd name="T70" fmla="*/ 4203 w 4291"/>
                <a:gd name="T71" fmla="*/ 1087 h 4156"/>
                <a:gd name="T72" fmla="*/ 4206 w 4291"/>
                <a:gd name="T73" fmla="*/ 1252 h 4156"/>
                <a:gd name="T74" fmla="*/ 3991 w 4291"/>
                <a:gd name="T75" fmla="*/ 1396 h 4156"/>
                <a:gd name="T76" fmla="*/ 3688 w 4291"/>
                <a:gd name="T77" fmla="*/ 1390 h 4156"/>
                <a:gd name="T78" fmla="*/ 3472 w 4291"/>
                <a:gd name="T79" fmla="*/ 1302 h 4156"/>
                <a:gd name="T80" fmla="*/ 3388 w 4291"/>
                <a:gd name="T81" fmla="*/ 1168 h 4156"/>
                <a:gd name="T82" fmla="*/ 3313 w 4291"/>
                <a:gd name="T83" fmla="*/ 1383 h 4156"/>
                <a:gd name="T84" fmla="*/ 3376 w 4291"/>
                <a:gd name="T85" fmla="*/ 1615 h 4156"/>
                <a:gd name="T86" fmla="*/ 3529 w 4291"/>
                <a:gd name="T87" fmla="*/ 1805 h 4156"/>
                <a:gd name="T88" fmla="*/ 3703 w 4291"/>
                <a:gd name="T89" fmla="*/ 1761 h 4156"/>
                <a:gd name="T90" fmla="*/ 3741 w 4291"/>
                <a:gd name="T91" fmla="*/ 2108 h 4156"/>
                <a:gd name="T92" fmla="*/ 3663 w 4291"/>
                <a:gd name="T93" fmla="*/ 2320 h 4156"/>
                <a:gd name="T94" fmla="*/ 3507 w 4291"/>
                <a:gd name="T95" fmla="*/ 2576 h 4156"/>
                <a:gd name="T96" fmla="*/ 3513 w 4291"/>
                <a:gd name="T97" fmla="*/ 2867 h 4156"/>
                <a:gd name="T98" fmla="*/ 3632 w 4291"/>
                <a:gd name="T99" fmla="*/ 3048 h 4156"/>
                <a:gd name="T100" fmla="*/ 3491 w 4291"/>
                <a:gd name="T101" fmla="*/ 3298 h 4156"/>
                <a:gd name="T102" fmla="*/ 3441 w 4291"/>
                <a:gd name="T103" fmla="*/ 3535 h 4156"/>
                <a:gd name="T104" fmla="*/ 3313 w 4291"/>
                <a:gd name="T105" fmla="*/ 3847 h 4156"/>
                <a:gd name="T106" fmla="*/ 3291 w 4291"/>
                <a:gd name="T107" fmla="*/ 4075 h 4156"/>
                <a:gd name="T108" fmla="*/ 3194 w 4291"/>
                <a:gd name="T109" fmla="*/ 4150 h 4156"/>
                <a:gd name="T110" fmla="*/ 2948 w 4291"/>
                <a:gd name="T111" fmla="*/ 3997 h 4156"/>
                <a:gd name="T112" fmla="*/ 2701 w 4291"/>
                <a:gd name="T113" fmla="*/ 3941 h 4156"/>
                <a:gd name="T114" fmla="*/ 2395 w 4291"/>
                <a:gd name="T115" fmla="*/ 3841 h 4156"/>
                <a:gd name="T116" fmla="*/ 2092 w 4291"/>
                <a:gd name="T117" fmla="*/ 3860 h 4156"/>
                <a:gd name="T118" fmla="*/ 1914 w 4291"/>
                <a:gd name="T119" fmla="*/ 3757 h 4156"/>
                <a:gd name="T120" fmla="*/ 1730 w 4291"/>
                <a:gd name="T121" fmla="*/ 3866 h 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91" h="4156">
                  <a:moveTo>
                    <a:pt x="1642" y="3913"/>
                  </a:moveTo>
                  <a:lnTo>
                    <a:pt x="1611" y="3913"/>
                  </a:lnTo>
                  <a:lnTo>
                    <a:pt x="1589" y="3910"/>
                  </a:lnTo>
                  <a:lnTo>
                    <a:pt x="1571" y="3894"/>
                  </a:lnTo>
                  <a:lnTo>
                    <a:pt x="1555" y="3872"/>
                  </a:lnTo>
                  <a:lnTo>
                    <a:pt x="1539" y="3853"/>
                  </a:lnTo>
                  <a:lnTo>
                    <a:pt x="1521" y="3838"/>
                  </a:lnTo>
                  <a:lnTo>
                    <a:pt x="1496" y="3822"/>
                  </a:lnTo>
                  <a:lnTo>
                    <a:pt x="1477" y="3803"/>
                  </a:lnTo>
                  <a:lnTo>
                    <a:pt x="1461" y="3778"/>
                  </a:lnTo>
                  <a:lnTo>
                    <a:pt x="1446" y="3744"/>
                  </a:lnTo>
                  <a:lnTo>
                    <a:pt x="1430" y="3716"/>
                  </a:lnTo>
                  <a:lnTo>
                    <a:pt x="1414" y="3694"/>
                  </a:lnTo>
                  <a:lnTo>
                    <a:pt x="1396" y="3669"/>
                  </a:lnTo>
                  <a:lnTo>
                    <a:pt x="1380" y="3650"/>
                  </a:lnTo>
                  <a:lnTo>
                    <a:pt x="1361" y="3632"/>
                  </a:lnTo>
                  <a:lnTo>
                    <a:pt x="1340" y="3613"/>
                  </a:lnTo>
                  <a:lnTo>
                    <a:pt x="1321" y="3597"/>
                  </a:lnTo>
                  <a:lnTo>
                    <a:pt x="1311" y="3594"/>
                  </a:lnTo>
                  <a:lnTo>
                    <a:pt x="1302" y="3588"/>
                  </a:lnTo>
                  <a:lnTo>
                    <a:pt x="1293" y="3585"/>
                  </a:lnTo>
                  <a:lnTo>
                    <a:pt x="1283" y="3579"/>
                  </a:lnTo>
                  <a:lnTo>
                    <a:pt x="1277" y="3572"/>
                  </a:lnTo>
                  <a:lnTo>
                    <a:pt x="1268" y="3557"/>
                  </a:lnTo>
                  <a:lnTo>
                    <a:pt x="1261" y="3532"/>
                  </a:lnTo>
                  <a:lnTo>
                    <a:pt x="1258" y="3510"/>
                  </a:lnTo>
                  <a:lnTo>
                    <a:pt x="1258" y="3488"/>
                  </a:lnTo>
                  <a:lnTo>
                    <a:pt x="1265" y="3482"/>
                  </a:lnTo>
                  <a:lnTo>
                    <a:pt x="1271" y="3472"/>
                  </a:lnTo>
                  <a:lnTo>
                    <a:pt x="1280" y="3466"/>
                  </a:lnTo>
                  <a:lnTo>
                    <a:pt x="1290" y="3460"/>
                  </a:lnTo>
                  <a:lnTo>
                    <a:pt x="1299" y="3451"/>
                  </a:lnTo>
                  <a:lnTo>
                    <a:pt x="1305" y="3444"/>
                  </a:lnTo>
                  <a:lnTo>
                    <a:pt x="1311" y="3419"/>
                  </a:lnTo>
                  <a:lnTo>
                    <a:pt x="1315" y="3391"/>
                  </a:lnTo>
                  <a:lnTo>
                    <a:pt x="1315" y="3363"/>
                  </a:lnTo>
                  <a:lnTo>
                    <a:pt x="1315" y="3338"/>
                  </a:lnTo>
                  <a:lnTo>
                    <a:pt x="1308" y="3310"/>
                  </a:lnTo>
                  <a:lnTo>
                    <a:pt x="1305" y="3285"/>
                  </a:lnTo>
                  <a:lnTo>
                    <a:pt x="1302" y="3266"/>
                  </a:lnTo>
                  <a:lnTo>
                    <a:pt x="1296" y="3248"/>
                  </a:lnTo>
                  <a:lnTo>
                    <a:pt x="1290" y="3226"/>
                  </a:lnTo>
                  <a:lnTo>
                    <a:pt x="1280" y="3213"/>
                  </a:lnTo>
                  <a:lnTo>
                    <a:pt x="1274" y="3213"/>
                  </a:lnTo>
                  <a:lnTo>
                    <a:pt x="1268" y="3213"/>
                  </a:lnTo>
                  <a:lnTo>
                    <a:pt x="1258" y="3213"/>
                  </a:lnTo>
                  <a:lnTo>
                    <a:pt x="1252" y="3216"/>
                  </a:lnTo>
                  <a:lnTo>
                    <a:pt x="1243" y="3216"/>
                  </a:lnTo>
                  <a:lnTo>
                    <a:pt x="1240" y="3213"/>
                  </a:lnTo>
                  <a:lnTo>
                    <a:pt x="1230" y="3198"/>
                  </a:lnTo>
                  <a:lnTo>
                    <a:pt x="1227" y="3176"/>
                  </a:lnTo>
                  <a:lnTo>
                    <a:pt x="1227" y="3151"/>
                  </a:lnTo>
                  <a:lnTo>
                    <a:pt x="1224" y="3129"/>
                  </a:lnTo>
                  <a:lnTo>
                    <a:pt x="1218" y="3113"/>
                  </a:lnTo>
                  <a:lnTo>
                    <a:pt x="1199" y="3107"/>
                  </a:lnTo>
                  <a:lnTo>
                    <a:pt x="1174" y="3104"/>
                  </a:lnTo>
                  <a:lnTo>
                    <a:pt x="1146" y="3104"/>
                  </a:lnTo>
                  <a:lnTo>
                    <a:pt x="1127" y="3101"/>
                  </a:lnTo>
                  <a:lnTo>
                    <a:pt x="1105" y="3095"/>
                  </a:lnTo>
                  <a:lnTo>
                    <a:pt x="1077" y="3085"/>
                  </a:lnTo>
                  <a:lnTo>
                    <a:pt x="1052" y="3073"/>
                  </a:lnTo>
                  <a:lnTo>
                    <a:pt x="1037" y="3057"/>
                  </a:lnTo>
                  <a:lnTo>
                    <a:pt x="1034" y="3042"/>
                  </a:lnTo>
                  <a:lnTo>
                    <a:pt x="1037" y="3017"/>
                  </a:lnTo>
                  <a:lnTo>
                    <a:pt x="1040" y="2995"/>
                  </a:lnTo>
                  <a:lnTo>
                    <a:pt x="1037" y="2979"/>
                  </a:lnTo>
                  <a:lnTo>
                    <a:pt x="1024" y="2967"/>
                  </a:lnTo>
                  <a:lnTo>
                    <a:pt x="1005" y="2954"/>
                  </a:lnTo>
                  <a:lnTo>
                    <a:pt x="984" y="2948"/>
                  </a:lnTo>
                  <a:lnTo>
                    <a:pt x="968" y="2945"/>
                  </a:lnTo>
                  <a:lnTo>
                    <a:pt x="959" y="2948"/>
                  </a:lnTo>
                  <a:lnTo>
                    <a:pt x="949" y="2951"/>
                  </a:lnTo>
                  <a:lnTo>
                    <a:pt x="940" y="2957"/>
                  </a:lnTo>
                  <a:lnTo>
                    <a:pt x="934" y="2963"/>
                  </a:lnTo>
                  <a:lnTo>
                    <a:pt x="927" y="2970"/>
                  </a:lnTo>
                  <a:lnTo>
                    <a:pt x="924" y="2976"/>
                  </a:lnTo>
                  <a:lnTo>
                    <a:pt x="924" y="2982"/>
                  </a:lnTo>
                  <a:lnTo>
                    <a:pt x="921" y="2988"/>
                  </a:lnTo>
                  <a:lnTo>
                    <a:pt x="918" y="2992"/>
                  </a:lnTo>
                  <a:lnTo>
                    <a:pt x="918" y="2998"/>
                  </a:lnTo>
                  <a:lnTo>
                    <a:pt x="902" y="2998"/>
                  </a:lnTo>
                  <a:lnTo>
                    <a:pt x="887" y="2995"/>
                  </a:lnTo>
                  <a:lnTo>
                    <a:pt x="871" y="2985"/>
                  </a:lnTo>
                  <a:lnTo>
                    <a:pt x="865" y="2979"/>
                  </a:lnTo>
                  <a:lnTo>
                    <a:pt x="862" y="2970"/>
                  </a:lnTo>
                  <a:lnTo>
                    <a:pt x="852" y="2954"/>
                  </a:lnTo>
                  <a:lnTo>
                    <a:pt x="840" y="2935"/>
                  </a:lnTo>
                  <a:lnTo>
                    <a:pt x="827" y="2917"/>
                  </a:lnTo>
                  <a:lnTo>
                    <a:pt x="824" y="2898"/>
                  </a:lnTo>
                  <a:lnTo>
                    <a:pt x="827" y="2892"/>
                  </a:lnTo>
                  <a:lnTo>
                    <a:pt x="831" y="2885"/>
                  </a:lnTo>
                  <a:lnTo>
                    <a:pt x="837" y="2876"/>
                  </a:lnTo>
                  <a:lnTo>
                    <a:pt x="840" y="2867"/>
                  </a:lnTo>
                  <a:lnTo>
                    <a:pt x="846" y="2860"/>
                  </a:lnTo>
                  <a:lnTo>
                    <a:pt x="849" y="2854"/>
                  </a:lnTo>
                  <a:lnTo>
                    <a:pt x="859" y="2832"/>
                  </a:lnTo>
                  <a:lnTo>
                    <a:pt x="868" y="2807"/>
                  </a:lnTo>
                  <a:lnTo>
                    <a:pt x="874" y="2785"/>
                  </a:lnTo>
                  <a:lnTo>
                    <a:pt x="871" y="2764"/>
                  </a:lnTo>
                  <a:lnTo>
                    <a:pt x="865" y="2732"/>
                  </a:lnTo>
                  <a:lnTo>
                    <a:pt x="856" y="2714"/>
                  </a:lnTo>
                  <a:lnTo>
                    <a:pt x="840" y="2704"/>
                  </a:lnTo>
                  <a:lnTo>
                    <a:pt x="818" y="2701"/>
                  </a:lnTo>
                  <a:lnTo>
                    <a:pt x="796" y="2701"/>
                  </a:lnTo>
                  <a:lnTo>
                    <a:pt x="777" y="2695"/>
                  </a:lnTo>
                  <a:lnTo>
                    <a:pt x="759" y="2686"/>
                  </a:lnTo>
                  <a:lnTo>
                    <a:pt x="740" y="2667"/>
                  </a:lnTo>
                  <a:lnTo>
                    <a:pt x="718" y="2648"/>
                  </a:lnTo>
                  <a:lnTo>
                    <a:pt x="703" y="2632"/>
                  </a:lnTo>
                  <a:lnTo>
                    <a:pt x="684" y="2614"/>
                  </a:lnTo>
                  <a:lnTo>
                    <a:pt x="662" y="2586"/>
                  </a:lnTo>
                  <a:lnTo>
                    <a:pt x="640" y="2570"/>
                  </a:lnTo>
                  <a:lnTo>
                    <a:pt x="621" y="2567"/>
                  </a:lnTo>
                  <a:lnTo>
                    <a:pt x="596" y="2567"/>
                  </a:lnTo>
                  <a:lnTo>
                    <a:pt x="578" y="2570"/>
                  </a:lnTo>
                  <a:lnTo>
                    <a:pt x="559" y="2570"/>
                  </a:lnTo>
                  <a:lnTo>
                    <a:pt x="537" y="2573"/>
                  </a:lnTo>
                  <a:lnTo>
                    <a:pt x="518" y="2570"/>
                  </a:lnTo>
                  <a:lnTo>
                    <a:pt x="503" y="2558"/>
                  </a:lnTo>
                  <a:lnTo>
                    <a:pt x="484" y="2539"/>
                  </a:lnTo>
                  <a:lnTo>
                    <a:pt x="468" y="2520"/>
                  </a:lnTo>
                  <a:lnTo>
                    <a:pt x="453" y="2508"/>
                  </a:lnTo>
                  <a:lnTo>
                    <a:pt x="428" y="2495"/>
                  </a:lnTo>
                  <a:lnTo>
                    <a:pt x="393" y="2486"/>
                  </a:lnTo>
                  <a:lnTo>
                    <a:pt x="368" y="2476"/>
                  </a:lnTo>
                  <a:lnTo>
                    <a:pt x="356" y="2458"/>
                  </a:lnTo>
                  <a:lnTo>
                    <a:pt x="340" y="2433"/>
                  </a:lnTo>
                  <a:lnTo>
                    <a:pt x="328" y="2414"/>
                  </a:lnTo>
                  <a:lnTo>
                    <a:pt x="322" y="2405"/>
                  </a:lnTo>
                  <a:lnTo>
                    <a:pt x="312" y="2395"/>
                  </a:lnTo>
                  <a:lnTo>
                    <a:pt x="303" y="2389"/>
                  </a:lnTo>
                  <a:lnTo>
                    <a:pt x="293" y="2380"/>
                  </a:lnTo>
                  <a:lnTo>
                    <a:pt x="284" y="2373"/>
                  </a:lnTo>
                  <a:lnTo>
                    <a:pt x="262" y="2364"/>
                  </a:lnTo>
                  <a:lnTo>
                    <a:pt x="237" y="2355"/>
                  </a:lnTo>
                  <a:lnTo>
                    <a:pt x="215" y="2342"/>
                  </a:lnTo>
                  <a:lnTo>
                    <a:pt x="209" y="2336"/>
                  </a:lnTo>
                  <a:lnTo>
                    <a:pt x="200" y="2326"/>
                  </a:lnTo>
                  <a:lnTo>
                    <a:pt x="194" y="2314"/>
                  </a:lnTo>
                  <a:lnTo>
                    <a:pt x="187" y="2301"/>
                  </a:lnTo>
                  <a:lnTo>
                    <a:pt x="181" y="2295"/>
                  </a:lnTo>
                  <a:lnTo>
                    <a:pt x="172" y="2277"/>
                  </a:lnTo>
                  <a:lnTo>
                    <a:pt x="159" y="2255"/>
                  </a:lnTo>
                  <a:lnTo>
                    <a:pt x="150" y="2233"/>
                  </a:lnTo>
                  <a:lnTo>
                    <a:pt x="144" y="2214"/>
                  </a:lnTo>
                  <a:lnTo>
                    <a:pt x="147" y="2192"/>
                  </a:lnTo>
                  <a:lnTo>
                    <a:pt x="156" y="2167"/>
                  </a:lnTo>
                  <a:lnTo>
                    <a:pt x="162" y="2142"/>
                  </a:lnTo>
                  <a:lnTo>
                    <a:pt x="169" y="2124"/>
                  </a:lnTo>
                  <a:lnTo>
                    <a:pt x="165" y="2102"/>
                  </a:lnTo>
                  <a:lnTo>
                    <a:pt x="162" y="2077"/>
                  </a:lnTo>
                  <a:lnTo>
                    <a:pt x="156" y="2052"/>
                  </a:lnTo>
                  <a:lnTo>
                    <a:pt x="150" y="2033"/>
                  </a:lnTo>
                  <a:lnTo>
                    <a:pt x="144" y="2024"/>
                  </a:lnTo>
                  <a:lnTo>
                    <a:pt x="134" y="2020"/>
                  </a:lnTo>
                  <a:lnTo>
                    <a:pt x="112" y="2014"/>
                  </a:lnTo>
                  <a:lnTo>
                    <a:pt x="90" y="2005"/>
                  </a:lnTo>
                  <a:lnTo>
                    <a:pt x="72" y="1999"/>
                  </a:lnTo>
                  <a:lnTo>
                    <a:pt x="47" y="1989"/>
                  </a:lnTo>
                  <a:lnTo>
                    <a:pt x="19" y="1974"/>
                  </a:lnTo>
                  <a:lnTo>
                    <a:pt x="3" y="1958"/>
                  </a:lnTo>
                  <a:lnTo>
                    <a:pt x="0" y="1936"/>
                  </a:lnTo>
                  <a:lnTo>
                    <a:pt x="3" y="1911"/>
                  </a:lnTo>
                  <a:lnTo>
                    <a:pt x="9" y="1892"/>
                  </a:lnTo>
                  <a:lnTo>
                    <a:pt x="16" y="1889"/>
                  </a:lnTo>
                  <a:lnTo>
                    <a:pt x="22" y="1886"/>
                  </a:lnTo>
                  <a:lnTo>
                    <a:pt x="28" y="1883"/>
                  </a:lnTo>
                  <a:lnTo>
                    <a:pt x="37" y="1880"/>
                  </a:lnTo>
                  <a:lnTo>
                    <a:pt x="44" y="1877"/>
                  </a:lnTo>
                  <a:lnTo>
                    <a:pt x="47" y="1871"/>
                  </a:lnTo>
                  <a:lnTo>
                    <a:pt x="50" y="1864"/>
                  </a:lnTo>
                  <a:lnTo>
                    <a:pt x="50" y="1858"/>
                  </a:lnTo>
                  <a:lnTo>
                    <a:pt x="50" y="1849"/>
                  </a:lnTo>
                  <a:lnTo>
                    <a:pt x="50" y="1839"/>
                  </a:lnTo>
                  <a:lnTo>
                    <a:pt x="47" y="1833"/>
                  </a:lnTo>
                  <a:lnTo>
                    <a:pt x="44" y="1827"/>
                  </a:lnTo>
                  <a:lnTo>
                    <a:pt x="37" y="1817"/>
                  </a:lnTo>
                  <a:lnTo>
                    <a:pt x="31" y="1808"/>
                  </a:lnTo>
                  <a:lnTo>
                    <a:pt x="28" y="1799"/>
                  </a:lnTo>
                  <a:lnTo>
                    <a:pt x="25" y="1793"/>
                  </a:lnTo>
                  <a:lnTo>
                    <a:pt x="22" y="1771"/>
                  </a:lnTo>
                  <a:lnTo>
                    <a:pt x="22" y="1746"/>
                  </a:lnTo>
                  <a:lnTo>
                    <a:pt x="25" y="1724"/>
                  </a:lnTo>
                  <a:lnTo>
                    <a:pt x="28" y="1705"/>
                  </a:lnTo>
                  <a:lnTo>
                    <a:pt x="34" y="1680"/>
                  </a:lnTo>
                  <a:lnTo>
                    <a:pt x="44" y="1658"/>
                  </a:lnTo>
                  <a:lnTo>
                    <a:pt x="56" y="1643"/>
                  </a:lnTo>
                  <a:lnTo>
                    <a:pt x="62" y="1640"/>
                  </a:lnTo>
                  <a:lnTo>
                    <a:pt x="72" y="1640"/>
                  </a:lnTo>
                  <a:lnTo>
                    <a:pt x="81" y="1643"/>
                  </a:lnTo>
                  <a:lnTo>
                    <a:pt x="90" y="1643"/>
                  </a:lnTo>
                  <a:lnTo>
                    <a:pt x="100" y="1643"/>
                  </a:lnTo>
                  <a:lnTo>
                    <a:pt x="106" y="1643"/>
                  </a:lnTo>
                  <a:lnTo>
                    <a:pt x="125" y="1627"/>
                  </a:lnTo>
                  <a:lnTo>
                    <a:pt x="147" y="1605"/>
                  </a:lnTo>
                  <a:lnTo>
                    <a:pt x="159" y="1583"/>
                  </a:lnTo>
                  <a:lnTo>
                    <a:pt x="169" y="1565"/>
                  </a:lnTo>
                  <a:lnTo>
                    <a:pt x="178" y="1540"/>
                  </a:lnTo>
                  <a:lnTo>
                    <a:pt x="184" y="1511"/>
                  </a:lnTo>
                  <a:lnTo>
                    <a:pt x="190" y="1490"/>
                  </a:lnTo>
                  <a:lnTo>
                    <a:pt x="190" y="1480"/>
                  </a:lnTo>
                  <a:lnTo>
                    <a:pt x="190" y="1471"/>
                  </a:lnTo>
                  <a:lnTo>
                    <a:pt x="190" y="1449"/>
                  </a:lnTo>
                  <a:lnTo>
                    <a:pt x="187" y="1421"/>
                  </a:lnTo>
                  <a:lnTo>
                    <a:pt x="181" y="1396"/>
                  </a:lnTo>
                  <a:lnTo>
                    <a:pt x="172" y="1377"/>
                  </a:lnTo>
                  <a:lnTo>
                    <a:pt x="159" y="1371"/>
                  </a:lnTo>
                  <a:lnTo>
                    <a:pt x="144" y="1368"/>
                  </a:lnTo>
                  <a:lnTo>
                    <a:pt x="125" y="1362"/>
                  </a:lnTo>
                  <a:lnTo>
                    <a:pt x="109" y="1355"/>
                  </a:lnTo>
                  <a:lnTo>
                    <a:pt x="100" y="1340"/>
                  </a:lnTo>
                  <a:lnTo>
                    <a:pt x="94" y="1321"/>
                  </a:lnTo>
                  <a:lnTo>
                    <a:pt x="90" y="1302"/>
                  </a:lnTo>
                  <a:lnTo>
                    <a:pt x="90" y="1280"/>
                  </a:lnTo>
                  <a:lnTo>
                    <a:pt x="94" y="1255"/>
                  </a:lnTo>
                  <a:lnTo>
                    <a:pt x="100" y="1230"/>
                  </a:lnTo>
                  <a:lnTo>
                    <a:pt x="100" y="1209"/>
                  </a:lnTo>
                  <a:lnTo>
                    <a:pt x="97" y="1177"/>
                  </a:lnTo>
                  <a:lnTo>
                    <a:pt x="87" y="1143"/>
                  </a:lnTo>
                  <a:lnTo>
                    <a:pt x="78" y="1115"/>
                  </a:lnTo>
                  <a:lnTo>
                    <a:pt x="69" y="1099"/>
                  </a:lnTo>
                  <a:lnTo>
                    <a:pt x="56" y="1077"/>
                  </a:lnTo>
                  <a:lnTo>
                    <a:pt x="44" y="1059"/>
                  </a:lnTo>
                  <a:lnTo>
                    <a:pt x="41" y="1040"/>
                  </a:lnTo>
                  <a:lnTo>
                    <a:pt x="47" y="1021"/>
                  </a:lnTo>
                  <a:lnTo>
                    <a:pt x="59" y="1002"/>
                  </a:lnTo>
                  <a:lnTo>
                    <a:pt x="72" y="987"/>
                  </a:lnTo>
                  <a:lnTo>
                    <a:pt x="81" y="971"/>
                  </a:lnTo>
                  <a:lnTo>
                    <a:pt x="87" y="953"/>
                  </a:lnTo>
                  <a:lnTo>
                    <a:pt x="90" y="928"/>
                  </a:lnTo>
                  <a:lnTo>
                    <a:pt x="94" y="906"/>
                  </a:lnTo>
                  <a:lnTo>
                    <a:pt x="100" y="890"/>
                  </a:lnTo>
                  <a:lnTo>
                    <a:pt x="109" y="884"/>
                  </a:lnTo>
                  <a:lnTo>
                    <a:pt x="119" y="878"/>
                  </a:lnTo>
                  <a:lnTo>
                    <a:pt x="128" y="868"/>
                  </a:lnTo>
                  <a:lnTo>
                    <a:pt x="140" y="862"/>
                  </a:lnTo>
                  <a:lnTo>
                    <a:pt x="147" y="856"/>
                  </a:lnTo>
                  <a:lnTo>
                    <a:pt x="162" y="840"/>
                  </a:lnTo>
                  <a:lnTo>
                    <a:pt x="175" y="815"/>
                  </a:lnTo>
                  <a:lnTo>
                    <a:pt x="187" y="790"/>
                  </a:lnTo>
                  <a:lnTo>
                    <a:pt x="194" y="768"/>
                  </a:lnTo>
                  <a:lnTo>
                    <a:pt x="190" y="750"/>
                  </a:lnTo>
                  <a:lnTo>
                    <a:pt x="181" y="725"/>
                  </a:lnTo>
                  <a:lnTo>
                    <a:pt x="172" y="703"/>
                  </a:lnTo>
                  <a:lnTo>
                    <a:pt x="169" y="684"/>
                  </a:lnTo>
                  <a:lnTo>
                    <a:pt x="175" y="659"/>
                  </a:lnTo>
                  <a:lnTo>
                    <a:pt x="184" y="634"/>
                  </a:lnTo>
                  <a:lnTo>
                    <a:pt x="200" y="609"/>
                  </a:lnTo>
                  <a:lnTo>
                    <a:pt x="215" y="590"/>
                  </a:lnTo>
                  <a:lnTo>
                    <a:pt x="231" y="581"/>
                  </a:lnTo>
                  <a:lnTo>
                    <a:pt x="250" y="572"/>
                  </a:lnTo>
                  <a:lnTo>
                    <a:pt x="265" y="559"/>
                  </a:lnTo>
                  <a:lnTo>
                    <a:pt x="281" y="540"/>
                  </a:lnTo>
                  <a:lnTo>
                    <a:pt x="293" y="515"/>
                  </a:lnTo>
                  <a:lnTo>
                    <a:pt x="300" y="494"/>
                  </a:lnTo>
                  <a:lnTo>
                    <a:pt x="297" y="475"/>
                  </a:lnTo>
                  <a:lnTo>
                    <a:pt x="287" y="450"/>
                  </a:lnTo>
                  <a:lnTo>
                    <a:pt x="278" y="425"/>
                  </a:lnTo>
                  <a:lnTo>
                    <a:pt x="268" y="406"/>
                  </a:lnTo>
                  <a:lnTo>
                    <a:pt x="265" y="397"/>
                  </a:lnTo>
                  <a:lnTo>
                    <a:pt x="265" y="384"/>
                  </a:lnTo>
                  <a:lnTo>
                    <a:pt x="268" y="362"/>
                  </a:lnTo>
                  <a:lnTo>
                    <a:pt x="268" y="337"/>
                  </a:lnTo>
                  <a:lnTo>
                    <a:pt x="268" y="312"/>
                  </a:lnTo>
                  <a:lnTo>
                    <a:pt x="265" y="291"/>
                  </a:lnTo>
                  <a:lnTo>
                    <a:pt x="262" y="284"/>
                  </a:lnTo>
                  <a:lnTo>
                    <a:pt x="253" y="275"/>
                  </a:lnTo>
                  <a:lnTo>
                    <a:pt x="247" y="266"/>
                  </a:lnTo>
                  <a:lnTo>
                    <a:pt x="240" y="256"/>
                  </a:lnTo>
                  <a:lnTo>
                    <a:pt x="234" y="250"/>
                  </a:lnTo>
                  <a:lnTo>
                    <a:pt x="231" y="225"/>
                  </a:lnTo>
                  <a:lnTo>
                    <a:pt x="231" y="194"/>
                  </a:lnTo>
                  <a:lnTo>
                    <a:pt x="237" y="163"/>
                  </a:lnTo>
                  <a:lnTo>
                    <a:pt x="247" y="141"/>
                  </a:lnTo>
                  <a:lnTo>
                    <a:pt x="259" y="134"/>
                  </a:lnTo>
                  <a:lnTo>
                    <a:pt x="278" y="131"/>
                  </a:lnTo>
                  <a:lnTo>
                    <a:pt x="300" y="128"/>
                  </a:lnTo>
                  <a:lnTo>
                    <a:pt x="312" y="122"/>
                  </a:lnTo>
                  <a:lnTo>
                    <a:pt x="325" y="109"/>
                  </a:lnTo>
                  <a:lnTo>
                    <a:pt x="337" y="94"/>
                  </a:lnTo>
                  <a:lnTo>
                    <a:pt x="350" y="75"/>
                  </a:lnTo>
                  <a:lnTo>
                    <a:pt x="362" y="66"/>
                  </a:lnTo>
                  <a:lnTo>
                    <a:pt x="368" y="66"/>
                  </a:lnTo>
                  <a:lnTo>
                    <a:pt x="378" y="69"/>
                  </a:lnTo>
                  <a:lnTo>
                    <a:pt x="384" y="72"/>
                  </a:lnTo>
                  <a:lnTo>
                    <a:pt x="393" y="75"/>
                  </a:lnTo>
                  <a:lnTo>
                    <a:pt x="400" y="78"/>
                  </a:lnTo>
                  <a:lnTo>
                    <a:pt x="403" y="84"/>
                  </a:lnTo>
                  <a:lnTo>
                    <a:pt x="409" y="91"/>
                  </a:lnTo>
                  <a:lnTo>
                    <a:pt x="412" y="97"/>
                  </a:lnTo>
                  <a:lnTo>
                    <a:pt x="415" y="103"/>
                  </a:lnTo>
                  <a:lnTo>
                    <a:pt x="421" y="106"/>
                  </a:lnTo>
                  <a:lnTo>
                    <a:pt x="434" y="106"/>
                  </a:lnTo>
                  <a:lnTo>
                    <a:pt x="453" y="103"/>
                  </a:lnTo>
                  <a:lnTo>
                    <a:pt x="475" y="97"/>
                  </a:lnTo>
                  <a:lnTo>
                    <a:pt x="490" y="94"/>
                  </a:lnTo>
                  <a:lnTo>
                    <a:pt x="506" y="97"/>
                  </a:lnTo>
                  <a:lnTo>
                    <a:pt x="509" y="100"/>
                  </a:lnTo>
                  <a:lnTo>
                    <a:pt x="512" y="106"/>
                  </a:lnTo>
                  <a:lnTo>
                    <a:pt x="512" y="116"/>
                  </a:lnTo>
                  <a:lnTo>
                    <a:pt x="512" y="125"/>
                  </a:lnTo>
                  <a:lnTo>
                    <a:pt x="512" y="131"/>
                  </a:lnTo>
                  <a:lnTo>
                    <a:pt x="515" y="141"/>
                  </a:lnTo>
                  <a:lnTo>
                    <a:pt x="518" y="144"/>
                  </a:lnTo>
                  <a:lnTo>
                    <a:pt x="534" y="150"/>
                  </a:lnTo>
                  <a:lnTo>
                    <a:pt x="559" y="156"/>
                  </a:lnTo>
                  <a:lnTo>
                    <a:pt x="581" y="153"/>
                  </a:lnTo>
                  <a:lnTo>
                    <a:pt x="596" y="147"/>
                  </a:lnTo>
                  <a:lnTo>
                    <a:pt x="606" y="134"/>
                  </a:lnTo>
                  <a:lnTo>
                    <a:pt x="609" y="116"/>
                  </a:lnTo>
                  <a:lnTo>
                    <a:pt x="615" y="97"/>
                  </a:lnTo>
                  <a:lnTo>
                    <a:pt x="621" y="81"/>
                  </a:lnTo>
                  <a:lnTo>
                    <a:pt x="628" y="78"/>
                  </a:lnTo>
                  <a:lnTo>
                    <a:pt x="637" y="75"/>
                  </a:lnTo>
                  <a:lnTo>
                    <a:pt x="646" y="72"/>
                  </a:lnTo>
                  <a:lnTo>
                    <a:pt x="656" y="69"/>
                  </a:lnTo>
                  <a:lnTo>
                    <a:pt x="662" y="66"/>
                  </a:lnTo>
                  <a:lnTo>
                    <a:pt x="668" y="59"/>
                  </a:lnTo>
                  <a:lnTo>
                    <a:pt x="674" y="50"/>
                  </a:lnTo>
                  <a:lnTo>
                    <a:pt x="681" y="38"/>
                  </a:lnTo>
                  <a:lnTo>
                    <a:pt x="684" y="28"/>
                  </a:lnTo>
                  <a:lnTo>
                    <a:pt x="690" y="22"/>
                  </a:lnTo>
                  <a:lnTo>
                    <a:pt x="706" y="10"/>
                  </a:lnTo>
                  <a:lnTo>
                    <a:pt x="724" y="0"/>
                  </a:lnTo>
                  <a:lnTo>
                    <a:pt x="743" y="0"/>
                  </a:lnTo>
                  <a:lnTo>
                    <a:pt x="746" y="3"/>
                  </a:lnTo>
                  <a:lnTo>
                    <a:pt x="746" y="6"/>
                  </a:lnTo>
                  <a:lnTo>
                    <a:pt x="746" y="13"/>
                  </a:lnTo>
                  <a:lnTo>
                    <a:pt x="746" y="16"/>
                  </a:lnTo>
                  <a:lnTo>
                    <a:pt x="746" y="19"/>
                  </a:lnTo>
                  <a:lnTo>
                    <a:pt x="746" y="44"/>
                  </a:lnTo>
                  <a:lnTo>
                    <a:pt x="743" y="72"/>
                  </a:lnTo>
                  <a:lnTo>
                    <a:pt x="746" y="94"/>
                  </a:lnTo>
                  <a:lnTo>
                    <a:pt x="752" y="122"/>
                  </a:lnTo>
                  <a:lnTo>
                    <a:pt x="765" y="150"/>
                  </a:lnTo>
                  <a:lnTo>
                    <a:pt x="781" y="175"/>
                  </a:lnTo>
                  <a:lnTo>
                    <a:pt x="784" y="181"/>
                  </a:lnTo>
                  <a:lnTo>
                    <a:pt x="793" y="184"/>
                  </a:lnTo>
                  <a:lnTo>
                    <a:pt x="802" y="191"/>
                  </a:lnTo>
                  <a:lnTo>
                    <a:pt x="812" y="197"/>
                  </a:lnTo>
                  <a:lnTo>
                    <a:pt x="818" y="200"/>
                  </a:lnTo>
                  <a:lnTo>
                    <a:pt x="827" y="200"/>
                  </a:lnTo>
                  <a:lnTo>
                    <a:pt x="846" y="194"/>
                  </a:lnTo>
                  <a:lnTo>
                    <a:pt x="871" y="178"/>
                  </a:lnTo>
                  <a:lnTo>
                    <a:pt x="893" y="159"/>
                  </a:lnTo>
                  <a:lnTo>
                    <a:pt x="915" y="153"/>
                  </a:lnTo>
                  <a:lnTo>
                    <a:pt x="927" y="153"/>
                  </a:lnTo>
                  <a:lnTo>
                    <a:pt x="946" y="163"/>
                  </a:lnTo>
                  <a:lnTo>
                    <a:pt x="965" y="169"/>
                  </a:lnTo>
                  <a:lnTo>
                    <a:pt x="977" y="172"/>
                  </a:lnTo>
                  <a:lnTo>
                    <a:pt x="987" y="169"/>
                  </a:lnTo>
                  <a:lnTo>
                    <a:pt x="996" y="163"/>
                  </a:lnTo>
                  <a:lnTo>
                    <a:pt x="1005" y="153"/>
                  </a:lnTo>
                  <a:lnTo>
                    <a:pt x="1015" y="147"/>
                  </a:lnTo>
                  <a:lnTo>
                    <a:pt x="1024" y="141"/>
                  </a:lnTo>
                  <a:lnTo>
                    <a:pt x="1043" y="122"/>
                  </a:lnTo>
                  <a:lnTo>
                    <a:pt x="1071" y="103"/>
                  </a:lnTo>
                  <a:lnTo>
                    <a:pt x="1096" y="84"/>
                  </a:lnTo>
                  <a:lnTo>
                    <a:pt x="1121" y="72"/>
                  </a:lnTo>
                  <a:lnTo>
                    <a:pt x="1140" y="72"/>
                  </a:lnTo>
                  <a:lnTo>
                    <a:pt x="1165" y="75"/>
                  </a:lnTo>
                  <a:lnTo>
                    <a:pt x="1183" y="78"/>
                  </a:lnTo>
                  <a:lnTo>
                    <a:pt x="1208" y="78"/>
                  </a:lnTo>
                  <a:lnTo>
                    <a:pt x="1240" y="78"/>
                  </a:lnTo>
                  <a:lnTo>
                    <a:pt x="1265" y="78"/>
                  </a:lnTo>
                  <a:lnTo>
                    <a:pt x="1286" y="84"/>
                  </a:lnTo>
                  <a:lnTo>
                    <a:pt x="1315" y="94"/>
                  </a:lnTo>
                  <a:lnTo>
                    <a:pt x="1333" y="106"/>
                  </a:lnTo>
                  <a:lnTo>
                    <a:pt x="1340" y="122"/>
                  </a:lnTo>
                  <a:lnTo>
                    <a:pt x="1340" y="141"/>
                  </a:lnTo>
                  <a:lnTo>
                    <a:pt x="1346" y="156"/>
                  </a:lnTo>
                  <a:lnTo>
                    <a:pt x="1361" y="175"/>
                  </a:lnTo>
                  <a:lnTo>
                    <a:pt x="1383" y="191"/>
                  </a:lnTo>
                  <a:lnTo>
                    <a:pt x="1405" y="203"/>
                  </a:lnTo>
                  <a:lnTo>
                    <a:pt x="1427" y="203"/>
                  </a:lnTo>
                  <a:lnTo>
                    <a:pt x="1452" y="200"/>
                  </a:lnTo>
                  <a:lnTo>
                    <a:pt x="1477" y="194"/>
                  </a:lnTo>
                  <a:lnTo>
                    <a:pt x="1499" y="197"/>
                  </a:lnTo>
                  <a:lnTo>
                    <a:pt x="1508" y="200"/>
                  </a:lnTo>
                  <a:lnTo>
                    <a:pt x="1518" y="206"/>
                  </a:lnTo>
                  <a:lnTo>
                    <a:pt x="1524" y="216"/>
                  </a:lnTo>
                  <a:lnTo>
                    <a:pt x="1533" y="222"/>
                  </a:lnTo>
                  <a:lnTo>
                    <a:pt x="1539" y="228"/>
                  </a:lnTo>
                  <a:lnTo>
                    <a:pt x="1558" y="241"/>
                  </a:lnTo>
                  <a:lnTo>
                    <a:pt x="1577" y="256"/>
                  </a:lnTo>
                  <a:lnTo>
                    <a:pt x="1592" y="272"/>
                  </a:lnTo>
                  <a:lnTo>
                    <a:pt x="1592" y="278"/>
                  </a:lnTo>
                  <a:lnTo>
                    <a:pt x="1596" y="284"/>
                  </a:lnTo>
                  <a:lnTo>
                    <a:pt x="1596" y="294"/>
                  </a:lnTo>
                  <a:lnTo>
                    <a:pt x="1596" y="303"/>
                  </a:lnTo>
                  <a:lnTo>
                    <a:pt x="1596" y="309"/>
                  </a:lnTo>
                  <a:lnTo>
                    <a:pt x="1599" y="316"/>
                  </a:lnTo>
                  <a:lnTo>
                    <a:pt x="1602" y="322"/>
                  </a:lnTo>
                  <a:lnTo>
                    <a:pt x="1614" y="325"/>
                  </a:lnTo>
                  <a:lnTo>
                    <a:pt x="1633" y="322"/>
                  </a:lnTo>
                  <a:lnTo>
                    <a:pt x="1652" y="319"/>
                  </a:lnTo>
                  <a:lnTo>
                    <a:pt x="1667" y="316"/>
                  </a:lnTo>
                  <a:lnTo>
                    <a:pt x="1689" y="303"/>
                  </a:lnTo>
                  <a:lnTo>
                    <a:pt x="1711" y="287"/>
                  </a:lnTo>
                  <a:lnTo>
                    <a:pt x="1733" y="275"/>
                  </a:lnTo>
                  <a:lnTo>
                    <a:pt x="1755" y="269"/>
                  </a:lnTo>
                  <a:lnTo>
                    <a:pt x="1777" y="262"/>
                  </a:lnTo>
                  <a:lnTo>
                    <a:pt x="1795" y="256"/>
                  </a:lnTo>
                  <a:lnTo>
                    <a:pt x="1814" y="234"/>
                  </a:lnTo>
                  <a:lnTo>
                    <a:pt x="1830" y="203"/>
                  </a:lnTo>
                  <a:lnTo>
                    <a:pt x="1845" y="178"/>
                  </a:lnTo>
                  <a:lnTo>
                    <a:pt x="1864" y="166"/>
                  </a:lnTo>
                  <a:lnTo>
                    <a:pt x="1886" y="150"/>
                  </a:lnTo>
                  <a:lnTo>
                    <a:pt x="1908" y="141"/>
                  </a:lnTo>
                  <a:lnTo>
                    <a:pt x="1933" y="138"/>
                  </a:lnTo>
                  <a:lnTo>
                    <a:pt x="1961" y="134"/>
                  </a:lnTo>
                  <a:lnTo>
                    <a:pt x="1989" y="138"/>
                  </a:lnTo>
                  <a:lnTo>
                    <a:pt x="2011" y="141"/>
                  </a:lnTo>
                  <a:lnTo>
                    <a:pt x="2017" y="147"/>
                  </a:lnTo>
                  <a:lnTo>
                    <a:pt x="2023" y="156"/>
                  </a:lnTo>
                  <a:lnTo>
                    <a:pt x="2030" y="169"/>
                  </a:lnTo>
                  <a:lnTo>
                    <a:pt x="2036" y="178"/>
                  </a:lnTo>
                  <a:lnTo>
                    <a:pt x="2039" y="184"/>
                  </a:lnTo>
                  <a:lnTo>
                    <a:pt x="2061" y="200"/>
                  </a:lnTo>
                  <a:lnTo>
                    <a:pt x="2089" y="219"/>
                  </a:lnTo>
                  <a:lnTo>
                    <a:pt x="2117" y="231"/>
                  </a:lnTo>
                  <a:lnTo>
                    <a:pt x="2142" y="241"/>
                  </a:lnTo>
                  <a:lnTo>
                    <a:pt x="2151" y="241"/>
                  </a:lnTo>
                  <a:lnTo>
                    <a:pt x="2161" y="237"/>
                  </a:lnTo>
                  <a:lnTo>
                    <a:pt x="2173" y="234"/>
                  </a:lnTo>
                  <a:lnTo>
                    <a:pt x="2183" y="231"/>
                  </a:lnTo>
                  <a:lnTo>
                    <a:pt x="2192" y="231"/>
                  </a:lnTo>
                  <a:lnTo>
                    <a:pt x="2220" y="225"/>
                  </a:lnTo>
                  <a:lnTo>
                    <a:pt x="2258" y="216"/>
                  </a:lnTo>
                  <a:lnTo>
                    <a:pt x="2295" y="212"/>
                  </a:lnTo>
                  <a:lnTo>
                    <a:pt x="2323" y="212"/>
                  </a:lnTo>
                  <a:lnTo>
                    <a:pt x="2342" y="222"/>
                  </a:lnTo>
                  <a:lnTo>
                    <a:pt x="2364" y="237"/>
                  </a:lnTo>
                  <a:lnTo>
                    <a:pt x="2386" y="253"/>
                  </a:lnTo>
                  <a:lnTo>
                    <a:pt x="2401" y="269"/>
                  </a:lnTo>
                  <a:lnTo>
                    <a:pt x="2426" y="287"/>
                  </a:lnTo>
                  <a:lnTo>
                    <a:pt x="2451" y="312"/>
                  </a:lnTo>
                  <a:lnTo>
                    <a:pt x="2470" y="334"/>
                  </a:lnTo>
                  <a:lnTo>
                    <a:pt x="2482" y="365"/>
                  </a:lnTo>
                  <a:lnTo>
                    <a:pt x="2492" y="403"/>
                  </a:lnTo>
                  <a:lnTo>
                    <a:pt x="2501" y="440"/>
                  </a:lnTo>
                  <a:lnTo>
                    <a:pt x="2511" y="472"/>
                  </a:lnTo>
                  <a:lnTo>
                    <a:pt x="2523" y="494"/>
                  </a:lnTo>
                  <a:lnTo>
                    <a:pt x="2539" y="518"/>
                  </a:lnTo>
                  <a:lnTo>
                    <a:pt x="2551" y="540"/>
                  </a:lnTo>
                  <a:lnTo>
                    <a:pt x="2561" y="559"/>
                  </a:lnTo>
                  <a:lnTo>
                    <a:pt x="2570" y="587"/>
                  </a:lnTo>
                  <a:lnTo>
                    <a:pt x="2579" y="606"/>
                  </a:lnTo>
                  <a:lnTo>
                    <a:pt x="2607" y="628"/>
                  </a:lnTo>
                  <a:lnTo>
                    <a:pt x="2639" y="650"/>
                  </a:lnTo>
                  <a:lnTo>
                    <a:pt x="2664" y="668"/>
                  </a:lnTo>
                  <a:lnTo>
                    <a:pt x="2682" y="690"/>
                  </a:lnTo>
                  <a:lnTo>
                    <a:pt x="2698" y="718"/>
                  </a:lnTo>
                  <a:lnTo>
                    <a:pt x="2714" y="750"/>
                  </a:lnTo>
                  <a:lnTo>
                    <a:pt x="2723" y="771"/>
                  </a:lnTo>
                  <a:lnTo>
                    <a:pt x="2735" y="803"/>
                  </a:lnTo>
                  <a:lnTo>
                    <a:pt x="2748" y="843"/>
                  </a:lnTo>
                  <a:lnTo>
                    <a:pt x="2760" y="881"/>
                  </a:lnTo>
                  <a:lnTo>
                    <a:pt x="2776" y="909"/>
                  </a:lnTo>
                  <a:lnTo>
                    <a:pt x="2792" y="921"/>
                  </a:lnTo>
                  <a:lnTo>
                    <a:pt x="2813" y="931"/>
                  </a:lnTo>
                  <a:lnTo>
                    <a:pt x="2832" y="937"/>
                  </a:lnTo>
                  <a:lnTo>
                    <a:pt x="2857" y="943"/>
                  </a:lnTo>
                  <a:lnTo>
                    <a:pt x="2888" y="953"/>
                  </a:lnTo>
                  <a:lnTo>
                    <a:pt x="2920" y="956"/>
                  </a:lnTo>
                  <a:lnTo>
                    <a:pt x="2941" y="953"/>
                  </a:lnTo>
                  <a:lnTo>
                    <a:pt x="2951" y="949"/>
                  </a:lnTo>
                  <a:lnTo>
                    <a:pt x="2960" y="943"/>
                  </a:lnTo>
                  <a:lnTo>
                    <a:pt x="2970" y="934"/>
                  </a:lnTo>
                  <a:lnTo>
                    <a:pt x="2979" y="924"/>
                  </a:lnTo>
                  <a:lnTo>
                    <a:pt x="2985" y="915"/>
                  </a:lnTo>
                  <a:lnTo>
                    <a:pt x="2991" y="906"/>
                  </a:lnTo>
                  <a:lnTo>
                    <a:pt x="2991" y="890"/>
                  </a:lnTo>
                  <a:lnTo>
                    <a:pt x="2985" y="871"/>
                  </a:lnTo>
                  <a:lnTo>
                    <a:pt x="2979" y="853"/>
                  </a:lnTo>
                  <a:lnTo>
                    <a:pt x="2976" y="837"/>
                  </a:lnTo>
                  <a:lnTo>
                    <a:pt x="2973" y="815"/>
                  </a:lnTo>
                  <a:lnTo>
                    <a:pt x="2973" y="787"/>
                  </a:lnTo>
                  <a:lnTo>
                    <a:pt x="2976" y="762"/>
                  </a:lnTo>
                  <a:lnTo>
                    <a:pt x="2985" y="746"/>
                  </a:lnTo>
                  <a:lnTo>
                    <a:pt x="3004" y="737"/>
                  </a:lnTo>
                  <a:lnTo>
                    <a:pt x="3032" y="737"/>
                  </a:lnTo>
                  <a:lnTo>
                    <a:pt x="3060" y="743"/>
                  </a:lnTo>
                  <a:lnTo>
                    <a:pt x="3082" y="746"/>
                  </a:lnTo>
                  <a:lnTo>
                    <a:pt x="3104" y="756"/>
                  </a:lnTo>
                  <a:lnTo>
                    <a:pt x="3132" y="771"/>
                  </a:lnTo>
                  <a:lnTo>
                    <a:pt x="3151" y="781"/>
                  </a:lnTo>
                  <a:lnTo>
                    <a:pt x="3169" y="790"/>
                  </a:lnTo>
                  <a:lnTo>
                    <a:pt x="3191" y="800"/>
                  </a:lnTo>
                  <a:lnTo>
                    <a:pt x="3207" y="809"/>
                  </a:lnTo>
                  <a:lnTo>
                    <a:pt x="3219" y="825"/>
                  </a:lnTo>
                  <a:lnTo>
                    <a:pt x="3232" y="849"/>
                  </a:lnTo>
                  <a:lnTo>
                    <a:pt x="3241" y="871"/>
                  </a:lnTo>
                  <a:lnTo>
                    <a:pt x="3248" y="893"/>
                  </a:lnTo>
                  <a:lnTo>
                    <a:pt x="3244" y="912"/>
                  </a:lnTo>
                  <a:lnTo>
                    <a:pt x="3235" y="931"/>
                  </a:lnTo>
                  <a:lnTo>
                    <a:pt x="3229" y="949"/>
                  </a:lnTo>
                  <a:lnTo>
                    <a:pt x="3232" y="971"/>
                  </a:lnTo>
                  <a:lnTo>
                    <a:pt x="3238" y="996"/>
                  </a:lnTo>
                  <a:lnTo>
                    <a:pt x="3248" y="1015"/>
                  </a:lnTo>
                  <a:lnTo>
                    <a:pt x="3266" y="1024"/>
                  </a:lnTo>
                  <a:lnTo>
                    <a:pt x="3291" y="1031"/>
                  </a:lnTo>
                  <a:lnTo>
                    <a:pt x="3319" y="1031"/>
                  </a:lnTo>
                  <a:lnTo>
                    <a:pt x="3338" y="1024"/>
                  </a:lnTo>
                  <a:lnTo>
                    <a:pt x="3341" y="1018"/>
                  </a:lnTo>
                  <a:lnTo>
                    <a:pt x="3344" y="1012"/>
                  </a:lnTo>
                  <a:lnTo>
                    <a:pt x="3344" y="1006"/>
                  </a:lnTo>
                  <a:lnTo>
                    <a:pt x="3344" y="996"/>
                  </a:lnTo>
                  <a:lnTo>
                    <a:pt x="3344" y="990"/>
                  </a:lnTo>
                  <a:lnTo>
                    <a:pt x="3344" y="984"/>
                  </a:lnTo>
                  <a:lnTo>
                    <a:pt x="3344" y="978"/>
                  </a:lnTo>
                  <a:lnTo>
                    <a:pt x="3341" y="968"/>
                  </a:lnTo>
                  <a:lnTo>
                    <a:pt x="3341" y="959"/>
                  </a:lnTo>
                  <a:lnTo>
                    <a:pt x="3341" y="949"/>
                  </a:lnTo>
                  <a:lnTo>
                    <a:pt x="3344" y="946"/>
                  </a:lnTo>
                  <a:lnTo>
                    <a:pt x="3347" y="943"/>
                  </a:lnTo>
                  <a:lnTo>
                    <a:pt x="3357" y="940"/>
                  </a:lnTo>
                  <a:lnTo>
                    <a:pt x="3363" y="940"/>
                  </a:lnTo>
                  <a:lnTo>
                    <a:pt x="3372" y="940"/>
                  </a:lnTo>
                  <a:lnTo>
                    <a:pt x="3379" y="940"/>
                  </a:lnTo>
                  <a:lnTo>
                    <a:pt x="3401" y="943"/>
                  </a:lnTo>
                  <a:lnTo>
                    <a:pt x="3429" y="946"/>
                  </a:lnTo>
                  <a:lnTo>
                    <a:pt x="3457" y="953"/>
                  </a:lnTo>
                  <a:lnTo>
                    <a:pt x="3479" y="962"/>
                  </a:lnTo>
                  <a:lnTo>
                    <a:pt x="3482" y="968"/>
                  </a:lnTo>
                  <a:lnTo>
                    <a:pt x="3485" y="974"/>
                  </a:lnTo>
                  <a:lnTo>
                    <a:pt x="3485" y="984"/>
                  </a:lnTo>
                  <a:lnTo>
                    <a:pt x="3488" y="993"/>
                  </a:lnTo>
                  <a:lnTo>
                    <a:pt x="3488" y="999"/>
                  </a:lnTo>
                  <a:lnTo>
                    <a:pt x="3494" y="1006"/>
                  </a:lnTo>
                  <a:lnTo>
                    <a:pt x="3507" y="1009"/>
                  </a:lnTo>
                  <a:lnTo>
                    <a:pt x="3525" y="1009"/>
                  </a:lnTo>
                  <a:lnTo>
                    <a:pt x="3547" y="1009"/>
                  </a:lnTo>
                  <a:lnTo>
                    <a:pt x="3563" y="1006"/>
                  </a:lnTo>
                  <a:lnTo>
                    <a:pt x="3588" y="996"/>
                  </a:lnTo>
                  <a:lnTo>
                    <a:pt x="3613" y="984"/>
                  </a:lnTo>
                  <a:lnTo>
                    <a:pt x="3638" y="974"/>
                  </a:lnTo>
                  <a:lnTo>
                    <a:pt x="3663" y="974"/>
                  </a:lnTo>
                  <a:lnTo>
                    <a:pt x="3694" y="971"/>
                  </a:lnTo>
                  <a:lnTo>
                    <a:pt x="3719" y="971"/>
                  </a:lnTo>
                  <a:lnTo>
                    <a:pt x="3728" y="968"/>
                  </a:lnTo>
                  <a:lnTo>
                    <a:pt x="3738" y="965"/>
                  </a:lnTo>
                  <a:lnTo>
                    <a:pt x="3750" y="962"/>
                  </a:lnTo>
                  <a:lnTo>
                    <a:pt x="3760" y="959"/>
                  </a:lnTo>
                  <a:lnTo>
                    <a:pt x="3766" y="953"/>
                  </a:lnTo>
                  <a:lnTo>
                    <a:pt x="3769" y="937"/>
                  </a:lnTo>
                  <a:lnTo>
                    <a:pt x="3766" y="918"/>
                  </a:lnTo>
                  <a:lnTo>
                    <a:pt x="3763" y="896"/>
                  </a:lnTo>
                  <a:lnTo>
                    <a:pt x="3766" y="881"/>
                  </a:lnTo>
                  <a:lnTo>
                    <a:pt x="3778" y="865"/>
                  </a:lnTo>
                  <a:lnTo>
                    <a:pt x="3797" y="853"/>
                  </a:lnTo>
                  <a:lnTo>
                    <a:pt x="3816" y="840"/>
                  </a:lnTo>
                  <a:lnTo>
                    <a:pt x="3835" y="837"/>
                  </a:lnTo>
                  <a:lnTo>
                    <a:pt x="3856" y="834"/>
                  </a:lnTo>
                  <a:lnTo>
                    <a:pt x="3875" y="831"/>
                  </a:lnTo>
                  <a:lnTo>
                    <a:pt x="3903" y="837"/>
                  </a:lnTo>
                  <a:lnTo>
                    <a:pt x="3935" y="843"/>
                  </a:lnTo>
                  <a:lnTo>
                    <a:pt x="3966" y="856"/>
                  </a:lnTo>
                  <a:lnTo>
                    <a:pt x="3984" y="871"/>
                  </a:lnTo>
                  <a:lnTo>
                    <a:pt x="3991" y="887"/>
                  </a:lnTo>
                  <a:lnTo>
                    <a:pt x="3991" y="906"/>
                  </a:lnTo>
                  <a:lnTo>
                    <a:pt x="3991" y="928"/>
                  </a:lnTo>
                  <a:lnTo>
                    <a:pt x="3994" y="943"/>
                  </a:lnTo>
                  <a:lnTo>
                    <a:pt x="4006" y="965"/>
                  </a:lnTo>
                  <a:lnTo>
                    <a:pt x="4025" y="987"/>
                  </a:lnTo>
                  <a:lnTo>
                    <a:pt x="4047" y="1009"/>
                  </a:lnTo>
                  <a:lnTo>
                    <a:pt x="4059" y="1027"/>
                  </a:lnTo>
                  <a:lnTo>
                    <a:pt x="4069" y="1043"/>
                  </a:lnTo>
                  <a:lnTo>
                    <a:pt x="4075" y="1062"/>
                  </a:lnTo>
                  <a:lnTo>
                    <a:pt x="4084" y="1081"/>
                  </a:lnTo>
                  <a:lnTo>
                    <a:pt x="4094" y="1090"/>
                  </a:lnTo>
                  <a:lnTo>
                    <a:pt x="4116" y="1093"/>
                  </a:lnTo>
                  <a:lnTo>
                    <a:pt x="4141" y="1090"/>
                  </a:lnTo>
                  <a:lnTo>
                    <a:pt x="4166" y="1084"/>
                  </a:lnTo>
                  <a:lnTo>
                    <a:pt x="4187" y="1081"/>
                  </a:lnTo>
                  <a:lnTo>
                    <a:pt x="4203" y="1087"/>
                  </a:lnTo>
                  <a:lnTo>
                    <a:pt x="4225" y="1096"/>
                  </a:lnTo>
                  <a:lnTo>
                    <a:pt x="4250" y="1109"/>
                  </a:lnTo>
                  <a:lnTo>
                    <a:pt x="4272" y="1118"/>
                  </a:lnTo>
                  <a:lnTo>
                    <a:pt x="4287" y="1127"/>
                  </a:lnTo>
                  <a:lnTo>
                    <a:pt x="4291" y="1131"/>
                  </a:lnTo>
                  <a:lnTo>
                    <a:pt x="4291" y="1137"/>
                  </a:lnTo>
                  <a:lnTo>
                    <a:pt x="4284" y="1152"/>
                  </a:lnTo>
                  <a:lnTo>
                    <a:pt x="4275" y="1174"/>
                  </a:lnTo>
                  <a:lnTo>
                    <a:pt x="4269" y="1193"/>
                  </a:lnTo>
                  <a:lnTo>
                    <a:pt x="4259" y="1209"/>
                  </a:lnTo>
                  <a:lnTo>
                    <a:pt x="4253" y="1215"/>
                  </a:lnTo>
                  <a:lnTo>
                    <a:pt x="4244" y="1218"/>
                  </a:lnTo>
                  <a:lnTo>
                    <a:pt x="4234" y="1224"/>
                  </a:lnTo>
                  <a:lnTo>
                    <a:pt x="4225" y="1230"/>
                  </a:lnTo>
                  <a:lnTo>
                    <a:pt x="4219" y="1237"/>
                  </a:lnTo>
                  <a:lnTo>
                    <a:pt x="4206" y="1252"/>
                  </a:lnTo>
                  <a:lnTo>
                    <a:pt x="4197" y="1274"/>
                  </a:lnTo>
                  <a:lnTo>
                    <a:pt x="4194" y="1296"/>
                  </a:lnTo>
                  <a:lnTo>
                    <a:pt x="4194" y="1312"/>
                  </a:lnTo>
                  <a:lnTo>
                    <a:pt x="4200" y="1330"/>
                  </a:lnTo>
                  <a:lnTo>
                    <a:pt x="4206" y="1349"/>
                  </a:lnTo>
                  <a:lnTo>
                    <a:pt x="4209" y="1365"/>
                  </a:lnTo>
                  <a:lnTo>
                    <a:pt x="4197" y="1387"/>
                  </a:lnTo>
                  <a:lnTo>
                    <a:pt x="4181" y="1405"/>
                  </a:lnTo>
                  <a:lnTo>
                    <a:pt x="4162" y="1421"/>
                  </a:lnTo>
                  <a:lnTo>
                    <a:pt x="4137" y="1427"/>
                  </a:lnTo>
                  <a:lnTo>
                    <a:pt x="4103" y="1430"/>
                  </a:lnTo>
                  <a:lnTo>
                    <a:pt x="4078" y="1427"/>
                  </a:lnTo>
                  <a:lnTo>
                    <a:pt x="4056" y="1418"/>
                  </a:lnTo>
                  <a:lnTo>
                    <a:pt x="4034" y="1405"/>
                  </a:lnTo>
                  <a:lnTo>
                    <a:pt x="4013" y="1396"/>
                  </a:lnTo>
                  <a:lnTo>
                    <a:pt x="3991" y="1396"/>
                  </a:lnTo>
                  <a:lnTo>
                    <a:pt x="3966" y="1396"/>
                  </a:lnTo>
                  <a:lnTo>
                    <a:pt x="3944" y="1399"/>
                  </a:lnTo>
                  <a:lnTo>
                    <a:pt x="3938" y="1402"/>
                  </a:lnTo>
                  <a:lnTo>
                    <a:pt x="3928" y="1408"/>
                  </a:lnTo>
                  <a:lnTo>
                    <a:pt x="3919" y="1418"/>
                  </a:lnTo>
                  <a:lnTo>
                    <a:pt x="3910" y="1424"/>
                  </a:lnTo>
                  <a:lnTo>
                    <a:pt x="3900" y="1427"/>
                  </a:lnTo>
                  <a:lnTo>
                    <a:pt x="3869" y="1430"/>
                  </a:lnTo>
                  <a:lnTo>
                    <a:pt x="3831" y="1430"/>
                  </a:lnTo>
                  <a:lnTo>
                    <a:pt x="3800" y="1424"/>
                  </a:lnTo>
                  <a:lnTo>
                    <a:pt x="3782" y="1415"/>
                  </a:lnTo>
                  <a:lnTo>
                    <a:pt x="3760" y="1399"/>
                  </a:lnTo>
                  <a:lnTo>
                    <a:pt x="3744" y="1387"/>
                  </a:lnTo>
                  <a:lnTo>
                    <a:pt x="3725" y="1387"/>
                  </a:lnTo>
                  <a:lnTo>
                    <a:pt x="3707" y="1387"/>
                  </a:lnTo>
                  <a:lnTo>
                    <a:pt x="3688" y="1390"/>
                  </a:lnTo>
                  <a:lnTo>
                    <a:pt x="3672" y="1387"/>
                  </a:lnTo>
                  <a:lnTo>
                    <a:pt x="3660" y="1374"/>
                  </a:lnTo>
                  <a:lnTo>
                    <a:pt x="3650" y="1358"/>
                  </a:lnTo>
                  <a:lnTo>
                    <a:pt x="3644" y="1340"/>
                  </a:lnTo>
                  <a:lnTo>
                    <a:pt x="3632" y="1324"/>
                  </a:lnTo>
                  <a:lnTo>
                    <a:pt x="3625" y="1321"/>
                  </a:lnTo>
                  <a:lnTo>
                    <a:pt x="3616" y="1315"/>
                  </a:lnTo>
                  <a:lnTo>
                    <a:pt x="3604" y="1312"/>
                  </a:lnTo>
                  <a:lnTo>
                    <a:pt x="3594" y="1309"/>
                  </a:lnTo>
                  <a:lnTo>
                    <a:pt x="3585" y="1309"/>
                  </a:lnTo>
                  <a:lnTo>
                    <a:pt x="3563" y="1305"/>
                  </a:lnTo>
                  <a:lnTo>
                    <a:pt x="3538" y="1305"/>
                  </a:lnTo>
                  <a:lnTo>
                    <a:pt x="3519" y="1305"/>
                  </a:lnTo>
                  <a:lnTo>
                    <a:pt x="3504" y="1305"/>
                  </a:lnTo>
                  <a:lnTo>
                    <a:pt x="3488" y="1305"/>
                  </a:lnTo>
                  <a:lnTo>
                    <a:pt x="3472" y="1302"/>
                  </a:lnTo>
                  <a:lnTo>
                    <a:pt x="3463" y="1296"/>
                  </a:lnTo>
                  <a:lnTo>
                    <a:pt x="3457" y="1284"/>
                  </a:lnTo>
                  <a:lnTo>
                    <a:pt x="3460" y="1268"/>
                  </a:lnTo>
                  <a:lnTo>
                    <a:pt x="3463" y="1249"/>
                  </a:lnTo>
                  <a:lnTo>
                    <a:pt x="3463" y="1234"/>
                  </a:lnTo>
                  <a:lnTo>
                    <a:pt x="3466" y="1218"/>
                  </a:lnTo>
                  <a:lnTo>
                    <a:pt x="3466" y="1196"/>
                  </a:lnTo>
                  <a:lnTo>
                    <a:pt x="3463" y="1184"/>
                  </a:lnTo>
                  <a:lnTo>
                    <a:pt x="3460" y="1174"/>
                  </a:lnTo>
                  <a:lnTo>
                    <a:pt x="3454" y="1168"/>
                  </a:lnTo>
                  <a:lnTo>
                    <a:pt x="3444" y="1162"/>
                  </a:lnTo>
                  <a:lnTo>
                    <a:pt x="3435" y="1156"/>
                  </a:lnTo>
                  <a:lnTo>
                    <a:pt x="3426" y="1152"/>
                  </a:lnTo>
                  <a:lnTo>
                    <a:pt x="3419" y="1152"/>
                  </a:lnTo>
                  <a:lnTo>
                    <a:pt x="3404" y="1156"/>
                  </a:lnTo>
                  <a:lnTo>
                    <a:pt x="3388" y="1168"/>
                  </a:lnTo>
                  <a:lnTo>
                    <a:pt x="3372" y="1180"/>
                  </a:lnTo>
                  <a:lnTo>
                    <a:pt x="3363" y="1196"/>
                  </a:lnTo>
                  <a:lnTo>
                    <a:pt x="3363" y="1212"/>
                  </a:lnTo>
                  <a:lnTo>
                    <a:pt x="3363" y="1234"/>
                  </a:lnTo>
                  <a:lnTo>
                    <a:pt x="3366" y="1255"/>
                  </a:lnTo>
                  <a:lnTo>
                    <a:pt x="3363" y="1271"/>
                  </a:lnTo>
                  <a:lnTo>
                    <a:pt x="3360" y="1277"/>
                  </a:lnTo>
                  <a:lnTo>
                    <a:pt x="3351" y="1284"/>
                  </a:lnTo>
                  <a:lnTo>
                    <a:pt x="3341" y="1293"/>
                  </a:lnTo>
                  <a:lnTo>
                    <a:pt x="3335" y="1299"/>
                  </a:lnTo>
                  <a:lnTo>
                    <a:pt x="3329" y="1305"/>
                  </a:lnTo>
                  <a:lnTo>
                    <a:pt x="3326" y="1321"/>
                  </a:lnTo>
                  <a:lnTo>
                    <a:pt x="3326" y="1340"/>
                  </a:lnTo>
                  <a:lnTo>
                    <a:pt x="3326" y="1358"/>
                  </a:lnTo>
                  <a:lnTo>
                    <a:pt x="3322" y="1374"/>
                  </a:lnTo>
                  <a:lnTo>
                    <a:pt x="3313" y="1383"/>
                  </a:lnTo>
                  <a:lnTo>
                    <a:pt x="3294" y="1393"/>
                  </a:lnTo>
                  <a:lnTo>
                    <a:pt x="3276" y="1402"/>
                  </a:lnTo>
                  <a:lnTo>
                    <a:pt x="3266" y="1412"/>
                  </a:lnTo>
                  <a:lnTo>
                    <a:pt x="3260" y="1437"/>
                  </a:lnTo>
                  <a:lnTo>
                    <a:pt x="3257" y="1468"/>
                  </a:lnTo>
                  <a:lnTo>
                    <a:pt x="3260" y="1499"/>
                  </a:lnTo>
                  <a:lnTo>
                    <a:pt x="3266" y="1524"/>
                  </a:lnTo>
                  <a:lnTo>
                    <a:pt x="3269" y="1543"/>
                  </a:lnTo>
                  <a:lnTo>
                    <a:pt x="3273" y="1568"/>
                  </a:lnTo>
                  <a:lnTo>
                    <a:pt x="3279" y="1590"/>
                  </a:lnTo>
                  <a:lnTo>
                    <a:pt x="3291" y="1605"/>
                  </a:lnTo>
                  <a:lnTo>
                    <a:pt x="3304" y="1608"/>
                  </a:lnTo>
                  <a:lnTo>
                    <a:pt x="3319" y="1605"/>
                  </a:lnTo>
                  <a:lnTo>
                    <a:pt x="3338" y="1602"/>
                  </a:lnTo>
                  <a:lnTo>
                    <a:pt x="3351" y="1605"/>
                  </a:lnTo>
                  <a:lnTo>
                    <a:pt x="3376" y="1615"/>
                  </a:lnTo>
                  <a:lnTo>
                    <a:pt x="3404" y="1630"/>
                  </a:lnTo>
                  <a:lnTo>
                    <a:pt x="3426" y="1652"/>
                  </a:lnTo>
                  <a:lnTo>
                    <a:pt x="3435" y="1674"/>
                  </a:lnTo>
                  <a:lnTo>
                    <a:pt x="3432" y="1686"/>
                  </a:lnTo>
                  <a:lnTo>
                    <a:pt x="3416" y="1702"/>
                  </a:lnTo>
                  <a:lnTo>
                    <a:pt x="3401" y="1718"/>
                  </a:lnTo>
                  <a:lnTo>
                    <a:pt x="3394" y="1730"/>
                  </a:lnTo>
                  <a:lnTo>
                    <a:pt x="3397" y="1736"/>
                  </a:lnTo>
                  <a:lnTo>
                    <a:pt x="3404" y="1743"/>
                  </a:lnTo>
                  <a:lnTo>
                    <a:pt x="3413" y="1749"/>
                  </a:lnTo>
                  <a:lnTo>
                    <a:pt x="3422" y="1752"/>
                  </a:lnTo>
                  <a:lnTo>
                    <a:pt x="3429" y="1758"/>
                  </a:lnTo>
                  <a:lnTo>
                    <a:pt x="3454" y="1774"/>
                  </a:lnTo>
                  <a:lnTo>
                    <a:pt x="3482" y="1789"/>
                  </a:lnTo>
                  <a:lnTo>
                    <a:pt x="3507" y="1802"/>
                  </a:lnTo>
                  <a:lnTo>
                    <a:pt x="3529" y="1805"/>
                  </a:lnTo>
                  <a:lnTo>
                    <a:pt x="3550" y="1805"/>
                  </a:lnTo>
                  <a:lnTo>
                    <a:pt x="3569" y="1802"/>
                  </a:lnTo>
                  <a:lnTo>
                    <a:pt x="3579" y="1786"/>
                  </a:lnTo>
                  <a:lnTo>
                    <a:pt x="3585" y="1768"/>
                  </a:lnTo>
                  <a:lnTo>
                    <a:pt x="3588" y="1746"/>
                  </a:lnTo>
                  <a:lnTo>
                    <a:pt x="3594" y="1730"/>
                  </a:lnTo>
                  <a:lnTo>
                    <a:pt x="3597" y="1724"/>
                  </a:lnTo>
                  <a:lnTo>
                    <a:pt x="3600" y="1714"/>
                  </a:lnTo>
                  <a:lnTo>
                    <a:pt x="3607" y="1708"/>
                  </a:lnTo>
                  <a:lnTo>
                    <a:pt x="3610" y="1702"/>
                  </a:lnTo>
                  <a:lnTo>
                    <a:pt x="3616" y="1699"/>
                  </a:lnTo>
                  <a:lnTo>
                    <a:pt x="3635" y="1699"/>
                  </a:lnTo>
                  <a:lnTo>
                    <a:pt x="3653" y="1708"/>
                  </a:lnTo>
                  <a:lnTo>
                    <a:pt x="3672" y="1718"/>
                  </a:lnTo>
                  <a:lnTo>
                    <a:pt x="3688" y="1736"/>
                  </a:lnTo>
                  <a:lnTo>
                    <a:pt x="3703" y="1761"/>
                  </a:lnTo>
                  <a:lnTo>
                    <a:pt x="3713" y="1783"/>
                  </a:lnTo>
                  <a:lnTo>
                    <a:pt x="3710" y="1802"/>
                  </a:lnTo>
                  <a:lnTo>
                    <a:pt x="3703" y="1824"/>
                  </a:lnTo>
                  <a:lnTo>
                    <a:pt x="3694" y="1849"/>
                  </a:lnTo>
                  <a:lnTo>
                    <a:pt x="3688" y="1867"/>
                  </a:lnTo>
                  <a:lnTo>
                    <a:pt x="3688" y="1892"/>
                  </a:lnTo>
                  <a:lnTo>
                    <a:pt x="3685" y="1924"/>
                  </a:lnTo>
                  <a:lnTo>
                    <a:pt x="3688" y="1952"/>
                  </a:lnTo>
                  <a:lnTo>
                    <a:pt x="3700" y="1967"/>
                  </a:lnTo>
                  <a:lnTo>
                    <a:pt x="3716" y="1986"/>
                  </a:lnTo>
                  <a:lnTo>
                    <a:pt x="3732" y="2005"/>
                  </a:lnTo>
                  <a:lnTo>
                    <a:pt x="3744" y="2020"/>
                  </a:lnTo>
                  <a:lnTo>
                    <a:pt x="3744" y="2039"/>
                  </a:lnTo>
                  <a:lnTo>
                    <a:pt x="3744" y="2061"/>
                  </a:lnTo>
                  <a:lnTo>
                    <a:pt x="3741" y="2080"/>
                  </a:lnTo>
                  <a:lnTo>
                    <a:pt x="3741" y="2108"/>
                  </a:lnTo>
                  <a:lnTo>
                    <a:pt x="3738" y="2139"/>
                  </a:lnTo>
                  <a:lnTo>
                    <a:pt x="3741" y="2167"/>
                  </a:lnTo>
                  <a:lnTo>
                    <a:pt x="3744" y="2173"/>
                  </a:lnTo>
                  <a:lnTo>
                    <a:pt x="3747" y="2180"/>
                  </a:lnTo>
                  <a:lnTo>
                    <a:pt x="3750" y="2186"/>
                  </a:lnTo>
                  <a:lnTo>
                    <a:pt x="3757" y="2192"/>
                  </a:lnTo>
                  <a:lnTo>
                    <a:pt x="3757" y="2198"/>
                  </a:lnTo>
                  <a:lnTo>
                    <a:pt x="3757" y="2227"/>
                  </a:lnTo>
                  <a:lnTo>
                    <a:pt x="3753" y="2258"/>
                  </a:lnTo>
                  <a:lnTo>
                    <a:pt x="3741" y="2283"/>
                  </a:lnTo>
                  <a:lnTo>
                    <a:pt x="3725" y="2298"/>
                  </a:lnTo>
                  <a:lnTo>
                    <a:pt x="3703" y="2311"/>
                  </a:lnTo>
                  <a:lnTo>
                    <a:pt x="3685" y="2320"/>
                  </a:lnTo>
                  <a:lnTo>
                    <a:pt x="3678" y="2320"/>
                  </a:lnTo>
                  <a:lnTo>
                    <a:pt x="3672" y="2320"/>
                  </a:lnTo>
                  <a:lnTo>
                    <a:pt x="3663" y="2320"/>
                  </a:lnTo>
                  <a:lnTo>
                    <a:pt x="3657" y="2320"/>
                  </a:lnTo>
                  <a:lnTo>
                    <a:pt x="3650" y="2320"/>
                  </a:lnTo>
                  <a:lnTo>
                    <a:pt x="3638" y="2339"/>
                  </a:lnTo>
                  <a:lnTo>
                    <a:pt x="3632" y="2364"/>
                  </a:lnTo>
                  <a:lnTo>
                    <a:pt x="3628" y="2392"/>
                  </a:lnTo>
                  <a:lnTo>
                    <a:pt x="3619" y="2411"/>
                  </a:lnTo>
                  <a:lnTo>
                    <a:pt x="3604" y="2426"/>
                  </a:lnTo>
                  <a:lnTo>
                    <a:pt x="3582" y="2439"/>
                  </a:lnTo>
                  <a:lnTo>
                    <a:pt x="3566" y="2454"/>
                  </a:lnTo>
                  <a:lnTo>
                    <a:pt x="3550" y="2470"/>
                  </a:lnTo>
                  <a:lnTo>
                    <a:pt x="3538" y="2492"/>
                  </a:lnTo>
                  <a:lnTo>
                    <a:pt x="3525" y="2514"/>
                  </a:lnTo>
                  <a:lnTo>
                    <a:pt x="3522" y="2533"/>
                  </a:lnTo>
                  <a:lnTo>
                    <a:pt x="3516" y="2558"/>
                  </a:lnTo>
                  <a:lnTo>
                    <a:pt x="3510" y="2573"/>
                  </a:lnTo>
                  <a:lnTo>
                    <a:pt x="3507" y="2576"/>
                  </a:lnTo>
                  <a:lnTo>
                    <a:pt x="3500" y="2579"/>
                  </a:lnTo>
                  <a:lnTo>
                    <a:pt x="3491" y="2579"/>
                  </a:lnTo>
                  <a:lnTo>
                    <a:pt x="3485" y="2579"/>
                  </a:lnTo>
                  <a:lnTo>
                    <a:pt x="3479" y="2583"/>
                  </a:lnTo>
                  <a:lnTo>
                    <a:pt x="3472" y="2586"/>
                  </a:lnTo>
                  <a:lnTo>
                    <a:pt x="3469" y="2604"/>
                  </a:lnTo>
                  <a:lnTo>
                    <a:pt x="3469" y="2629"/>
                  </a:lnTo>
                  <a:lnTo>
                    <a:pt x="3472" y="2657"/>
                  </a:lnTo>
                  <a:lnTo>
                    <a:pt x="3472" y="2676"/>
                  </a:lnTo>
                  <a:lnTo>
                    <a:pt x="3472" y="2707"/>
                  </a:lnTo>
                  <a:lnTo>
                    <a:pt x="3472" y="2745"/>
                  </a:lnTo>
                  <a:lnTo>
                    <a:pt x="3472" y="2773"/>
                  </a:lnTo>
                  <a:lnTo>
                    <a:pt x="3479" y="2801"/>
                  </a:lnTo>
                  <a:lnTo>
                    <a:pt x="3485" y="2829"/>
                  </a:lnTo>
                  <a:lnTo>
                    <a:pt x="3494" y="2854"/>
                  </a:lnTo>
                  <a:lnTo>
                    <a:pt x="3513" y="2867"/>
                  </a:lnTo>
                  <a:lnTo>
                    <a:pt x="3535" y="2879"/>
                  </a:lnTo>
                  <a:lnTo>
                    <a:pt x="3557" y="2885"/>
                  </a:lnTo>
                  <a:lnTo>
                    <a:pt x="3569" y="2885"/>
                  </a:lnTo>
                  <a:lnTo>
                    <a:pt x="3588" y="2882"/>
                  </a:lnTo>
                  <a:lnTo>
                    <a:pt x="3607" y="2882"/>
                  </a:lnTo>
                  <a:lnTo>
                    <a:pt x="3619" y="2885"/>
                  </a:lnTo>
                  <a:lnTo>
                    <a:pt x="3625" y="2892"/>
                  </a:lnTo>
                  <a:lnTo>
                    <a:pt x="3635" y="2898"/>
                  </a:lnTo>
                  <a:lnTo>
                    <a:pt x="3641" y="2910"/>
                  </a:lnTo>
                  <a:lnTo>
                    <a:pt x="3647" y="2920"/>
                  </a:lnTo>
                  <a:lnTo>
                    <a:pt x="3650" y="2929"/>
                  </a:lnTo>
                  <a:lnTo>
                    <a:pt x="3653" y="2954"/>
                  </a:lnTo>
                  <a:lnTo>
                    <a:pt x="3653" y="2985"/>
                  </a:lnTo>
                  <a:lnTo>
                    <a:pt x="3650" y="3010"/>
                  </a:lnTo>
                  <a:lnTo>
                    <a:pt x="3641" y="3029"/>
                  </a:lnTo>
                  <a:lnTo>
                    <a:pt x="3632" y="3048"/>
                  </a:lnTo>
                  <a:lnTo>
                    <a:pt x="3619" y="3063"/>
                  </a:lnTo>
                  <a:lnTo>
                    <a:pt x="3616" y="3073"/>
                  </a:lnTo>
                  <a:lnTo>
                    <a:pt x="3607" y="3079"/>
                  </a:lnTo>
                  <a:lnTo>
                    <a:pt x="3600" y="3088"/>
                  </a:lnTo>
                  <a:lnTo>
                    <a:pt x="3594" y="3095"/>
                  </a:lnTo>
                  <a:lnTo>
                    <a:pt x="3591" y="3104"/>
                  </a:lnTo>
                  <a:lnTo>
                    <a:pt x="3579" y="3135"/>
                  </a:lnTo>
                  <a:lnTo>
                    <a:pt x="3566" y="3173"/>
                  </a:lnTo>
                  <a:lnTo>
                    <a:pt x="3554" y="3204"/>
                  </a:lnTo>
                  <a:lnTo>
                    <a:pt x="3547" y="3210"/>
                  </a:lnTo>
                  <a:lnTo>
                    <a:pt x="3538" y="3220"/>
                  </a:lnTo>
                  <a:lnTo>
                    <a:pt x="3529" y="3226"/>
                  </a:lnTo>
                  <a:lnTo>
                    <a:pt x="3519" y="3235"/>
                  </a:lnTo>
                  <a:lnTo>
                    <a:pt x="3513" y="3245"/>
                  </a:lnTo>
                  <a:lnTo>
                    <a:pt x="3500" y="3266"/>
                  </a:lnTo>
                  <a:lnTo>
                    <a:pt x="3491" y="3298"/>
                  </a:lnTo>
                  <a:lnTo>
                    <a:pt x="3485" y="3323"/>
                  </a:lnTo>
                  <a:lnTo>
                    <a:pt x="3488" y="3341"/>
                  </a:lnTo>
                  <a:lnTo>
                    <a:pt x="3497" y="3363"/>
                  </a:lnTo>
                  <a:lnTo>
                    <a:pt x="3507" y="3385"/>
                  </a:lnTo>
                  <a:lnTo>
                    <a:pt x="3513" y="3404"/>
                  </a:lnTo>
                  <a:lnTo>
                    <a:pt x="3510" y="3422"/>
                  </a:lnTo>
                  <a:lnTo>
                    <a:pt x="3507" y="3441"/>
                  </a:lnTo>
                  <a:lnTo>
                    <a:pt x="3497" y="3457"/>
                  </a:lnTo>
                  <a:lnTo>
                    <a:pt x="3494" y="3463"/>
                  </a:lnTo>
                  <a:lnTo>
                    <a:pt x="3485" y="3466"/>
                  </a:lnTo>
                  <a:lnTo>
                    <a:pt x="3475" y="3472"/>
                  </a:lnTo>
                  <a:lnTo>
                    <a:pt x="3466" y="3476"/>
                  </a:lnTo>
                  <a:lnTo>
                    <a:pt x="3457" y="3482"/>
                  </a:lnTo>
                  <a:lnTo>
                    <a:pt x="3450" y="3485"/>
                  </a:lnTo>
                  <a:lnTo>
                    <a:pt x="3444" y="3507"/>
                  </a:lnTo>
                  <a:lnTo>
                    <a:pt x="3441" y="3535"/>
                  </a:lnTo>
                  <a:lnTo>
                    <a:pt x="3435" y="3560"/>
                  </a:lnTo>
                  <a:lnTo>
                    <a:pt x="3426" y="3582"/>
                  </a:lnTo>
                  <a:lnTo>
                    <a:pt x="3413" y="3610"/>
                  </a:lnTo>
                  <a:lnTo>
                    <a:pt x="3404" y="3632"/>
                  </a:lnTo>
                  <a:lnTo>
                    <a:pt x="3391" y="3663"/>
                  </a:lnTo>
                  <a:lnTo>
                    <a:pt x="3376" y="3697"/>
                  </a:lnTo>
                  <a:lnTo>
                    <a:pt x="3360" y="3725"/>
                  </a:lnTo>
                  <a:lnTo>
                    <a:pt x="3351" y="3735"/>
                  </a:lnTo>
                  <a:lnTo>
                    <a:pt x="3341" y="3741"/>
                  </a:lnTo>
                  <a:lnTo>
                    <a:pt x="3329" y="3750"/>
                  </a:lnTo>
                  <a:lnTo>
                    <a:pt x="3319" y="3760"/>
                  </a:lnTo>
                  <a:lnTo>
                    <a:pt x="3313" y="3769"/>
                  </a:lnTo>
                  <a:lnTo>
                    <a:pt x="3310" y="3785"/>
                  </a:lnTo>
                  <a:lnTo>
                    <a:pt x="3310" y="3807"/>
                  </a:lnTo>
                  <a:lnTo>
                    <a:pt x="3313" y="3828"/>
                  </a:lnTo>
                  <a:lnTo>
                    <a:pt x="3313" y="3847"/>
                  </a:lnTo>
                  <a:lnTo>
                    <a:pt x="3310" y="3866"/>
                  </a:lnTo>
                  <a:lnTo>
                    <a:pt x="3304" y="3891"/>
                  </a:lnTo>
                  <a:lnTo>
                    <a:pt x="3297" y="3906"/>
                  </a:lnTo>
                  <a:lnTo>
                    <a:pt x="3294" y="3913"/>
                  </a:lnTo>
                  <a:lnTo>
                    <a:pt x="3288" y="3916"/>
                  </a:lnTo>
                  <a:lnTo>
                    <a:pt x="3282" y="3922"/>
                  </a:lnTo>
                  <a:lnTo>
                    <a:pt x="3276" y="3925"/>
                  </a:lnTo>
                  <a:lnTo>
                    <a:pt x="3266" y="3944"/>
                  </a:lnTo>
                  <a:lnTo>
                    <a:pt x="3254" y="3966"/>
                  </a:lnTo>
                  <a:lnTo>
                    <a:pt x="3251" y="3988"/>
                  </a:lnTo>
                  <a:lnTo>
                    <a:pt x="3260" y="4006"/>
                  </a:lnTo>
                  <a:lnTo>
                    <a:pt x="3276" y="4028"/>
                  </a:lnTo>
                  <a:lnTo>
                    <a:pt x="3288" y="4047"/>
                  </a:lnTo>
                  <a:lnTo>
                    <a:pt x="3291" y="4056"/>
                  </a:lnTo>
                  <a:lnTo>
                    <a:pt x="3291" y="4066"/>
                  </a:lnTo>
                  <a:lnTo>
                    <a:pt x="3291" y="4075"/>
                  </a:lnTo>
                  <a:lnTo>
                    <a:pt x="3291" y="4084"/>
                  </a:lnTo>
                  <a:lnTo>
                    <a:pt x="3288" y="4091"/>
                  </a:lnTo>
                  <a:lnTo>
                    <a:pt x="3276" y="4097"/>
                  </a:lnTo>
                  <a:lnTo>
                    <a:pt x="3257" y="4103"/>
                  </a:lnTo>
                  <a:lnTo>
                    <a:pt x="3235" y="4106"/>
                  </a:lnTo>
                  <a:lnTo>
                    <a:pt x="3223" y="4113"/>
                  </a:lnTo>
                  <a:lnTo>
                    <a:pt x="3219" y="4119"/>
                  </a:lnTo>
                  <a:lnTo>
                    <a:pt x="3219" y="4128"/>
                  </a:lnTo>
                  <a:lnTo>
                    <a:pt x="3216" y="4138"/>
                  </a:lnTo>
                  <a:lnTo>
                    <a:pt x="3216" y="4147"/>
                  </a:lnTo>
                  <a:lnTo>
                    <a:pt x="3216" y="4153"/>
                  </a:lnTo>
                  <a:lnTo>
                    <a:pt x="3216" y="4156"/>
                  </a:lnTo>
                  <a:lnTo>
                    <a:pt x="3216" y="4156"/>
                  </a:lnTo>
                  <a:lnTo>
                    <a:pt x="3210" y="4153"/>
                  </a:lnTo>
                  <a:lnTo>
                    <a:pt x="3204" y="4153"/>
                  </a:lnTo>
                  <a:lnTo>
                    <a:pt x="3194" y="4150"/>
                  </a:lnTo>
                  <a:lnTo>
                    <a:pt x="3188" y="4144"/>
                  </a:lnTo>
                  <a:lnTo>
                    <a:pt x="3182" y="4141"/>
                  </a:lnTo>
                  <a:lnTo>
                    <a:pt x="3173" y="4128"/>
                  </a:lnTo>
                  <a:lnTo>
                    <a:pt x="3154" y="4113"/>
                  </a:lnTo>
                  <a:lnTo>
                    <a:pt x="3132" y="4094"/>
                  </a:lnTo>
                  <a:lnTo>
                    <a:pt x="3110" y="4075"/>
                  </a:lnTo>
                  <a:lnTo>
                    <a:pt x="3091" y="4066"/>
                  </a:lnTo>
                  <a:lnTo>
                    <a:pt x="3066" y="4056"/>
                  </a:lnTo>
                  <a:lnTo>
                    <a:pt x="3038" y="4050"/>
                  </a:lnTo>
                  <a:lnTo>
                    <a:pt x="3007" y="4044"/>
                  </a:lnTo>
                  <a:lnTo>
                    <a:pt x="2985" y="4035"/>
                  </a:lnTo>
                  <a:lnTo>
                    <a:pt x="2976" y="4028"/>
                  </a:lnTo>
                  <a:lnTo>
                    <a:pt x="2970" y="4022"/>
                  </a:lnTo>
                  <a:lnTo>
                    <a:pt x="2960" y="4013"/>
                  </a:lnTo>
                  <a:lnTo>
                    <a:pt x="2954" y="4003"/>
                  </a:lnTo>
                  <a:lnTo>
                    <a:pt x="2948" y="3997"/>
                  </a:lnTo>
                  <a:lnTo>
                    <a:pt x="2932" y="3978"/>
                  </a:lnTo>
                  <a:lnTo>
                    <a:pt x="2913" y="3953"/>
                  </a:lnTo>
                  <a:lnTo>
                    <a:pt x="2898" y="3931"/>
                  </a:lnTo>
                  <a:lnTo>
                    <a:pt x="2879" y="3916"/>
                  </a:lnTo>
                  <a:lnTo>
                    <a:pt x="2857" y="3897"/>
                  </a:lnTo>
                  <a:lnTo>
                    <a:pt x="2835" y="3882"/>
                  </a:lnTo>
                  <a:lnTo>
                    <a:pt x="2817" y="3869"/>
                  </a:lnTo>
                  <a:lnTo>
                    <a:pt x="2807" y="3869"/>
                  </a:lnTo>
                  <a:lnTo>
                    <a:pt x="2795" y="3866"/>
                  </a:lnTo>
                  <a:lnTo>
                    <a:pt x="2785" y="3866"/>
                  </a:lnTo>
                  <a:lnTo>
                    <a:pt x="2776" y="3869"/>
                  </a:lnTo>
                  <a:lnTo>
                    <a:pt x="2767" y="3869"/>
                  </a:lnTo>
                  <a:lnTo>
                    <a:pt x="2751" y="3888"/>
                  </a:lnTo>
                  <a:lnTo>
                    <a:pt x="2735" y="3913"/>
                  </a:lnTo>
                  <a:lnTo>
                    <a:pt x="2717" y="3931"/>
                  </a:lnTo>
                  <a:lnTo>
                    <a:pt x="2701" y="3941"/>
                  </a:lnTo>
                  <a:lnTo>
                    <a:pt x="2682" y="3947"/>
                  </a:lnTo>
                  <a:lnTo>
                    <a:pt x="2664" y="3950"/>
                  </a:lnTo>
                  <a:lnTo>
                    <a:pt x="2639" y="3950"/>
                  </a:lnTo>
                  <a:lnTo>
                    <a:pt x="2607" y="3950"/>
                  </a:lnTo>
                  <a:lnTo>
                    <a:pt x="2582" y="3944"/>
                  </a:lnTo>
                  <a:lnTo>
                    <a:pt x="2564" y="3931"/>
                  </a:lnTo>
                  <a:lnTo>
                    <a:pt x="2542" y="3910"/>
                  </a:lnTo>
                  <a:lnTo>
                    <a:pt x="2520" y="3888"/>
                  </a:lnTo>
                  <a:lnTo>
                    <a:pt x="2501" y="3869"/>
                  </a:lnTo>
                  <a:lnTo>
                    <a:pt x="2492" y="3866"/>
                  </a:lnTo>
                  <a:lnTo>
                    <a:pt x="2482" y="3857"/>
                  </a:lnTo>
                  <a:lnTo>
                    <a:pt x="2473" y="3850"/>
                  </a:lnTo>
                  <a:lnTo>
                    <a:pt x="2461" y="3844"/>
                  </a:lnTo>
                  <a:lnTo>
                    <a:pt x="2451" y="3841"/>
                  </a:lnTo>
                  <a:lnTo>
                    <a:pt x="2426" y="3841"/>
                  </a:lnTo>
                  <a:lnTo>
                    <a:pt x="2395" y="3841"/>
                  </a:lnTo>
                  <a:lnTo>
                    <a:pt x="2364" y="3847"/>
                  </a:lnTo>
                  <a:lnTo>
                    <a:pt x="2339" y="3853"/>
                  </a:lnTo>
                  <a:lnTo>
                    <a:pt x="2317" y="3866"/>
                  </a:lnTo>
                  <a:lnTo>
                    <a:pt x="2298" y="3878"/>
                  </a:lnTo>
                  <a:lnTo>
                    <a:pt x="2279" y="3891"/>
                  </a:lnTo>
                  <a:lnTo>
                    <a:pt x="2261" y="3900"/>
                  </a:lnTo>
                  <a:lnTo>
                    <a:pt x="2239" y="3906"/>
                  </a:lnTo>
                  <a:lnTo>
                    <a:pt x="2220" y="3913"/>
                  </a:lnTo>
                  <a:lnTo>
                    <a:pt x="2198" y="3916"/>
                  </a:lnTo>
                  <a:lnTo>
                    <a:pt x="2170" y="3919"/>
                  </a:lnTo>
                  <a:lnTo>
                    <a:pt x="2142" y="3919"/>
                  </a:lnTo>
                  <a:lnTo>
                    <a:pt x="2120" y="3916"/>
                  </a:lnTo>
                  <a:lnTo>
                    <a:pt x="2111" y="3913"/>
                  </a:lnTo>
                  <a:lnTo>
                    <a:pt x="2108" y="3903"/>
                  </a:lnTo>
                  <a:lnTo>
                    <a:pt x="2101" y="3882"/>
                  </a:lnTo>
                  <a:lnTo>
                    <a:pt x="2092" y="3860"/>
                  </a:lnTo>
                  <a:lnTo>
                    <a:pt x="2086" y="3841"/>
                  </a:lnTo>
                  <a:lnTo>
                    <a:pt x="2086" y="3822"/>
                  </a:lnTo>
                  <a:lnTo>
                    <a:pt x="2083" y="3800"/>
                  </a:lnTo>
                  <a:lnTo>
                    <a:pt x="2080" y="3778"/>
                  </a:lnTo>
                  <a:lnTo>
                    <a:pt x="2073" y="3760"/>
                  </a:lnTo>
                  <a:lnTo>
                    <a:pt x="2055" y="3744"/>
                  </a:lnTo>
                  <a:lnTo>
                    <a:pt x="2023" y="3732"/>
                  </a:lnTo>
                  <a:lnTo>
                    <a:pt x="1992" y="3722"/>
                  </a:lnTo>
                  <a:lnTo>
                    <a:pt x="1967" y="3716"/>
                  </a:lnTo>
                  <a:lnTo>
                    <a:pt x="1961" y="3716"/>
                  </a:lnTo>
                  <a:lnTo>
                    <a:pt x="1955" y="3716"/>
                  </a:lnTo>
                  <a:lnTo>
                    <a:pt x="1945" y="3716"/>
                  </a:lnTo>
                  <a:lnTo>
                    <a:pt x="1939" y="3716"/>
                  </a:lnTo>
                  <a:lnTo>
                    <a:pt x="1933" y="3716"/>
                  </a:lnTo>
                  <a:lnTo>
                    <a:pt x="1923" y="3732"/>
                  </a:lnTo>
                  <a:lnTo>
                    <a:pt x="1914" y="3757"/>
                  </a:lnTo>
                  <a:lnTo>
                    <a:pt x="1908" y="3778"/>
                  </a:lnTo>
                  <a:lnTo>
                    <a:pt x="1899" y="3797"/>
                  </a:lnTo>
                  <a:lnTo>
                    <a:pt x="1883" y="3803"/>
                  </a:lnTo>
                  <a:lnTo>
                    <a:pt x="1864" y="3810"/>
                  </a:lnTo>
                  <a:lnTo>
                    <a:pt x="1845" y="3816"/>
                  </a:lnTo>
                  <a:lnTo>
                    <a:pt x="1839" y="3822"/>
                  </a:lnTo>
                  <a:lnTo>
                    <a:pt x="1830" y="3832"/>
                  </a:lnTo>
                  <a:lnTo>
                    <a:pt x="1820" y="3841"/>
                  </a:lnTo>
                  <a:lnTo>
                    <a:pt x="1811" y="3850"/>
                  </a:lnTo>
                  <a:lnTo>
                    <a:pt x="1805" y="3853"/>
                  </a:lnTo>
                  <a:lnTo>
                    <a:pt x="1789" y="3857"/>
                  </a:lnTo>
                  <a:lnTo>
                    <a:pt x="1770" y="3853"/>
                  </a:lnTo>
                  <a:lnTo>
                    <a:pt x="1752" y="3850"/>
                  </a:lnTo>
                  <a:lnTo>
                    <a:pt x="1739" y="3853"/>
                  </a:lnTo>
                  <a:lnTo>
                    <a:pt x="1736" y="3860"/>
                  </a:lnTo>
                  <a:lnTo>
                    <a:pt x="1730" y="3866"/>
                  </a:lnTo>
                  <a:lnTo>
                    <a:pt x="1727" y="3875"/>
                  </a:lnTo>
                  <a:lnTo>
                    <a:pt x="1724" y="3885"/>
                  </a:lnTo>
                  <a:lnTo>
                    <a:pt x="1721" y="3894"/>
                  </a:lnTo>
                  <a:lnTo>
                    <a:pt x="1717" y="3897"/>
                  </a:lnTo>
                  <a:lnTo>
                    <a:pt x="1708" y="3903"/>
                  </a:lnTo>
                  <a:lnTo>
                    <a:pt x="1699" y="3903"/>
                  </a:lnTo>
                  <a:lnTo>
                    <a:pt x="1689" y="3906"/>
                  </a:lnTo>
                  <a:lnTo>
                    <a:pt x="1680" y="3906"/>
                  </a:lnTo>
                  <a:lnTo>
                    <a:pt x="1671" y="3910"/>
                  </a:lnTo>
                  <a:lnTo>
                    <a:pt x="1658" y="3910"/>
                  </a:lnTo>
                  <a:lnTo>
                    <a:pt x="1642" y="3913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6" name="Freeform 13"/>
            <p:cNvSpPr>
              <a:spLocks/>
            </p:cNvSpPr>
            <p:nvPr/>
          </p:nvSpPr>
          <p:spPr bwMode="auto">
            <a:xfrm>
              <a:off x="22136101" y="-7639050"/>
              <a:ext cx="6856413" cy="8297863"/>
            </a:xfrm>
            <a:custGeom>
              <a:avLst/>
              <a:gdLst>
                <a:gd name="T0" fmla="*/ 290 w 4319"/>
                <a:gd name="T1" fmla="*/ 212 h 5227"/>
                <a:gd name="T2" fmla="*/ 528 w 4319"/>
                <a:gd name="T3" fmla="*/ 34 h 5227"/>
                <a:gd name="T4" fmla="*/ 840 w 4319"/>
                <a:gd name="T5" fmla="*/ 0 h 5227"/>
                <a:gd name="T6" fmla="*/ 1230 w 4319"/>
                <a:gd name="T7" fmla="*/ 250 h 5227"/>
                <a:gd name="T8" fmla="*/ 1415 w 4319"/>
                <a:gd name="T9" fmla="*/ 534 h 5227"/>
                <a:gd name="T10" fmla="*/ 1633 w 4319"/>
                <a:gd name="T11" fmla="*/ 934 h 5227"/>
                <a:gd name="T12" fmla="*/ 1961 w 4319"/>
                <a:gd name="T13" fmla="*/ 1043 h 5227"/>
                <a:gd name="T14" fmla="*/ 2198 w 4319"/>
                <a:gd name="T15" fmla="*/ 984 h 5227"/>
                <a:gd name="T16" fmla="*/ 2479 w 4319"/>
                <a:gd name="T17" fmla="*/ 984 h 5227"/>
                <a:gd name="T18" fmla="*/ 2729 w 4319"/>
                <a:gd name="T19" fmla="*/ 959 h 5227"/>
                <a:gd name="T20" fmla="*/ 2951 w 4319"/>
                <a:gd name="T21" fmla="*/ 865 h 5227"/>
                <a:gd name="T22" fmla="*/ 3185 w 4319"/>
                <a:gd name="T23" fmla="*/ 1093 h 5227"/>
                <a:gd name="T24" fmla="*/ 3294 w 4319"/>
                <a:gd name="T25" fmla="*/ 1102 h 5227"/>
                <a:gd name="T26" fmla="*/ 3388 w 4319"/>
                <a:gd name="T27" fmla="*/ 1330 h 5227"/>
                <a:gd name="T28" fmla="*/ 3457 w 4319"/>
                <a:gd name="T29" fmla="*/ 1608 h 5227"/>
                <a:gd name="T30" fmla="*/ 3547 w 4319"/>
                <a:gd name="T31" fmla="*/ 1605 h 5227"/>
                <a:gd name="T32" fmla="*/ 3741 w 4319"/>
                <a:gd name="T33" fmla="*/ 1627 h 5227"/>
                <a:gd name="T34" fmla="*/ 3941 w 4319"/>
                <a:gd name="T35" fmla="*/ 1796 h 5227"/>
                <a:gd name="T36" fmla="*/ 4119 w 4319"/>
                <a:gd name="T37" fmla="*/ 1811 h 5227"/>
                <a:gd name="T38" fmla="*/ 4203 w 4319"/>
                <a:gd name="T39" fmla="*/ 1736 h 5227"/>
                <a:gd name="T40" fmla="*/ 4188 w 4319"/>
                <a:gd name="T41" fmla="*/ 2024 h 5227"/>
                <a:gd name="T42" fmla="*/ 4281 w 4319"/>
                <a:gd name="T43" fmla="*/ 2398 h 5227"/>
                <a:gd name="T44" fmla="*/ 4256 w 4319"/>
                <a:gd name="T45" fmla="*/ 2785 h 5227"/>
                <a:gd name="T46" fmla="*/ 4000 w 4319"/>
                <a:gd name="T47" fmla="*/ 3073 h 5227"/>
                <a:gd name="T48" fmla="*/ 3928 w 4319"/>
                <a:gd name="T49" fmla="*/ 3210 h 5227"/>
                <a:gd name="T50" fmla="*/ 4100 w 4319"/>
                <a:gd name="T51" fmla="*/ 3451 h 5227"/>
                <a:gd name="T52" fmla="*/ 4106 w 4319"/>
                <a:gd name="T53" fmla="*/ 3635 h 5227"/>
                <a:gd name="T54" fmla="*/ 4184 w 4319"/>
                <a:gd name="T55" fmla="*/ 3925 h 5227"/>
                <a:gd name="T56" fmla="*/ 4131 w 4319"/>
                <a:gd name="T57" fmla="*/ 4219 h 5227"/>
                <a:gd name="T58" fmla="*/ 4222 w 4319"/>
                <a:gd name="T59" fmla="*/ 4440 h 5227"/>
                <a:gd name="T60" fmla="*/ 3847 w 4319"/>
                <a:gd name="T61" fmla="*/ 4387 h 5227"/>
                <a:gd name="T62" fmla="*/ 3544 w 4319"/>
                <a:gd name="T63" fmla="*/ 4372 h 5227"/>
                <a:gd name="T64" fmla="*/ 3391 w 4319"/>
                <a:gd name="T65" fmla="*/ 4653 h 5227"/>
                <a:gd name="T66" fmla="*/ 3238 w 4319"/>
                <a:gd name="T67" fmla="*/ 5049 h 5227"/>
                <a:gd name="T68" fmla="*/ 3095 w 4319"/>
                <a:gd name="T69" fmla="*/ 5062 h 5227"/>
                <a:gd name="T70" fmla="*/ 2945 w 4319"/>
                <a:gd name="T71" fmla="*/ 4959 h 5227"/>
                <a:gd name="T72" fmla="*/ 2807 w 4319"/>
                <a:gd name="T73" fmla="*/ 4912 h 5227"/>
                <a:gd name="T74" fmla="*/ 2629 w 4319"/>
                <a:gd name="T75" fmla="*/ 4918 h 5227"/>
                <a:gd name="T76" fmla="*/ 2536 w 4319"/>
                <a:gd name="T77" fmla="*/ 5140 h 5227"/>
                <a:gd name="T78" fmla="*/ 2158 w 4319"/>
                <a:gd name="T79" fmla="*/ 5196 h 5227"/>
                <a:gd name="T80" fmla="*/ 1986 w 4319"/>
                <a:gd name="T81" fmla="*/ 5205 h 5227"/>
                <a:gd name="T82" fmla="*/ 1774 w 4319"/>
                <a:gd name="T83" fmla="*/ 5134 h 5227"/>
                <a:gd name="T84" fmla="*/ 1886 w 4319"/>
                <a:gd name="T85" fmla="*/ 4899 h 5227"/>
                <a:gd name="T86" fmla="*/ 1880 w 4319"/>
                <a:gd name="T87" fmla="*/ 4522 h 5227"/>
                <a:gd name="T88" fmla="*/ 1527 w 4319"/>
                <a:gd name="T89" fmla="*/ 4303 h 5227"/>
                <a:gd name="T90" fmla="*/ 1387 w 4319"/>
                <a:gd name="T91" fmla="*/ 4041 h 5227"/>
                <a:gd name="T92" fmla="*/ 1215 w 4319"/>
                <a:gd name="T93" fmla="*/ 3944 h 5227"/>
                <a:gd name="T94" fmla="*/ 1080 w 4319"/>
                <a:gd name="T95" fmla="*/ 4106 h 5227"/>
                <a:gd name="T96" fmla="*/ 856 w 4319"/>
                <a:gd name="T97" fmla="*/ 4016 h 5227"/>
                <a:gd name="T98" fmla="*/ 575 w 4319"/>
                <a:gd name="T99" fmla="*/ 4000 h 5227"/>
                <a:gd name="T100" fmla="*/ 340 w 4319"/>
                <a:gd name="T101" fmla="*/ 3835 h 5227"/>
                <a:gd name="T102" fmla="*/ 378 w 4319"/>
                <a:gd name="T103" fmla="*/ 3516 h 5227"/>
                <a:gd name="T104" fmla="*/ 303 w 4319"/>
                <a:gd name="T105" fmla="*/ 3066 h 5227"/>
                <a:gd name="T106" fmla="*/ 237 w 4319"/>
                <a:gd name="T107" fmla="*/ 2676 h 5227"/>
                <a:gd name="T108" fmla="*/ 119 w 4319"/>
                <a:gd name="T109" fmla="*/ 2351 h 5227"/>
                <a:gd name="T110" fmla="*/ 84 w 4319"/>
                <a:gd name="T111" fmla="*/ 2039 h 5227"/>
                <a:gd name="T112" fmla="*/ 144 w 4319"/>
                <a:gd name="T113" fmla="*/ 1817 h 5227"/>
                <a:gd name="T114" fmla="*/ 16 w 4319"/>
                <a:gd name="T115" fmla="*/ 1483 h 5227"/>
                <a:gd name="T116" fmla="*/ 222 w 4319"/>
                <a:gd name="T117" fmla="*/ 1393 h 5227"/>
                <a:gd name="T118" fmla="*/ 253 w 4319"/>
                <a:gd name="T119" fmla="*/ 1162 h 5227"/>
                <a:gd name="T120" fmla="*/ 422 w 4319"/>
                <a:gd name="T121" fmla="*/ 968 h 5227"/>
                <a:gd name="T122" fmla="*/ 300 w 4319"/>
                <a:gd name="T123" fmla="*/ 659 h 5227"/>
                <a:gd name="T124" fmla="*/ 169 w 4319"/>
                <a:gd name="T125" fmla="*/ 543 h 5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19" h="5227">
                  <a:moveTo>
                    <a:pt x="159" y="515"/>
                  </a:moveTo>
                  <a:lnTo>
                    <a:pt x="159" y="503"/>
                  </a:lnTo>
                  <a:lnTo>
                    <a:pt x="159" y="493"/>
                  </a:lnTo>
                  <a:lnTo>
                    <a:pt x="162" y="465"/>
                  </a:lnTo>
                  <a:lnTo>
                    <a:pt x="172" y="434"/>
                  </a:lnTo>
                  <a:lnTo>
                    <a:pt x="187" y="409"/>
                  </a:lnTo>
                  <a:lnTo>
                    <a:pt x="200" y="403"/>
                  </a:lnTo>
                  <a:lnTo>
                    <a:pt x="219" y="397"/>
                  </a:lnTo>
                  <a:lnTo>
                    <a:pt x="237" y="390"/>
                  </a:lnTo>
                  <a:lnTo>
                    <a:pt x="253" y="384"/>
                  </a:lnTo>
                  <a:lnTo>
                    <a:pt x="269" y="369"/>
                  </a:lnTo>
                  <a:lnTo>
                    <a:pt x="287" y="347"/>
                  </a:lnTo>
                  <a:lnTo>
                    <a:pt x="297" y="328"/>
                  </a:lnTo>
                  <a:lnTo>
                    <a:pt x="300" y="312"/>
                  </a:lnTo>
                  <a:lnTo>
                    <a:pt x="303" y="291"/>
                  </a:lnTo>
                  <a:lnTo>
                    <a:pt x="303" y="275"/>
                  </a:lnTo>
                  <a:lnTo>
                    <a:pt x="297" y="247"/>
                  </a:lnTo>
                  <a:lnTo>
                    <a:pt x="290" y="212"/>
                  </a:lnTo>
                  <a:lnTo>
                    <a:pt x="284" y="184"/>
                  </a:lnTo>
                  <a:lnTo>
                    <a:pt x="281" y="169"/>
                  </a:lnTo>
                  <a:lnTo>
                    <a:pt x="275" y="147"/>
                  </a:lnTo>
                  <a:lnTo>
                    <a:pt x="272" y="128"/>
                  </a:lnTo>
                  <a:lnTo>
                    <a:pt x="272" y="109"/>
                  </a:lnTo>
                  <a:lnTo>
                    <a:pt x="281" y="94"/>
                  </a:lnTo>
                  <a:lnTo>
                    <a:pt x="300" y="72"/>
                  </a:lnTo>
                  <a:lnTo>
                    <a:pt x="319" y="56"/>
                  </a:lnTo>
                  <a:lnTo>
                    <a:pt x="337" y="41"/>
                  </a:lnTo>
                  <a:lnTo>
                    <a:pt x="356" y="31"/>
                  </a:lnTo>
                  <a:lnTo>
                    <a:pt x="381" y="19"/>
                  </a:lnTo>
                  <a:lnTo>
                    <a:pt x="406" y="9"/>
                  </a:lnTo>
                  <a:lnTo>
                    <a:pt x="428" y="3"/>
                  </a:lnTo>
                  <a:lnTo>
                    <a:pt x="450" y="6"/>
                  </a:lnTo>
                  <a:lnTo>
                    <a:pt x="472" y="16"/>
                  </a:lnTo>
                  <a:lnTo>
                    <a:pt x="490" y="22"/>
                  </a:lnTo>
                  <a:lnTo>
                    <a:pt x="506" y="28"/>
                  </a:lnTo>
                  <a:lnTo>
                    <a:pt x="528" y="34"/>
                  </a:lnTo>
                  <a:lnTo>
                    <a:pt x="547" y="44"/>
                  </a:lnTo>
                  <a:lnTo>
                    <a:pt x="562" y="50"/>
                  </a:lnTo>
                  <a:lnTo>
                    <a:pt x="571" y="50"/>
                  </a:lnTo>
                  <a:lnTo>
                    <a:pt x="581" y="47"/>
                  </a:lnTo>
                  <a:lnTo>
                    <a:pt x="603" y="41"/>
                  </a:lnTo>
                  <a:lnTo>
                    <a:pt x="631" y="28"/>
                  </a:lnTo>
                  <a:lnTo>
                    <a:pt x="662" y="19"/>
                  </a:lnTo>
                  <a:lnTo>
                    <a:pt x="693" y="9"/>
                  </a:lnTo>
                  <a:lnTo>
                    <a:pt x="715" y="3"/>
                  </a:lnTo>
                  <a:lnTo>
                    <a:pt x="734" y="3"/>
                  </a:lnTo>
                  <a:lnTo>
                    <a:pt x="756" y="3"/>
                  </a:lnTo>
                  <a:lnTo>
                    <a:pt x="774" y="3"/>
                  </a:lnTo>
                  <a:lnTo>
                    <a:pt x="787" y="6"/>
                  </a:lnTo>
                  <a:lnTo>
                    <a:pt x="803" y="13"/>
                  </a:lnTo>
                  <a:lnTo>
                    <a:pt x="818" y="16"/>
                  </a:lnTo>
                  <a:lnTo>
                    <a:pt x="828" y="13"/>
                  </a:lnTo>
                  <a:lnTo>
                    <a:pt x="834" y="9"/>
                  </a:lnTo>
                  <a:lnTo>
                    <a:pt x="840" y="0"/>
                  </a:lnTo>
                  <a:lnTo>
                    <a:pt x="868" y="13"/>
                  </a:lnTo>
                  <a:lnTo>
                    <a:pt x="896" y="22"/>
                  </a:lnTo>
                  <a:lnTo>
                    <a:pt x="918" y="28"/>
                  </a:lnTo>
                  <a:lnTo>
                    <a:pt x="934" y="31"/>
                  </a:lnTo>
                  <a:lnTo>
                    <a:pt x="956" y="28"/>
                  </a:lnTo>
                  <a:lnTo>
                    <a:pt x="977" y="28"/>
                  </a:lnTo>
                  <a:lnTo>
                    <a:pt x="993" y="28"/>
                  </a:lnTo>
                  <a:lnTo>
                    <a:pt x="1012" y="47"/>
                  </a:lnTo>
                  <a:lnTo>
                    <a:pt x="1034" y="69"/>
                  </a:lnTo>
                  <a:lnTo>
                    <a:pt x="1052" y="91"/>
                  </a:lnTo>
                  <a:lnTo>
                    <a:pt x="1071" y="113"/>
                  </a:lnTo>
                  <a:lnTo>
                    <a:pt x="1093" y="141"/>
                  </a:lnTo>
                  <a:lnTo>
                    <a:pt x="1112" y="162"/>
                  </a:lnTo>
                  <a:lnTo>
                    <a:pt x="1137" y="178"/>
                  </a:lnTo>
                  <a:lnTo>
                    <a:pt x="1168" y="194"/>
                  </a:lnTo>
                  <a:lnTo>
                    <a:pt x="1199" y="209"/>
                  </a:lnTo>
                  <a:lnTo>
                    <a:pt x="1221" y="225"/>
                  </a:lnTo>
                  <a:lnTo>
                    <a:pt x="1230" y="250"/>
                  </a:lnTo>
                  <a:lnTo>
                    <a:pt x="1240" y="281"/>
                  </a:lnTo>
                  <a:lnTo>
                    <a:pt x="1246" y="315"/>
                  </a:lnTo>
                  <a:lnTo>
                    <a:pt x="1249" y="340"/>
                  </a:lnTo>
                  <a:lnTo>
                    <a:pt x="1243" y="359"/>
                  </a:lnTo>
                  <a:lnTo>
                    <a:pt x="1234" y="381"/>
                  </a:lnTo>
                  <a:lnTo>
                    <a:pt x="1224" y="403"/>
                  </a:lnTo>
                  <a:lnTo>
                    <a:pt x="1221" y="422"/>
                  </a:lnTo>
                  <a:lnTo>
                    <a:pt x="1224" y="447"/>
                  </a:lnTo>
                  <a:lnTo>
                    <a:pt x="1230" y="472"/>
                  </a:lnTo>
                  <a:lnTo>
                    <a:pt x="1243" y="497"/>
                  </a:lnTo>
                  <a:lnTo>
                    <a:pt x="1255" y="515"/>
                  </a:lnTo>
                  <a:lnTo>
                    <a:pt x="1271" y="525"/>
                  </a:lnTo>
                  <a:lnTo>
                    <a:pt x="1293" y="534"/>
                  </a:lnTo>
                  <a:lnTo>
                    <a:pt x="1312" y="540"/>
                  </a:lnTo>
                  <a:lnTo>
                    <a:pt x="1333" y="540"/>
                  </a:lnTo>
                  <a:lnTo>
                    <a:pt x="1362" y="540"/>
                  </a:lnTo>
                  <a:lnTo>
                    <a:pt x="1390" y="537"/>
                  </a:lnTo>
                  <a:lnTo>
                    <a:pt x="1415" y="534"/>
                  </a:lnTo>
                  <a:lnTo>
                    <a:pt x="1433" y="540"/>
                  </a:lnTo>
                  <a:lnTo>
                    <a:pt x="1452" y="556"/>
                  </a:lnTo>
                  <a:lnTo>
                    <a:pt x="1465" y="581"/>
                  </a:lnTo>
                  <a:lnTo>
                    <a:pt x="1477" y="606"/>
                  </a:lnTo>
                  <a:lnTo>
                    <a:pt x="1490" y="628"/>
                  </a:lnTo>
                  <a:lnTo>
                    <a:pt x="1496" y="653"/>
                  </a:lnTo>
                  <a:lnTo>
                    <a:pt x="1505" y="684"/>
                  </a:lnTo>
                  <a:lnTo>
                    <a:pt x="1515" y="715"/>
                  </a:lnTo>
                  <a:lnTo>
                    <a:pt x="1527" y="740"/>
                  </a:lnTo>
                  <a:lnTo>
                    <a:pt x="1546" y="765"/>
                  </a:lnTo>
                  <a:lnTo>
                    <a:pt x="1577" y="790"/>
                  </a:lnTo>
                  <a:lnTo>
                    <a:pt x="1602" y="818"/>
                  </a:lnTo>
                  <a:lnTo>
                    <a:pt x="1621" y="843"/>
                  </a:lnTo>
                  <a:lnTo>
                    <a:pt x="1624" y="862"/>
                  </a:lnTo>
                  <a:lnTo>
                    <a:pt x="1621" y="884"/>
                  </a:lnTo>
                  <a:lnTo>
                    <a:pt x="1618" y="906"/>
                  </a:lnTo>
                  <a:lnTo>
                    <a:pt x="1621" y="924"/>
                  </a:lnTo>
                  <a:lnTo>
                    <a:pt x="1633" y="934"/>
                  </a:lnTo>
                  <a:lnTo>
                    <a:pt x="1649" y="943"/>
                  </a:lnTo>
                  <a:lnTo>
                    <a:pt x="1668" y="952"/>
                  </a:lnTo>
                  <a:lnTo>
                    <a:pt x="1677" y="956"/>
                  </a:lnTo>
                  <a:lnTo>
                    <a:pt x="1683" y="968"/>
                  </a:lnTo>
                  <a:lnTo>
                    <a:pt x="1686" y="990"/>
                  </a:lnTo>
                  <a:lnTo>
                    <a:pt x="1689" y="1012"/>
                  </a:lnTo>
                  <a:lnTo>
                    <a:pt x="1693" y="1034"/>
                  </a:lnTo>
                  <a:lnTo>
                    <a:pt x="1696" y="1046"/>
                  </a:lnTo>
                  <a:lnTo>
                    <a:pt x="1702" y="1052"/>
                  </a:lnTo>
                  <a:lnTo>
                    <a:pt x="1721" y="1065"/>
                  </a:lnTo>
                  <a:lnTo>
                    <a:pt x="1746" y="1074"/>
                  </a:lnTo>
                  <a:lnTo>
                    <a:pt x="1771" y="1084"/>
                  </a:lnTo>
                  <a:lnTo>
                    <a:pt x="1792" y="1087"/>
                  </a:lnTo>
                  <a:lnTo>
                    <a:pt x="1827" y="1084"/>
                  </a:lnTo>
                  <a:lnTo>
                    <a:pt x="1867" y="1074"/>
                  </a:lnTo>
                  <a:lnTo>
                    <a:pt x="1908" y="1062"/>
                  </a:lnTo>
                  <a:lnTo>
                    <a:pt x="1942" y="1052"/>
                  </a:lnTo>
                  <a:lnTo>
                    <a:pt x="1961" y="1043"/>
                  </a:lnTo>
                  <a:lnTo>
                    <a:pt x="1983" y="1034"/>
                  </a:lnTo>
                  <a:lnTo>
                    <a:pt x="2002" y="1027"/>
                  </a:lnTo>
                  <a:lnTo>
                    <a:pt x="2030" y="1027"/>
                  </a:lnTo>
                  <a:lnTo>
                    <a:pt x="2064" y="1031"/>
                  </a:lnTo>
                  <a:lnTo>
                    <a:pt x="2092" y="1031"/>
                  </a:lnTo>
                  <a:lnTo>
                    <a:pt x="2111" y="1034"/>
                  </a:lnTo>
                  <a:lnTo>
                    <a:pt x="2130" y="1034"/>
                  </a:lnTo>
                  <a:lnTo>
                    <a:pt x="2148" y="1034"/>
                  </a:lnTo>
                  <a:lnTo>
                    <a:pt x="2164" y="1027"/>
                  </a:lnTo>
                  <a:lnTo>
                    <a:pt x="2164" y="1024"/>
                  </a:lnTo>
                  <a:lnTo>
                    <a:pt x="2164" y="1018"/>
                  </a:lnTo>
                  <a:lnTo>
                    <a:pt x="2164" y="1012"/>
                  </a:lnTo>
                  <a:lnTo>
                    <a:pt x="2161" y="1006"/>
                  </a:lnTo>
                  <a:lnTo>
                    <a:pt x="2161" y="996"/>
                  </a:lnTo>
                  <a:lnTo>
                    <a:pt x="2161" y="993"/>
                  </a:lnTo>
                  <a:lnTo>
                    <a:pt x="2164" y="987"/>
                  </a:lnTo>
                  <a:lnTo>
                    <a:pt x="2177" y="984"/>
                  </a:lnTo>
                  <a:lnTo>
                    <a:pt x="2198" y="984"/>
                  </a:lnTo>
                  <a:lnTo>
                    <a:pt x="2217" y="987"/>
                  </a:lnTo>
                  <a:lnTo>
                    <a:pt x="2233" y="993"/>
                  </a:lnTo>
                  <a:lnTo>
                    <a:pt x="2252" y="1002"/>
                  </a:lnTo>
                  <a:lnTo>
                    <a:pt x="2273" y="1018"/>
                  </a:lnTo>
                  <a:lnTo>
                    <a:pt x="2295" y="1034"/>
                  </a:lnTo>
                  <a:lnTo>
                    <a:pt x="2314" y="1043"/>
                  </a:lnTo>
                  <a:lnTo>
                    <a:pt x="2336" y="1046"/>
                  </a:lnTo>
                  <a:lnTo>
                    <a:pt x="2364" y="1043"/>
                  </a:lnTo>
                  <a:lnTo>
                    <a:pt x="2389" y="1037"/>
                  </a:lnTo>
                  <a:lnTo>
                    <a:pt x="2411" y="1027"/>
                  </a:lnTo>
                  <a:lnTo>
                    <a:pt x="2417" y="1024"/>
                  </a:lnTo>
                  <a:lnTo>
                    <a:pt x="2420" y="1015"/>
                  </a:lnTo>
                  <a:lnTo>
                    <a:pt x="2426" y="1009"/>
                  </a:lnTo>
                  <a:lnTo>
                    <a:pt x="2430" y="999"/>
                  </a:lnTo>
                  <a:lnTo>
                    <a:pt x="2436" y="993"/>
                  </a:lnTo>
                  <a:lnTo>
                    <a:pt x="2442" y="987"/>
                  </a:lnTo>
                  <a:lnTo>
                    <a:pt x="2458" y="984"/>
                  </a:lnTo>
                  <a:lnTo>
                    <a:pt x="2479" y="984"/>
                  </a:lnTo>
                  <a:lnTo>
                    <a:pt x="2501" y="987"/>
                  </a:lnTo>
                  <a:lnTo>
                    <a:pt x="2517" y="987"/>
                  </a:lnTo>
                  <a:lnTo>
                    <a:pt x="2536" y="990"/>
                  </a:lnTo>
                  <a:lnTo>
                    <a:pt x="2558" y="996"/>
                  </a:lnTo>
                  <a:lnTo>
                    <a:pt x="2579" y="999"/>
                  </a:lnTo>
                  <a:lnTo>
                    <a:pt x="2598" y="996"/>
                  </a:lnTo>
                  <a:lnTo>
                    <a:pt x="2601" y="993"/>
                  </a:lnTo>
                  <a:lnTo>
                    <a:pt x="2604" y="984"/>
                  </a:lnTo>
                  <a:lnTo>
                    <a:pt x="2611" y="977"/>
                  </a:lnTo>
                  <a:lnTo>
                    <a:pt x="2614" y="971"/>
                  </a:lnTo>
                  <a:lnTo>
                    <a:pt x="2617" y="968"/>
                  </a:lnTo>
                  <a:lnTo>
                    <a:pt x="2636" y="965"/>
                  </a:lnTo>
                  <a:lnTo>
                    <a:pt x="2657" y="965"/>
                  </a:lnTo>
                  <a:lnTo>
                    <a:pt x="2682" y="968"/>
                  </a:lnTo>
                  <a:lnTo>
                    <a:pt x="2701" y="968"/>
                  </a:lnTo>
                  <a:lnTo>
                    <a:pt x="2711" y="965"/>
                  </a:lnTo>
                  <a:lnTo>
                    <a:pt x="2720" y="962"/>
                  </a:lnTo>
                  <a:lnTo>
                    <a:pt x="2729" y="959"/>
                  </a:lnTo>
                  <a:lnTo>
                    <a:pt x="2739" y="956"/>
                  </a:lnTo>
                  <a:lnTo>
                    <a:pt x="2742" y="949"/>
                  </a:lnTo>
                  <a:lnTo>
                    <a:pt x="2745" y="934"/>
                  </a:lnTo>
                  <a:lnTo>
                    <a:pt x="2745" y="912"/>
                  </a:lnTo>
                  <a:lnTo>
                    <a:pt x="2742" y="893"/>
                  </a:lnTo>
                  <a:lnTo>
                    <a:pt x="2742" y="874"/>
                  </a:lnTo>
                  <a:lnTo>
                    <a:pt x="2748" y="865"/>
                  </a:lnTo>
                  <a:lnTo>
                    <a:pt x="2754" y="856"/>
                  </a:lnTo>
                  <a:lnTo>
                    <a:pt x="2761" y="843"/>
                  </a:lnTo>
                  <a:lnTo>
                    <a:pt x="2770" y="834"/>
                  </a:lnTo>
                  <a:lnTo>
                    <a:pt x="2779" y="831"/>
                  </a:lnTo>
                  <a:lnTo>
                    <a:pt x="2801" y="824"/>
                  </a:lnTo>
                  <a:lnTo>
                    <a:pt x="2826" y="824"/>
                  </a:lnTo>
                  <a:lnTo>
                    <a:pt x="2854" y="824"/>
                  </a:lnTo>
                  <a:lnTo>
                    <a:pt x="2879" y="831"/>
                  </a:lnTo>
                  <a:lnTo>
                    <a:pt x="2901" y="837"/>
                  </a:lnTo>
                  <a:lnTo>
                    <a:pt x="2926" y="853"/>
                  </a:lnTo>
                  <a:lnTo>
                    <a:pt x="2951" y="865"/>
                  </a:lnTo>
                  <a:lnTo>
                    <a:pt x="2973" y="874"/>
                  </a:lnTo>
                  <a:lnTo>
                    <a:pt x="3001" y="878"/>
                  </a:lnTo>
                  <a:lnTo>
                    <a:pt x="3032" y="874"/>
                  </a:lnTo>
                  <a:lnTo>
                    <a:pt x="3067" y="871"/>
                  </a:lnTo>
                  <a:lnTo>
                    <a:pt x="3092" y="874"/>
                  </a:lnTo>
                  <a:lnTo>
                    <a:pt x="3123" y="890"/>
                  </a:lnTo>
                  <a:lnTo>
                    <a:pt x="3154" y="918"/>
                  </a:lnTo>
                  <a:lnTo>
                    <a:pt x="3185" y="946"/>
                  </a:lnTo>
                  <a:lnTo>
                    <a:pt x="3204" y="971"/>
                  </a:lnTo>
                  <a:lnTo>
                    <a:pt x="3213" y="996"/>
                  </a:lnTo>
                  <a:lnTo>
                    <a:pt x="3220" y="1024"/>
                  </a:lnTo>
                  <a:lnTo>
                    <a:pt x="3216" y="1049"/>
                  </a:lnTo>
                  <a:lnTo>
                    <a:pt x="3213" y="1056"/>
                  </a:lnTo>
                  <a:lnTo>
                    <a:pt x="3207" y="1062"/>
                  </a:lnTo>
                  <a:lnTo>
                    <a:pt x="3198" y="1071"/>
                  </a:lnTo>
                  <a:lnTo>
                    <a:pt x="3191" y="1077"/>
                  </a:lnTo>
                  <a:lnTo>
                    <a:pt x="3188" y="1084"/>
                  </a:lnTo>
                  <a:lnTo>
                    <a:pt x="3185" y="1093"/>
                  </a:lnTo>
                  <a:lnTo>
                    <a:pt x="3188" y="1102"/>
                  </a:lnTo>
                  <a:lnTo>
                    <a:pt x="3188" y="1112"/>
                  </a:lnTo>
                  <a:lnTo>
                    <a:pt x="3195" y="1121"/>
                  </a:lnTo>
                  <a:lnTo>
                    <a:pt x="3198" y="1124"/>
                  </a:lnTo>
                  <a:lnTo>
                    <a:pt x="3210" y="1130"/>
                  </a:lnTo>
                  <a:lnTo>
                    <a:pt x="3229" y="1134"/>
                  </a:lnTo>
                  <a:lnTo>
                    <a:pt x="3248" y="1130"/>
                  </a:lnTo>
                  <a:lnTo>
                    <a:pt x="3260" y="1124"/>
                  </a:lnTo>
                  <a:lnTo>
                    <a:pt x="3263" y="1121"/>
                  </a:lnTo>
                  <a:lnTo>
                    <a:pt x="3263" y="1118"/>
                  </a:lnTo>
                  <a:lnTo>
                    <a:pt x="3260" y="1112"/>
                  </a:lnTo>
                  <a:lnTo>
                    <a:pt x="3260" y="1105"/>
                  </a:lnTo>
                  <a:lnTo>
                    <a:pt x="3260" y="1102"/>
                  </a:lnTo>
                  <a:lnTo>
                    <a:pt x="3266" y="1099"/>
                  </a:lnTo>
                  <a:lnTo>
                    <a:pt x="3273" y="1099"/>
                  </a:lnTo>
                  <a:lnTo>
                    <a:pt x="3282" y="1099"/>
                  </a:lnTo>
                  <a:lnTo>
                    <a:pt x="3288" y="1099"/>
                  </a:lnTo>
                  <a:lnTo>
                    <a:pt x="3294" y="1102"/>
                  </a:lnTo>
                  <a:lnTo>
                    <a:pt x="3301" y="1109"/>
                  </a:lnTo>
                  <a:lnTo>
                    <a:pt x="3304" y="1118"/>
                  </a:lnTo>
                  <a:lnTo>
                    <a:pt x="3307" y="1127"/>
                  </a:lnTo>
                  <a:lnTo>
                    <a:pt x="3310" y="1137"/>
                  </a:lnTo>
                  <a:lnTo>
                    <a:pt x="3313" y="1146"/>
                  </a:lnTo>
                  <a:lnTo>
                    <a:pt x="3316" y="1152"/>
                  </a:lnTo>
                  <a:lnTo>
                    <a:pt x="3335" y="1159"/>
                  </a:lnTo>
                  <a:lnTo>
                    <a:pt x="3357" y="1162"/>
                  </a:lnTo>
                  <a:lnTo>
                    <a:pt x="3379" y="1168"/>
                  </a:lnTo>
                  <a:lnTo>
                    <a:pt x="3394" y="1177"/>
                  </a:lnTo>
                  <a:lnTo>
                    <a:pt x="3401" y="1196"/>
                  </a:lnTo>
                  <a:lnTo>
                    <a:pt x="3404" y="1224"/>
                  </a:lnTo>
                  <a:lnTo>
                    <a:pt x="3407" y="1252"/>
                  </a:lnTo>
                  <a:lnTo>
                    <a:pt x="3404" y="1274"/>
                  </a:lnTo>
                  <a:lnTo>
                    <a:pt x="3404" y="1287"/>
                  </a:lnTo>
                  <a:lnTo>
                    <a:pt x="3401" y="1296"/>
                  </a:lnTo>
                  <a:lnTo>
                    <a:pt x="3394" y="1312"/>
                  </a:lnTo>
                  <a:lnTo>
                    <a:pt x="3388" y="1330"/>
                  </a:lnTo>
                  <a:lnTo>
                    <a:pt x="3382" y="1343"/>
                  </a:lnTo>
                  <a:lnTo>
                    <a:pt x="3373" y="1365"/>
                  </a:lnTo>
                  <a:lnTo>
                    <a:pt x="3366" y="1390"/>
                  </a:lnTo>
                  <a:lnTo>
                    <a:pt x="3363" y="1408"/>
                  </a:lnTo>
                  <a:lnTo>
                    <a:pt x="3373" y="1427"/>
                  </a:lnTo>
                  <a:lnTo>
                    <a:pt x="3385" y="1449"/>
                  </a:lnTo>
                  <a:lnTo>
                    <a:pt x="3391" y="1465"/>
                  </a:lnTo>
                  <a:lnTo>
                    <a:pt x="3388" y="1483"/>
                  </a:lnTo>
                  <a:lnTo>
                    <a:pt x="3382" y="1502"/>
                  </a:lnTo>
                  <a:lnTo>
                    <a:pt x="3379" y="1521"/>
                  </a:lnTo>
                  <a:lnTo>
                    <a:pt x="3376" y="1533"/>
                  </a:lnTo>
                  <a:lnTo>
                    <a:pt x="3376" y="1555"/>
                  </a:lnTo>
                  <a:lnTo>
                    <a:pt x="3376" y="1571"/>
                  </a:lnTo>
                  <a:lnTo>
                    <a:pt x="3379" y="1586"/>
                  </a:lnTo>
                  <a:lnTo>
                    <a:pt x="3394" y="1599"/>
                  </a:lnTo>
                  <a:lnTo>
                    <a:pt x="3416" y="1605"/>
                  </a:lnTo>
                  <a:lnTo>
                    <a:pt x="3438" y="1611"/>
                  </a:lnTo>
                  <a:lnTo>
                    <a:pt x="3457" y="1608"/>
                  </a:lnTo>
                  <a:lnTo>
                    <a:pt x="3463" y="1605"/>
                  </a:lnTo>
                  <a:lnTo>
                    <a:pt x="3466" y="1599"/>
                  </a:lnTo>
                  <a:lnTo>
                    <a:pt x="3469" y="1589"/>
                  </a:lnTo>
                  <a:lnTo>
                    <a:pt x="3472" y="1580"/>
                  </a:lnTo>
                  <a:lnTo>
                    <a:pt x="3476" y="1574"/>
                  </a:lnTo>
                  <a:lnTo>
                    <a:pt x="3479" y="1568"/>
                  </a:lnTo>
                  <a:lnTo>
                    <a:pt x="3485" y="1565"/>
                  </a:lnTo>
                  <a:lnTo>
                    <a:pt x="3491" y="1558"/>
                  </a:lnTo>
                  <a:lnTo>
                    <a:pt x="3497" y="1555"/>
                  </a:lnTo>
                  <a:lnTo>
                    <a:pt x="3507" y="1552"/>
                  </a:lnTo>
                  <a:lnTo>
                    <a:pt x="3513" y="1549"/>
                  </a:lnTo>
                  <a:lnTo>
                    <a:pt x="3519" y="1552"/>
                  </a:lnTo>
                  <a:lnTo>
                    <a:pt x="3529" y="1555"/>
                  </a:lnTo>
                  <a:lnTo>
                    <a:pt x="3535" y="1558"/>
                  </a:lnTo>
                  <a:lnTo>
                    <a:pt x="3544" y="1561"/>
                  </a:lnTo>
                  <a:lnTo>
                    <a:pt x="3547" y="1568"/>
                  </a:lnTo>
                  <a:lnTo>
                    <a:pt x="3551" y="1583"/>
                  </a:lnTo>
                  <a:lnTo>
                    <a:pt x="3547" y="1605"/>
                  </a:lnTo>
                  <a:lnTo>
                    <a:pt x="3544" y="1627"/>
                  </a:lnTo>
                  <a:lnTo>
                    <a:pt x="3547" y="1646"/>
                  </a:lnTo>
                  <a:lnTo>
                    <a:pt x="3554" y="1652"/>
                  </a:lnTo>
                  <a:lnTo>
                    <a:pt x="3560" y="1661"/>
                  </a:lnTo>
                  <a:lnTo>
                    <a:pt x="3566" y="1668"/>
                  </a:lnTo>
                  <a:lnTo>
                    <a:pt x="3576" y="1677"/>
                  </a:lnTo>
                  <a:lnTo>
                    <a:pt x="3585" y="1683"/>
                  </a:lnTo>
                  <a:lnTo>
                    <a:pt x="3594" y="1686"/>
                  </a:lnTo>
                  <a:lnTo>
                    <a:pt x="3622" y="1686"/>
                  </a:lnTo>
                  <a:lnTo>
                    <a:pt x="3654" y="1683"/>
                  </a:lnTo>
                  <a:lnTo>
                    <a:pt x="3688" y="1674"/>
                  </a:lnTo>
                  <a:lnTo>
                    <a:pt x="3710" y="1661"/>
                  </a:lnTo>
                  <a:lnTo>
                    <a:pt x="3713" y="1655"/>
                  </a:lnTo>
                  <a:lnTo>
                    <a:pt x="3716" y="1649"/>
                  </a:lnTo>
                  <a:lnTo>
                    <a:pt x="3719" y="1643"/>
                  </a:lnTo>
                  <a:lnTo>
                    <a:pt x="3719" y="1636"/>
                  </a:lnTo>
                  <a:lnTo>
                    <a:pt x="3725" y="1633"/>
                  </a:lnTo>
                  <a:lnTo>
                    <a:pt x="3741" y="1627"/>
                  </a:lnTo>
                  <a:lnTo>
                    <a:pt x="3763" y="1627"/>
                  </a:lnTo>
                  <a:lnTo>
                    <a:pt x="3782" y="1633"/>
                  </a:lnTo>
                  <a:lnTo>
                    <a:pt x="3785" y="1646"/>
                  </a:lnTo>
                  <a:lnTo>
                    <a:pt x="3788" y="1661"/>
                  </a:lnTo>
                  <a:lnTo>
                    <a:pt x="3788" y="1680"/>
                  </a:lnTo>
                  <a:lnTo>
                    <a:pt x="3794" y="1696"/>
                  </a:lnTo>
                  <a:lnTo>
                    <a:pt x="3800" y="1702"/>
                  </a:lnTo>
                  <a:lnTo>
                    <a:pt x="3810" y="1705"/>
                  </a:lnTo>
                  <a:lnTo>
                    <a:pt x="3822" y="1711"/>
                  </a:lnTo>
                  <a:lnTo>
                    <a:pt x="3832" y="1718"/>
                  </a:lnTo>
                  <a:lnTo>
                    <a:pt x="3838" y="1721"/>
                  </a:lnTo>
                  <a:lnTo>
                    <a:pt x="3850" y="1736"/>
                  </a:lnTo>
                  <a:lnTo>
                    <a:pt x="3860" y="1758"/>
                  </a:lnTo>
                  <a:lnTo>
                    <a:pt x="3869" y="1780"/>
                  </a:lnTo>
                  <a:lnTo>
                    <a:pt x="3882" y="1792"/>
                  </a:lnTo>
                  <a:lnTo>
                    <a:pt x="3900" y="1799"/>
                  </a:lnTo>
                  <a:lnTo>
                    <a:pt x="3919" y="1799"/>
                  </a:lnTo>
                  <a:lnTo>
                    <a:pt x="3941" y="1796"/>
                  </a:lnTo>
                  <a:lnTo>
                    <a:pt x="3960" y="1792"/>
                  </a:lnTo>
                  <a:lnTo>
                    <a:pt x="3975" y="1786"/>
                  </a:lnTo>
                  <a:lnTo>
                    <a:pt x="3994" y="1777"/>
                  </a:lnTo>
                  <a:lnTo>
                    <a:pt x="4013" y="1771"/>
                  </a:lnTo>
                  <a:lnTo>
                    <a:pt x="4019" y="1774"/>
                  </a:lnTo>
                  <a:lnTo>
                    <a:pt x="4025" y="1777"/>
                  </a:lnTo>
                  <a:lnTo>
                    <a:pt x="4035" y="1783"/>
                  </a:lnTo>
                  <a:lnTo>
                    <a:pt x="4041" y="1786"/>
                  </a:lnTo>
                  <a:lnTo>
                    <a:pt x="4047" y="1792"/>
                  </a:lnTo>
                  <a:lnTo>
                    <a:pt x="4053" y="1792"/>
                  </a:lnTo>
                  <a:lnTo>
                    <a:pt x="4063" y="1792"/>
                  </a:lnTo>
                  <a:lnTo>
                    <a:pt x="4072" y="1789"/>
                  </a:lnTo>
                  <a:lnTo>
                    <a:pt x="4085" y="1783"/>
                  </a:lnTo>
                  <a:lnTo>
                    <a:pt x="4088" y="1796"/>
                  </a:lnTo>
                  <a:lnTo>
                    <a:pt x="4094" y="1802"/>
                  </a:lnTo>
                  <a:lnTo>
                    <a:pt x="4100" y="1805"/>
                  </a:lnTo>
                  <a:lnTo>
                    <a:pt x="4110" y="1808"/>
                  </a:lnTo>
                  <a:lnTo>
                    <a:pt x="4119" y="1811"/>
                  </a:lnTo>
                  <a:lnTo>
                    <a:pt x="4128" y="1814"/>
                  </a:lnTo>
                  <a:lnTo>
                    <a:pt x="4138" y="1811"/>
                  </a:lnTo>
                  <a:lnTo>
                    <a:pt x="4144" y="1808"/>
                  </a:lnTo>
                  <a:lnTo>
                    <a:pt x="4150" y="1802"/>
                  </a:lnTo>
                  <a:lnTo>
                    <a:pt x="4153" y="1792"/>
                  </a:lnTo>
                  <a:lnTo>
                    <a:pt x="4159" y="1786"/>
                  </a:lnTo>
                  <a:lnTo>
                    <a:pt x="4163" y="1777"/>
                  </a:lnTo>
                  <a:lnTo>
                    <a:pt x="4163" y="1774"/>
                  </a:lnTo>
                  <a:lnTo>
                    <a:pt x="4163" y="1764"/>
                  </a:lnTo>
                  <a:lnTo>
                    <a:pt x="4159" y="1758"/>
                  </a:lnTo>
                  <a:lnTo>
                    <a:pt x="4159" y="1752"/>
                  </a:lnTo>
                  <a:lnTo>
                    <a:pt x="4159" y="1746"/>
                  </a:lnTo>
                  <a:lnTo>
                    <a:pt x="4163" y="1739"/>
                  </a:lnTo>
                  <a:lnTo>
                    <a:pt x="4169" y="1736"/>
                  </a:lnTo>
                  <a:lnTo>
                    <a:pt x="4175" y="1733"/>
                  </a:lnTo>
                  <a:lnTo>
                    <a:pt x="4184" y="1733"/>
                  </a:lnTo>
                  <a:lnTo>
                    <a:pt x="4194" y="1733"/>
                  </a:lnTo>
                  <a:lnTo>
                    <a:pt x="4203" y="1736"/>
                  </a:lnTo>
                  <a:lnTo>
                    <a:pt x="4209" y="1739"/>
                  </a:lnTo>
                  <a:lnTo>
                    <a:pt x="4219" y="1755"/>
                  </a:lnTo>
                  <a:lnTo>
                    <a:pt x="4222" y="1777"/>
                  </a:lnTo>
                  <a:lnTo>
                    <a:pt x="4225" y="1802"/>
                  </a:lnTo>
                  <a:lnTo>
                    <a:pt x="4228" y="1821"/>
                  </a:lnTo>
                  <a:lnTo>
                    <a:pt x="4234" y="1827"/>
                  </a:lnTo>
                  <a:lnTo>
                    <a:pt x="4241" y="1833"/>
                  </a:lnTo>
                  <a:lnTo>
                    <a:pt x="4247" y="1839"/>
                  </a:lnTo>
                  <a:lnTo>
                    <a:pt x="4253" y="1846"/>
                  </a:lnTo>
                  <a:lnTo>
                    <a:pt x="4256" y="1852"/>
                  </a:lnTo>
                  <a:lnTo>
                    <a:pt x="4263" y="1877"/>
                  </a:lnTo>
                  <a:lnTo>
                    <a:pt x="4263" y="1908"/>
                  </a:lnTo>
                  <a:lnTo>
                    <a:pt x="4263" y="1933"/>
                  </a:lnTo>
                  <a:lnTo>
                    <a:pt x="4253" y="1955"/>
                  </a:lnTo>
                  <a:lnTo>
                    <a:pt x="4241" y="1977"/>
                  </a:lnTo>
                  <a:lnTo>
                    <a:pt x="4228" y="1995"/>
                  </a:lnTo>
                  <a:lnTo>
                    <a:pt x="4209" y="2008"/>
                  </a:lnTo>
                  <a:lnTo>
                    <a:pt x="4188" y="2024"/>
                  </a:lnTo>
                  <a:lnTo>
                    <a:pt x="4172" y="2039"/>
                  </a:lnTo>
                  <a:lnTo>
                    <a:pt x="4166" y="2067"/>
                  </a:lnTo>
                  <a:lnTo>
                    <a:pt x="4163" y="2098"/>
                  </a:lnTo>
                  <a:lnTo>
                    <a:pt x="4163" y="2133"/>
                  </a:lnTo>
                  <a:lnTo>
                    <a:pt x="4163" y="2161"/>
                  </a:lnTo>
                  <a:lnTo>
                    <a:pt x="4166" y="2180"/>
                  </a:lnTo>
                  <a:lnTo>
                    <a:pt x="4169" y="2202"/>
                  </a:lnTo>
                  <a:lnTo>
                    <a:pt x="4175" y="2217"/>
                  </a:lnTo>
                  <a:lnTo>
                    <a:pt x="4188" y="2223"/>
                  </a:lnTo>
                  <a:lnTo>
                    <a:pt x="4203" y="2230"/>
                  </a:lnTo>
                  <a:lnTo>
                    <a:pt x="4222" y="2233"/>
                  </a:lnTo>
                  <a:lnTo>
                    <a:pt x="4234" y="2239"/>
                  </a:lnTo>
                  <a:lnTo>
                    <a:pt x="4253" y="2264"/>
                  </a:lnTo>
                  <a:lnTo>
                    <a:pt x="4269" y="2298"/>
                  </a:lnTo>
                  <a:lnTo>
                    <a:pt x="4278" y="2326"/>
                  </a:lnTo>
                  <a:lnTo>
                    <a:pt x="4281" y="2348"/>
                  </a:lnTo>
                  <a:lnTo>
                    <a:pt x="4281" y="2373"/>
                  </a:lnTo>
                  <a:lnTo>
                    <a:pt x="4281" y="2398"/>
                  </a:lnTo>
                  <a:lnTo>
                    <a:pt x="4284" y="2420"/>
                  </a:lnTo>
                  <a:lnTo>
                    <a:pt x="4288" y="2429"/>
                  </a:lnTo>
                  <a:lnTo>
                    <a:pt x="4297" y="2439"/>
                  </a:lnTo>
                  <a:lnTo>
                    <a:pt x="4303" y="2451"/>
                  </a:lnTo>
                  <a:lnTo>
                    <a:pt x="4309" y="2461"/>
                  </a:lnTo>
                  <a:lnTo>
                    <a:pt x="4316" y="2470"/>
                  </a:lnTo>
                  <a:lnTo>
                    <a:pt x="4319" y="2495"/>
                  </a:lnTo>
                  <a:lnTo>
                    <a:pt x="4319" y="2526"/>
                  </a:lnTo>
                  <a:lnTo>
                    <a:pt x="4316" y="2554"/>
                  </a:lnTo>
                  <a:lnTo>
                    <a:pt x="4309" y="2573"/>
                  </a:lnTo>
                  <a:lnTo>
                    <a:pt x="4294" y="2592"/>
                  </a:lnTo>
                  <a:lnTo>
                    <a:pt x="4281" y="2611"/>
                  </a:lnTo>
                  <a:lnTo>
                    <a:pt x="4272" y="2629"/>
                  </a:lnTo>
                  <a:lnTo>
                    <a:pt x="4269" y="2657"/>
                  </a:lnTo>
                  <a:lnTo>
                    <a:pt x="4269" y="2695"/>
                  </a:lnTo>
                  <a:lnTo>
                    <a:pt x="4272" y="2732"/>
                  </a:lnTo>
                  <a:lnTo>
                    <a:pt x="4269" y="2760"/>
                  </a:lnTo>
                  <a:lnTo>
                    <a:pt x="4256" y="2785"/>
                  </a:lnTo>
                  <a:lnTo>
                    <a:pt x="4241" y="2814"/>
                  </a:lnTo>
                  <a:lnTo>
                    <a:pt x="4219" y="2839"/>
                  </a:lnTo>
                  <a:lnTo>
                    <a:pt x="4203" y="2860"/>
                  </a:lnTo>
                  <a:lnTo>
                    <a:pt x="4184" y="2870"/>
                  </a:lnTo>
                  <a:lnTo>
                    <a:pt x="4166" y="2882"/>
                  </a:lnTo>
                  <a:lnTo>
                    <a:pt x="4150" y="2895"/>
                  </a:lnTo>
                  <a:lnTo>
                    <a:pt x="4141" y="2920"/>
                  </a:lnTo>
                  <a:lnTo>
                    <a:pt x="4134" y="2954"/>
                  </a:lnTo>
                  <a:lnTo>
                    <a:pt x="4128" y="2985"/>
                  </a:lnTo>
                  <a:lnTo>
                    <a:pt x="4119" y="3010"/>
                  </a:lnTo>
                  <a:lnTo>
                    <a:pt x="4103" y="3029"/>
                  </a:lnTo>
                  <a:lnTo>
                    <a:pt x="4081" y="3045"/>
                  </a:lnTo>
                  <a:lnTo>
                    <a:pt x="4063" y="3057"/>
                  </a:lnTo>
                  <a:lnTo>
                    <a:pt x="4050" y="3057"/>
                  </a:lnTo>
                  <a:lnTo>
                    <a:pt x="4035" y="3054"/>
                  </a:lnTo>
                  <a:lnTo>
                    <a:pt x="4022" y="3054"/>
                  </a:lnTo>
                  <a:lnTo>
                    <a:pt x="4010" y="3057"/>
                  </a:lnTo>
                  <a:lnTo>
                    <a:pt x="4000" y="3073"/>
                  </a:lnTo>
                  <a:lnTo>
                    <a:pt x="3994" y="3101"/>
                  </a:lnTo>
                  <a:lnTo>
                    <a:pt x="3994" y="3123"/>
                  </a:lnTo>
                  <a:lnTo>
                    <a:pt x="3997" y="3129"/>
                  </a:lnTo>
                  <a:lnTo>
                    <a:pt x="4000" y="3135"/>
                  </a:lnTo>
                  <a:lnTo>
                    <a:pt x="4006" y="3141"/>
                  </a:lnTo>
                  <a:lnTo>
                    <a:pt x="4013" y="3148"/>
                  </a:lnTo>
                  <a:lnTo>
                    <a:pt x="4016" y="3157"/>
                  </a:lnTo>
                  <a:lnTo>
                    <a:pt x="4019" y="3160"/>
                  </a:lnTo>
                  <a:lnTo>
                    <a:pt x="4016" y="3170"/>
                  </a:lnTo>
                  <a:lnTo>
                    <a:pt x="4013" y="3179"/>
                  </a:lnTo>
                  <a:lnTo>
                    <a:pt x="4006" y="3188"/>
                  </a:lnTo>
                  <a:lnTo>
                    <a:pt x="4000" y="3198"/>
                  </a:lnTo>
                  <a:lnTo>
                    <a:pt x="3994" y="3204"/>
                  </a:lnTo>
                  <a:lnTo>
                    <a:pt x="3988" y="3210"/>
                  </a:lnTo>
                  <a:lnTo>
                    <a:pt x="3975" y="3210"/>
                  </a:lnTo>
                  <a:lnTo>
                    <a:pt x="3960" y="3210"/>
                  </a:lnTo>
                  <a:lnTo>
                    <a:pt x="3941" y="3207"/>
                  </a:lnTo>
                  <a:lnTo>
                    <a:pt x="3928" y="3210"/>
                  </a:lnTo>
                  <a:lnTo>
                    <a:pt x="3922" y="3216"/>
                  </a:lnTo>
                  <a:lnTo>
                    <a:pt x="3916" y="3226"/>
                  </a:lnTo>
                  <a:lnTo>
                    <a:pt x="3907" y="3235"/>
                  </a:lnTo>
                  <a:lnTo>
                    <a:pt x="3903" y="3248"/>
                  </a:lnTo>
                  <a:lnTo>
                    <a:pt x="3900" y="3257"/>
                  </a:lnTo>
                  <a:lnTo>
                    <a:pt x="3894" y="3276"/>
                  </a:lnTo>
                  <a:lnTo>
                    <a:pt x="3891" y="3298"/>
                  </a:lnTo>
                  <a:lnTo>
                    <a:pt x="3894" y="3319"/>
                  </a:lnTo>
                  <a:lnTo>
                    <a:pt x="3900" y="3338"/>
                  </a:lnTo>
                  <a:lnTo>
                    <a:pt x="3916" y="3351"/>
                  </a:lnTo>
                  <a:lnTo>
                    <a:pt x="3941" y="3360"/>
                  </a:lnTo>
                  <a:lnTo>
                    <a:pt x="3972" y="3366"/>
                  </a:lnTo>
                  <a:lnTo>
                    <a:pt x="3997" y="3372"/>
                  </a:lnTo>
                  <a:lnTo>
                    <a:pt x="4019" y="3382"/>
                  </a:lnTo>
                  <a:lnTo>
                    <a:pt x="4041" y="3401"/>
                  </a:lnTo>
                  <a:lnTo>
                    <a:pt x="4063" y="3429"/>
                  </a:lnTo>
                  <a:lnTo>
                    <a:pt x="4081" y="3444"/>
                  </a:lnTo>
                  <a:lnTo>
                    <a:pt x="4100" y="3451"/>
                  </a:lnTo>
                  <a:lnTo>
                    <a:pt x="4125" y="3454"/>
                  </a:lnTo>
                  <a:lnTo>
                    <a:pt x="4150" y="3454"/>
                  </a:lnTo>
                  <a:lnTo>
                    <a:pt x="4169" y="3457"/>
                  </a:lnTo>
                  <a:lnTo>
                    <a:pt x="4191" y="3463"/>
                  </a:lnTo>
                  <a:lnTo>
                    <a:pt x="4219" y="3472"/>
                  </a:lnTo>
                  <a:lnTo>
                    <a:pt x="4238" y="3485"/>
                  </a:lnTo>
                  <a:lnTo>
                    <a:pt x="4244" y="3504"/>
                  </a:lnTo>
                  <a:lnTo>
                    <a:pt x="4250" y="3529"/>
                  </a:lnTo>
                  <a:lnTo>
                    <a:pt x="4247" y="3550"/>
                  </a:lnTo>
                  <a:lnTo>
                    <a:pt x="4238" y="3569"/>
                  </a:lnTo>
                  <a:lnTo>
                    <a:pt x="4219" y="3591"/>
                  </a:lnTo>
                  <a:lnTo>
                    <a:pt x="4197" y="3610"/>
                  </a:lnTo>
                  <a:lnTo>
                    <a:pt x="4178" y="3622"/>
                  </a:lnTo>
                  <a:lnTo>
                    <a:pt x="4163" y="3622"/>
                  </a:lnTo>
                  <a:lnTo>
                    <a:pt x="4144" y="3619"/>
                  </a:lnTo>
                  <a:lnTo>
                    <a:pt x="4125" y="3616"/>
                  </a:lnTo>
                  <a:lnTo>
                    <a:pt x="4113" y="3622"/>
                  </a:lnTo>
                  <a:lnTo>
                    <a:pt x="4106" y="3635"/>
                  </a:lnTo>
                  <a:lnTo>
                    <a:pt x="4106" y="3654"/>
                  </a:lnTo>
                  <a:lnTo>
                    <a:pt x="4110" y="3675"/>
                  </a:lnTo>
                  <a:lnTo>
                    <a:pt x="4113" y="3691"/>
                  </a:lnTo>
                  <a:lnTo>
                    <a:pt x="4119" y="3707"/>
                  </a:lnTo>
                  <a:lnTo>
                    <a:pt x="4131" y="3725"/>
                  </a:lnTo>
                  <a:lnTo>
                    <a:pt x="4141" y="3741"/>
                  </a:lnTo>
                  <a:lnTo>
                    <a:pt x="4141" y="3763"/>
                  </a:lnTo>
                  <a:lnTo>
                    <a:pt x="4138" y="3785"/>
                  </a:lnTo>
                  <a:lnTo>
                    <a:pt x="4134" y="3810"/>
                  </a:lnTo>
                  <a:lnTo>
                    <a:pt x="4134" y="3828"/>
                  </a:lnTo>
                  <a:lnTo>
                    <a:pt x="4141" y="3838"/>
                  </a:lnTo>
                  <a:lnTo>
                    <a:pt x="4150" y="3844"/>
                  </a:lnTo>
                  <a:lnTo>
                    <a:pt x="4159" y="3853"/>
                  </a:lnTo>
                  <a:lnTo>
                    <a:pt x="4169" y="3860"/>
                  </a:lnTo>
                  <a:lnTo>
                    <a:pt x="4178" y="3869"/>
                  </a:lnTo>
                  <a:lnTo>
                    <a:pt x="4184" y="3875"/>
                  </a:lnTo>
                  <a:lnTo>
                    <a:pt x="4188" y="3897"/>
                  </a:lnTo>
                  <a:lnTo>
                    <a:pt x="4184" y="3925"/>
                  </a:lnTo>
                  <a:lnTo>
                    <a:pt x="4184" y="3953"/>
                  </a:lnTo>
                  <a:lnTo>
                    <a:pt x="4184" y="3975"/>
                  </a:lnTo>
                  <a:lnTo>
                    <a:pt x="4194" y="3991"/>
                  </a:lnTo>
                  <a:lnTo>
                    <a:pt x="4206" y="4009"/>
                  </a:lnTo>
                  <a:lnTo>
                    <a:pt x="4219" y="4028"/>
                  </a:lnTo>
                  <a:lnTo>
                    <a:pt x="4228" y="4047"/>
                  </a:lnTo>
                  <a:lnTo>
                    <a:pt x="4228" y="4069"/>
                  </a:lnTo>
                  <a:lnTo>
                    <a:pt x="4222" y="4097"/>
                  </a:lnTo>
                  <a:lnTo>
                    <a:pt x="4216" y="4125"/>
                  </a:lnTo>
                  <a:lnTo>
                    <a:pt x="4206" y="4144"/>
                  </a:lnTo>
                  <a:lnTo>
                    <a:pt x="4200" y="4150"/>
                  </a:lnTo>
                  <a:lnTo>
                    <a:pt x="4191" y="4153"/>
                  </a:lnTo>
                  <a:lnTo>
                    <a:pt x="4181" y="4156"/>
                  </a:lnTo>
                  <a:lnTo>
                    <a:pt x="4172" y="4159"/>
                  </a:lnTo>
                  <a:lnTo>
                    <a:pt x="4163" y="4163"/>
                  </a:lnTo>
                  <a:lnTo>
                    <a:pt x="4156" y="4169"/>
                  </a:lnTo>
                  <a:lnTo>
                    <a:pt x="4141" y="4191"/>
                  </a:lnTo>
                  <a:lnTo>
                    <a:pt x="4131" y="4219"/>
                  </a:lnTo>
                  <a:lnTo>
                    <a:pt x="4125" y="4244"/>
                  </a:lnTo>
                  <a:lnTo>
                    <a:pt x="4128" y="4266"/>
                  </a:lnTo>
                  <a:lnTo>
                    <a:pt x="4134" y="4291"/>
                  </a:lnTo>
                  <a:lnTo>
                    <a:pt x="4147" y="4309"/>
                  </a:lnTo>
                  <a:lnTo>
                    <a:pt x="4153" y="4312"/>
                  </a:lnTo>
                  <a:lnTo>
                    <a:pt x="4159" y="4316"/>
                  </a:lnTo>
                  <a:lnTo>
                    <a:pt x="4169" y="4316"/>
                  </a:lnTo>
                  <a:lnTo>
                    <a:pt x="4178" y="4319"/>
                  </a:lnTo>
                  <a:lnTo>
                    <a:pt x="4188" y="4322"/>
                  </a:lnTo>
                  <a:lnTo>
                    <a:pt x="4194" y="4325"/>
                  </a:lnTo>
                  <a:lnTo>
                    <a:pt x="4209" y="4340"/>
                  </a:lnTo>
                  <a:lnTo>
                    <a:pt x="4228" y="4359"/>
                  </a:lnTo>
                  <a:lnTo>
                    <a:pt x="4238" y="4378"/>
                  </a:lnTo>
                  <a:lnTo>
                    <a:pt x="4241" y="4390"/>
                  </a:lnTo>
                  <a:lnTo>
                    <a:pt x="4244" y="4406"/>
                  </a:lnTo>
                  <a:lnTo>
                    <a:pt x="4244" y="4422"/>
                  </a:lnTo>
                  <a:lnTo>
                    <a:pt x="4238" y="4434"/>
                  </a:lnTo>
                  <a:lnTo>
                    <a:pt x="4222" y="4440"/>
                  </a:lnTo>
                  <a:lnTo>
                    <a:pt x="4197" y="4440"/>
                  </a:lnTo>
                  <a:lnTo>
                    <a:pt x="4169" y="4437"/>
                  </a:lnTo>
                  <a:lnTo>
                    <a:pt x="4144" y="4434"/>
                  </a:lnTo>
                  <a:lnTo>
                    <a:pt x="4122" y="4434"/>
                  </a:lnTo>
                  <a:lnTo>
                    <a:pt x="4100" y="4440"/>
                  </a:lnTo>
                  <a:lnTo>
                    <a:pt x="4075" y="4447"/>
                  </a:lnTo>
                  <a:lnTo>
                    <a:pt x="4060" y="4459"/>
                  </a:lnTo>
                  <a:lnTo>
                    <a:pt x="4050" y="4469"/>
                  </a:lnTo>
                  <a:lnTo>
                    <a:pt x="4044" y="4484"/>
                  </a:lnTo>
                  <a:lnTo>
                    <a:pt x="4010" y="4478"/>
                  </a:lnTo>
                  <a:lnTo>
                    <a:pt x="3981" y="4475"/>
                  </a:lnTo>
                  <a:lnTo>
                    <a:pt x="3963" y="4469"/>
                  </a:lnTo>
                  <a:lnTo>
                    <a:pt x="3938" y="4465"/>
                  </a:lnTo>
                  <a:lnTo>
                    <a:pt x="3919" y="4456"/>
                  </a:lnTo>
                  <a:lnTo>
                    <a:pt x="3900" y="4440"/>
                  </a:lnTo>
                  <a:lnTo>
                    <a:pt x="3882" y="4415"/>
                  </a:lnTo>
                  <a:lnTo>
                    <a:pt x="3863" y="4397"/>
                  </a:lnTo>
                  <a:lnTo>
                    <a:pt x="3847" y="4387"/>
                  </a:lnTo>
                  <a:lnTo>
                    <a:pt x="3828" y="4378"/>
                  </a:lnTo>
                  <a:lnTo>
                    <a:pt x="3810" y="4372"/>
                  </a:lnTo>
                  <a:lnTo>
                    <a:pt x="3788" y="4369"/>
                  </a:lnTo>
                  <a:lnTo>
                    <a:pt x="3760" y="4365"/>
                  </a:lnTo>
                  <a:lnTo>
                    <a:pt x="3735" y="4372"/>
                  </a:lnTo>
                  <a:lnTo>
                    <a:pt x="3729" y="4378"/>
                  </a:lnTo>
                  <a:lnTo>
                    <a:pt x="3719" y="4384"/>
                  </a:lnTo>
                  <a:lnTo>
                    <a:pt x="3710" y="4397"/>
                  </a:lnTo>
                  <a:lnTo>
                    <a:pt x="3700" y="4406"/>
                  </a:lnTo>
                  <a:lnTo>
                    <a:pt x="3694" y="4412"/>
                  </a:lnTo>
                  <a:lnTo>
                    <a:pt x="3675" y="4419"/>
                  </a:lnTo>
                  <a:lnTo>
                    <a:pt x="3654" y="4428"/>
                  </a:lnTo>
                  <a:lnTo>
                    <a:pt x="3635" y="4431"/>
                  </a:lnTo>
                  <a:lnTo>
                    <a:pt x="3619" y="4422"/>
                  </a:lnTo>
                  <a:lnTo>
                    <a:pt x="3597" y="4406"/>
                  </a:lnTo>
                  <a:lnTo>
                    <a:pt x="3582" y="4394"/>
                  </a:lnTo>
                  <a:lnTo>
                    <a:pt x="3563" y="4384"/>
                  </a:lnTo>
                  <a:lnTo>
                    <a:pt x="3544" y="4372"/>
                  </a:lnTo>
                  <a:lnTo>
                    <a:pt x="3522" y="4362"/>
                  </a:lnTo>
                  <a:lnTo>
                    <a:pt x="3504" y="4359"/>
                  </a:lnTo>
                  <a:lnTo>
                    <a:pt x="3494" y="4359"/>
                  </a:lnTo>
                  <a:lnTo>
                    <a:pt x="3485" y="4362"/>
                  </a:lnTo>
                  <a:lnTo>
                    <a:pt x="3472" y="4369"/>
                  </a:lnTo>
                  <a:lnTo>
                    <a:pt x="3463" y="4372"/>
                  </a:lnTo>
                  <a:lnTo>
                    <a:pt x="3454" y="4378"/>
                  </a:lnTo>
                  <a:lnTo>
                    <a:pt x="3438" y="4394"/>
                  </a:lnTo>
                  <a:lnTo>
                    <a:pt x="3419" y="4419"/>
                  </a:lnTo>
                  <a:lnTo>
                    <a:pt x="3404" y="4444"/>
                  </a:lnTo>
                  <a:lnTo>
                    <a:pt x="3391" y="4465"/>
                  </a:lnTo>
                  <a:lnTo>
                    <a:pt x="3382" y="4493"/>
                  </a:lnTo>
                  <a:lnTo>
                    <a:pt x="3376" y="4528"/>
                  </a:lnTo>
                  <a:lnTo>
                    <a:pt x="3373" y="4559"/>
                  </a:lnTo>
                  <a:lnTo>
                    <a:pt x="3376" y="4581"/>
                  </a:lnTo>
                  <a:lnTo>
                    <a:pt x="3382" y="4606"/>
                  </a:lnTo>
                  <a:lnTo>
                    <a:pt x="3391" y="4631"/>
                  </a:lnTo>
                  <a:lnTo>
                    <a:pt x="3391" y="4653"/>
                  </a:lnTo>
                  <a:lnTo>
                    <a:pt x="3382" y="4675"/>
                  </a:lnTo>
                  <a:lnTo>
                    <a:pt x="3366" y="4696"/>
                  </a:lnTo>
                  <a:lnTo>
                    <a:pt x="3348" y="4718"/>
                  </a:lnTo>
                  <a:lnTo>
                    <a:pt x="3335" y="4737"/>
                  </a:lnTo>
                  <a:lnTo>
                    <a:pt x="3319" y="4771"/>
                  </a:lnTo>
                  <a:lnTo>
                    <a:pt x="3307" y="4818"/>
                  </a:lnTo>
                  <a:lnTo>
                    <a:pt x="3291" y="4862"/>
                  </a:lnTo>
                  <a:lnTo>
                    <a:pt x="3279" y="4899"/>
                  </a:lnTo>
                  <a:lnTo>
                    <a:pt x="3273" y="4918"/>
                  </a:lnTo>
                  <a:lnTo>
                    <a:pt x="3266" y="4943"/>
                  </a:lnTo>
                  <a:lnTo>
                    <a:pt x="3257" y="4962"/>
                  </a:lnTo>
                  <a:lnTo>
                    <a:pt x="3251" y="4971"/>
                  </a:lnTo>
                  <a:lnTo>
                    <a:pt x="3245" y="4981"/>
                  </a:lnTo>
                  <a:lnTo>
                    <a:pt x="3238" y="4990"/>
                  </a:lnTo>
                  <a:lnTo>
                    <a:pt x="3232" y="4999"/>
                  </a:lnTo>
                  <a:lnTo>
                    <a:pt x="3229" y="5009"/>
                  </a:lnTo>
                  <a:lnTo>
                    <a:pt x="3232" y="5027"/>
                  </a:lnTo>
                  <a:lnTo>
                    <a:pt x="3238" y="5049"/>
                  </a:lnTo>
                  <a:lnTo>
                    <a:pt x="3241" y="5071"/>
                  </a:lnTo>
                  <a:lnTo>
                    <a:pt x="3241" y="5093"/>
                  </a:lnTo>
                  <a:lnTo>
                    <a:pt x="3238" y="5118"/>
                  </a:lnTo>
                  <a:lnTo>
                    <a:pt x="3232" y="5146"/>
                  </a:lnTo>
                  <a:lnTo>
                    <a:pt x="3223" y="5165"/>
                  </a:lnTo>
                  <a:lnTo>
                    <a:pt x="3207" y="5177"/>
                  </a:lnTo>
                  <a:lnTo>
                    <a:pt x="3185" y="5190"/>
                  </a:lnTo>
                  <a:lnTo>
                    <a:pt x="3163" y="5196"/>
                  </a:lnTo>
                  <a:lnTo>
                    <a:pt x="3145" y="5196"/>
                  </a:lnTo>
                  <a:lnTo>
                    <a:pt x="3135" y="5193"/>
                  </a:lnTo>
                  <a:lnTo>
                    <a:pt x="3126" y="5187"/>
                  </a:lnTo>
                  <a:lnTo>
                    <a:pt x="3120" y="5177"/>
                  </a:lnTo>
                  <a:lnTo>
                    <a:pt x="3113" y="5168"/>
                  </a:lnTo>
                  <a:lnTo>
                    <a:pt x="3107" y="5159"/>
                  </a:lnTo>
                  <a:lnTo>
                    <a:pt x="3098" y="5134"/>
                  </a:lnTo>
                  <a:lnTo>
                    <a:pt x="3092" y="5106"/>
                  </a:lnTo>
                  <a:lnTo>
                    <a:pt x="3088" y="5081"/>
                  </a:lnTo>
                  <a:lnTo>
                    <a:pt x="3095" y="5062"/>
                  </a:lnTo>
                  <a:lnTo>
                    <a:pt x="3104" y="5043"/>
                  </a:lnTo>
                  <a:lnTo>
                    <a:pt x="3107" y="5027"/>
                  </a:lnTo>
                  <a:lnTo>
                    <a:pt x="3098" y="5009"/>
                  </a:lnTo>
                  <a:lnTo>
                    <a:pt x="3082" y="4993"/>
                  </a:lnTo>
                  <a:lnTo>
                    <a:pt x="3063" y="4977"/>
                  </a:lnTo>
                  <a:lnTo>
                    <a:pt x="3048" y="4962"/>
                  </a:lnTo>
                  <a:lnTo>
                    <a:pt x="3042" y="4956"/>
                  </a:lnTo>
                  <a:lnTo>
                    <a:pt x="3035" y="4946"/>
                  </a:lnTo>
                  <a:lnTo>
                    <a:pt x="3026" y="4937"/>
                  </a:lnTo>
                  <a:lnTo>
                    <a:pt x="3020" y="4931"/>
                  </a:lnTo>
                  <a:lnTo>
                    <a:pt x="3004" y="4924"/>
                  </a:lnTo>
                  <a:lnTo>
                    <a:pt x="2985" y="4915"/>
                  </a:lnTo>
                  <a:lnTo>
                    <a:pt x="2967" y="4912"/>
                  </a:lnTo>
                  <a:lnTo>
                    <a:pt x="2951" y="4909"/>
                  </a:lnTo>
                  <a:lnTo>
                    <a:pt x="2935" y="4915"/>
                  </a:lnTo>
                  <a:lnTo>
                    <a:pt x="2935" y="4924"/>
                  </a:lnTo>
                  <a:lnTo>
                    <a:pt x="2939" y="4940"/>
                  </a:lnTo>
                  <a:lnTo>
                    <a:pt x="2945" y="4959"/>
                  </a:lnTo>
                  <a:lnTo>
                    <a:pt x="2948" y="4974"/>
                  </a:lnTo>
                  <a:lnTo>
                    <a:pt x="2948" y="4984"/>
                  </a:lnTo>
                  <a:lnTo>
                    <a:pt x="2932" y="4990"/>
                  </a:lnTo>
                  <a:lnTo>
                    <a:pt x="2910" y="4990"/>
                  </a:lnTo>
                  <a:lnTo>
                    <a:pt x="2885" y="4987"/>
                  </a:lnTo>
                  <a:lnTo>
                    <a:pt x="2870" y="4977"/>
                  </a:lnTo>
                  <a:lnTo>
                    <a:pt x="2867" y="4974"/>
                  </a:lnTo>
                  <a:lnTo>
                    <a:pt x="2860" y="4965"/>
                  </a:lnTo>
                  <a:lnTo>
                    <a:pt x="2857" y="4956"/>
                  </a:lnTo>
                  <a:lnTo>
                    <a:pt x="2857" y="4949"/>
                  </a:lnTo>
                  <a:lnTo>
                    <a:pt x="2851" y="4943"/>
                  </a:lnTo>
                  <a:lnTo>
                    <a:pt x="2848" y="4937"/>
                  </a:lnTo>
                  <a:lnTo>
                    <a:pt x="2842" y="4931"/>
                  </a:lnTo>
                  <a:lnTo>
                    <a:pt x="2835" y="4924"/>
                  </a:lnTo>
                  <a:lnTo>
                    <a:pt x="2829" y="4918"/>
                  </a:lnTo>
                  <a:lnTo>
                    <a:pt x="2823" y="4915"/>
                  </a:lnTo>
                  <a:lnTo>
                    <a:pt x="2817" y="4915"/>
                  </a:lnTo>
                  <a:lnTo>
                    <a:pt x="2807" y="4912"/>
                  </a:lnTo>
                  <a:lnTo>
                    <a:pt x="2798" y="4912"/>
                  </a:lnTo>
                  <a:lnTo>
                    <a:pt x="2792" y="4912"/>
                  </a:lnTo>
                  <a:lnTo>
                    <a:pt x="2785" y="4915"/>
                  </a:lnTo>
                  <a:lnTo>
                    <a:pt x="2782" y="4921"/>
                  </a:lnTo>
                  <a:lnTo>
                    <a:pt x="2779" y="4928"/>
                  </a:lnTo>
                  <a:lnTo>
                    <a:pt x="2776" y="4937"/>
                  </a:lnTo>
                  <a:lnTo>
                    <a:pt x="2776" y="4943"/>
                  </a:lnTo>
                  <a:lnTo>
                    <a:pt x="2773" y="4953"/>
                  </a:lnTo>
                  <a:lnTo>
                    <a:pt x="2770" y="4959"/>
                  </a:lnTo>
                  <a:lnTo>
                    <a:pt x="2751" y="4965"/>
                  </a:lnTo>
                  <a:lnTo>
                    <a:pt x="2729" y="4968"/>
                  </a:lnTo>
                  <a:lnTo>
                    <a:pt x="2707" y="4968"/>
                  </a:lnTo>
                  <a:lnTo>
                    <a:pt x="2692" y="4959"/>
                  </a:lnTo>
                  <a:lnTo>
                    <a:pt x="2670" y="4943"/>
                  </a:lnTo>
                  <a:lnTo>
                    <a:pt x="2654" y="4931"/>
                  </a:lnTo>
                  <a:lnTo>
                    <a:pt x="2645" y="4928"/>
                  </a:lnTo>
                  <a:lnTo>
                    <a:pt x="2639" y="4924"/>
                  </a:lnTo>
                  <a:lnTo>
                    <a:pt x="2629" y="4918"/>
                  </a:lnTo>
                  <a:lnTo>
                    <a:pt x="2620" y="4918"/>
                  </a:lnTo>
                  <a:lnTo>
                    <a:pt x="2611" y="4915"/>
                  </a:lnTo>
                  <a:lnTo>
                    <a:pt x="2604" y="4915"/>
                  </a:lnTo>
                  <a:lnTo>
                    <a:pt x="2595" y="4918"/>
                  </a:lnTo>
                  <a:lnTo>
                    <a:pt x="2586" y="4924"/>
                  </a:lnTo>
                  <a:lnTo>
                    <a:pt x="2576" y="4934"/>
                  </a:lnTo>
                  <a:lnTo>
                    <a:pt x="2570" y="4943"/>
                  </a:lnTo>
                  <a:lnTo>
                    <a:pt x="2564" y="4953"/>
                  </a:lnTo>
                  <a:lnTo>
                    <a:pt x="2564" y="4968"/>
                  </a:lnTo>
                  <a:lnTo>
                    <a:pt x="2567" y="4990"/>
                  </a:lnTo>
                  <a:lnTo>
                    <a:pt x="2564" y="5009"/>
                  </a:lnTo>
                  <a:lnTo>
                    <a:pt x="2558" y="5024"/>
                  </a:lnTo>
                  <a:lnTo>
                    <a:pt x="2542" y="5043"/>
                  </a:lnTo>
                  <a:lnTo>
                    <a:pt x="2536" y="5062"/>
                  </a:lnTo>
                  <a:lnTo>
                    <a:pt x="2533" y="5077"/>
                  </a:lnTo>
                  <a:lnTo>
                    <a:pt x="2536" y="5099"/>
                  </a:lnTo>
                  <a:lnTo>
                    <a:pt x="2539" y="5121"/>
                  </a:lnTo>
                  <a:lnTo>
                    <a:pt x="2536" y="5140"/>
                  </a:lnTo>
                  <a:lnTo>
                    <a:pt x="2523" y="5155"/>
                  </a:lnTo>
                  <a:lnTo>
                    <a:pt x="2504" y="5171"/>
                  </a:lnTo>
                  <a:lnTo>
                    <a:pt x="2483" y="5184"/>
                  </a:lnTo>
                  <a:lnTo>
                    <a:pt x="2464" y="5193"/>
                  </a:lnTo>
                  <a:lnTo>
                    <a:pt x="2439" y="5199"/>
                  </a:lnTo>
                  <a:lnTo>
                    <a:pt x="2408" y="5199"/>
                  </a:lnTo>
                  <a:lnTo>
                    <a:pt x="2373" y="5196"/>
                  </a:lnTo>
                  <a:lnTo>
                    <a:pt x="2348" y="5196"/>
                  </a:lnTo>
                  <a:lnTo>
                    <a:pt x="2317" y="5190"/>
                  </a:lnTo>
                  <a:lnTo>
                    <a:pt x="2283" y="5184"/>
                  </a:lnTo>
                  <a:lnTo>
                    <a:pt x="2252" y="5177"/>
                  </a:lnTo>
                  <a:lnTo>
                    <a:pt x="2227" y="5177"/>
                  </a:lnTo>
                  <a:lnTo>
                    <a:pt x="2198" y="5180"/>
                  </a:lnTo>
                  <a:lnTo>
                    <a:pt x="2192" y="5184"/>
                  </a:lnTo>
                  <a:lnTo>
                    <a:pt x="2183" y="5187"/>
                  </a:lnTo>
                  <a:lnTo>
                    <a:pt x="2173" y="5193"/>
                  </a:lnTo>
                  <a:lnTo>
                    <a:pt x="2164" y="5196"/>
                  </a:lnTo>
                  <a:lnTo>
                    <a:pt x="2158" y="5196"/>
                  </a:lnTo>
                  <a:lnTo>
                    <a:pt x="2136" y="5196"/>
                  </a:lnTo>
                  <a:lnTo>
                    <a:pt x="2114" y="5193"/>
                  </a:lnTo>
                  <a:lnTo>
                    <a:pt x="2095" y="5187"/>
                  </a:lnTo>
                  <a:lnTo>
                    <a:pt x="2089" y="5184"/>
                  </a:lnTo>
                  <a:lnTo>
                    <a:pt x="2083" y="5177"/>
                  </a:lnTo>
                  <a:lnTo>
                    <a:pt x="2077" y="5171"/>
                  </a:lnTo>
                  <a:lnTo>
                    <a:pt x="2070" y="5165"/>
                  </a:lnTo>
                  <a:lnTo>
                    <a:pt x="2064" y="5162"/>
                  </a:lnTo>
                  <a:lnTo>
                    <a:pt x="2055" y="5159"/>
                  </a:lnTo>
                  <a:lnTo>
                    <a:pt x="2045" y="5155"/>
                  </a:lnTo>
                  <a:lnTo>
                    <a:pt x="2033" y="5155"/>
                  </a:lnTo>
                  <a:lnTo>
                    <a:pt x="2024" y="5159"/>
                  </a:lnTo>
                  <a:lnTo>
                    <a:pt x="2014" y="5162"/>
                  </a:lnTo>
                  <a:lnTo>
                    <a:pt x="2008" y="5165"/>
                  </a:lnTo>
                  <a:lnTo>
                    <a:pt x="2002" y="5174"/>
                  </a:lnTo>
                  <a:lnTo>
                    <a:pt x="1999" y="5184"/>
                  </a:lnTo>
                  <a:lnTo>
                    <a:pt x="1992" y="5196"/>
                  </a:lnTo>
                  <a:lnTo>
                    <a:pt x="1986" y="5205"/>
                  </a:lnTo>
                  <a:lnTo>
                    <a:pt x="1980" y="5212"/>
                  </a:lnTo>
                  <a:lnTo>
                    <a:pt x="1967" y="5218"/>
                  </a:lnTo>
                  <a:lnTo>
                    <a:pt x="1949" y="5224"/>
                  </a:lnTo>
                  <a:lnTo>
                    <a:pt x="1927" y="5227"/>
                  </a:lnTo>
                  <a:lnTo>
                    <a:pt x="1914" y="5224"/>
                  </a:lnTo>
                  <a:lnTo>
                    <a:pt x="1911" y="5221"/>
                  </a:lnTo>
                  <a:lnTo>
                    <a:pt x="1908" y="5215"/>
                  </a:lnTo>
                  <a:lnTo>
                    <a:pt x="1905" y="5209"/>
                  </a:lnTo>
                  <a:lnTo>
                    <a:pt x="1905" y="5199"/>
                  </a:lnTo>
                  <a:lnTo>
                    <a:pt x="1902" y="5190"/>
                  </a:lnTo>
                  <a:lnTo>
                    <a:pt x="1902" y="5184"/>
                  </a:lnTo>
                  <a:lnTo>
                    <a:pt x="1899" y="5177"/>
                  </a:lnTo>
                  <a:lnTo>
                    <a:pt x="1880" y="5168"/>
                  </a:lnTo>
                  <a:lnTo>
                    <a:pt x="1858" y="5159"/>
                  </a:lnTo>
                  <a:lnTo>
                    <a:pt x="1839" y="5152"/>
                  </a:lnTo>
                  <a:lnTo>
                    <a:pt x="1817" y="5149"/>
                  </a:lnTo>
                  <a:lnTo>
                    <a:pt x="1792" y="5143"/>
                  </a:lnTo>
                  <a:lnTo>
                    <a:pt x="1774" y="5134"/>
                  </a:lnTo>
                  <a:lnTo>
                    <a:pt x="1761" y="5118"/>
                  </a:lnTo>
                  <a:lnTo>
                    <a:pt x="1752" y="5099"/>
                  </a:lnTo>
                  <a:lnTo>
                    <a:pt x="1743" y="5081"/>
                  </a:lnTo>
                  <a:lnTo>
                    <a:pt x="1739" y="5065"/>
                  </a:lnTo>
                  <a:lnTo>
                    <a:pt x="1736" y="5043"/>
                  </a:lnTo>
                  <a:lnTo>
                    <a:pt x="1733" y="5027"/>
                  </a:lnTo>
                  <a:lnTo>
                    <a:pt x="1727" y="5015"/>
                  </a:lnTo>
                  <a:lnTo>
                    <a:pt x="1718" y="5006"/>
                  </a:lnTo>
                  <a:lnTo>
                    <a:pt x="1708" y="4993"/>
                  </a:lnTo>
                  <a:lnTo>
                    <a:pt x="1699" y="4984"/>
                  </a:lnTo>
                  <a:lnTo>
                    <a:pt x="1727" y="4959"/>
                  </a:lnTo>
                  <a:lnTo>
                    <a:pt x="1752" y="4937"/>
                  </a:lnTo>
                  <a:lnTo>
                    <a:pt x="1777" y="4924"/>
                  </a:lnTo>
                  <a:lnTo>
                    <a:pt x="1799" y="4918"/>
                  </a:lnTo>
                  <a:lnTo>
                    <a:pt x="1824" y="4915"/>
                  </a:lnTo>
                  <a:lnTo>
                    <a:pt x="1849" y="4912"/>
                  </a:lnTo>
                  <a:lnTo>
                    <a:pt x="1871" y="4909"/>
                  </a:lnTo>
                  <a:lnTo>
                    <a:pt x="1886" y="4899"/>
                  </a:lnTo>
                  <a:lnTo>
                    <a:pt x="1905" y="4887"/>
                  </a:lnTo>
                  <a:lnTo>
                    <a:pt x="1917" y="4874"/>
                  </a:lnTo>
                  <a:lnTo>
                    <a:pt x="1924" y="4865"/>
                  </a:lnTo>
                  <a:lnTo>
                    <a:pt x="1924" y="4853"/>
                  </a:lnTo>
                  <a:lnTo>
                    <a:pt x="1914" y="4834"/>
                  </a:lnTo>
                  <a:lnTo>
                    <a:pt x="1908" y="4809"/>
                  </a:lnTo>
                  <a:lnTo>
                    <a:pt x="1899" y="4787"/>
                  </a:lnTo>
                  <a:lnTo>
                    <a:pt x="1892" y="4768"/>
                  </a:lnTo>
                  <a:lnTo>
                    <a:pt x="1889" y="4759"/>
                  </a:lnTo>
                  <a:lnTo>
                    <a:pt x="1889" y="4746"/>
                  </a:lnTo>
                  <a:lnTo>
                    <a:pt x="1889" y="4725"/>
                  </a:lnTo>
                  <a:lnTo>
                    <a:pt x="1892" y="4696"/>
                  </a:lnTo>
                  <a:lnTo>
                    <a:pt x="1892" y="4665"/>
                  </a:lnTo>
                  <a:lnTo>
                    <a:pt x="1892" y="4643"/>
                  </a:lnTo>
                  <a:lnTo>
                    <a:pt x="1892" y="4615"/>
                  </a:lnTo>
                  <a:lnTo>
                    <a:pt x="1889" y="4581"/>
                  </a:lnTo>
                  <a:lnTo>
                    <a:pt x="1886" y="4547"/>
                  </a:lnTo>
                  <a:lnTo>
                    <a:pt x="1880" y="4522"/>
                  </a:lnTo>
                  <a:lnTo>
                    <a:pt x="1864" y="4506"/>
                  </a:lnTo>
                  <a:lnTo>
                    <a:pt x="1846" y="4487"/>
                  </a:lnTo>
                  <a:lnTo>
                    <a:pt x="1824" y="4475"/>
                  </a:lnTo>
                  <a:lnTo>
                    <a:pt x="1802" y="4465"/>
                  </a:lnTo>
                  <a:lnTo>
                    <a:pt x="1783" y="4465"/>
                  </a:lnTo>
                  <a:lnTo>
                    <a:pt x="1761" y="4469"/>
                  </a:lnTo>
                  <a:lnTo>
                    <a:pt x="1739" y="4472"/>
                  </a:lnTo>
                  <a:lnTo>
                    <a:pt x="1721" y="4472"/>
                  </a:lnTo>
                  <a:lnTo>
                    <a:pt x="1711" y="4465"/>
                  </a:lnTo>
                  <a:lnTo>
                    <a:pt x="1699" y="4456"/>
                  </a:lnTo>
                  <a:lnTo>
                    <a:pt x="1677" y="4440"/>
                  </a:lnTo>
                  <a:lnTo>
                    <a:pt x="1649" y="4425"/>
                  </a:lnTo>
                  <a:lnTo>
                    <a:pt x="1618" y="4406"/>
                  </a:lnTo>
                  <a:lnTo>
                    <a:pt x="1589" y="4390"/>
                  </a:lnTo>
                  <a:lnTo>
                    <a:pt x="1568" y="4375"/>
                  </a:lnTo>
                  <a:lnTo>
                    <a:pt x="1552" y="4353"/>
                  </a:lnTo>
                  <a:lnTo>
                    <a:pt x="1540" y="4325"/>
                  </a:lnTo>
                  <a:lnTo>
                    <a:pt x="1527" y="4303"/>
                  </a:lnTo>
                  <a:lnTo>
                    <a:pt x="1521" y="4297"/>
                  </a:lnTo>
                  <a:lnTo>
                    <a:pt x="1511" y="4294"/>
                  </a:lnTo>
                  <a:lnTo>
                    <a:pt x="1502" y="4287"/>
                  </a:lnTo>
                  <a:lnTo>
                    <a:pt x="1493" y="4281"/>
                  </a:lnTo>
                  <a:lnTo>
                    <a:pt x="1486" y="4278"/>
                  </a:lnTo>
                  <a:lnTo>
                    <a:pt x="1480" y="4272"/>
                  </a:lnTo>
                  <a:lnTo>
                    <a:pt x="1477" y="4253"/>
                  </a:lnTo>
                  <a:lnTo>
                    <a:pt x="1483" y="4228"/>
                  </a:lnTo>
                  <a:lnTo>
                    <a:pt x="1490" y="4203"/>
                  </a:lnTo>
                  <a:lnTo>
                    <a:pt x="1496" y="4178"/>
                  </a:lnTo>
                  <a:lnTo>
                    <a:pt x="1496" y="4159"/>
                  </a:lnTo>
                  <a:lnTo>
                    <a:pt x="1486" y="4134"/>
                  </a:lnTo>
                  <a:lnTo>
                    <a:pt x="1474" y="4106"/>
                  </a:lnTo>
                  <a:lnTo>
                    <a:pt x="1455" y="4081"/>
                  </a:lnTo>
                  <a:lnTo>
                    <a:pt x="1440" y="4063"/>
                  </a:lnTo>
                  <a:lnTo>
                    <a:pt x="1424" y="4053"/>
                  </a:lnTo>
                  <a:lnTo>
                    <a:pt x="1402" y="4050"/>
                  </a:lnTo>
                  <a:lnTo>
                    <a:pt x="1387" y="4041"/>
                  </a:lnTo>
                  <a:lnTo>
                    <a:pt x="1374" y="4022"/>
                  </a:lnTo>
                  <a:lnTo>
                    <a:pt x="1362" y="3994"/>
                  </a:lnTo>
                  <a:lnTo>
                    <a:pt x="1352" y="3966"/>
                  </a:lnTo>
                  <a:lnTo>
                    <a:pt x="1343" y="3944"/>
                  </a:lnTo>
                  <a:lnTo>
                    <a:pt x="1327" y="3919"/>
                  </a:lnTo>
                  <a:lnTo>
                    <a:pt x="1308" y="3894"/>
                  </a:lnTo>
                  <a:lnTo>
                    <a:pt x="1290" y="3875"/>
                  </a:lnTo>
                  <a:lnTo>
                    <a:pt x="1280" y="3872"/>
                  </a:lnTo>
                  <a:lnTo>
                    <a:pt x="1271" y="3872"/>
                  </a:lnTo>
                  <a:lnTo>
                    <a:pt x="1258" y="3872"/>
                  </a:lnTo>
                  <a:lnTo>
                    <a:pt x="1249" y="3872"/>
                  </a:lnTo>
                  <a:lnTo>
                    <a:pt x="1240" y="3875"/>
                  </a:lnTo>
                  <a:lnTo>
                    <a:pt x="1234" y="3881"/>
                  </a:lnTo>
                  <a:lnTo>
                    <a:pt x="1227" y="3891"/>
                  </a:lnTo>
                  <a:lnTo>
                    <a:pt x="1221" y="3903"/>
                  </a:lnTo>
                  <a:lnTo>
                    <a:pt x="1218" y="3916"/>
                  </a:lnTo>
                  <a:lnTo>
                    <a:pt x="1215" y="3925"/>
                  </a:lnTo>
                  <a:lnTo>
                    <a:pt x="1215" y="3944"/>
                  </a:lnTo>
                  <a:lnTo>
                    <a:pt x="1218" y="3969"/>
                  </a:lnTo>
                  <a:lnTo>
                    <a:pt x="1218" y="3994"/>
                  </a:lnTo>
                  <a:lnTo>
                    <a:pt x="1215" y="4013"/>
                  </a:lnTo>
                  <a:lnTo>
                    <a:pt x="1209" y="4022"/>
                  </a:lnTo>
                  <a:lnTo>
                    <a:pt x="1199" y="4028"/>
                  </a:lnTo>
                  <a:lnTo>
                    <a:pt x="1190" y="4034"/>
                  </a:lnTo>
                  <a:lnTo>
                    <a:pt x="1180" y="4041"/>
                  </a:lnTo>
                  <a:lnTo>
                    <a:pt x="1171" y="4044"/>
                  </a:lnTo>
                  <a:lnTo>
                    <a:pt x="1159" y="4044"/>
                  </a:lnTo>
                  <a:lnTo>
                    <a:pt x="1143" y="4041"/>
                  </a:lnTo>
                  <a:lnTo>
                    <a:pt x="1127" y="4041"/>
                  </a:lnTo>
                  <a:lnTo>
                    <a:pt x="1115" y="4044"/>
                  </a:lnTo>
                  <a:lnTo>
                    <a:pt x="1112" y="4056"/>
                  </a:lnTo>
                  <a:lnTo>
                    <a:pt x="1115" y="4072"/>
                  </a:lnTo>
                  <a:lnTo>
                    <a:pt x="1118" y="4088"/>
                  </a:lnTo>
                  <a:lnTo>
                    <a:pt x="1115" y="4100"/>
                  </a:lnTo>
                  <a:lnTo>
                    <a:pt x="1099" y="4106"/>
                  </a:lnTo>
                  <a:lnTo>
                    <a:pt x="1080" y="4106"/>
                  </a:lnTo>
                  <a:lnTo>
                    <a:pt x="1062" y="4100"/>
                  </a:lnTo>
                  <a:lnTo>
                    <a:pt x="1046" y="4094"/>
                  </a:lnTo>
                  <a:lnTo>
                    <a:pt x="1037" y="4075"/>
                  </a:lnTo>
                  <a:lnTo>
                    <a:pt x="1034" y="4053"/>
                  </a:lnTo>
                  <a:lnTo>
                    <a:pt x="1027" y="4028"/>
                  </a:lnTo>
                  <a:lnTo>
                    <a:pt x="1024" y="4009"/>
                  </a:lnTo>
                  <a:lnTo>
                    <a:pt x="1009" y="3988"/>
                  </a:lnTo>
                  <a:lnTo>
                    <a:pt x="987" y="3966"/>
                  </a:lnTo>
                  <a:lnTo>
                    <a:pt x="968" y="3953"/>
                  </a:lnTo>
                  <a:lnTo>
                    <a:pt x="949" y="3953"/>
                  </a:lnTo>
                  <a:lnTo>
                    <a:pt x="927" y="3960"/>
                  </a:lnTo>
                  <a:lnTo>
                    <a:pt x="906" y="3966"/>
                  </a:lnTo>
                  <a:lnTo>
                    <a:pt x="890" y="3975"/>
                  </a:lnTo>
                  <a:lnTo>
                    <a:pt x="884" y="3981"/>
                  </a:lnTo>
                  <a:lnTo>
                    <a:pt x="878" y="3988"/>
                  </a:lnTo>
                  <a:lnTo>
                    <a:pt x="871" y="3997"/>
                  </a:lnTo>
                  <a:lnTo>
                    <a:pt x="862" y="4006"/>
                  </a:lnTo>
                  <a:lnTo>
                    <a:pt x="856" y="4016"/>
                  </a:lnTo>
                  <a:lnTo>
                    <a:pt x="849" y="4022"/>
                  </a:lnTo>
                  <a:lnTo>
                    <a:pt x="840" y="4022"/>
                  </a:lnTo>
                  <a:lnTo>
                    <a:pt x="828" y="4016"/>
                  </a:lnTo>
                  <a:lnTo>
                    <a:pt x="815" y="3997"/>
                  </a:lnTo>
                  <a:lnTo>
                    <a:pt x="803" y="3978"/>
                  </a:lnTo>
                  <a:lnTo>
                    <a:pt x="790" y="3966"/>
                  </a:lnTo>
                  <a:lnTo>
                    <a:pt x="771" y="3960"/>
                  </a:lnTo>
                  <a:lnTo>
                    <a:pt x="749" y="3956"/>
                  </a:lnTo>
                  <a:lnTo>
                    <a:pt x="728" y="3960"/>
                  </a:lnTo>
                  <a:lnTo>
                    <a:pt x="709" y="3966"/>
                  </a:lnTo>
                  <a:lnTo>
                    <a:pt x="696" y="3978"/>
                  </a:lnTo>
                  <a:lnTo>
                    <a:pt x="687" y="4000"/>
                  </a:lnTo>
                  <a:lnTo>
                    <a:pt x="675" y="4016"/>
                  </a:lnTo>
                  <a:lnTo>
                    <a:pt x="656" y="4022"/>
                  </a:lnTo>
                  <a:lnTo>
                    <a:pt x="631" y="4025"/>
                  </a:lnTo>
                  <a:lnTo>
                    <a:pt x="606" y="4022"/>
                  </a:lnTo>
                  <a:lnTo>
                    <a:pt x="587" y="4016"/>
                  </a:lnTo>
                  <a:lnTo>
                    <a:pt x="575" y="4000"/>
                  </a:lnTo>
                  <a:lnTo>
                    <a:pt x="565" y="3972"/>
                  </a:lnTo>
                  <a:lnTo>
                    <a:pt x="559" y="3947"/>
                  </a:lnTo>
                  <a:lnTo>
                    <a:pt x="547" y="3925"/>
                  </a:lnTo>
                  <a:lnTo>
                    <a:pt x="531" y="3913"/>
                  </a:lnTo>
                  <a:lnTo>
                    <a:pt x="506" y="3897"/>
                  </a:lnTo>
                  <a:lnTo>
                    <a:pt x="487" y="3888"/>
                  </a:lnTo>
                  <a:lnTo>
                    <a:pt x="478" y="3888"/>
                  </a:lnTo>
                  <a:lnTo>
                    <a:pt x="472" y="3888"/>
                  </a:lnTo>
                  <a:lnTo>
                    <a:pt x="462" y="3891"/>
                  </a:lnTo>
                  <a:lnTo>
                    <a:pt x="453" y="3891"/>
                  </a:lnTo>
                  <a:lnTo>
                    <a:pt x="447" y="3894"/>
                  </a:lnTo>
                  <a:lnTo>
                    <a:pt x="425" y="3894"/>
                  </a:lnTo>
                  <a:lnTo>
                    <a:pt x="403" y="3897"/>
                  </a:lnTo>
                  <a:lnTo>
                    <a:pt x="378" y="3897"/>
                  </a:lnTo>
                  <a:lnTo>
                    <a:pt x="362" y="3894"/>
                  </a:lnTo>
                  <a:lnTo>
                    <a:pt x="350" y="3878"/>
                  </a:lnTo>
                  <a:lnTo>
                    <a:pt x="344" y="3856"/>
                  </a:lnTo>
                  <a:lnTo>
                    <a:pt x="340" y="3835"/>
                  </a:lnTo>
                  <a:lnTo>
                    <a:pt x="334" y="3813"/>
                  </a:lnTo>
                  <a:lnTo>
                    <a:pt x="331" y="3800"/>
                  </a:lnTo>
                  <a:lnTo>
                    <a:pt x="328" y="3785"/>
                  </a:lnTo>
                  <a:lnTo>
                    <a:pt x="325" y="3766"/>
                  </a:lnTo>
                  <a:lnTo>
                    <a:pt x="322" y="3753"/>
                  </a:lnTo>
                  <a:lnTo>
                    <a:pt x="322" y="3741"/>
                  </a:lnTo>
                  <a:lnTo>
                    <a:pt x="322" y="3732"/>
                  </a:lnTo>
                  <a:lnTo>
                    <a:pt x="331" y="3713"/>
                  </a:lnTo>
                  <a:lnTo>
                    <a:pt x="344" y="3694"/>
                  </a:lnTo>
                  <a:lnTo>
                    <a:pt x="356" y="3675"/>
                  </a:lnTo>
                  <a:lnTo>
                    <a:pt x="365" y="3657"/>
                  </a:lnTo>
                  <a:lnTo>
                    <a:pt x="375" y="3641"/>
                  </a:lnTo>
                  <a:lnTo>
                    <a:pt x="387" y="3616"/>
                  </a:lnTo>
                  <a:lnTo>
                    <a:pt x="394" y="3594"/>
                  </a:lnTo>
                  <a:lnTo>
                    <a:pt x="397" y="3575"/>
                  </a:lnTo>
                  <a:lnTo>
                    <a:pt x="394" y="3557"/>
                  </a:lnTo>
                  <a:lnTo>
                    <a:pt x="387" y="3538"/>
                  </a:lnTo>
                  <a:lnTo>
                    <a:pt x="378" y="3516"/>
                  </a:lnTo>
                  <a:lnTo>
                    <a:pt x="372" y="3501"/>
                  </a:lnTo>
                  <a:lnTo>
                    <a:pt x="369" y="3476"/>
                  </a:lnTo>
                  <a:lnTo>
                    <a:pt x="365" y="3447"/>
                  </a:lnTo>
                  <a:lnTo>
                    <a:pt x="369" y="3422"/>
                  </a:lnTo>
                  <a:lnTo>
                    <a:pt x="375" y="3397"/>
                  </a:lnTo>
                  <a:lnTo>
                    <a:pt x="390" y="3366"/>
                  </a:lnTo>
                  <a:lnTo>
                    <a:pt x="400" y="3341"/>
                  </a:lnTo>
                  <a:lnTo>
                    <a:pt x="406" y="3313"/>
                  </a:lnTo>
                  <a:lnTo>
                    <a:pt x="415" y="3279"/>
                  </a:lnTo>
                  <a:lnTo>
                    <a:pt x="418" y="3244"/>
                  </a:lnTo>
                  <a:lnTo>
                    <a:pt x="418" y="3216"/>
                  </a:lnTo>
                  <a:lnTo>
                    <a:pt x="412" y="3191"/>
                  </a:lnTo>
                  <a:lnTo>
                    <a:pt x="397" y="3163"/>
                  </a:lnTo>
                  <a:lnTo>
                    <a:pt x="381" y="3145"/>
                  </a:lnTo>
                  <a:lnTo>
                    <a:pt x="359" y="3126"/>
                  </a:lnTo>
                  <a:lnTo>
                    <a:pt x="331" y="3110"/>
                  </a:lnTo>
                  <a:lnTo>
                    <a:pt x="309" y="3091"/>
                  </a:lnTo>
                  <a:lnTo>
                    <a:pt x="303" y="3066"/>
                  </a:lnTo>
                  <a:lnTo>
                    <a:pt x="297" y="3035"/>
                  </a:lnTo>
                  <a:lnTo>
                    <a:pt x="297" y="3007"/>
                  </a:lnTo>
                  <a:lnTo>
                    <a:pt x="303" y="2979"/>
                  </a:lnTo>
                  <a:lnTo>
                    <a:pt x="312" y="2948"/>
                  </a:lnTo>
                  <a:lnTo>
                    <a:pt x="319" y="2920"/>
                  </a:lnTo>
                  <a:lnTo>
                    <a:pt x="319" y="2895"/>
                  </a:lnTo>
                  <a:lnTo>
                    <a:pt x="315" y="2867"/>
                  </a:lnTo>
                  <a:lnTo>
                    <a:pt x="312" y="2839"/>
                  </a:lnTo>
                  <a:lnTo>
                    <a:pt x="306" y="2814"/>
                  </a:lnTo>
                  <a:lnTo>
                    <a:pt x="300" y="2807"/>
                  </a:lnTo>
                  <a:lnTo>
                    <a:pt x="290" y="2801"/>
                  </a:lnTo>
                  <a:lnTo>
                    <a:pt x="281" y="2795"/>
                  </a:lnTo>
                  <a:lnTo>
                    <a:pt x="272" y="2789"/>
                  </a:lnTo>
                  <a:lnTo>
                    <a:pt x="262" y="2782"/>
                  </a:lnTo>
                  <a:lnTo>
                    <a:pt x="256" y="2776"/>
                  </a:lnTo>
                  <a:lnTo>
                    <a:pt x="247" y="2748"/>
                  </a:lnTo>
                  <a:lnTo>
                    <a:pt x="240" y="2714"/>
                  </a:lnTo>
                  <a:lnTo>
                    <a:pt x="237" y="2676"/>
                  </a:lnTo>
                  <a:lnTo>
                    <a:pt x="231" y="2648"/>
                  </a:lnTo>
                  <a:lnTo>
                    <a:pt x="222" y="2626"/>
                  </a:lnTo>
                  <a:lnTo>
                    <a:pt x="206" y="2604"/>
                  </a:lnTo>
                  <a:lnTo>
                    <a:pt x="191" y="2586"/>
                  </a:lnTo>
                  <a:lnTo>
                    <a:pt x="169" y="2576"/>
                  </a:lnTo>
                  <a:lnTo>
                    <a:pt x="141" y="2567"/>
                  </a:lnTo>
                  <a:lnTo>
                    <a:pt x="119" y="2554"/>
                  </a:lnTo>
                  <a:lnTo>
                    <a:pt x="103" y="2529"/>
                  </a:lnTo>
                  <a:lnTo>
                    <a:pt x="87" y="2498"/>
                  </a:lnTo>
                  <a:lnTo>
                    <a:pt x="78" y="2467"/>
                  </a:lnTo>
                  <a:lnTo>
                    <a:pt x="75" y="2445"/>
                  </a:lnTo>
                  <a:lnTo>
                    <a:pt x="75" y="2417"/>
                  </a:lnTo>
                  <a:lnTo>
                    <a:pt x="78" y="2392"/>
                  </a:lnTo>
                  <a:lnTo>
                    <a:pt x="84" y="2386"/>
                  </a:lnTo>
                  <a:lnTo>
                    <a:pt x="94" y="2376"/>
                  </a:lnTo>
                  <a:lnTo>
                    <a:pt x="103" y="2367"/>
                  </a:lnTo>
                  <a:lnTo>
                    <a:pt x="112" y="2361"/>
                  </a:lnTo>
                  <a:lnTo>
                    <a:pt x="119" y="2351"/>
                  </a:lnTo>
                  <a:lnTo>
                    <a:pt x="131" y="2333"/>
                  </a:lnTo>
                  <a:lnTo>
                    <a:pt x="147" y="2305"/>
                  </a:lnTo>
                  <a:lnTo>
                    <a:pt x="153" y="2283"/>
                  </a:lnTo>
                  <a:lnTo>
                    <a:pt x="159" y="2258"/>
                  </a:lnTo>
                  <a:lnTo>
                    <a:pt x="159" y="2230"/>
                  </a:lnTo>
                  <a:lnTo>
                    <a:pt x="156" y="2205"/>
                  </a:lnTo>
                  <a:lnTo>
                    <a:pt x="147" y="2189"/>
                  </a:lnTo>
                  <a:lnTo>
                    <a:pt x="131" y="2170"/>
                  </a:lnTo>
                  <a:lnTo>
                    <a:pt x="119" y="2152"/>
                  </a:lnTo>
                  <a:lnTo>
                    <a:pt x="119" y="2133"/>
                  </a:lnTo>
                  <a:lnTo>
                    <a:pt x="122" y="2111"/>
                  </a:lnTo>
                  <a:lnTo>
                    <a:pt x="122" y="2086"/>
                  </a:lnTo>
                  <a:lnTo>
                    <a:pt x="119" y="2070"/>
                  </a:lnTo>
                  <a:lnTo>
                    <a:pt x="116" y="2064"/>
                  </a:lnTo>
                  <a:lnTo>
                    <a:pt x="106" y="2058"/>
                  </a:lnTo>
                  <a:lnTo>
                    <a:pt x="100" y="2052"/>
                  </a:lnTo>
                  <a:lnTo>
                    <a:pt x="91" y="2045"/>
                  </a:lnTo>
                  <a:lnTo>
                    <a:pt x="84" y="2039"/>
                  </a:lnTo>
                  <a:lnTo>
                    <a:pt x="78" y="2033"/>
                  </a:lnTo>
                  <a:lnTo>
                    <a:pt x="78" y="2014"/>
                  </a:lnTo>
                  <a:lnTo>
                    <a:pt x="81" y="1995"/>
                  </a:lnTo>
                  <a:lnTo>
                    <a:pt x="87" y="1980"/>
                  </a:lnTo>
                  <a:lnTo>
                    <a:pt x="103" y="1974"/>
                  </a:lnTo>
                  <a:lnTo>
                    <a:pt x="125" y="1967"/>
                  </a:lnTo>
                  <a:lnTo>
                    <a:pt x="144" y="1964"/>
                  </a:lnTo>
                  <a:lnTo>
                    <a:pt x="162" y="1952"/>
                  </a:lnTo>
                  <a:lnTo>
                    <a:pt x="181" y="1930"/>
                  </a:lnTo>
                  <a:lnTo>
                    <a:pt x="194" y="1911"/>
                  </a:lnTo>
                  <a:lnTo>
                    <a:pt x="194" y="1896"/>
                  </a:lnTo>
                  <a:lnTo>
                    <a:pt x="191" y="1874"/>
                  </a:lnTo>
                  <a:lnTo>
                    <a:pt x="184" y="1855"/>
                  </a:lnTo>
                  <a:lnTo>
                    <a:pt x="178" y="1849"/>
                  </a:lnTo>
                  <a:lnTo>
                    <a:pt x="169" y="1839"/>
                  </a:lnTo>
                  <a:lnTo>
                    <a:pt x="159" y="1833"/>
                  </a:lnTo>
                  <a:lnTo>
                    <a:pt x="150" y="1827"/>
                  </a:lnTo>
                  <a:lnTo>
                    <a:pt x="144" y="1817"/>
                  </a:lnTo>
                  <a:lnTo>
                    <a:pt x="141" y="1802"/>
                  </a:lnTo>
                  <a:lnTo>
                    <a:pt x="144" y="1780"/>
                  </a:lnTo>
                  <a:lnTo>
                    <a:pt x="144" y="1758"/>
                  </a:lnTo>
                  <a:lnTo>
                    <a:pt x="144" y="1739"/>
                  </a:lnTo>
                  <a:lnTo>
                    <a:pt x="141" y="1718"/>
                  </a:lnTo>
                  <a:lnTo>
                    <a:pt x="137" y="1689"/>
                  </a:lnTo>
                  <a:lnTo>
                    <a:pt x="131" y="1661"/>
                  </a:lnTo>
                  <a:lnTo>
                    <a:pt x="122" y="1643"/>
                  </a:lnTo>
                  <a:lnTo>
                    <a:pt x="106" y="1630"/>
                  </a:lnTo>
                  <a:lnTo>
                    <a:pt x="84" y="1624"/>
                  </a:lnTo>
                  <a:lnTo>
                    <a:pt x="59" y="1614"/>
                  </a:lnTo>
                  <a:lnTo>
                    <a:pt x="44" y="1605"/>
                  </a:lnTo>
                  <a:lnTo>
                    <a:pt x="31" y="1589"/>
                  </a:lnTo>
                  <a:lnTo>
                    <a:pt x="16" y="1571"/>
                  </a:lnTo>
                  <a:lnTo>
                    <a:pt x="6" y="1549"/>
                  </a:lnTo>
                  <a:lnTo>
                    <a:pt x="0" y="1530"/>
                  </a:lnTo>
                  <a:lnTo>
                    <a:pt x="6" y="1505"/>
                  </a:lnTo>
                  <a:lnTo>
                    <a:pt x="16" y="1483"/>
                  </a:lnTo>
                  <a:lnTo>
                    <a:pt x="28" y="1465"/>
                  </a:lnTo>
                  <a:lnTo>
                    <a:pt x="50" y="1452"/>
                  </a:lnTo>
                  <a:lnTo>
                    <a:pt x="78" y="1446"/>
                  </a:lnTo>
                  <a:lnTo>
                    <a:pt x="100" y="1443"/>
                  </a:lnTo>
                  <a:lnTo>
                    <a:pt x="106" y="1446"/>
                  </a:lnTo>
                  <a:lnTo>
                    <a:pt x="112" y="1449"/>
                  </a:lnTo>
                  <a:lnTo>
                    <a:pt x="122" y="1452"/>
                  </a:lnTo>
                  <a:lnTo>
                    <a:pt x="128" y="1455"/>
                  </a:lnTo>
                  <a:lnTo>
                    <a:pt x="134" y="1458"/>
                  </a:lnTo>
                  <a:lnTo>
                    <a:pt x="156" y="1458"/>
                  </a:lnTo>
                  <a:lnTo>
                    <a:pt x="181" y="1452"/>
                  </a:lnTo>
                  <a:lnTo>
                    <a:pt x="203" y="1443"/>
                  </a:lnTo>
                  <a:lnTo>
                    <a:pt x="206" y="1436"/>
                  </a:lnTo>
                  <a:lnTo>
                    <a:pt x="209" y="1427"/>
                  </a:lnTo>
                  <a:lnTo>
                    <a:pt x="212" y="1418"/>
                  </a:lnTo>
                  <a:lnTo>
                    <a:pt x="216" y="1408"/>
                  </a:lnTo>
                  <a:lnTo>
                    <a:pt x="219" y="1399"/>
                  </a:lnTo>
                  <a:lnTo>
                    <a:pt x="222" y="1393"/>
                  </a:lnTo>
                  <a:lnTo>
                    <a:pt x="228" y="1387"/>
                  </a:lnTo>
                  <a:lnTo>
                    <a:pt x="237" y="1380"/>
                  </a:lnTo>
                  <a:lnTo>
                    <a:pt x="247" y="1374"/>
                  </a:lnTo>
                  <a:lnTo>
                    <a:pt x="253" y="1371"/>
                  </a:lnTo>
                  <a:lnTo>
                    <a:pt x="262" y="1355"/>
                  </a:lnTo>
                  <a:lnTo>
                    <a:pt x="272" y="1333"/>
                  </a:lnTo>
                  <a:lnTo>
                    <a:pt x="278" y="1315"/>
                  </a:lnTo>
                  <a:lnTo>
                    <a:pt x="284" y="1293"/>
                  </a:lnTo>
                  <a:lnTo>
                    <a:pt x="290" y="1265"/>
                  </a:lnTo>
                  <a:lnTo>
                    <a:pt x="290" y="1243"/>
                  </a:lnTo>
                  <a:lnTo>
                    <a:pt x="287" y="1234"/>
                  </a:lnTo>
                  <a:lnTo>
                    <a:pt x="281" y="1227"/>
                  </a:lnTo>
                  <a:lnTo>
                    <a:pt x="275" y="1218"/>
                  </a:lnTo>
                  <a:lnTo>
                    <a:pt x="269" y="1212"/>
                  </a:lnTo>
                  <a:lnTo>
                    <a:pt x="262" y="1202"/>
                  </a:lnTo>
                  <a:lnTo>
                    <a:pt x="259" y="1196"/>
                  </a:lnTo>
                  <a:lnTo>
                    <a:pt x="256" y="1180"/>
                  </a:lnTo>
                  <a:lnTo>
                    <a:pt x="253" y="1162"/>
                  </a:lnTo>
                  <a:lnTo>
                    <a:pt x="256" y="1143"/>
                  </a:lnTo>
                  <a:lnTo>
                    <a:pt x="259" y="1127"/>
                  </a:lnTo>
                  <a:lnTo>
                    <a:pt x="272" y="1118"/>
                  </a:lnTo>
                  <a:lnTo>
                    <a:pt x="294" y="1115"/>
                  </a:lnTo>
                  <a:lnTo>
                    <a:pt x="315" y="1109"/>
                  </a:lnTo>
                  <a:lnTo>
                    <a:pt x="337" y="1105"/>
                  </a:lnTo>
                  <a:lnTo>
                    <a:pt x="350" y="1096"/>
                  </a:lnTo>
                  <a:lnTo>
                    <a:pt x="353" y="1081"/>
                  </a:lnTo>
                  <a:lnTo>
                    <a:pt x="353" y="1062"/>
                  </a:lnTo>
                  <a:lnTo>
                    <a:pt x="353" y="1043"/>
                  </a:lnTo>
                  <a:lnTo>
                    <a:pt x="356" y="1027"/>
                  </a:lnTo>
                  <a:lnTo>
                    <a:pt x="362" y="1021"/>
                  </a:lnTo>
                  <a:lnTo>
                    <a:pt x="372" y="1018"/>
                  </a:lnTo>
                  <a:lnTo>
                    <a:pt x="381" y="1012"/>
                  </a:lnTo>
                  <a:lnTo>
                    <a:pt x="390" y="1006"/>
                  </a:lnTo>
                  <a:lnTo>
                    <a:pt x="400" y="999"/>
                  </a:lnTo>
                  <a:lnTo>
                    <a:pt x="406" y="993"/>
                  </a:lnTo>
                  <a:lnTo>
                    <a:pt x="422" y="968"/>
                  </a:lnTo>
                  <a:lnTo>
                    <a:pt x="434" y="937"/>
                  </a:lnTo>
                  <a:lnTo>
                    <a:pt x="443" y="909"/>
                  </a:lnTo>
                  <a:lnTo>
                    <a:pt x="447" y="887"/>
                  </a:lnTo>
                  <a:lnTo>
                    <a:pt x="450" y="856"/>
                  </a:lnTo>
                  <a:lnTo>
                    <a:pt x="450" y="824"/>
                  </a:lnTo>
                  <a:lnTo>
                    <a:pt x="443" y="803"/>
                  </a:lnTo>
                  <a:lnTo>
                    <a:pt x="437" y="796"/>
                  </a:lnTo>
                  <a:lnTo>
                    <a:pt x="431" y="790"/>
                  </a:lnTo>
                  <a:lnTo>
                    <a:pt x="422" y="784"/>
                  </a:lnTo>
                  <a:lnTo>
                    <a:pt x="412" y="781"/>
                  </a:lnTo>
                  <a:lnTo>
                    <a:pt x="406" y="775"/>
                  </a:lnTo>
                  <a:lnTo>
                    <a:pt x="384" y="768"/>
                  </a:lnTo>
                  <a:lnTo>
                    <a:pt x="362" y="759"/>
                  </a:lnTo>
                  <a:lnTo>
                    <a:pt x="340" y="750"/>
                  </a:lnTo>
                  <a:lnTo>
                    <a:pt x="325" y="731"/>
                  </a:lnTo>
                  <a:lnTo>
                    <a:pt x="309" y="703"/>
                  </a:lnTo>
                  <a:lnTo>
                    <a:pt x="300" y="678"/>
                  </a:lnTo>
                  <a:lnTo>
                    <a:pt x="300" y="659"/>
                  </a:lnTo>
                  <a:lnTo>
                    <a:pt x="303" y="637"/>
                  </a:lnTo>
                  <a:lnTo>
                    <a:pt x="306" y="612"/>
                  </a:lnTo>
                  <a:lnTo>
                    <a:pt x="303" y="597"/>
                  </a:lnTo>
                  <a:lnTo>
                    <a:pt x="297" y="587"/>
                  </a:lnTo>
                  <a:lnTo>
                    <a:pt x="287" y="581"/>
                  </a:lnTo>
                  <a:lnTo>
                    <a:pt x="275" y="578"/>
                  </a:lnTo>
                  <a:lnTo>
                    <a:pt x="265" y="572"/>
                  </a:lnTo>
                  <a:lnTo>
                    <a:pt x="256" y="568"/>
                  </a:lnTo>
                  <a:lnTo>
                    <a:pt x="247" y="568"/>
                  </a:lnTo>
                  <a:lnTo>
                    <a:pt x="237" y="568"/>
                  </a:lnTo>
                  <a:lnTo>
                    <a:pt x="228" y="568"/>
                  </a:lnTo>
                  <a:lnTo>
                    <a:pt x="219" y="568"/>
                  </a:lnTo>
                  <a:lnTo>
                    <a:pt x="209" y="568"/>
                  </a:lnTo>
                  <a:lnTo>
                    <a:pt x="200" y="565"/>
                  </a:lnTo>
                  <a:lnTo>
                    <a:pt x="191" y="562"/>
                  </a:lnTo>
                  <a:lnTo>
                    <a:pt x="181" y="556"/>
                  </a:lnTo>
                  <a:lnTo>
                    <a:pt x="175" y="550"/>
                  </a:lnTo>
                  <a:lnTo>
                    <a:pt x="169" y="543"/>
                  </a:lnTo>
                  <a:lnTo>
                    <a:pt x="166" y="534"/>
                  </a:lnTo>
                  <a:lnTo>
                    <a:pt x="162" y="525"/>
                  </a:lnTo>
                  <a:lnTo>
                    <a:pt x="159" y="515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7" name="Freeform 15"/>
            <p:cNvSpPr>
              <a:spLocks/>
            </p:cNvSpPr>
            <p:nvPr/>
          </p:nvSpPr>
          <p:spPr bwMode="auto">
            <a:xfrm>
              <a:off x="10452101" y="-12996863"/>
              <a:ext cx="7059613" cy="6091238"/>
            </a:xfrm>
            <a:custGeom>
              <a:avLst/>
              <a:gdLst>
                <a:gd name="T0" fmla="*/ 980 w 4447"/>
                <a:gd name="T1" fmla="*/ 2879 h 3837"/>
                <a:gd name="T2" fmla="*/ 859 w 4447"/>
                <a:gd name="T3" fmla="*/ 2941 h 3837"/>
                <a:gd name="T4" fmla="*/ 684 w 4447"/>
                <a:gd name="T5" fmla="*/ 3035 h 3837"/>
                <a:gd name="T6" fmla="*/ 468 w 4447"/>
                <a:gd name="T7" fmla="*/ 2716 h 3837"/>
                <a:gd name="T8" fmla="*/ 712 w 4447"/>
                <a:gd name="T9" fmla="*/ 2616 h 3837"/>
                <a:gd name="T10" fmla="*/ 671 w 4447"/>
                <a:gd name="T11" fmla="*/ 2529 h 3837"/>
                <a:gd name="T12" fmla="*/ 471 w 4447"/>
                <a:gd name="T13" fmla="*/ 2235 h 3837"/>
                <a:gd name="T14" fmla="*/ 515 w 4447"/>
                <a:gd name="T15" fmla="*/ 1883 h 3837"/>
                <a:gd name="T16" fmla="*/ 534 w 4447"/>
                <a:gd name="T17" fmla="*/ 1655 h 3837"/>
                <a:gd name="T18" fmla="*/ 446 w 4447"/>
                <a:gd name="T19" fmla="*/ 1555 h 3837"/>
                <a:gd name="T20" fmla="*/ 471 w 4447"/>
                <a:gd name="T21" fmla="*/ 1249 h 3837"/>
                <a:gd name="T22" fmla="*/ 403 w 4447"/>
                <a:gd name="T23" fmla="*/ 1111 h 3837"/>
                <a:gd name="T24" fmla="*/ 268 w 4447"/>
                <a:gd name="T25" fmla="*/ 896 h 3837"/>
                <a:gd name="T26" fmla="*/ 109 w 4447"/>
                <a:gd name="T27" fmla="*/ 577 h 3837"/>
                <a:gd name="T28" fmla="*/ 156 w 4447"/>
                <a:gd name="T29" fmla="*/ 352 h 3837"/>
                <a:gd name="T30" fmla="*/ 9 w 4447"/>
                <a:gd name="T31" fmla="*/ 109 h 3837"/>
                <a:gd name="T32" fmla="*/ 159 w 4447"/>
                <a:gd name="T33" fmla="*/ 28 h 3837"/>
                <a:gd name="T34" fmla="*/ 474 w 4447"/>
                <a:gd name="T35" fmla="*/ 178 h 3837"/>
                <a:gd name="T36" fmla="*/ 809 w 4447"/>
                <a:gd name="T37" fmla="*/ 90 h 3837"/>
                <a:gd name="T38" fmla="*/ 1115 w 4447"/>
                <a:gd name="T39" fmla="*/ 199 h 3837"/>
                <a:gd name="T40" fmla="*/ 1030 w 4447"/>
                <a:gd name="T41" fmla="*/ 368 h 3837"/>
                <a:gd name="T42" fmla="*/ 1049 w 4447"/>
                <a:gd name="T43" fmla="*/ 602 h 3837"/>
                <a:gd name="T44" fmla="*/ 1146 w 4447"/>
                <a:gd name="T45" fmla="*/ 843 h 3837"/>
                <a:gd name="T46" fmla="*/ 1183 w 4447"/>
                <a:gd name="T47" fmla="*/ 1124 h 3837"/>
                <a:gd name="T48" fmla="*/ 1265 w 4447"/>
                <a:gd name="T49" fmla="*/ 924 h 3837"/>
                <a:gd name="T50" fmla="*/ 1549 w 4447"/>
                <a:gd name="T51" fmla="*/ 861 h 3837"/>
                <a:gd name="T52" fmla="*/ 1989 w 4447"/>
                <a:gd name="T53" fmla="*/ 974 h 3837"/>
                <a:gd name="T54" fmla="*/ 2576 w 4447"/>
                <a:gd name="T55" fmla="*/ 1114 h 3837"/>
                <a:gd name="T56" fmla="*/ 3073 w 4447"/>
                <a:gd name="T57" fmla="*/ 989 h 3837"/>
                <a:gd name="T58" fmla="*/ 3441 w 4447"/>
                <a:gd name="T59" fmla="*/ 899 h 3837"/>
                <a:gd name="T60" fmla="*/ 3488 w 4447"/>
                <a:gd name="T61" fmla="*/ 1174 h 3837"/>
                <a:gd name="T62" fmla="*/ 3485 w 4447"/>
                <a:gd name="T63" fmla="*/ 1330 h 3837"/>
                <a:gd name="T64" fmla="*/ 3594 w 4447"/>
                <a:gd name="T65" fmla="*/ 1655 h 3837"/>
                <a:gd name="T66" fmla="*/ 3603 w 4447"/>
                <a:gd name="T67" fmla="*/ 1870 h 3837"/>
                <a:gd name="T68" fmla="*/ 3594 w 4447"/>
                <a:gd name="T69" fmla="*/ 2148 h 3837"/>
                <a:gd name="T70" fmla="*/ 3828 w 4447"/>
                <a:gd name="T71" fmla="*/ 2179 h 3837"/>
                <a:gd name="T72" fmla="*/ 3884 w 4447"/>
                <a:gd name="T73" fmla="*/ 2235 h 3837"/>
                <a:gd name="T74" fmla="*/ 4059 w 4447"/>
                <a:gd name="T75" fmla="*/ 2360 h 3837"/>
                <a:gd name="T76" fmla="*/ 4078 w 4447"/>
                <a:gd name="T77" fmla="*/ 2594 h 3837"/>
                <a:gd name="T78" fmla="*/ 4203 w 4447"/>
                <a:gd name="T79" fmla="*/ 2698 h 3837"/>
                <a:gd name="T80" fmla="*/ 4322 w 4447"/>
                <a:gd name="T81" fmla="*/ 2885 h 3837"/>
                <a:gd name="T82" fmla="*/ 4447 w 4447"/>
                <a:gd name="T83" fmla="*/ 3153 h 3837"/>
                <a:gd name="T84" fmla="*/ 4187 w 4447"/>
                <a:gd name="T85" fmla="*/ 3438 h 3837"/>
                <a:gd name="T86" fmla="*/ 4187 w 4447"/>
                <a:gd name="T87" fmla="*/ 3631 h 3837"/>
                <a:gd name="T88" fmla="*/ 4141 w 4447"/>
                <a:gd name="T89" fmla="*/ 3834 h 3837"/>
                <a:gd name="T90" fmla="*/ 3950 w 4447"/>
                <a:gd name="T91" fmla="*/ 3644 h 3837"/>
                <a:gd name="T92" fmla="*/ 3688 w 4447"/>
                <a:gd name="T93" fmla="*/ 3650 h 3837"/>
                <a:gd name="T94" fmla="*/ 3519 w 4447"/>
                <a:gd name="T95" fmla="*/ 3506 h 3837"/>
                <a:gd name="T96" fmla="*/ 3491 w 4447"/>
                <a:gd name="T97" fmla="*/ 3194 h 3837"/>
                <a:gd name="T98" fmla="*/ 3204 w 4447"/>
                <a:gd name="T99" fmla="*/ 3150 h 3837"/>
                <a:gd name="T100" fmla="*/ 3035 w 4447"/>
                <a:gd name="T101" fmla="*/ 3310 h 3837"/>
                <a:gd name="T102" fmla="*/ 2857 w 4447"/>
                <a:gd name="T103" fmla="*/ 3328 h 3837"/>
                <a:gd name="T104" fmla="*/ 2685 w 4447"/>
                <a:gd name="T105" fmla="*/ 3122 h 3837"/>
                <a:gd name="T106" fmla="*/ 2582 w 4447"/>
                <a:gd name="T107" fmla="*/ 2897 h 3837"/>
                <a:gd name="T108" fmla="*/ 2498 w 4447"/>
                <a:gd name="T109" fmla="*/ 2994 h 3837"/>
                <a:gd name="T110" fmla="*/ 2376 w 4447"/>
                <a:gd name="T111" fmla="*/ 3044 h 3837"/>
                <a:gd name="T112" fmla="*/ 2055 w 4447"/>
                <a:gd name="T113" fmla="*/ 3035 h 3837"/>
                <a:gd name="T114" fmla="*/ 1886 w 4447"/>
                <a:gd name="T115" fmla="*/ 3122 h 3837"/>
                <a:gd name="T116" fmla="*/ 1799 w 4447"/>
                <a:gd name="T117" fmla="*/ 3113 h 3837"/>
                <a:gd name="T118" fmla="*/ 1617 w 4447"/>
                <a:gd name="T119" fmla="*/ 3078 h 3837"/>
                <a:gd name="T120" fmla="*/ 1471 w 4447"/>
                <a:gd name="T121" fmla="*/ 2963 h 3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7" h="3837">
                  <a:moveTo>
                    <a:pt x="1230" y="2982"/>
                  </a:moveTo>
                  <a:lnTo>
                    <a:pt x="1218" y="2975"/>
                  </a:lnTo>
                  <a:lnTo>
                    <a:pt x="1208" y="2972"/>
                  </a:lnTo>
                  <a:lnTo>
                    <a:pt x="1186" y="2957"/>
                  </a:lnTo>
                  <a:lnTo>
                    <a:pt x="1158" y="2938"/>
                  </a:lnTo>
                  <a:lnTo>
                    <a:pt x="1130" y="2916"/>
                  </a:lnTo>
                  <a:lnTo>
                    <a:pt x="1105" y="2904"/>
                  </a:lnTo>
                  <a:lnTo>
                    <a:pt x="1083" y="2904"/>
                  </a:lnTo>
                  <a:lnTo>
                    <a:pt x="1055" y="2907"/>
                  </a:lnTo>
                  <a:lnTo>
                    <a:pt x="1030" y="2907"/>
                  </a:lnTo>
                  <a:lnTo>
                    <a:pt x="1008" y="2904"/>
                  </a:lnTo>
                  <a:lnTo>
                    <a:pt x="1002" y="2900"/>
                  </a:lnTo>
                  <a:lnTo>
                    <a:pt x="993" y="2894"/>
                  </a:lnTo>
                  <a:lnTo>
                    <a:pt x="987" y="2885"/>
                  </a:lnTo>
                  <a:lnTo>
                    <a:pt x="980" y="2879"/>
                  </a:lnTo>
                  <a:lnTo>
                    <a:pt x="971" y="2872"/>
                  </a:lnTo>
                  <a:lnTo>
                    <a:pt x="965" y="2869"/>
                  </a:lnTo>
                  <a:lnTo>
                    <a:pt x="959" y="2869"/>
                  </a:lnTo>
                  <a:lnTo>
                    <a:pt x="952" y="2872"/>
                  </a:lnTo>
                  <a:lnTo>
                    <a:pt x="946" y="2875"/>
                  </a:lnTo>
                  <a:lnTo>
                    <a:pt x="940" y="2882"/>
                  </a:lnTo>
                  <a:lnTo>
                    <a:pt x="934" y="2885"/>
                  </a:lnTo>
                  <a:lnTo>
                    <a:pt x="924" y="2904"/>
                  </a:lnTo>
                  <a:lnTo>
                    <a:pt x="912" y="2925"/>
                  </a:lnTo>
                  <a:lnTo>
                    <a:pt x="899" y="2941"/>
                  </a:lnTo>
                  <a:lnTo>
                    <a:pt x="893" y="2941"/>
                  </a:lnTo>
                  <a:lnTo>
                    <a:pt x="887" y="2941"/>
                  </a:lnTo>
                  <a:lnTo>
                    <a:pt x="877" y="2941"/>
                  </a:lnTo>
                  <a:lnTo>
                    <a:pt x="868" y="2941"/>
                  </a:lnTo>
                  <a:lnTo>
                    <a:pt x="859" y="2941"/>
                  </a:lnTo>
                  <a:lnTo>
                    <a:pt x="852" y="2944"/>
                  </a:lnTo>
                  <a:lnTo>
                    <a:pt x="827" y="2957"/>
                  </a:lnTo>
                  <a:lnTo>
                    <a:pt x="802" y="2975"/>
                  </a:lnTo>
                  <a:lnTo>
                    <a:pt x="781" y="2994"/>
                  </a:lnTo>
                  <a:lnTo>
                    <a:pt x="777" y="3004"/>
                  </a:lnTo>
                  <a:lnTo>
                    <a:pt x="774" y="3013"/>
                  </a:lnTo>
                  <a:lnTo>
                    <a:pt x="771" y="3022"/>
                  </a:lnTo>
                  <a:lnTo>
                    <a:pt x="768" y="3028"/>
                  </a:lnTo>
                  <a:lnTo>
                    <a:pt x="765" y="3032"/>
                  </a:lnTo>
                  <a:lnTo>
                    <a:pt x="759" y="3038"/>
                  </a:lnTo>
                  <a:lnTo>
                    <a:pt x="752" y="3041"/>
                  </a:lnTo>
                  <a:lnTo>
                    <a:pt x="746" y="3044"/>
                  </a:lnTo>
                  <a:lnTo>
                    <a:pt x="727" y="3044"/>
                  </a:lnTo>
                  <a:lnTo>
                    <a:pt x="706" y="3041"/>
                  </a:lnTo>
                  <a:lnTo>
                    <a:pt x="684" y="3035"/>
                  </a:lnTo>
                  <a:lnTo>
                    <a:pt x="665" y="3028"/>
                  </a:lnTo>
                  <a:lnTo>
                    <a:pt x="634" y="3022"/>
                  </a:lnTo>
                  <a:lnTo>
                    <a:pt x="599" y="3010"/>
                  </a:lnTo>
                  <a:lnTo>
                    <a:pt x="574" y="2994"/>
                  </a:lnTo>
                  <a:lnTo>
                    <a:pt x="562" y="2975"/>
                  </a:lnTo>
                  <a:lnTo>
                    <a:pt x="549" y="2947"/>
                  </a:lnTo>
                  <a:lnTo>
                    <a:pt x="537" y="2925"/>
                  </a:lnTo>
                  <a:lnTo>
                    <a:pt x="521" y="2900"/>
                  </a:lnTo>
                  <a:lnTo>
                    <a:pt x="503" y="2872"/>
                  </a:lnTo>
                  <a:lnTo>
                    <a:pt x="481" y="2844"/>
                  </a:lnTo>
                  <a:lnTo>
                    <a:pt x="468" y="2819"/>
                  </a:lnTo>
                  <a:lnTo>
                    <a:pt x="465" y="2797"/>
                  </a:lnTo>
                  <a:lnTo>
                    <a:pt x="468" y="2769"/>
                  </a:lnTo>
                  <a:lnTo>
                    <a:pt x="468" y="2738"/>
                  </a:lnTo>
                  <a:lnTo>
                    <a:pt x="468" y="2716"/>
                  </a:lnTo>
                  <a:lnTo>
                    <a:pt x="462" y="2691"/>
                  </a:lnTo>
                  <a:lnTo>
                    <a:pt x="453" y="2663"/>
                  </a:lnTo>
                  <a:lnTo>
                    <a:pt x="440" y="2632"/>
                  </a:lnTo>
                  <a:lnTo>
                    <a:pt x="434" y="2604"/>
                  </a:lnTo>
                  <a:lnTo>
                    <a:pt x="462" y="2594"/>
                  </a:lnTo>
                  <a:lnTo>
                    <a:pt x="487" y="2582"/>
                  </a:lnTo>
                  <a:lnTo>
                    <a:pt x="512" y="2579"/>
                  </a:lnTo>
                  <a:lnTo>
                    <a:pt x="531" y="2582"/>
                  </a:lnTo>
                  <a:lnTo>
                    <a:pt x="553" y="2591"/>
                  </a:lnTo>
                  <a:lnTo>
                    <a:pt x="574" y="2598"/>
                  </a:lnTo>
                  <a:lnTo>
                    <a:pt x="593" y="2604"/>
                  </a:lnTo>
                  <a:lnTo>
                    <a:pt x="624" y="2610"/>
                  </a:lnTo>
                  <a:lnTo>
                    <a:pt x="662" y="2613"/>
                  </a:lnTo>
                  <a:lnTo>
                    <a:pt x="696" y="2616"/>
                  </a:lnTo>
                  <a:lnTo>
                    <a:pt x="712" y="2616"/>
                  </a:lnTo>
                  <a:lnTo>
                    <a:pt x="731" y="2616"/>
                  </a:lnTo>
                  <a:lnTo>
                    <a:pt x="746" y="2616"/>
                  </a:lnTo>
                  <a:lnTo>
                    <a:pt x="762" y="2610"/>
                  </a:lnTo>
                  <a:lnTo>
                    <a:pt x="762" y="2607"/>
                  </a:lnTo>
                  <a:lnTo>
                    <a:pt x="765" y="2601"/>
                  </a:lnTo>
                  <a:lnTo>
                    <a:pt x="762" y="2594"/>
                  </a:lnTo>
                  <a:lnTo>
                    <a:pt x="762" y="2588"/>
                  </a:lnTo>
                  <a:lnTo>
                    <a:pt x="759" y="2582"/>
                  </a:lnTo>
                  <a:lnTo>
                    <a:pt x="749" y="2573"/>
                  </a:lnTo>
                  <a:lnTo>
                    <a:pt x="743" y="2566"/>
                  </a:lnTo>
                  <a:lnTo>
                    <a:pt x="734" y="2560"/>
                  </a:lnTo>
                  <a:lnTo>
                    <a:pt x="727" y="2554"/>
                  </a:lnTo>
                  <a:lnTo>
                    <a:pt x="709" y="2545"/>
                  </a:lnTo>
                  <a:lnTo>
                    <a:pt x="690" y="2538"/>
                  </a:lnTo>
                  <a:lnTo>
                    <a:pt x="671" y="2529"/>
                  </a:lnTo>
                  <a:lnTo>
                    <a:pt x="649" y="2520"/>
                  </a:lnTo>
                  <a:lnTo>
                    <a:pt x="618" y="2507"/>
                  </a:lnTo>
                  <a:lnTo>
                    <a:pt x="593" y="2491"/>
                  </a:lnTo>
                  <a:lnTo>
                    <a:pt x="571" y="2476"/>
                  </a:lnTo>
                  <a:lnTo>
                    <a:pt x="565" y="2460"/>
                  </a:lnTo>
                  <a:lnTo>
                    <a:pt x="562" y="2438"/>
                  </a:lnTo>
                  <a:lnTo>
                    <a:pt x="559" y="2413"/>
                  </a:lnTo>
                  <a:lnTo>
                    <a:pt x="556" y="2398"/>
                  </a:lnTo>
                  <a:lnTo>
                    <a:pt x="543" y="2379"/>
                  </a:lnTo>
                  <a:lnTo>
                    <a:pt x="524" y="2363"/>
                  </a:lnTo>
                  <a:lnTo>
                    <a:pt x="509" y="2345"/>
                  </a:lnTo>
                  <a:lnTo>
                    <a:pt x="499" y="2323"/>
                  </a:lnTo>
                  <a:lnTo>
                    <a:pt x="487" y="2292"/>
                  </a:lnTo>
                  <a:lnTo>
                    <a:pt x="481" y="2260"/>
                  </a:lnTo>
                  <a:lnTo>
                    <a:pt x="471" y="2235"/>
                  </a:lnTo>
                  <a:lnTo>
                    <a:pt x="468" y="2210"/>
                  </a:lnTo>
                  <a:lnTo>
                    <a:pt x="465" y="2182"/>
                  </a:lnTo>
                  <a:lnTo>
                    <a:pt x="462" y="2157"/>
                  </a:lnTo>
                  <a:lnTo>
                    <a:pt x="459" y="2139"/>
                  </a:lnTo>
                  <a:lnTo>
                    <a:pt x="450" y="2117"/>
                  </a:lnTo>
                  <a:lnTo>
                    <a:pt x="446" y="2095"/>
                  </a:lnTo>
                  <a:lnTo>
                    <a:pt x="450" y="2076"/>
                  </a:lnTo>
                  <a:lnTo>
                    <a:pt x="459" y="2054"/>
                  </a:lnTo>
                  <a:lnTo>
                    <a:pt x="468" y="2032"/>
                  </a:lnTo>
                  <a:lnTo>
                    <a:pt x="468" y="2014"/>
                  </a:lnTo>
                  <a:lnTo>
                    <a:pt x="471" y="1989"/>
                  </a:lnTo>
                  <a:lnTo>
                    <a:pt x="474" y="1970"/>
                  </a:lnTo>
                  <a:lnTo>
                    <a:pt x="484" y="1945"/>
                  </a:lnTo>
                  <a:lnTo>
                    <a:pt x="499" y="1914"/>
                  </a:lnTo>
                  <a:lnTo>
                    <a:pt x="515" y="1883"/>
                  </a:lnTo>
                  <a:lnTo>
                    <a:pt x="521" y="1858"/>
                  </a:lnTo>
                  <a:lnTo>
                    <a:pt x="518" y="1836"/>
                  </a:lnTo>
                  <a:lnTo>
                    <a:pt x="512" y="1808"/>
                  </a:lnTo>
                  <a:lnTo>
                    <a:pt x="509" y="1786"/>
                  </a:lnTo>
                  <a:lnTo>
                    <a:pt x="515" y="1764"/>
                  </a:lnTo>
                  <a:lnTo>
                    <a:pt x="524" y="1739"/>
                  </a:lnTo>
                  <a:lnTo>
                    <a:pt x="534" y="1720"/>
                  </a:lnTo>
                  <a:lnTo>
                    <a:pt x="543" y="1705"/>
                  </a:lnTo>
                  <a:lnTo>
                    <a:pt x="553" y="1689"/>
                  </a:lnTo>
                  <a:lnTo>
                    <a:pt x="562" y="1673"/>
                  </a:lnTo>
                  <a:lnTo>
                    <a:pt x="562" y="1661"/>
                  </a:lnTo>
                  <a:lnTo>
                    <a:pt x="559" y="1658"/>
                  </a:lnTo>
                  <a:lnTo>
                    <a:pt x="553" y="1655"/>
                  </a:lnTo>
                  <a:lnTo>
                    <a:pt x="543" y="1655"/>
                  </a:lnTo>
                  <a:lnTo>
                    <a:pt x="534" y="1655"/>
                  </a:lnTo>
                  <a:lnTo>
                    <a:pt x="528" y="1655"/>
                  </a:lnTo>
                  <a:lnTo>
                    <a:pt x="521" y="1655"/>
                  </a:lnTo>
                  <a:lnTo>
                    <a:pt x="515" y="1658"/>
                  </a:lnTo>
                  <a:lnTo>
                    <a:pt x="512" y="1664"/>
                  </a:lnTo>
                  <a:lnTo>
                    <a:pt x="506" y="1670"/>
                  </a:lnTo>
                  <a:lnTo>
                    <a:pt x="503" y="1673"/>
                  </a:lnTo>
                  <a:lnTo>
                    <a:pt x="493" y="1670"/>
                  </a:lnTo>
                  <a:lnTo>
                    <a:pt x="487" y="1667"/>
                  </a:lnTo>
                  <a:lnTo>
                    <a:pt x="478" y="1661"/>
                  </a:lnTo>
                  <a:lnTo>
                    <a:pt x="471" y="1651"/>
                  </a:lnTo>
                  <a:lnTo>
                    <a:pt x="465" y="1645"/>
                  </a:lnTo>
                  <a:lnTo>
                    <a:pt x="459" y="1639"/>
                  </a:lnTo>
                  <a:lnTo>
                    <a:pt x="450" y="1614"/>
                  </a:lnTo>
                  <a:lnTo>
                    <a:pt x="446" y="1583"/>
                  </a:lnTo>
                  <a:lnTo>
                    <a:pt x="446" y="1555"/>
                  </a:lnTo>
                  <a:lnTo>
                    <a:pt x="453" y="1536"/>
                  </a:lnTo>
                  <a:lnTo>
                    <a:pt x="462" y="1511"/>
                  </a:lnTo>
                  <a:lnTo>
                    <a:pt x="471" y="1489"/>
                  </a:lnTo>
                  <a:lnTo>
                    <a:pt x="474" y="1480"/>
                  </a:lnTo>
                  <a:lnTo>
                    <a:pt x="478" y="1470"/>
                  </a:lnTo>
                  <a:lnTo>
                    <a:pt x="481" y="1458"/>
                  </a:lnTo>
                  <a:lnTo>
                    <a:pt x="484" y="1448"/>
                  </a:lnTo>
                  <a:lnTo>
                    <a:pt x="484" y="1427"/>
                  </a:lnTo>
                  <a:lnTo>
                    <a:pt x="481" y="1402"/>
                  </a:lnTo>
                  <a:lnTo>
                    <a:pt x="478" y="1380"/>
                  </a:lnTo>
                  <a:lnTo>
                    <a:pt x="471" y="1355"/>
                  </a:lnTo>
                  <a:lnTo>
                    <a:pt x="462" y="1324"/>
                  </a:lnTo>
                  <a:lnTo>
                    <a:pt x="459" y="1299"/>
                  </a:lnTo>
                  <a:lnTo>
                    <a:pt x="462" y="1277"/>
                  </a:lnTo>
                  <a:lnTo>
                    <a:pt x="471" y="1249"/>
                  </a:lnTo>
                  <a:lnTo>
                    <a:pt x="474" y="1227"/>
                  </a:lnTo>
                  <a:lnTo>
                    <a:pt x="474" y="1217"/>
                  </a:lnTo>
                  <a:lnTo>
                    <a:pt x="471" y="1208"/>
                  </a:lnTo>
                  <a:lnTo>
                    <a:pt x="468" y="1199"/>
                  </a:lnTo>
                  <a:lnTo>
                    <a:pt x="462" y="1189"/>
                  </a:lnTo>
                  <a:lnTo>
                    <a:pt x="459" y="1183"/>
                  </a:lnTo>
                  <a:lnTo>
                    <a:pt x="453" y="1180"/>
                  </a:lnTo>
                  <a:lnTo>
                    <a:pt x="446" y="1180"/>
                  </a:lnTo>
                  <a:lnTo>
                    <a:pt x="440" y="1180"/>
                  </a:lnTo>
                  <a:lnTo>
                    <a:pt x="431" y="1177"/>
                  </a:lnTo>
                  <a:lnTo>
                    <a:pt x="425" y="1177"/>
                  </a:lnTo>
                  <a:lnTo>
                    <a:pt x="421" y="1174"/>
                  </a:lnTo>
                  <a:lnTo>
                    <a:pt x="412" y="1158"/>
                  </a:lnTo>
                  <a:lnTo>
                    <a:pt x="406" y="1136"/>
                  </a:lnTo>
                  <a:lnTo>
                    <a:pt x="403" y="1111"/>
                  </a:lnTo>
                  <a:lnTo>
                    <a:pt x="403" y="1089"/>
                  </a:lnTo>
                  <a:lnTo>
                    <a:pt x="403" y="1074"/>
                  </a:lnTo>
                  <a:lnTo>
                    <a:pt x="406" y="1055"/>
                  </a:lnTo>
                  <a:lnTo>
                    <a:pt x="406" y="1039"/>
                  </a:lnTo>
                  <a:lnTo>
                    <a:pt x="403" y="1024"/>
                  </a:lnTo>
                  <a:lnTo>
                    <a:pt x="387" y="1014"/>
                  </a:lnTo>
                  <a:lnTo>
                    <a:pt x="365" y="1008"/>
                  </a:lnTo>
                  <a:lnTo>
                    <a:pt x="340" y="1005"/>
                  </a:lnTo>
                  <a:lnTo>
                    <a:pt x="315" y="999"/>
                  </a:lnTo>
                  <a:lnTo>
                    <a:pt x="300" y="989"/>
                  </a:lnTo>
                  <a:lnTo>
                    <a:pt x="293" y="977"/>
                  </a:lnTo>
                  <a:lnTo>
                    <a:pt x="290" y="955"/>
                  </a:lnTo>
                  <a:lnTo>
                    <a:pt x="290" y="933"/>
                  </a:lnTo>
                  <a:lnTo>
                    <a:pt x="284" y="918"/>
                  </a:lnTo>
                  <a:lnTo>
                    <a:pt x="268" y="896"/>
                  </a:lnTo>
                  <a:lnTo>
                    <a:pt x="247" y="871"/>
                  </a:lnTo>
                  <a:lnTo>
                    <a:pt x="228" y="852"/>
                  </a:lnTo>
                  <a:lnTo>
                    <a:pt x="209" y="833"/>
                  </a:lnTo>
                  <a:lnTo>
                    <a:pt x="187" y="815"/>
                  </a:lnTo>
                  <a:lnTo>
                    <a:pt x="175" y="793"/>
                  </a:lnTo>
                  <a:lnTo>
                    <a:pt x="175" y="771"/>
                  </a:lnTo>
                  <a:lnTo>
                    <a:pt x="178" y="746"/>
                  </a:lnTo>
                  <a:lnTo>
                    <a:pt x="184" y="718"/>
                  </a:lnTo>
                  <a:lnTo>
                    <a:pt x="184" y="696"/>
                  </a:lnTo>
                  <a:lnTo>
                    <a:pt x="178" y="677"/>
                  </a:lnTo>
                  <a:lnTo>
                    <a:pt x="165" y="655"/>
                  </a:lnTo>
                  <a:lnTo>
                    <a:pt x="153" y="633"/>
                  </a:lnTo>
                  <a:lnTo>
                    <a:pt x="140" y="618"/>
                  </a:lnTo>
                  <a:lnTo>
                    <a:pt x="128" y="599"/>
                  </a:lnTo>
                  <a:lnTo>
                    <a:pt x="109" y="577"/>
                  </a:lnTo>
                  <a:lnTo>
                    <a:pt x="90" y="559"/>
                  </a:lnTo>
                  <a:lnTo>
                    <a:pt x="81" y="540"/>
                  </a:lnTo>
                  <a:lnTo>
                    <a:pt x="75" y="515"/>
                  </a:lnTo>
                  <a:lnTo>
                    <a:pt x="75" y="490"/>
                  </a:lnTo>
                  <a:lnTo>
                    <a:pt x="75" y="462"/>
                  </a:lnTo>
                  <a:lnTo>
                    <a:pt x="81" y="440"/>
                  </a:lnTo>
                  <a:lnTo>
                    <a:pt x="87" y="418"/>
                  </a:lnTo>
                  <a:lnTo>
                    <a:pt x="100" y="399"/>
                  </a:lnTo>
                  <a:lnTo>
                    <a:pt x="115" y="384"/>
                  </a:lnTo>
                  <a:lnTo>
                    <a:pt x="119" y="381"/>
                  </a:lnTo>
                  <a:lnTo>
                    <a:pt x="128" y="377"/>
                  </a:lnTo>
                  <a:lnTo>
                    <a:pt x="134" y="377"/>
                  </a:lnTo>
                  <a:lnTo>
                    <a:pt x="140" y="374"/>
                  </a:lnTo>
                  <a:lnTo>
                    <a:pt x="147" y="371"/>
                  </a:lnTo>
                  <a:lnTo>
                    <a:pt x="156" y="352"/>
                  </a:lnTo>
                  <a:lnTo>
                    <a:pt x="165" y="324"/>
                  </a:lnTo>
                  <a:lnTo>
                    <a:pt x="172" y="302"/>
                  </a:lnTo>
                  <a:lnTo>
                    <a:pt x="172" y="271"/>
                  </a:lnTo>
                  <a:lnTo>
                    <a:pt x="168" y="237"/>
                  </a:lnTo>
                  <a:lnTo>
                    <a:pt x="159" y="203"/>
                  </a:lnTo>
                  <a:lnTo>
                    <a:pt x="147" y="178"/>
                  </a:lnTo>
                  <a:lnTo>
                    <a:pt x="128" y="162"/>
                  </a:lnTo>
                  <a:lnTo>
                    <a:pt x="97" y="153"/>
                  </a:lnTo>
                  <a:lnTo>
                    <a:pt x="72" y="146"/>
                  </a:lnTo>
                  <a:lnTo>
                    <a:pt x="59" y="146"/>
                  </a:lnTo>
                  <a:lnTo>
                    <a:pt x="44" y="143"/>
                  </a:lnTo>
                  <a:lnTo>
                    <a:pt x="28" y="140"/>
                  </a:lnTo>
                  <a:lnTo>
                    <a:pt x="22" y="137"/>
                  </a:lnTo>
                  <a:lnTo>
                    <a:pt x="15" y="128"/>
                  </a:lnTo>
                  <a:lnTo>
                    <a:pt x="9" y="109"/>
                  </a:lnTo>
                  <a:lnTo>
                    <a:pt x="3" y="87"/>
                  </a:lnTo>
                  <a:lnTo>
                    <a:pt x="0" y="68"/>
                  </a:lnTo>
                  <a:lnTo>
                    <a:pt x="3" y="46"/>
                  </a:lnTo>
                  <a:lnTo>
                    <a:pt x="9" y="21"/>
                  </a:lnTo>
                  <a:lnTo>
                    <a:pt x="22" y="6"/>
                  </a:lnTo>
                  <a:lnTo>
                    <a:pt x="37" y="0"/>
                  </a:lnTo>
                  <a:lnTo>
                    <a:pt x="59" y="0"/>
                  </a:lnTo>
                  <a:lnTo>
                    <a:pt x="75" y="3"/>
                  </a:lnTo>
                  <a:lnTo>
                    <a:pt x="81" y="6"/>
                  </a:lnTo>
                  <a:lnTo>
                    <a:pt x="87" y="12"/>
                  </a:lnTo>
                  <a:lnTo>
                    <a:pt x="94" y="21"/>
                  </a:lnTo>
                  <a:lnTo>
                    <a:pt x="100" y="28"/>
                  </a:lnTo>
                  <a:lnTo>
                    <a:pt x="106" y="31"/>
                  </a:lnTo>
                  <a:lnTo>
                    <a:pt x="131" y="31"/>
                  </a:lnTo>
                  <a:lnTo>
                    <a:pt x="159" y="28"/>
                  </a:lnTo>
                  <a:lnTo>
                    <a:pt x="187" y="25"/>
                  </a:lnTo>
                  <a:lnTo>
                    <a:pt x="209" y="28"/>
                  </a:lnTo>
                  <a:lnTo>
                    <a:pt x="218" y="34"/>
                  </a:lnTo>
                  <a:lnTo>
                    <a:pt x="225" y="43"/>
                  </a:lnTo>
                  <a:lnTo>
                    <a:pt x="231" y="53"/>
                  </a:lnTo>
                  <a:lnTo>
                    <a:pt x="237" y="62"/>
                  </a:lnTo>
                  <a:lnTo>
                    <a:pt x="243" y="68"/>
                  </a:lnTo>
                  <a:lnTo>
                    <a:pt x="272" y="84"/>
                  </a:lnTo>
                  <a:lnTo>
                    <a:pt x="306" y="96"/>
                  </a:lnTo>
                  <a:lnTo>
                    <a:pt x="334" y="109"/>
                  </a:lnTo>
                  <a:lnTo>
                    <a:pt x="362" y="121"/>
                  </a:lnTo>
                  <a:lnTo>
                    <a:pt x="390" y="137"/>
                  </a:lnTo>
                  <a:lnTo>
                    <a:pt x="418" y="153"/>
                  </a:lnTo>
                  <a:lnTo>
                    <a:pt x="443" y="162"/>
                  </a:lnTo>
                  <a:lnTo>
                    <a:pt x="474" y="178"/>
                  </a:lnTo>
                  <a:lnTo>
                    <a:pt x="503" y="190"/>
                  </a:lnTo>
                  <a:lnTo>
                    <a:pt x="531" y="196"/>
                  </a:lnTo>
                  <a:lnTo>
                    <a:pt x="556" y="203"/>
                  </a:lnTo>
                  <a:lnTo>
                    <a:pt x="587" y="206"/>
                  </a:lnTo>
                  <a:lnTo>
                    <a:pt x="621" y="209"/>
                  </a:lnTo>
                  <a:lnTo>
                    <a:pt x="649" y="206"/>
                  </a:lnTo>
                  <a:lnTo>
                    <a:pt x="674" y="199"/>
                  </a:lnTo>
                  <a:lnTo>
                    <a:pt x="687" y="187"/>
                  </a:lnTo>
                  <a:lnTo>
                    <a:pt x="699" y="168"/>
                  </a:lnTo>
                  <a:lnTo>
                    <a:pt x="709" y="146"/>
                  </a:lnTo>
                  <a:lnTo>
                    <a:pt x="721" y="131"/>
                  </a:lnTo>
                  <a:lnTo>
                    <a:pt x="740" y="118"/>
                  </a:lnTo>
                  <a:lnTo>
                    <a:pt x="765" y="106"/>
                  </a:lnTo>
                  <a:lnTo>
                    <a:pt x="787" y="96"/>
                  </a:lnTo>
                  <a:lnTo>
                    <a:pt x="809" y="90"/>
                  </a:lnTo>
                  <a:lnTo>
                    <a:pt x="840" y="84"/>
                  </a:lnTo>
                  <a:lnTo>
                    <a:pt x="868" y="78"/>
                  </a:lnTo>
                  <a:lnTo>
                    <a:pt x="893" y="78"/>
                  </a:lnTo>
                  <a:lnTo>
                    <a:pt x="915" y="84"/>
                  </a:lnTo>
                  <a:lnTo>
                    <a:pt x="940" y="93"/>
                  </a:lnTo>
                  <a:lnTo>
                    <a:pt x="959" y="103"/>
                  </a:lnTo>
                  <a:lnTo>
                    <a:pt x="977" y="100"/>
                  </a:lnTo>
                  <a:lnTo>
                    <a:pt x="996" y="100"/>
                  </a:lnTo>
                  <a:lnTo>
                    <a:pt x="1018" y="96"/>
                  </a:lnTo>
                  <a:lnTo>
                    <a:pt x="1033" y="96"/>
                  </a:lnTo>
                  <a:lnTo>
                    <a:pt x="1058" y="112"/>
                  </a:lnTo>
                  <a:lnTo>
                    <a:pt x="1083" y="134"/>
                  </a:lnTo>
                  <a:lnTo>
                    <a:pt x="1099" y="156"/>
                  </a:lnTo>
                  <a:lnTo>
                    <a:pt x="1108" y="174"/>
                  </a:lnTo>
                  <a:lnTo>
                    <a:pt x="1115" y="199"/>
                  </a:lnTo>
                  <a:lnTo>
                    <a:pt x="1118" y="221"/>
                  </a:lnTo>
                  <a:lnTo>
                    <a:pt x="1121" y="243"/>
                  </a:lnTo>
                  <a:lnTo>
                    <a:pt x="1124" y="265"/>
                  </a:lnTo>
                  <a:lnTo>
                    <a:pt x="1124" y="290"/>
                  </a:lnTo>
                  <a:lnTo>
                    <a:pt x="1118" y="306"/>
                  </a:lnTo>
                  <a:lnTo>
                    <a:pt x="1105" y="312"/>
                  </a:lnTo>
                  <a:lnTo>
                    <a:pt x="1090" y="315"/>
                  </a:lnTo>
                  <a:lnTo>
                    <a:pt x="1074" y="318"/>
                  </a:lnTo>
                  <a:lnTo>
                    <a:pt x="1062" y="324"/>
                  </a:lnTo>
                  <a:lnTo>
                    <a:pt x="1055" y="327"/>
                  </a:lnTo>
                  <a:lnTo>
                    <a:pt x="1049" y="334"/>
                  </a:lnTo>
                  <a:lnTo>
                    <a:pt x="1043" y="343"/>
                  </a:lnTo>
                  <a:lnTo>
                    <a:pt x="1040" y="349"/>
                  </a:lnTo>
                  <a:lnTo>
                    <a:pt x="1033" y="356"/>
                  </a:lnTo>
                  <a:lnTo>
                    <a:pt x="1030" y="368"/>
                  </a:lnTo>
                  <a:lnTo>
                    <a:pt x="1024" y="377"/>
                  </a:lnTo>
                  <a:lnTo>
                    <a:pt x="1021" y="384"/>
                  </a:lnTo>
                  <a:lnTo>
                    <a:pt x="1015" y="390"/>
                  </a:lnTo>
                  <a:lnTo>
                    <a:pt x="1005" y="399"/>
                  </a:lnTo>
                  <a:lnTo>
                    <a:pt x="996" y="406"/>
                  </a:lnTo>
                  <a:lnTo>
                    <a:pt x="990" y="412"/>
                  </a:lnTo>
                  <a:lnTo>
                    <a:pt x="987" y="434"/>
                  </a:lnTo>
                  <a:lnTo>
                    <a:pt x="987" y="462"/>
                  </a:lnTo>
                  <a:lnTo>
                    <a:pt x="990" y="487"/>
                  </a:lnTo>
                  <a:lnTo>
                    <a:pt x="999" y="515"/>
                  </a:lnTo>
                  <a:lnTo>
                    <a:pt x="1012" y="546"/>
                  </a:lnTo>
                  <a:lnTo>
                    <a:pt x="1027" y="574"/>
                  </a:lnTo>
                  <a:lnTo>
                    <a:pt x="1033" y="580"/>
                  </a:lnTo>
                  <a:lnTo>
                    <a:pt x="1040" y="593"/>
                  </a:lnTo>
                  <a:lnTo>
                    <a:pt x="1049" y="602"/>
                  </a:lnTo>
                  <a:lnTo>
                    <a:pt x="1055" y="615"/>
                  </a:lnTo>
                  <a:lnTo>
                    <a:pt x="1062" y="624"/>
                  </a:lnTo>
                  <a:lnTo>
                    <a:pt x="1068" y="643"/>
                  </a:lnTo>
                  <a:lnTo>
                    <a:pt x="1077" y="668"/>
                  </a:lnTo>
                  <a:lnTo>
                    <a:pt x="1087" y="687"/>
                  </a:lnTo>
                  <a:lnTo>
                    <a:pt x="1093" y="693"/>
                  </a:lnTo>
                  <a:lnTo>
                    <a:pt x="1105" y="699"/>
                  </a:lnTo>
                  <a:lnTo>
                    <a:pt x="1118" y="708"/>
                  </a:lnTo>
                  <a:lnTo>
                    <a:pt x="1127" y="715"/>
                  </a:lnTo>
                  <a:lnTo>
                    <a:pt x="1133" y="721"/>
                  </a:lnTo>
                  <a:lnTo>
                    <a:pt x="1140" y="740"/>
                  </a:lnTo>
                  <a:lnTo>
                    <a:pt x="1146" y="758"/>
                  </a:lnTo>
                  <a:lnTo>
                    <a:pt x="1149" y="777"/>
                  </a:lnTo>
                  <a:lnTo>
                    <a:pt x="1149" y="805"/>
                  </a:lnTo>
                  <a:lnTo>
                    <a:pt x="1146" y="843"/>
                  </a:lnTo>
                  <a:lnTo>
                    <a:pt x="1143" y="874"/>
                  </a:lnTo>
                  <a:lnTo>
                    <a:pt x="1143" y="905"/>
                  </a:lnTo>
                  <a:lnTo>
                    <a:pt x="1143" y="939"/>
                  </a:lnTo>
                  <a:lnTo>
                    <a:pt x="1143" y="971"/>
                  </a:lnTo>
                  <a:lnTo>
                    <a:pt x="1149" y="993"/>
                  </a:lnTo>
                  <a:lnTo>
                    <a:pt x="1152" y="1014"/>
                  </a:lnTo>
                  <a:lnTo>
                    <a:pt x="1158" y="1033"/>
                  </a:lnTo>
                  <a:lnTo>
                    <a:pt x="1155" y="1049"/>
                  </a:lnTo>
                  <a:lnTo>
                    <a:pt x="1152" y="1068"/>
                  </a:lnTo>
                  <a:lnTo>
                    <a:pt x="1149" y="1086"/>
                  </a:lnTo>
                  <a:lnTo>
                    <a:pt x="1152" y="1099"/>
                  </a:lnTo>
                  <a:lnTo>
                    <a:pt x="1155" y="1105"/>
                  </a:lnTo>
                  <a:lnTo>
                    <a:pt x="1165" y="1111"/>
                  </a:lnTo>
                  <a:lnTo>
                    <a:pt x="1174" y="1117"/>
                  </a:lnTo>
                  <a:lnTo>
                    <a:pt x="1183" y="1124"/>
                  </a:lnTo>
                  <a:lnTo>
                    <a:pt x="1193" y="1124"/>
                  </a:lnTo>
                  <a:lnTo>
                    <a:pt x="1202" y="1124"/>
                  </a:lnTo>
                  <a:lnTo>
                    <a:pt x="1208" y="1121"/>
                  </a:lnTo>
                  <a:lnTo>
                    <a:pt x="1211" y="1114"/>
                  </a:lnTo>
                  <a:lnTo>
                    <a:pt x="1218" y="1105"/>
                  </a:lnTo>
                  <a:lnTo>
                    <a:pt x="1221" y="1096"/>
                  </a:lnTo>
                  <a:lnTo>
                    <a:pt x="1224" y="1086"/>
                  </a:lnTo>
                  <a:lnTo>
                    <a:pt x="1227" y="1068"/>
                  </a:lnTo>
                  <a:lnTo>
                    <a:pt x="1227" y="1049"/>
                  </a:lnTo>
                  <a:lnTo>
                    <a:pt x="1227" y="1030"/>
                  </a:lnTo>
                  <a:lnTo>
                    <a:pt x="1240" y="1011"/>
                  </a:lnTo>
                  <a:lnTo>
                    <a:pt x="1252" y="986"/>
                  </a:lnTo>
                  <a:lnTo>
                    <a:pt x="1261" y="964"/>
                  </a:lnTo>
                  <a:lnTo>
                    <a:pt x="1265" y="946"/>
                  </a:lnTo>
                  <a:lnTo>
                    <a:pt x="1265" y="924"/>
                  </a:lnTo>
                  <a:lnTo>
                    <a:pt x="1265" y="899"/>
                  </a:lnTo>
                  <a:lnTo>
                    <a:pt x="1268" y="880"/>
                  </a:lnTo>
                  <a:lnTo>
                    <a:pt x="1283" y="865"/>
                  </a:lnTo>
                  <a:lnTo>
                    <a:pt x="1305" y="849"/>
                  </a:lnTo>
                  <a:lnTo>
                    <a:pt x="1327" y="840"/>
                  </a:lnTo>
                  <a:lnTo>
                    <a:pt x="1355" y="836"/>
                  </a:lnTo>
                  <a:lnTo>
                    <a:pt x="1389" y="836"/>
                  </a:lnTo>
                  <a:lnTo>
                    <a:pt x="1418" y="840"/>
                  </a:lnTo>
                  <a:lnTo>
                    <a:pt x="1436" y="846"/>
                  </a:lnTo>
                  <a:lnTo>
                    <a:pt x="1458" y="855"/>
                  </a:lnTo>
                  <a:lnTo>
                    <a:pt x="1474" y="861"/>
                  </a:lnTo>
                  <a:lnTo>
                    <a:pt x="1492" y="861"/>
                  </a:lnTo>
                  <a:lnTo>
                    <a:pt x="1511" y="858"/>
                  </a:lnTo>
                  <a:lnTo>
                    <a:pt x="1527" y="855"/>
                  </a:lnTo>
                  <a:lnTo>
                    <a:pt x="1549" y="861"/>
                  </a:lnTo>
                  <a:lnTo>
                    <a:pt x="1574" y="871"/>
                  </a:lnTo>
                  <a:lnTo>
                    <a:pt x="1596" y="880"/>
                  </a:lnTo>
                  <a:lnTo>
                    <a:pt x="1617" y="893"/>
                  </a:lnTo>
                  <a:lnTo>
                    <a:pt x="1642" y="908"/>
                  </a:lnTo>
                  <a:lnTo>
                    <a:pt x="1664" y="921"/>
                  </a:lnTo>
                  <a:lnTo>
                    <a:pt x="1686" y="933"/>
                  </a:lnTo>
                  <a:lnTo>
                    <a:pt x="1711" y="943"/>
                  </a:lnTo>
                  <a:lnTo>
                    <a:pt x="1739" y="955"/>
                  </a:lnTo>
                  <a:lnTo>
                    <a:pt x="1767" y="964"/>
                  </a:lnTo>
                  <a:lnTo>
                    <a:pt x="1792" y="971"/>
                  </a:lnTo>
                  <a:lnTo>
                    <a:pt x="1830" y="974"/>
                  </a:lnTo>
                  <a:lnTo>
                    <a:pt x="1870" y="974"/>
                  </a:lnTo>
                  <a:lnTo>
                    <a:pt x="1914" y="974"/>
                  </a:lnTo>
                  <a:lnTo>
                    <a:pt x="1948" y="974"/>
                  </a:lnTo>
                  <a:lnTo>
                    <a:pt x="1989" y="974"/>
                  </a:lnTo>
                  <a:lnTo>
                    <a:pt x="2036" y="974"/>
                  </a:lnTo>
                  <a:lnTo>
                    <a:pt x="2086" y="971"/>
                  </a:lnTo>
                  <a:lnTo>
                    <a:pt x="2133" y="971"/>
                  </a:lnTo>
                  <a:lnTo>
                    <a:pt x="2173" y="974"/>
                  </a:lnTo>
                  <a:lnTo>
                    <a:pt x="2208" y="980"/>
                  </a:lnTo>
                  <a:lnTo>
                    <a:pt x="2248" y="989"/>
                  </a:lnTo>
                  <a:lnTo>
                    <a:pt x="2289" y="1002"/>
                  </a:lnTo>
                  <a:lnTo>
                    <a:pt x="2329" y="1014"/>
                  </a:lnTo>
                  <a:lnTo>
                    <a:pt x="2364" y="1024"/>
                  </a:lnTo>
                  <a:lnTo>
                    <a:pt x="2401" y="1039"/>
                  </a:lnTo>
                  <a:lnTo>
                    <a:pt x="2445" y="1055"/>
                  </a:lnTo>
                  <a:lnTo>
                    <a:pt x="2492" y="1074"/>
                  </a:lnTo>
                  <a:lnTo>
                    <a:pt x="2529" y="1089"/>
                  </a:lnTo>
                  <a:lnTo>
                    <a:pt x="2551" y="1099"/>
                  </a:lnTo>
                  <a:lnTo>
                    <a:pt x="2576" y="1114"/>
                  </a:lnTo>
                  <a:lnTo>
                    <a:pt x="2604" y="1127"/>
                  </a:lnTo>
                  <a:lnTo>
                    <a:pt x="2626" y="1133"/>
                  </a:lnTo>
                  <a:lnTo>
                    <a:pt x="2660" y="1139"/>
                  </a:lnTo>
                  <a:lnTo>
                    <a:pt x="2704" y="1139"/>
                  </a:lnTo>
                  <a:lnTo>
                    <a:pt x="2745" y="1136"/>
                  </a:lnTo>
                  <a:lnTo>
                    <a:pt x="2779" y="1133"/>
                  </a:lnTo>
                  <a:lnTo>
                    <a:pt x="2817" y="1124"/>
                  </a:lnTo>
                  <a:lnTo>
                    <a:pt x="2863" y="1111"/>
                  </a:lnTo>
                  <a:lnTo>
                    <a:pt x="2907" y="1096"/>
                  </a:lnTo>
                  <a:lnTo>
                    <a:pt x="2941" y="1080"/>
                  </a:lnTo>
                  <a:lnTo>
                    <a:pt x="2966" y="1068"/>
                  </a:lnTo>
                  <a:lnTo>
                    <a:pt x="2995" y="1049"/>
                  </a:lnTo>
                  <a:lnTo>
                    <a:pt x="3023" y="1027"/>
                  </a:lnTo>
                  <a:lnTo>
                    <a:pt x="3044" y="1011"/>
                  </a:lnTo>
                  <a:lnTo>
                    <a:pt x="3073" y="989"/>
                  </a:lnTo>
                  <a:lnTo>
                    <a:pt x="3104" y="964"/>
                  </a:lnTo>
                  <a:lnTo>
                    <a:pt x="3135" y="936"/>
                  </a:lnTo>
                  <a:lnTo>
                    <a:pt x="3163" y="915"/>
                  </a:lnTo>
                  <a:lnTo>
                    <a:pt x="3188" y="899"/>
                  </a:lnTo>
                  <a:lnTo>
                    <a:pt x="3213" y="883"/>
                  </a:lnTo>
                  <a:lnTo>
                    <a:pt x="3238" y="871"/>
                  </a:lnTo>
                  <a:lnTo>
                    <a:pt x="3263" y="858"/>
                  </a:lnTo>
                  <a:lnTo>
                    <a:pt x="3294" y="849"/>
                  </a:lnTo>
                  <a:lnTo>
                    <a:pt x="3326" y="840"/>
                  </a:lnTo>
                  <a:lnTo>
                    <a:pt x="3354" y="833"/>
                  </a:lnTo>
                  <a:lnTo>
                    <a:pt x="3382" y="833"/>
                  </a:lnTo>
                  <a:lnTo>
                    <a:pt x="3413" y="833"/>
                  </a:lnTo>
                  <a:lnTo>
                    <a:pt x="3441" y="836"/>
                  </a:lnTo>
                  <a:lnTo>
                    <a:pt x="3441" y="871"/>
                  </a:lnTo>
                  <a:lnTo>
                    <a:pt x="3441" y="899"/>
                  </a:lnTo>
                  <a:lnTo>
                    <a:pt x="3444" y="921"/>
                  </a:lnTo>
                  <a:lnTo>
                    <a:pt x="3457" y="949"/>
                  </a:lnTo>
                  <a:lnTo>
                    <a:pt x="3466" y="977"/>
                  </a:lnTo>
                  <a:lnTo>
                    <a:pt x="3472" y="1002"/>
                  </a:lnTo>
                  <a:lnTo>
                    <a:pt x="3475" y="1024"/>
                  </a:lnTo>
                  <a:lnTo>
                    <a:pt x="3466" y="1039"/>
                  </a:lnTo>
                  <a:lnTo>
                    <a:pt x="3447" y="1058"/>
                  </a:lnTo>
                  <a:lnTo>
                    <a:pt x="3432" y="1074"/>
                  </a:lnTo>
                  <a:lnTo>
                    <a:pt x="3422" y="1089"/>
                  </a:lnTo>
                  <a:lnTo>
                    <a:pt x="3422" y="1108"/>
                  </a:lnTo>
                  <a:lnTo>
                    <a:pt x="3429" y="1130"/>
                  </a:lnTo>
                  <a:lnTo>
                    <a:pt x="3438" y="1152"/>
                  </a:lnTo>
                  <a:lnTo>
                    <a:pt x="3450" y="1164"/>
                  </a:lnTo>
                  <a:lnTo>
                    <a:pt x="3466" y="1171"/>
                  </a:lnTo>
                  <a:lnTo>
                    <a:pt x="3488" y="1174"/>
                  </a:lnTo>
                  <a:lnTo>
                    <a:pt x="3504" y="1180"/>
                  </a:lnTo>
                  <a:lnTo>
                    <a:pt x="3510" y="1186"/>
                  </a:lnTo>
                  <a:lnTo>
                    <a:pt x="3513" y="1199"/>
                  </a:lnTo>
                  <a:lnTo>
                    <a:pt x="3519" y="1208"/>
                  </a:lnTo>
                  <a:lnTo>
                    <a:pt x="3519" y="1217"/>
                  </a:lnTo>
                  <a:lnTo>
                    <a:pt x="3522" y="1239"/>
                  </a:lnTo>
                  <a:lnTo>
                    <a:pt x="3522" y="1267"/>
                  </a:lnTo>
                  <a:lnTo>
                    <a:pt x="3519" y="1286"/>
                  </a:lnTo>
                  <a:lnTo>
                    <a:pt x="3513" y="1292"/>
                  </a:lnTo>
                  <a:lnTo>
                    <a:pt x="3507" y="1299"/>
                  </a:lnTo>
                  <a:lnTo>
                    <a:pt x="3500" y="1302"/>
                  </a:lnTo>
                  <a:lnTo>
                    <a:pt x="3494" y="1305"/>
                  </a:lnTo>
                  <a:lnTo>
                    <a:pt x="3488" y="1311"/>
                  </a:lnTo>
                  <a:lnTo>
                    <a:pt x="3485" y="1317"/>
                  </a:lnTo>
                  <a:lnTo>
                    <a:pt x="3485" y="1330"/>
                  </a:lnTo>
                  <a:lnTo>
                    <a:pt x="3494" y="1345"/>
                  </a:lnTo>
                  <a:lnTo>
                    <a:pt x="3504" y="1358"/>
                  </a:lnTo>
                  <a:lnTo>
                    <a:pt x="3510" y="1370"/>
                  </a:lnTo>
                  <a:lnTo>
                    <a:pt x="3522" y="1392"/>
                  </a:lnTo>
                  <a:lnTo>
                    <a:pt x="3535" y="1420"/>
                  </a:lnTo>
                  <a:lnTo>
                    <a:pt x="3547" y="1445"/>
                  </a:lnTo>
                  <a:lnTo>
                    <a:pt x="3553" y="1470"/>
                  </a:lnTo>
                  <a:lnTo>
                    <a:pt x="3557" y="1492"/>
                  </a:lnTo>
                  <a:lnTo>
                    <a:pt x="3553" y="1517"/>
                  </a:lnTo>
                  <a:lnTo>
                    <a:pt x="3553" y="1539"/>
                  </a:lnTo>
                  <a:lnTo>
                    <a:pt x="3563" y="1564"/>
                  </a:lnTo>
                  <a:lnTo>
                    <a:pt x="3575" y="1589"/>
                  </a:lnTo>
                  <a:lnTo>
                    <a:pt x="3585" y="1617"/>
                  </a:lnTo>
                  <a:lnTo>
                    <a:pt x="3594" y="1639"/>
                  </a:lnTo>
                  <a:lnTo>
                    <a:pt x="3594" y="1655"/>
                  </a:lnTo>
                  <a:lnTo>
                    <a:pt x="3597" y="1676"/>
                  </a:lnTo>
                  <a:lnTo>
                    <a:pt x="3591" y="1692"/>
                  </a:lnTo>
                  <a:lnTo>
                    <a:pt x="3578" y="1698"/>
                  </a:lnTo>
                  <a:lnTo>
                    <a:pt x="3563" y="1701"/>
                  </a:lnTo>
                  <a:lnTo>
                    <a:pt x="3544" y="1705"/>
                  </a:lnTo>
                  <a:lnTo>
                    <a:pt x="3532" y="1711"/>
                  </a:lnTo>
                  <a:lnTo>
                    <a:pt x="3525" y="1726"/>
                  </a:lnTo>
                  <a:lnTo>
                    <a:pt x="3519" y="1745"/>
                  </a:lnTo>
                  <a:lnTo>
                    <a:pt x="3519" y="1764"/>
                  </a:lnTo>
                  <a:lnTo>
                    <a:pt x="3528" y="1783"/>
                  </a:lnTo>
                  <a:lnTo>
                    <a:pt x="3544" y="1801"/>
                  </a:lnTo>
                  <a:lnTo>
                    <a:pt x="3560" y="1817"/>
                  </a:lnTo>
                  <a:lnTo>
                    <a:pt x="3572" y="1836"/>
                  </a:lnTo>
                  <a:lnTo>
                    <a:pt x="3591" y="1851"/>
                  </a:lnTo>
                  <a:lnTo>
                    <a:pt x="3603" y="1870"/>
                  </a:lnTo>
                  <a:lnTo>
                    <a:pt x="3607" y="1889"/>
                  </a:lnTo>
                  <a:lnTo>
                    <a:pt x="3603" y="1914"/>
                  </a:lnTo>
                  <a:lnTo>
                    <a:pt x="3600" y="1939"/>
                  </a:lnTo>
                  <a:lnTo>
                    <a:pt x="3594" y="1957"/>
                  </a:lnTo>
                  <a:lnTo>
                    <a:pt x="3591" y="1967"/>
                  </a:lnTo>
                  <a:lnTo>
                    <a:pt x="3585" y="1979"/>
                  </a:lnTo>
                  <a:lnTo>
                    <a:pt x="3578" y="1989"/>
                  </a:lnTo>
                  <a:lnTo>
                    <a:pt x="3572" y="1998"/>
                  </a:lnTo>
                  <a:lnTo>
                    <a:pt x="3569" y="2007"/>
                  </a:lnTo>
                  <a:lnTo>
                    <a:pt x="3563" y="2032"/>
                  </a:lnTo>
                  <a:lnTo>
                    <a:pt x="3557" y="2064"/>
                  </a:lnTo>
                  <a:lnTo>
                    <a:pt x="3553" y="2095"/>
                  </a:lnTo>
                  <a:lnTo>
                    <a:pt x="3560" y="2120"/>
                  </a:lnTo>
                  <a:lnTo>
                    <a:pt x="3572" y="2135"/>
                  </a:lnTo>
                  <a:lnTo>
                    <a:pt x="3594" y="2148"/>
                  </a:lnTo>
                  <a:lnTo>
                    <a:pt x="3613" y="2157"/>
                  </a:lnTo>
                  <a:lnTo>
                    <a:pt x="3635" y="2157"/>
                  </a:lnTo>
                  <a:lnTo>
                    <a:pt x="3657" y="2157"/>
                  </a:lnTo>
                  <a:lnTo>
                    <a:pt x="3675" y="2157"/>
                  </a:lnTo>
                  <a:lnTo>
                    <a:pt x="3682" y="2164"/>
                  </a:lnTo>
                  <a:lnTo>
                    <a:pt x="3691" y="2170"/>
                  </a:lnTo>
                  <a:lnTo>
                    <a:pt x="3697" y="2179"/>
                  </a:lnTo>
                  <a:lnTo>
                    <a:pt x="3703" y="2189"/>
                  </a:lnTo>
                  <a:lnTo>
                    <a:pt x="3713" y="2195"/>
                  </a:lnTo>
                  <a:lnTo>
                    <a:pt x="3719" y="2201"/>
                  </a:lnTo>
                  <a:lnTo>
                    <a:pt x="3744" y="2204"/>
                  </a:lnTo>
                  <a:lnTo>
                    <a:pt x="3775" y="2201"/>
                  </a:lnTo>
                  <a:lnTo>
                    <a:pt x="3803" y="2195"/>
                  </a:lnTo>
                  <a:lnTo>
                    <a:pt x="3828" y="2182"/>
                  </a:lnTo>
                  <a:lnTo>
                    <a:pt x="3828" y="2179"/>
                  </a:lnTo>
                  <a:lnTo>
                    <a:pt x="3831" y="2173"/>
                  </a:lnTo>
                  <a:lnTo>
                    <a:pt x="3835" y="2167"/>
                  </a:lnTo>
                  <a:lnTo>
                    <a:pt x="3835" y="2160"/>
                  </a:lnTo>
                  <a:lnTo>
                    <a:pt x="3838" y="2157"/>
                  </a:lnTo>
                  <a:lnTo>
                    <a:pt x="3844" y="2157"/>
                  </a:lnTo>
                  <a:lnTo>
                    <a:pt x="3853" y="2157"/>
                  </a:lnTo>
                  <a:lnTo>
                    <a:pt x="3859" y="2160"/>
                  </a:lnTo>
                  <a:lnTo>
                    <a:pt x="3869" y="2167"/>
                  </a:lnTo>
                  <a:lnTo>
                    <a:pt x="3875" y="2170"/>
                  </a:lnTo>
                  <a:lnTo>
                    <a:pt x="3878" y="2176"/>
                  </a:lnTo>
                  <a:lnTo>
                    <a:pt x="3881" y="2185"/>
                  </a:lnTo>
                  <a:lnTo>
                    <a:pt x="3878" y="2201"/>
                  </a:lnTo>
                  <a:lnTo>
                    <a:pt x="3878" y="2217"/>
                  </a:lnTo>
                  <a:lnTo>
                    <a:pt x="3878" y="2229"/>
                  </a:lnTo>
                  <a:lnTo>
                    <a:pt x="3884" y="2235"/>
                  </a:lnTo>
                  <a:lnTo>
                    <a:pt x="3891" y="2242"/>
                  </a:lnTo>
                  <a:lnTo>
                    <a:pt x="3897" y="2251"/>
                  </a:lnTo>
                  <a:lnTo>
                    <a:pt x="3906" y="2257"/>
                  </a:lnTo>
                  <a:lnTo>
                    <a:pt x="3913" y="2263"/>
                  </a:lnTo>
                  <a:lnTo>
                    <a:pt x="3919" y="2282"/>
                  </a:lnTo>
                  <a:lnTo>
                    <a:pt x="3925" y="2304"/>
                  </a:lnTo>
                  <a:lnTo>
                    <a:pt x="3931" y="2329"/>
                  </a:lnTo>
                  <a:lnTo>
                    <a:pt x="3938" y="2348"/>
                  </a:lnTo>
                  <a:lnTo>
                    <a:pt x="3953" y="2363"/>
                  </a:lnTo>
                  <a:lnTo>
                    <a:pt x="3972" y="2379"/>
                  </a:lnTo>
                  <a:lnTo>
                    <a:pt x="3991" y="2385"/>
                  </a:lnTo>
                  <a:lnTo>
                    <a:pt x="4006" y="2382"/>
                  </a:lnTo>
                  <a:lnTo>
                    <a:pt x="4025" y="2373"/>
                  </a:lnTo>
                  <a:lnTo>
                    <a:pt x="4044" y="2363"/>
                  </a:lnTo>
                  <a:lnTo>
                    <a:pt x="4059" y="2360"/>
                  </a:lnTo>
                  <a:lnTo>
                    <a:pt x="4069" y="2363"/>
                  </a:lnTo>
                  <a:lnTo>
                    <a:pt x="4075" y="2373"/>
                  </a:lnTo>
                  <a:lnTo>
                    <a:pt x="4081" y="2379"/>
                  </a:lnTo>
                  <a:lnTo>
                    <a:pt x="4084" y="2388"/>
                  </a:lnTo>
                  <a:lnTo>
                    <a:pt x="4091" y="2395"/>
                  </a:lnTo>
                  <a:lnTo>
                    <a:pt x="4097" y="2410"/>
                  </a:lnTo>
                  <a:lnTo>
                    <a:pt x="4106" y="2432"/>
                  </a:lnTo>
                  <a:lnTo>
                    <a:pt x="4116" y="2451"/>
                  </a:lnTo>
                  <a:lnTo>
                    <a:pt x="4116" y="2470"/>
                  </a:lnTo>
                  <a:lnTo>
                    <a:pt x="4106" y="2485"/>
                  </a:lnTo>
                  <a:lnTo>
                    <a:pt x="4091" y="2507"/>
                  </a:lnTo>
                  <a:lnTo>
                    <a:pt x="4078" y="2523"/>
                  </a:lnTo>
                  <a:lnTo>
                    <a:pt x="4075" y="2545"/>
                  </a:lnTo>
                  <a:lnTo>
                    <a:pt x="4072" y="2573"/>
                  </a:lnTo>
                  <a:lnTo>
                    <a:pt x="4078" y="2594"/>
                  </a:lnTo>
                  <a:lnTo>
                    <a:pt x="4084" y="2601"/>
                  </a:lnTo>
                  <a:lnTo>
                    <a:pt x="4091" y="2610"/>
                  </a:lnTo>
                  <a:lnTo>
                    <a:pt x="4100" y="2616"/>
                  </a:lnTo>
                  <a:lnTo>
                    <a:pt x="4109" y="2623"/>
                  </a:lnTo>
                  <a:lnTo>
                    <a:pt x="4119" y="2626"/>
                  </a:lnTo>
                  <a:lnTo>
                    <a:pt x="4125" y="2635"/>
                  </a:lnTo>
                  <a:lnTo>
                    <a:pt x="4134" y="2644"/>
                  </a:lnTo>
                  <a:lnTo>
                    <a:pt x="4144" y="2657"/>
                  </a:lnTo>
                  <a:lnTo>
                    <a:pt x="4153" y="2666"/>
                  </a:lnTo>
                  <a:lnTo>
                    <a:pt x="4159" y="2673"/>
                  </a:lnTo>
                  <a:lnTo>
                    <a:pt x="4175" y="2676"/>
                  </a:lnTo>
                  <a:lnTo>
                    <a:pt x="4194" y="2676"/>
                  </a:lnTo>
                  <a:lnTo>
                    <a:pt x="4212" y="2673"/>
                  </a:lnTo>
                  <a:lnTo>
                    <a:pt x="4206" y="2685"/>
                  </a:lnTo>
                  <a:lnTo>
                    <a:pt x="4203" y="2698"/>
                  </a:lnTo>
                  <a:lnTo>
                    <a:pt x="4200" y="2707"/>
                  </a:lnTo>
                  <a:lnTo>
                    <a:pt x="4197" y="2716"/>
                  </a:lnTo>
                  <a:lnTo>
                    <a:pt x="4197" y="2738"/>
                  </a:lnTo>
                  <a:lnTo>
                    <a:pt x="4200" y="2766"/>
                  </a:lnTo>
                  <a:lnTo>
                    <a:pt x="4206" y="2791"/>
                  </a:lnTo>
                  <a:lnTo>
                    <a:pt x="4212" y="2813"/>
                  </a:lnTo>
                  <a:lnTo>
                    <a:pt x="4228" y="2835"/>
                  </a:lnTo>
                  <a:lnTo>
                    <a:pt x="4250" y="2857"/>
                  </a:lnTo>
                  <a:lnTo>
                    <a:pt x="4272" y="2872"/>
                  </a:lnTo>
                  <a:lnTo>
                    <a:pt x="4278" y="2875"/>
                  </a:lnTo>
                  <a:lnTo>
                    <a:pt x="4287" y="2875"/>
                  </a:lnTo>
                  <a:lnTo>
                    <a:pt x="4297" y="2879"/>
                  </a:lnTo>
                  <a:lnTo>
                    <a:pt x="4306" y="2879"/>
                  </a:lnTo>
                  <a:lnTo>
                    <a:pt x="4315" y="2882"/>
                  </a:lnTo>
                  <a:lnTo>
                    <a:pt x="4322" y="2885"/>
                  </a:lnTo>
                  <a:lnTo>
                    <a:pt x="4334" y="2900"/>
                  </a:lnTo>
                  <a:lnTo>
                    <a:pt x="4347" y="2925"/>
                  </a:lnTo>
                  <a:lnTo>
                    <a:pt x="4356" y="2950"/>
                  </a:lnTo>
                  <a:lnTo>
                    <a:pt x="4365" y="2972"/>
                  </a:lnTo>
                  <a:lnTo>
                    <a:pt x="4372" y="2994"/>
                  </a:lnTo>
                  <a:lnTo>
                    <a:pt x="4378" y="3019"/>
                  </a:lnTo>
                  <a:lnTo>
                    <a:pt x="4384" y="3044"/>
                  </a:lnTo>
                  <a:lnTo>
                    <a:pt x="4393" y="3063"/>
                  </a:lnTo>
                  <a:lnTo>
                    <a:pt x="4400" y="3069"/>
                  </a:lnTo>
                  <a:lnTo>
                    <a:pt x="4409" y="3078"/>
                  </a:lnTo>
                  <a:lnTo>
                    <a:pt x="4418" y="3085"/>
                  </a:lnTo>
                  <a:lnTo>
                    <a:pt x="4428" y="3091"/>
                  </a:lnTo>
                  <a:lnTo>
                    <a:pt x="4434" y="3097"/>
                  </a:lnTo>
                  <a:lnTo>
                    <a:pt x="4443" y="3122"/>
                  </a:lnTo>
                  <a:lnTo>
                    <a:pt x="4447" y="3153"/>
                  </a:lnTo>
                  <a:lnTo>
                    <a:pt x="4447" y="3185"/>
                  </a:lnTo>
                  <a:lnTo>
                    <a:pt x="4447" y="3213"/>
                  </a:lnTo>
                  <a:lnTo>
                    <a:pt x="4437" y="3241"/>
                  </a:lnTo>
                  <a:lnTo>
                    <a:pt x="4425" y="3272"/>
                  </a:lnTo>
                  <a:lnTo>
                    <a:pt x="4409" y="3306"/>
                  </a:lnTo>
                  <a:lnTo>
                    <a:pt x="4397" y="3331"/>
                  </a:lnTo>
                  <a:lnTo>
                    <a:pt x="4381" y="3359"/>
                  </a:lnTo>
                  <a:lnTo>
                    <a:pt x="4359" y="3388"/>
                  </a:lnTo>
                  <a:lnTo>
                    <a:pt x="4340" y="3409"/>
                  </a:lnTo>
                  <a:lnTo>
                    <a:pt x="4319" y="3425"/>
                  </a:lnTo>
                  <a:lnTo>
                    <a:pt x="4290" y="3441"/>
                  </a:lnTo>
                  <a:lnTo>
                    <a:pt x="4262" y="3450"/>
                  </a:lnTo>
                  <a:lnTo>
                    <a:pt x="4240" y="3450"/>
                  </a:lnTo>
                  <a:lnTo>
                    <a:pt x="4212" y="3444"/>
                  </a:lnTo>
                  <a:lnTo>
                    <a:pt x="4187" y="3438"/>
                  </a:lnTo>
                  <a:lnTo>
                    <a:pt x="4166" y="3441"/>
                  </a:lnTo>
                  <a:lnTo>
                    <a:pt x="4147" y="3450"/>
                  </a:lnTo>
                  <a:lnTo>
                    <a:pt x="4125" y="3472"/>
                  </a:lnTo>
                  <a:lnTo>
                    <a:pt x="4109" y="3494"/>
                  </a:lnTo>
                  <a:lnTo>
                    <a:pt x="4103" y="3512"/>
                  </a:lnTo>
                  <a:lnTo>
                    <a:pt x="4106" y="3528"/>
                  </a:lnTo>
                  <a:lnTo>
                    <a:pt x="4116" y="3550"/>
                  </a:lnTo>
                  <a:lnTo>
                    <a:pt x="4128" y="3569"/>
                  </a:lnTo>
                  <a:lnTo>
                    <a:pt x="4141" y="3581"/>
                  </a:lnTo>
                  <a:lnTo>
                    <a:pt x="4147" y="3587"/>
                  </a:lnTo>
                  <a:lnTo>
                    <a:pt x="4156" y="3594"/>
                  </a:lnTo>
                  <a:lnTo>
                    <a:pt x="4166" y="3600"/>
                  </a:lnTo>
                  <a:lnTo>
                    <a:pt x="4175" y="3603"/>
                  </a:lnTo>
                  <a:lnTo>
                    <a:pt x="4178" y="3609"/>
                  </a:lnTo>
                  <a:lnTo>
                    <a:pt x="4187" y="3631"/>
                  </a:lnTo>
                  <a:lnTo>
                    <a:pt x="4194" y="3659"/>
                  </a:lnTo>
                  <a:lnTo>
                    <a:pt x="4194" y="3681"/>
                  </a:lnTo>
                  <a:lnTo>
                    <a:pt x="4184" y="3700"/>
                  </a:lnTo>
                  <a:lnTo>
                    <a:pt x="4172" y="3722"/>
                  </a:lnTo>
                  <a:lnTo>
                    <a:pt x="4162" y="3740"/>
                  </a:lnTo>
                  <a:lnTo>
                    <a:pt x="4162" y="3759"/>
                  </a:lnTo>
                  <a:lnTo>
                    <a:pt x="4169" y="3784"/>
                  </a:lnTo>
                  <a:lnTo>
                    <a:pt x="4178" y="3806"/>
                  </a:lnTo>
                  <a:lnTo>
                    <a:pt x="4184" y="3825"/>
                  </a:lnTo>
                  <a:lnTo>
                    <a:pt x="4187" y="3831"/>
                  </a:lnTo>
                  <a:lnTo>
                    <a:pt x="4191" y="3837"/>
                  </a:lnTo>
                  <a:lnTo>
                    <a:pt x="4181" y="3837"/>
                  </a:lnTo>
                  <a:lnTo>
                    <a:pt x="4169" y="3837"/>
                  </a:lnTo>
                  <a:lnTo>
                    <a:pt x="4159" y="3837"/>
                  </a:lnTo>
                  <a:lnTo>
                    <a:pt x="4141" y="3834"/>
                  </a:lnTo>
                  <a:lnTo>
                    <a:pt x="4116" y="3831"/>
                  </a:lnTo>
                  <a:lnTo>
                    <a:pt x="4094" y="3828"/>
                  </a:lnTo>
                  <a:lnTo>
                    <a:pt x="4075" y="3822"/>
                  </a:lnTo>
                  <a:lnTo>
                    <a:pt x="4066" y="3809"/>
                  </a:lnTo>
                  <a:lnTo>
                    <a:pt x="4059" y="3787"/>
                  </a:lnTo>
                  <a:lnTo>
                    <a:pt x="4050" y="3769"/>
                  </a:lnTo>
                  <a:lnTo>
                    <a:pt x="4041" y="3753"/>
                  </a:lnTo>
                  <a:lnTo>
                    <a:pt x="4022" y="3744"/>
                  </a:lnTo>
                  <a:lnTo>
                    <a:pt x="4000" y="3731"/>
                  </a:lnTo>
                  <a:lnTo>
                    <a:pt x="3981" y="3719"/>
                  </a:lnTo>
                  <a:lnTo>
                    <a:pt x="3978" y="3706"/>
                  </a:lnTo>
                  <a:lnTo>
                    <a:pt x="3975" y="3687"/>
                  </a:lnTo>
                  <a:lnTo>
                    <a:pt x="3972" y="3669"/>
                  </a:lnTo>
                  <a:lnTo>
                    <a:pt x="3966" y="3656"/>
                  </a:lnTo>
                  <a:lnTo>
                    <a:pt x="3950" y="3644"/>
                  </a:lnTo>
                  <a:lnTo>
                    <a:pt x="3925" y="3634"/>
                  </a:lnTo>
                  <a:lnTo>
                    <a:pt x="3900" y="3628"/>
                  </a:lnTo>
                  <a:lnTo>
                    <a:pt x="3878" y="3628"/>
                  </a:lnTo>
                  <a:lnTo>
                    <a:pt x="3869" y="3644"/>
                  </a:lnTo>
                  <a:lnTo>
                    <a:pt x="3863" y="3662"/>
                  </a:lnTo>
                  <a:lnTo>
                    <a:pt x="3853" y="3684"/>
                  </a:lnTo>
                  <a:lnTo>
                    <a:pt x="3844" y="3697"/>
                  </a:lnTo>
                  <a:lnTo>
                    <a:pt x="3831" y="3697"/>
                  </a:lnTo>
                  <a:lnTo>
                    <a:pt x="3816" y="3687"/>
                  </a:lnTo>
                  <a:lnTo>
                    <a:pt x="3800" y="3681"/>
                  </a:lnTo>
                  <a:lnTo>
                    <a:pt x="3788" y="3675"/>
                  </a:lnTo>
                  <a:lnTo>
                    <a:pt x="3769" y="3669"/>
                  </a:lnTo>
                  <a:lnTo>
                    <a:pt x="3741" y="3662"/>
                  </a:lnTo>
                  <a:lnTo>
                    <a:pt x="3713" y="3656"/>
                  </a:lnTo>
                  <a:lnTo>
                    <a:pt x="3688" y="3650"/>
                  </a:lnTo>
                  <a:lnTo>
                    <a:pt x="3669" y="3644"/>
                  </a:lnTo>
                  <a:lnTo>
                    <a:pt x="3663" y="3641"/>
                  </a:lnTo>
                  <a:lnTo>
                    <a:pt x="3663" y="3628"/>
                  </a:lnTo>
                  <a:lnTo>
                    <a:pt x="3666" y="3603"/>
                  </a:lnTo>
                  <a:lnTo>
                    <a:pt x="3669" y="3575"/>
                  </a:lnTo>
                  <a:lnTo>
                    <a:pt x="3669" y="3550"/>
                  </a:lnTo>
                  <a:lnTo>
                    <a:pt x="3663" y="3531"/>
                  </a:lnTo>
                  <a:lnTo>
                    <a:pt x="3647" y="3519"/>
                  </a:lnTo>
                  <a:lnTo>
                    <a:pt x="3622" y="3509"/>
                  </a:lnTo>
                  <a:lnTo>
                    <a:pt x="3603" y="3506"/>
                  </a:lnTo>
                  <a:lnTo>
                    <a:pt x="3585" y="3506"/>
                  </a:lnTo>
                  <a:lnTo>
                    <a:pt x="3566" y="3506"/>
                  </a:lnTo>
                  <a:lnTo>
                    <a:pt x="3544" y="3509"/>
                  </a:lnTo>
                  <a:lnTo>
                    <a:pt x="3525" y="3509"/>
                  </a:lnTo>
                  <a:lnTo>
                    <a:pt x="3519" y="3506"/>
                  </a:lnTo>
                  <a:lnTo>
                    <a:pt x="3519" y="3497"/>
                  </a:lnTo>
                  <a:lnTo>
                    <a:pt x="3513" y="3481"/>
                  </a:lnTo>
                  <a:lnTo>
                    <a:pt x="3507" y="3459"/>
                  </a:lnTo>
                  <a:lnTo>
                    <a:pt x="3504" y="3447"/>
                  </a:lnTo>
                  <a:lnTo>
                    <a:pt x="3507" y="3419"/>
                  </a:lnTo>
                  <a:lnTo>
                    <a:pt x="3513" y="3388"/>
                  </a:lnTo>
                  <a:lnTo>
                    <a:pt x="3513" y="3363"/>
                  </a:lnTo>
                  <a:lnTo>
                    <a:pt x="3510" y="3344"/>
                  </a:lnTo>
                  <a:lnTo>
                    <a:pt x="3504" y="3319"/>
                  </a:lnTo>
                  <a:lnTo>
                    <a:pt x="3497" y="3294"/>
                  </a:lnTo>
                  <a:lnTo>
                    <a:pt x="3491" y="3272"/>
                  </a:lnTo>
                  <a:lnTo>
                    <a:pt x="3491" y="3256"/>
                  </a:lnTo>
                  <a:lnTo>
                    <a:pt x="3494" y="3235"/>
                  </a:lnTo>
                  <a:lnTo>
                    <a:pt x="3494" y="3213"/>
                  </a:lnTo>
                  <a:lnTo>
                    <a:pt x="3491" y="3194"/>
                  </a:lnTo>
                  <a:lnTo>
                    <a:pt x="3479" y="3175"/>
                  </a:lnTo>
                  <a:lnTo>
                    <a:pt x="3460" y="3157"/>
                  </a:lnTo>
                  <a:lnTo>
                    <a:pt x="3444" y="3144"/>
                  </a:lnTo>
                  <a:lnTo>
                    <a:pt x="3422" y="3132"/>
                  </a:lnTo>
                  <a:lnTo>
                    <a:pt x="3397" y="3125"/>
                  </a:lnTo>
                  <a:lnTo>
                    <a:pt x="3375" y="3119"/>
                  </a:lnTo>
                  <a:lnTo>
                    <a:pt x="3347" y="3116"/>
                  </a:lnTo>
                  <a:lnTo>
                    <a:pt x="3316" y="3113"/>
                  </a:lnTo>
                  <a:lnTo>
                    <a:pt x="3279" y="3110"/>
                  </a:lnTo>
                  <a:lnTo>
                    <a:pt x="3247" y="3113"/>
                  </a:lnTo>
                  <a:lnTo>
                    <a:pt x="3222" y="3119"/>
                  </a:lnTo>
                  <a:lnTo>
                    <a:pt x="3216" y="3125"/>
                  </a:lnTo>
                  <a:lnTo>
                    <a:pt x="3213" y="3132"/>
                  </a:lnTo>
                  <a:lnTo>
                    <a:pt x="3207" y="3141"/>
                  </a:lnTo>
                  <a:lnTo>
                    <a:pt x="3204" y="3150"/>
                  </a:lnTo>
                  <a:lnTo>
                    <a:pt x="3197" y="3160"/>
                  </a:lnTo>
                  <a:lnTo>
                    <a:pt x="3191" y="3163"/>
                  </a:lnTo>
                  <a:lnTo>
                    <a:pt x="3173" y="3169"/>
                  </a:lnTo>
                  <a:lnTo>
                    <a:pt x="3151" y="3175"/>
                  </a:lnTo>
                  <a:lnTo>
                    <a:pt x="3126" y="3178"/>
                  </a:lnTo>
                  <a:lnTo>
                    <a:pt x="3110" y="3188"/>
                  </a:lnTo>
                  <a:lnTo>
                    <a:pt x="3107" y="3200"/>
                  </a:lnTo>
                  <a:lnTo>
                    <a:pt x="3110" y="3216"/>
                  </a:lnTo>
                  <a:lnTo>
                    <a:pt x="3110" y="3235"/>
                  </a:lnTo>
                  <a:lnTo>
                    <a:pt x="3110" y="3247"/>
                  </a:lnTo>
                  <a:lnTo>
                    <a:pt x="3091" y="3263"/>
                  </a:lnTo>
                  <a:lnTo>
                    <a:pt x="3066" y="3278"/>
                  </a:lnTo>
                  <a:lnTo>
                    <a:pt x="3044" y="3294"/>
                  </a:lnTo>
                  <a:lnTo>
                    <a:pt x="3041" y="3300"/>
                  </a:lnTo>
                  <a:lnTo>
                    <a:pt x="3035" y="3310"/>
                  </a:lnTo>
                  <a:lnTo>
                    <a:pt x="3032" y="3319"/>
                  </a:lnTo>
                  <a:lnTo>
                    <a:pt x="3026" y="3328"/>
                  </a:lnTo>
                  <a:lnTo>
                    <a:pt x="3019" y="3335"/>
                  </a:lnTo>
                  <a:lnTo>
                    <a:pt x="3001" y="3338"/>
                  </a:lnTo>
                  <a:lnTo>
                    <a:pt x="2976" y="3338"/>
                  </a:lnTo>
                  <a:lnTo>
                    <a:pt x="2954" y="3335"/>
                  </a:lnTo>
                  <a:lnTo>
                    <a:pt x="2938" y="3328"/>
                  </a:lnTo>
                  <a:lnTo>
                    <a:pt x="2920" y="3319"/>
                  </a:lnTo>
                  <a:lnTo>
                    <a:pt x="2904" y="3313"/>
                  </a:lnTo>
                  <a:lnTo>
                    <a:pt x="2898" y="3316"/>
                  </a:lnTo>
                  <a:lnTo>
                    <a:pt x="2888" y="3319"/>
                  </a:lnTo>
                  <a:lnTo>
                    <a:pt x="2879" y="3322"/>
                  </a:lnTo>
                  <a:lnTo>
                    <a:pt x="2873" y="3325"/>
                  </a:lnTo>
                  <a:lnTo>
                    <a:pt x="2863" y="3328"/>
                  </a:lnTo>
                  <a:lnTo>
                    <a:pt x="2857" y="3328"/>
                  </a:lnTo>
                  <a:lnTo>
                    <a:pt x="2841" y="3316"/>
                  </a:lnTo>
                  <a:lnTo>
                    <a:pt x="2829" y="3294"/>
                  </a:lnTo>
                  <a:lnTo>
                    <a:pt x="2820" y="3275"/>
                  </a:lnTo>
                  <a:lnTo>
                    <a:pt x="2813" y="3256"/>
                  </a:lnTo>
                  <a:lnTo>
                    <a:pt x="2813" y="3231"/>
                  </a:lnTo>
                  <a:lnTo>
                    <a:pt x="2813" y="3210"/>
                  </a:lnTo>
                  <a:lnTo>
                    <a:pt x="2810" y="3185"/>
                  </a:lnTo>
                  <a:lnTo>
                    <a:pt x="2801" y="3169"/>
                  </a:lnTo>
                  <a:lnTo>
                    <a:pt x="2785" y="3160"/>
                  </a:lnTo>
                  <a:lnTo>
                    <a:pt x="2760" y="3153"/>
                  </a:lnTo>
                  <a:lnTo>
                    <a:pt x="2735" y="3147"/>
                  </a:lnTo>
                  <a:lnTo>
                    <a:pt x="2717" y="3141"/>
                  </a:lnTo>
                  <a:lnTo>
                    <a:pt x="2707" y="3135"/>
                  </a:lnTo>
                  <a:lnTo>
                    <a:pt x="2698" y="3128"/>
                  </a:lnTo>
                  <a:lnTo>
                    <a:pt x="2685" y="3122"/>
                  </a:lnTo>
                  <a:lnTo>
                    <a:pt x="2679" y="3113"/>
                  </a:lnTo>
                  <a:lnTo>
                    <a:pt x="2673" y="3103"/>
                  </a:lnTo>
                  <a:lnTo>
                    <a:pt x="2673" y="3085"/>
                  </a:lnTo>
                  <a:lnTo>
                    <a:pt x="2679" y="3060"/>
                  </a:lnTo>
                  <a:lnTo>
                    <a:pt x="2685" y="3038"/>
                  </a:lnTo>
                  <a:lnTo>
                    <a:pt x="2685" y="3016"/>
                  </a:lnTo>
                  <a:lnTo>
                    <a:pt x="2682" y="2991"/>
                  </a:lnTo>
                  <a:lnTo>
                    <a:pt x="2673" y="2966"/>
                  </a:lnTo>
                  <a:lnTo>
                    <a:pt x="2660" y="2944"/>
                  </a:lnTo>
                  <a:lnTo>
                    <a:pt x="2654" y="2938"/>
                  </a:lnTo>
                  <a:lnTo>
                    <a:pt x="2645" y="2932"/>
                  </a:lnTo>
                  <a:lnTo>
                    <a:pt x="2632" y="2925"/>
                  </a:lnTo>
                  <a:lnTo>
                    <a:pt x="2626" y="2922"/>
                  </a:lnTo>
                  <a:lnTo>
                    <a:pt x="2607" y="2910"/>
                  </a:lnTo>
                  <a:lnTo>
                    <a:pt x="2582" y="2897"/>
                  </a:lnTo>
                  <a:lnTo>
                    <a:pt x="2564" y="2891"/>
                  </a:lnTo>
                  <a:lnTo>
                    <a:pt x="2551" y="2888"/>
                  </a:lnTo>
                  <a:lnTo>
                    <a:pt x="2535" y="2885"/>
                  </a:lnTo>
                  <a:lnTo>
                    <a:pt x="2520" y="2885"/>
                  </a:lnTo>
                  <a:lnTo>
                    <a:pt x="2507" y="2891"/>
                  </a:lnTo>
                  <a:lnTo>
                    <a:pt x="2504" y="2904"/>
                  </a:lnTo>
                  <a:lnTo>
                    <a:pt x="2510" y="2919"/>
                  </a:lnTo>
                  <a:lnTo>
                    <a:pt x="2517" y="2938"/>
                  </a:lnTo>
                  <a:lnTo>
                    <a:pt x="2523" y="2957"/>
                  </a:lnTo>
                  <a:lnTo>
                    <a:pt x="2523" y="2969"/>
                  </a:lnTo>
                  <a:lnTo>
                    <a:pt x="2520" y="2975"/>
                  </a:lnTo>
                  <a:lnTo>
                    <a:pt x="2514" y="2982"/>
                  </a:lnTo>
                  <a:lnTo>
                    <a:pt x="2507" y="2988"/>
                  </a:lnTo>
                  <a:lnTo>
                    <a:pt x="2501" y="2991"/>
                  </a:lnTo>
                  <a:lnTo>
                    <a:pt x="2498" y="2994"/>
                  </a:lnTo>
                  <a:lnTo>
                    <a:pt x="2479" y="2991"/>
                  </a:lnTo>
                  <a:lnTo>
                    <a:pt x="2457" y="2982"/>
                  </a:lnTo>
                  <a:lnTo>
                    <a:pt x="2442" y="2975"/>
                  </a:lnTo>
                  <a:lnTo>
                    <a:pt x="2432" y="2979"/>
                  </a:lnTo>
                  <a:lnTo>
                    <a:pt x="2420" y="2982"/>
                  </a:lnTo>
                  <a:lnTo>
                    <a:pt x="2407" y="2985"/>
                  </a:lnTo>
                  <a:lnTo>
                    <a:pt x="2398" y="2991"/>
                  </a:lnTo>
                  <a:lnTo>
                    <a:pt x="2392" y="3000"/>
                  </a:lnTo>
                  <a:lnTo>
                    <a:pt x="2389" y="3004"/>
                  </a:lnTo>
                  <a:lnTo>
                    <a:pt x="2392" y="3010"/>
                  </a:lnTo>
                  <a:lnTo>
                    <a:pt x="2392" y="3019"/>
                  </a:lnTo>
                  <a:lnTo>
                    <a:pt x="2392" y="3025"/>
                  </a:lnTo>
                  <a:lnTo>
                    <a:pt x="2392" y="3032"/>
                  </a:lnTo>
                  <a:lnTo>
                    <a:pt x="2392" y="3038"/>
                  </a:lnTo>
                  <a:lnTo>
                    <a:pt x="2376" y="3044"/>
                  </a:lnTo>
                  <a:lnTo>
                    <a:pt x="2354" y="3044"/>
                  </a:lnTo>
                  <a:lnTo>
                    <a:pt x="2332" y="3044"/>
                  </a:lnTo>
                  <a:lnTo>
                    <a:pt x="2314" y="3038"/>
                  </a:lnTo>
                  <a:lnTo>
                    <a:pt x="2295" y="3028"/>
                  </a:lnTo>
                  <a:lnTo>
                    <a:pt x="2273" y="3010"/>
                  </a:lnTo>
                  <a:lnTo>
                    <a:pt x="2254" y="2997"/>
                  </a:lnTo>
                  <a:lnTo>
                    <a:pt x="2233" y="2991"/>
                  </a:lnTo>
                  <a:lnTo>
                    <a:pt x="2204" y="2985"/>
                  </a:lnTo>
                  <a:lnTo>
                    <a:pt x="2179" y="2979"/>
                  </a:lnTo>
                  <a:lnTo>
                    <a:pt x="2158" y="2979"/>
                  </a:lnTo>
                  <a:lnTo>
                    <a:pt x="2133" y="2985"/>
                  </a:lnTo>
                  <a:lnTo>
                    <a:pt x="2101" y="2997"/>
                  </a:lnTo>
                  <a:lnTo>
                    <a:pt x="2073" y="3013"/>
                  </a:lnTo>
                  <a:lnTo>
                    <a:pt x="2055" y="3028"/>
                  </a:lnTo>
                  <a:lnTo>
                    <a:pt x="2055" y="3035"/>
                  </a:lnTo>
                  <a:lnTo>
                    <a:pt x="2055" y="3041"/>
                  </a:lnTo>
                  <a:lnTo>
                    <a:pt x="2055" y="3050"/>
                  </a:lnTo>
                  <a:lnTo>
                    <a:pt x="2058" y="3057"/>
                  </a:lnTo>
                  <a:lnTo>
                    <a:pt x="2058" y="3066"/>
                  </a:lnTo>
                  <a:lnTo>
                    <a:pt x="2058" y="3072"/>
                  </a:lnTo>
                  <a:lnTo>
                    <a:pt x="2055" y="3075"/>
                  </a:lnTo>
                  <a:lnTo>
                    <a:pt x="2039" y="3085"/>
                  </a:lnTo>
                  <a:lnTo>
                    <a:pt x="2017" y="3088"/>
                  </a:lnTo>
                  <a:lnTo>
                    <a:pt x="1989" y="3088"/>
                  </a:lnTo>
                  <a:lnTo>
                    <a:pt x="1964" y="3088"/>
                  </a:lnTo>
                  <a:lnTo>
                    <a:pt x="1945" y="3091"/>
                  </a:lnTo>
                  <a:lnTo>
                    <a:pt x="1933" y="3100"/>
                  </a:lnTo>
                  <a:lnTo>
                    <a:pt x="1917" y="3110"/>
                  </a:lnTo>
                  <a:lnTo>
                    <a:pt x="1902" y="3122"/>
                  </a:lnTo>
                  <a:lnTo>
                    <a:pt x="1886" y="3122"/>
                  </a:lnTo>
                  <a:lnTo>
                    <a:pt x="1880" y="3116"/>
                  </a:lnTo>
                  <a:lnTo>
                    <a:pt x="1873" y="3100"/>
                  </a:lnTo>
                  <a:lnTo>
                    <a:pt x="1867" y="3082"/>
                  </a:lnTo>
                  <a:lnTo>
                    <a:pt x="1864" y="3066"/>
                  </a:lnTo>
                  <a:lnTo>
                    <a:pt x="1855" y="3053"/>
                  </a:lnTo>
                  <a:lnTo>
                    <a:pt x="1848" y="3053"/>
                  </a:lnTo>
                  <a:lnTo>
                    <a:pt x="1839" y="3050"/>
                  </a:lnTo>
                  <a:lnTo>
                    <a:pt x="1830" y="3050"/>
                  </a:lnTo>
                  <a:lnTo>
                    <a:pt x="1820" y="3050"/>
                  </a:lnTo>
                  <a:lnTo>
                    <a:pt x="1814" y="3053"/>
                  </a:lnTo>
                  <a:lnTo>
                    <a:pt x="1808" y="3057"/>
                  </a:lnTo>
                  <a:lnTo>
                    <a:pt x="1802" y="3069"/>
                  </a:lnTo>
                  <a:lnTo>
                    <a:pt x="1802" y="3085"/>
                  </a:lnTo>
                  <a:lnTo>
                    <a:pt x="1799" y="3100"/>
                  </a:lnTo>
                  <a:lnTo>
                    <a:pt x="1799" y="3113"/>
                  </a:lnTo>
                  <a:lnTo>
                    <a:pt x="1792" y="3122"/>
                  </a:lnTo>
                  <a:lnTo>
                    <a:pt x="1786" y="3128"/>
                  </a:lnTo>
                  <a:lnTo>
                    <a:pt x="1780" y="3135"/>
                  </a:lnTo>
                  <a:lnTo>
                    <a:pt x="1774" y="3138"/>
                  </a:lnTo>
                  <a:lnTo>
                    <a:pt x="1752" y="3141"/>
                  </a:lnTo>
                  <a:lnTo>
                    <a:pt x="1727" y="3138"/>
                  </a:lnTo>
                  <a:lnTo>
                    <a:pt x="1702" y="3132"/>
                  </a:lnTo>
                  <a:lnTo>
                    <a:pt x="1683" y="3122"/>
                  </a:lnTo>
                  <a:lnTo>
                    <a:pt x="1680" y="3116"/>
                  </a:lnTo>
                  <a:lnTo>
                    <a:pt x="1674" y="3110"/>
                  </a:lnTo>
                  <a:lnTo>
                    <a:pt x="1667" y="3100"/>
                  </a:lnTo>
                  <a:lnTo>
                    <a:pt x="1661" y="3091"/>
                  </a:lnTo>
                  <a:lnTo>
                    <a:pt x="1655" y="3088"/>
                  </a:lnTo>
                  <a:lnTo>
                    <a:pt x="1639" y="3082"/>
                  </a:lnTo>
                  <a:lnTo>
                    <a:pt x="1617" y="3078"/>
                  </a:lnTo>
                  <a:lnTo>
                    <a:pt x="1596" y="3072"/>
                  </a:lnTo>
                  <a:lnTo>
                    <a:pt x="1580" y="3066"/>
                  </a:lnTo>
                  <a:lnTo>
                    <a:pt x="1577" y="3060"/>
                  </a:lnTo>
                  <a:lnTo>
                    <a:pt x="1574" y="3050"/>
                  </a:lnTo>
                  <a:lnTo>
                    <a:pt x="1574" y="3041"/>
                  </a:lnTo>
                  <a:lnTo>
                    <a:pt x="1571" y="3035"/>
                  </a:lnTo>
                  <a:lnTo>
                    <a:pt x="1567" y="3028"/>
                  </a:lnTo>
                  <a:lnTo>
                    <a:pt x="1561" y="3025"/>
                  </a:lnTo>
                  <a:lnTo>
                    <a:pt x="1552" y="3022"/>
                  </a:lnTo>
                  <a:lnTo>
                    <a:pt x="1546" y="3019"/>
                  </a:lnTo>
                  <a:lnTo>
                    <a:pt x="1536" y="3016"/>
                  </a:lnTo>
                  <a:lnTo>
                    <a:pt x="1530" y="3013"/>
                  </a:lnTo>
                  <a:lnTo>
                    <a:pt x="1511" y="2997"/>
                  </a:lnTo>
                  <a:lnTo>
                    <a:pt x="1489" y="2979"/>
                  </a:lnTo>
                  <a:lnTo>
                    <a:pt x="1471" y="2963"/>
                  </a:lnTo>
                  <a:lnTo>
                    <a:pt x="1452" y="2963"/>
                  </a:lnTo>
                  <a:lnTo>
                    <a:pt x="1430" y="2963"/>
                  </a:lnTo>
                  <a:lnTo>
                    <a:pt x="1411" y="2963"/>
                  </a:lnTo>
                  <a:lnTo>
                    <a:pt x="1402" y="2969"/>
                  </a:lnTo>
                  <a:lnTo>
                    <a:pt x="1393" y="2972"/>
                  </a:lnTo>
                  <a:lnTo>
                    <a:pt x="1383" y="2979"/>
                  </a:lnTo>
                  <a:lnTo>
                    <a:pt x="1374" y="2985"/>
                  </a:lnTo>
                  <a:lnTo>
                    <a:pt x="1364" y="2988"/>
                  </a:lnTo>
                  <a:lnTo>
                    <a:pt x="1339" y="2994"/>
                  </a:lnTo>
                  <a:lnTo>
                    <a:pt x="1311" y="2997"/>
                  </a:lnTo>
                  <a:lnTo>
                    <a:pt x="1286" y="2997"/>
                  </a:lnTo>
                  <a:lnTo>
                    <a:pt x="1261" y="2991"/>
                  </a:lnTo>
                  <a:lnTo>
                    <a:pt x="1230" y="2982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8" name="Freeform 18"/>
            <p:cNvSpPr>
              <a:spLocks/>
            </p:cNvSpPr>
            <p:nvPr/>
          </p:nvSpPr>
          <p:spPr bwMode="auto">
            <a:xfrm>
              <a:off x="2306638" y="-8956675"/>
              <a:ext cx="233363" cy="292100"/>
            </a:xfrm>
            <a:custGeom>
              <a:avLst/>
              <a:gdLst>
                <a:gd name="T0" fmla="*/ 147 w 147"/>
                <a:gd name="T1" fmla="*/ 84 h 184"/>
                <a:gd name="T2" fmla="*/ 144 w 147"/>
                <a:gd name="T3" fmla="*/ 93 h 184"/>
                <a:gd name="T4" fmla="*/ 141 w 147"/>
                <a:gd name="T5" fmla="*/ 103 h 184"/>
                <a:gd name="T6" fmla="*/ 135 w 147"/>
                <a:gd name="T7" fmla="*/ 112 h 184"/>
                <a:gd name="T8" fmla="*/ 131 w 147"/>
                <a:gd name="T9" fmla="*/ 118 h 184"/>
                <a:gd name="T10" fmla="*/ 125 w 147"/>
                <a:gd name="T11" fmla="*/ 128 h 184"/>
                <a:gd name="T12" fmla="*/ 125 w 147"/>
                <a:gd name="T13" fmla="*/ 134 h 184"/>
                <a:gd name="T14" fmla="*/ 122 w 147"/>
                <a:gd name="T15" fmla="*/ 143 h 184"/>
                <a:gd name="T16" fmla="*/ 122 w 147"/>
                <a:gd name="T17" fmla="*/ 149 h 184"/>
                <a:gd name="T18" fmla="*/ 119 w 147"/>
                <a:gd name="T19" fmla="*/ 159 h 184"/>
                <a:gd name="T20" fmla="*/ 116 w 147"/>
                <a:gd name="T21" fmla="*/ 168 h 184"/>
                <a:gd name="T22" fmla="*/ 113 w 147"/>
                <a:gd name="T23" fmla="*/ 171 h 184"/>
                <a:gd name="T24" fmla="*/ 94 w 147"/>
                <a:gd name="T25" fmla="*/ 181 h 184"/>
                <a:gd name="T26" fmla="*/ 69 w 147"/>
                <a:gd name="T27" fmla="*/ 184 h 184"/>
                <a:gd name="T28" fmla="*/ 44 w 147"/>
                <a:gd name="T29" fmla="*/ 181 h 184"/>
                <a:gd name="T30" fmla="*/ 28 w 147"/>
                <a:gd name="T31" fmla="*/ 171 h 184"/>
                <a:gd name="T32" fmla="*/ 25 w 147"/>
                <a:gd name="T33" fmla="*/ 168 h 184"/>
                <a:gd name="T34" fmla="*/ 25 w 147"/>
                <a:gd name="T35" fmla="*/ 159 h 184"/>
                <a:gd name="T36" fmla="*/ 25 w 147"/>
                <a:gd name="T37" fmla="*/ 149 h 184"/>
                <a:gd name="T38" fmla="*/ 25 w 147"/>
                <a:gd name="T39" fmla="*/ 140 h 184"/>
                <a:gd name="T40" fmla="*/ 28 w 147"/>
                <a:gd name="T41" fmla="*/ 134 h 184"/>
                <a:gd name="T42" fmla="*/ 28 w 147"/>
                <a:gd name="T43" fmla="*/ 128 h 184"/>
                <a:gd name="T44" fmla="*/ 19 w 147"/>
                <a:gd name="T45" fmla="*/ 112 h 184"/>
                <a:gd name="T46" fmla="*/ 10 w 147"/>
                <a:gd name="T47" fmla="*/ 93 h 184"/>
                <a:gd name="T48" fmla="*/ 0 w 147"/>
                <a:gd name="T49" fmla="*/ 78 h 184"/>
                <a:gd name="T50" fmla="*/ 0 w 147"/>
                <a:gd name="T51" fmla="*/ 62 h 184"/>
                <a:gd name="T52" fmla="*/ 3 w 147"/>
                <a:gd name="T53" fmla="*/ 59 h 184"/>
                <a:gd name="T54" fmla="*/ 10 w 147"/>
                <a:gd name="T55" fmla="*/ 53 h 184"/>
                <a:gd name="T56" fmla="*/ 16 w 147"/>
                <a:gd name="T57" fmla="*/ 49 h 184"/>
                <a:gd name="T58" fmla="*/ 25 w 147"/>
                <a:gd name="T59" fmla="*/ 46 h 184"/>
                <a:gd name="T60" fmla="*/ 28 w 147"/>
                <a:gd name="T61" fmla="*/ 43 h 184"/>
                <a:gd name="T62" fmla="*/ 35 w 147"/>
                <a:gd name="T63" fmla="*/ 37 h 184"/>
                <a:gd name="T64" fmla="*/ 41 w 147"/>
                <a:gd name="T65" fmla="*/ 28 h 184"/>
                <a:gd name="T66" fmla="*/ 47 w 147"/>
                <a:gd name="T67" fmla="*/ 18 h 184"/>
                <a:gd name="T68" fmla="*/ 53 w 147"/>
                <a:gd name="T69" fmla="*/ 9 h 184"/>
                <a:gd name="T70" fmla="*/ 60 w 147"/>
                <a:gd name="T71" fmla="*/ 3 h 184"/>
                <a:gd name="T72" fmla="*/ 69 w 147"/>
                <a:gd name="T73" fmla="*/ 0 h 184"/>
                <a:gd name="T74" fmla="*/ 75 w 147"/>
                <a:gd name="T75" fmla="*/ 0 h 184"/>
                <a:gd name="T76" fmla="*/ 81 w 147"/>
                <a:gd name="T77" fmla="*/ 3 h 184"/>
                <a:gd name="T78" fmla="*/ 91 w 147"/>
                <a:gd name="T79" fmla="*/ 6 h 184"/>
                <a:gd name="T80" fmla="*/ 100 w 147"/>
                <a:gd name="T81" fmla="*/ 12 h 184"/>
                <a:gd name="T82" fmla="*/ 106 w 147"/>
                <a:gd name="T83" fmla="*/ 15 h 184"/>
                <a:gd name="T84" fmla="*/ 113 w 147"/>
                <a:gd name="T85" fmla="*/ 21 h 184"/>
                <a:gd name="T86" fmla="*/ 125 w 147"/>
                <a:gd name="T87" fmla="*/ 40 h 184"/>
                <a:gd name="T88" fmla="*/ 141 w 147"/>
                <a:gd name="T89" fmla="*/ 65 h 184"/>
                <a:gd name="T90" fmla="*/ 147 w 147"/>
                <a:gd name="T91" fmla="*/ 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7" h="184">
                  <a:moveTo>
                    <a:pt x="147" y="84"/>
                  </a:moveTo>
                  <a:lnTo>
                    <a:pt x="144" y="93"/>
                  </a:lnTo>
                  <a:lnTo>
                    <a:pt x="141" y="103"/>
                  </a:lnTo>
                  <a:lnTo>
                    <a:pt x="135" y="112"/>
                  </a:lnTo>
                  <a:lnTo>
                    <a:pt x="131" y="118"/>
                  </a:lnTo>
                  <a:lnTo>
                    <a:pt x="125" y="128"/>
                  </a:lnTo>
                  <a:lnTo>
                    <a:pt x="125" y="134"/>
                  </a:lnTo>
                  <a:lnTo>
                    <a:pt x="122" y="143"/>
                  </a:lnTo>
                  <a:lnTo>
                    <a:pt x="122" y="149"/>
                  </a:lnTo>
                  <a:lnTo>
                    <a:pt x="119" y="159"/>
                  </a:lnTo>
                  <a:lnTo>
                    <a:pt x="116" y="168"/>
                  </a:lnTo>
                  <a:lnTo>
                    <a:pt x="113" y="171"/>
                  </a:lnTo>
                  <a:lnTo>
                    <a:pt x="94" y="181"/>
                  </a:lnTo>
                  <a:lnTo>
                    <a:pt x="69" y="184"/>
                  </a:lnTo>
                  <a:lnTo>
                    <a:pt x="44" y="181"/>
                  </a:lnTo>
                  <a:lnTo>
                    <a:pt x="28" y="171"/>
                  </a:lnTo>
                  <a:lnTo>
                    <a:pt x="25" y="168"/>
                  </a:lnTo>
                  <a:lnTo>
                    <a:pt x="25" y="159"/>
                  </a:lnTo>
                  <a:lnTo>
                    <a:pt x="25" y="149"/>
                  </a:lnTo>
                  <a:lnTo>
                    <a:pt x="25" y="140"/>
                  </a:lnTo>
                  <a:lnTo>
                    <a:pt x="28" y="134"/>
                  </a:lnTo>
                  <a:lnTo>
                    <a:pt x="28" y="128"/>
                  </a:lnTo>
                  <a:lnTo>
                    <a:pt x="19" y="112"/>
                  </a:lnTo>
                  <a:lnTo>
                    <a:pt x="10" y="93"/>
                  </a:lnTo>
                  <a:lnTo>
                    <a:pt x="0" y="78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10" y="53"/>
                  </a:lnTo>
                  <a:lnTo>
                    <a:pt x="16" y="49"/>
                  </a:lnTo>
                  <a:lnTo>
                    <a:pt x="25" y="46"/>
                  </a:lnTo>
                  <a:lnTo>
                    <a:pt x="28" y="43"/>
                  </a:lnTo>
                  <a:lnTo>
                    <a:pt x="35" y="37"/>
                  </a:lnTo>
                  <a:lnTo>
                    <a:pt x="41" y="28"/>
                  </a:lnTo>
                  <a:lnTo>
                    <a:pt x="47" y="18"/>
                  </a:lnTo>
                  <a:lnTo>
                    <a:pt x="53" y="9"/>
                  </a:lnTo>
                  <a:lnTo>
                    <a:pt x="60" y="3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1" y="3"/>
                  </a:lnTo>
                  <a:lnTo>
                    <a:pt x="91" y="6"/>
                  </a:lnTo>
                  <a:lnTo>
                    <a:pt x="100" y="12"/>
                  </a:lnTo>
                  <a:lnTo>
                    <a:pt x="106" y="15"/>
                  </a:lnTo>
                  <a:lnTo>
                    <a:pt x="113" y="21"/>
                  </a:lnTo>
                  <a:lnTo>
                    <a:pt x="125" y="40"/>
                  </a:lnTo>
                  <a:lnTo>
                    <a:pt x="141" y="65"/>
                  </a:lnTo>
                  <a:lnTo>
                    <a:pt x="147" y="84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9" name="Freeform 20"/>
            <p:cNvSpPr>
              <a:spLocks/>
            </p:cNvSpPr>
            <p:nvPr/>
          </p:nvSpPr>
          <p:spPr bwMode="auto">
            <a:xfrm>
              <a:off x="6654801" y="-4460875"/>
              <a:ext cx="495300" cy="441325"/>
            </a:xfrm>
            <a:custGeom>
              <a:avLst/>
              <a:gdLst>
                <a:gd name="T0" fmla="*/ 306 w 312"/>
                <a:gd name="T1" fmla="*/ 193 h 278"/>
                <a:gd name="T2" fmla="*/ 312 w 312"/>
                <a:gd name="T3" fmla="*/ 212 h 278"/>
                <a:gd name="T4" fmla="*/ 312 w 312"/>
                <a:gd name="T5" fmla="*/ 234 h 278"/>
                <a:gd name="T6" fmla="*/ 306 w 312"/>
                <a:gd name="T7" fmla="*/ 253 h 278"/>
                <a:gd name="T8" fmla="*/ 287 w 312"/>
                <a:gd name="T9" fmla="*/ 265 h 278"/>
                <a:gd name="T10" fmla="*/ 262 w 312"/>
                <a:gd name="T11" fmla="*/ 274 h 278"/>
                <a:gd name="T12" fmla="*/ 240 w 312"/>
                <a:gd name="T13" fmla="*/ 278 h 278"/>
                <a:gd name="T14" fmla="*/ 218 w 312"/>
                <a:gd name="T15" fmla="*/ 274 h 278"/>
                <a:gd name="T16" fmla="*/ 197 w 312"/>
                <a:gd name="T17" fmla="*/ 265 h 278"/>
                <a:gd name="T18" fmla="*/ 172 w 312"/>
                <a:gd name="T19" fmla="*/ 253 h 278"/>
                <a:gd name="T20" fmla="*/ 153 w 312"/>
                <a:gd name="T21" fmla="*/ 246 h 278"/>
                <a:gd name="T22" fmla="*/ 134 w 312"/>
                <a:gd name="T23" fmla="*/ 246 h 278"/>
                <a:gd name="T24" fmla="*/ 115 w 312"/>
                <a:gd name="T25" fmla="*/ 246 h 278"/>
                <a:gd name="T26" fmla="*/ 100 w 312"/>
                <a:gd name="T27" fmla="*/ 246 h 278"/>
                <a:gd name="T28" fmla="*/ 75 w 312"/>
                <a:gd name="T29" fmla="*/ 237 h 278"/>
                <a:gd name="T30" fmla="*/ 50 w 312"/>
                <a:gd name="T31" fmla="*/ 225 h 278"/>
                <a:gd name="T32" fmla="*/ 31 w 312"/>
                <a:gd name="T33" fmla="*/ 206 h 278"/>
                <a:gd name="T34" fmla="*/ 28 w 312"/>
                <a:gd name="T35" fmla="*/ 190 h 278"/>
                <a:gd name="T36" fmla="*/ 31 w 312"/>
                <a:gd name="T37" fmla="*/ 165 h 278"/>
                <a:gd name="T38" fmla="*/ 34 w 312"/>
                <a:gd name="T39" fmla="*/ 143 h 278"/>
                <a:gd name="T40" fmla="*/ 31 w 312"/>
                <a:gd name="T41" fmla="*/ 121 h 278"/>
                <a:gd name="T42" fmla="*/ 28 w 312"/>
                <a:gd name="T43" fmla="*/ 115 h 278"/>
                <a:gd name="T44" fmla="*/ 22 w 312"/>
                <a:gd name="T45" fmla="*/ 106 h 278"/>
                <a:gd name="T46" fmla="*/ 15 w 312"/>
                <a:gd name="T47" fmla="*/ 100 h 278"/>
                <a:gd name="T48" fmla="*/ 6 w 312"/>
                <a:gd name="T49" fmla="*/ 90 h 278"/>
                <a:gd name="T50" fmla="*/ 3 w 312"/>
                <a:gd name="T51" fmla="*/ 81 h 278"/>
                <a:gd name="T52" fmla="*/ 0 w 312"/>
                <a:gd name="T53" fmla="*/ 75 h 278"/>
                <a:gd name="T54" fmla="*/ 0 w 312"/>
                <a:gd name="T55" fmla="*/ 56 h 278"/>
                <a:gd name="T56" fmla="*/ 9 w 312"/>
                <a:gd name="T57" fmla="*/ 31 h 278"/>
                <a:gd name="T58" fmla="*/ 22 w 312"/>
                <a:gd name="T59" fmla="*/ 12 h 278"/>
                <a:gd name="T60" fmla="*/ 34 w 312"/>
                <a:gd name="T61" fmla="*/ 0 h 278"/>
                <a:gd name="T62" fmla="*/ 53 w 312"/>
                <a:gd name="T63" fmla="*/ 0 h 278"/>
                <a:gd name="T64" fmla="*/ 78 w 312"/>
                <a:gd name="T65" fmla="*/ 6 h 278"/>
                <a:gd name="T66" fmla="*/ 103 w 312"/>
                <a:gd name="T67" fmla="*/ 18 h 278"/>
                <a:gd name="T68" fmla="*/ 125 w 312"/>
                <a:gd name="T69" fmla="*/ 34 h 278"/>
                <a:gd name="T70" fmla="*/ 140 w 312"/>
                <a:gd name="T71" fmla="*/ 50 h 278"/>
                <a:gd name="T72" fmla="*/ 147 w 312"/>
                <a:gd name="T73" fmla="*/ 65 h 278"/>
                <a:gd name="T74" fmla="*/ 150 w 312"/>
                <a:gd name="T75" fmla="*/ 87 h 278"/>
                <a:gd name="T76" fmla="*/ 153 w 312"/>
                <a:gd name="T77" fmla="*/ 109 h 278"/>
                <a:gd name="T78" fmla="*/ 159 w 312"/>
                <a:gd name="T79" fmla="*/ 125 h 278"/>
                <a:gd name="T80" fmla="*/ 172 w 312"/>
                <a:gd name="T81" fmla="*/ 128 h 278"/>
                <a:gd name="T82" fmla="*/ 187 w 312"/>
                <a:gd name="T83" fmla="*/ 125 h 278"/>
                <a:gd name="T84" fmla="*/ 203 w 312"/>
                <a:gd name="T85" fmla="*/ 125 h 278"/>
                <a:gd name="T86" fmla="*/ 212 w 312"/>
                <a:gd name="T87" fmla="*/ 125 h 278"/>
                <a:gd name="T88" fmla="*/ 225 w 312"/>
                <a:gd name="T89" fmla="*/ 140 h 278"/>
                <a:gd name="T90" fmla="*/ 234 w 312"/>
                <a:gd name="T91" fmla="*/ 162 h 278"/>
                <a:gd name="T92" fmla="*/ 243 w 312"/>
                <a:gd name="T93" fmla="*/ 178 h 278"/>
                <a:gd name="T94" fmla="*/ 259 w 312"/>
                <a:gd name="T95" fmla="*/ 181 h 278"/>
                <a:gd name="T96" fmla="*/ 278 w 312"/>
                <a:gd name="T97" fmla="*/ 184 h 278"/>
                <a:gd name="T98" fmla="*/ 293 w 312"/>
                <a:gd name="T99" fmla="*/ 187 h 278"/>
                <a:gd name="T100" fmla="*/ 306 w 312"/>
                <a:gd name="T101" fmla="*/ 19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278">
                  <a:moveTo>
                    <a:pt x="306" y="193"/>
                  </a:moveTo>
                  <a:lnTo>
                    <a:pt x="312" y="212"/>
                  </a:lnTo>
                  <a:lnTo>
                    <a:pt x="312" y="234"/>
                  </a:lnTo>
                  <a:lnTo>
                    <a:pt x="306" y="253"/>
                  </a:lnTo>
                  <a:lnTo>
                    <a:pt x="287" y="265"/>
                  </a:lnTo>
                  <a:lnTo>
                    <a:pt x="262" y="274"/>
                  </a:lnTo>
                  <a:lnTo>
                    <a:pt x="240" y="278"/>
                  </a:lnTo>
                  <a:lnTo>
                    <a:pt x="218" y="274"/>
                  </a:lnTo>
                  <a:lnTo>
                    <a:pt x="197" y="265"/>
                  </a:lnTo>
                  <a:lnTo>
                    <a:pt x="172" y="253"/>
                  </a:lnTo>
                  <a:lnTo>
                    <a:pt x="153" y="246"/>
                  </a:lnTo>
                  <a:lnTo>
                    <a:pt x="134" y="246"/>
                  </a:lnTo>
                  <a:lnTo>
                    <a:pt x="115" y="246"/>
                  </a:lnTo>
                  <a:lnTo>
                    <a:pt x="100" y="246"/>
                  </a:lnTo>
                  <a:lnTo>
                    <a:pt x="75" y="237"/>
                  </a:lnTo>
                  <a:lnTo>
                    <a:pt x="50" y="225"/>
                  </a:lnTo>
                  <a:lnTo>
                    <a:pt x="31" y="206"/>
                  </a:lnTo>
                  <a:lnTo>
                    <a:pt x="28" y="190"/>
                  </a:lnTo>
                  <a:lnTo>
                    <a:pt x="31" y="165"/>
                  </a:lnTo>
                  <a:lnTo>
                    <a:pt x="34" y="143"/>
                  </a:lnTo>
                  <a:lnTo>
                    <a:pt x="31" y="121"/>
                  </a:lnTo>
                  <a:lnTo>
                    <a:pt x="28" y="115"/>
                  </a:lnTo>
                  <a:lnTo>
                    <a:pt x="22" y="106"/>
                  </a:lnTo>
                  <a:lnTo>
                    <a:pt x="15" y="100"/>
                  </a:lnTo>
                  <a:lnTo>
                    <a:pt x="6" y="90"/>
                  </a:lnTo>
                  <a:lnTo>
                    <a:pt x="3" y="81"/>
                  </a:lnTo>
                  <a:lnTo>
                    <a:pt x="0" y="75"/>
                  </a:lnTo>
                  <a:lnTo>
                    <a:pt x="0" y="56"/>
                  </a:lnTo>
                  <a:lnTo>
                    <a:pt x="9" y="31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53" y="0"/>
                  </a:lnTo>
                  <a:lnTo>
                    <a:pt x="78" y="6"/>
                  </a:lnTo>
                  <a:lnTo>
                    <a:pt x="103" y="18"/>
                  </a:lnTo>
                  <a:lnTo>
                    <a:pt x="125" y="34"/>
                  </a:lnTo>
                  <a:lnTo>
                    <a:pt x="140" y="50"/>
                  </a:lnTo>
                  <a:lnTo>
                    <a:pt x="147" y="65"/>
                  </a:lnTo>
                  <a:lnTo>
                    <a:pt x="150" y="87"/>
                  </a:lnTo>
                  <a:lnTo>
                    <a:pt x="153" y="109"/>
                  </a:lnTo>
                  <a:lnTo>
                    <a:pt x="159" y="125"/>
                  </a:lnTo>
                  <a:lnTo>
                    <a:pt x="172" y="128"/>
                  </a:lnTo>
                  <a:lnTo>
                    <a:pt x="187" y="125"/>
                  </a:lnTo>
                  <a:lnTo>
                    <a:pt x="203" y="125"/>
                  </a:lnTo>
                  <a:lnTo>
                    <a:pt x="212" y="125"/>
                  </a:lnTo>
                  <a:lnTo>
                    <a:pt x="225" y="140"/>
                  </a:lnTo>
                  <a:lnTo>
                    <a:pt x="234" y="162"/>
                  </a:lnTo>
                  <a:lnTo>
                    <a:pt x="243" y="178"/>
                  </a:lnTo>
                  <a:lnTo>
                    <a:pt x="259" y="181"/>
                  </a:lnTo>
                  <a:lnTo>
                    <a:pt x="278" y="184"/>
                  </a:lnTo>
                  <a:lnTo>
                    <a:pt x="293" y="187"/>
                  </a:lnTo>
                  <a:lnTo>
                    <a:pt x="306" y="193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Freeform 21"/>
            <p:cNvSpPr>
              <a:spLocks/>
            </p:cNvSpPr>
            <p:nvPr/>
          </p:nvSpPr>
          <p:spPr bwMode="auto">
            <a:xfrm>
              <a:off x="3114676" y="-9998075"/>
              <a:ext cx="9299575" cy="5497513"/>
            </a:xfrm>
            <a:custGeom>
              <a:avLst/>
              <a:gdLst>
                <a:gd name="T0" fmla="*/ 5777 w 5858"/>
                <a:gd name="T1" fmla="*/ 2051 h 3463"/>
                <a:gd name="T2" fmla="*/ 5556 w 5858"/>
                <a:gd name="T3" fmla="*/ 2498 h 3463"/>
                <a:gd name="T4" fmla="*/ 5131 w 5858"/>
                <a:gd name="T5" fmla="*/ 2691 h 3463"/>
                <a:gd name="T6" fmla="*/ 4625 w 5858"/>
                <a:gd name="T7" fmla="*/ 2960 h 3463"/>
                <a:gd name="T8" fmla="*/ 4132 w 5858"/>
                <a:gd name="T9" fmla="*/ 3132 h 3463"/>
                <a:gd name="T10" fmla="*/ 3897 w 5858"/>
                <a:gd name="T11" fmla="*/ 3350 h 3463"/>
                <a:gd name="T12" fmla="*/ 3485 w 5858"/>
                <a:gd name="T13" fmla="*/ 3353 h 3463"/>
                <a:gd name="T14" fmla="*/ 3510 w 5858"/>
                <a:gd name="T15" fmla="*/ 3266 h 3463"/>
                <a:gd name="T16" fmla="*/ 3117 w 5858"/>
                <a:gd name="T17" fmla="*/ 3282 h 3463"/>
                <a:gd name="T18" fmla="*/ 2845 w 5858"/>
                <a:gd name="T19" fmla="*/ 3144 h 3463"/>
                <a:gd name="T20" fmla="*/ 3157 w 5858"/>
                <a:gd name="T21" fmla="*/ 3100 h 3463"/>
                <a:gd name="T22" fmla="*/ 2979 w 5858"/>
                <a:gd name="T23" fmla="*/ 2985 h 3463"/>
                <a:gd name="T24" fmla="*/ 2729 w 5858"/>
                <a:gd name="T25" fmla="*/ 2947 h 3463"/>
                <a:gd name="T26" fmla="*/ 2645 w 5858"/>
                <a:gd name="T27" fmla="*/ 3019 h 3463"/>
                <a:gd name="T28" fmla="*/ 2520 w 5858"/>
                <a:gd name="T29" fmla="*/ 3269 h 3463"/>
                <a:gd name="T30" fmla="*/ 2467 w 5858"/>
                <a:gd name="T31" fmla="*/ 3079 h 3463"/>
                <a:gd name="T32" fmla="*/ 2489 w 5858"/>
                <a:gd name="T33" fmla="*/ 2823 h 3463"/>
                <a:gd name="T34" fmla="*/ 2383 w 5858"/>
                <a:gd name="T35" fmla="*/ 2823 h 3463"/>
                <a:gd name="T36" fmla="*/ 2224 w 5858"/>
                <a:gd name="T37" fmla="*/ 2657 h 3463"/>
                <a:gd name="T38" fmla="*/ 2058 w 5858"/>
                <a:gd name="T39" fmla="*/ 2732 h 3463"/>
                <a:gd name="T40" fmla="*/ 1515 w 5858"/>
                <a:gd name="T41" fmla="*/ 2476 h 3463"/>
                <a:gd name="T42" fmla="*/ 1262 w 5858"/>
                <a:gd name="T43" fmla="*/ 2261 h 3463"/>
                <a:gd name="T44" fmla="*/ 959 w 5858"/>
                <a:gd name="T45" fmla="*/ 2207 h 3463"/>
                <a:gd name="T46" fmla="*/ 850 w 5858"/>
                <a:gd name="T47" fmla="*/ 2295 h 3463"/>
                <a:gd name="T48" fmla="*/ 559 w 5858"/>
                <a:gd name="T49" fmla="*/ 2382 h 3463"/>
                <a:gd name="T50" fmla="*/ 412 w 5858"/>
                <a:gd name="T51" fmla="*/ 2058 h 3463"/>
                <a:gd name="T52" fmla="*/ 72 w 5858"/>
                <a:gd name="T53" fmla="*/ 1745 h 3463"/>
                <a:gd name="T54" fmla="*/ 753 w 5858"/>
                <a:gd name="T55" fmla="*/ 1648 h 3463"/>
                <a:gd name="T56" fmla="*/ 447 w 5858"/>
                <a:gd name="T57" fmla="*/ 1389 h 3463"/>
                <a:gd name="T58" fmla="*/ 337 w 5858"/>
                <a:gd name="T59" fmla="*/ 1302 h 3463"/>
                <a:gd name="T60" fmla="*/ 350 w 5858"/>
                <a:gd name="T61" fmla="*/ 1105 h 3463"/>
                <a:gd name="T62" fmla="*/ 569 w 5858"/>
                <a:gd name="T63" fmla="*/ 1252 h 3463"/>
                <a:gd name="T64" fmla="*/ 803 w 5858"/>
                <a:gd name="T65" fmla="*/ 1193 h 3463"/>
                <a:gd name="T66" fmla="*/ 544 w 5858"/>
                <a:gd name="T67" fmla="*/ 1068 h 3463"/>
                <a:gd name="T68" fmla="*/ 715 w 5858"/>
                <a:gd name="T69" fmla="*/ 962 h 3463"/>
                <a:gd name="T70" fmla="*/ 250 w 5858"/>
                <a:gd name="T71" fmla="*/ 1071 h 3463"/>
                <a:gd name="T72" fmla="*/ 3 w 5858"/>
                <a:gd name="T73" fmla="*/ 921 h 3463"/>
                <a:gd name="T74" fmla="*/ 200 w 5858"/>
                <a:gd name="T75" fmla="*/ 571 h 3463"/>
                <a:gd name="T76" fmla="*/ 431 w 5858"/>
                <a:gd name="T77" fmla="*/ 443 h 3463"/>
                <a:gd name="T78" fmla="*/ 797 w 5858"/>
                <a:gd name="T79" fmla="*/ 374 h 3463"/>
                <a:gd name="T80" fmla="*/ 996 w 5858"/>
                <a:gd name="T81" fmla="*/ 349 h 3463"/>
                <a:gd name="T82" fmla="*/ 1352 w 5858"/>
                <a:gd name="T83" fmla="*/ 359 h 3463"/>
                <a:gd name="T84" fmla="*/ 1502 w 5858"/>
                <a:gd name="T85" fmla="*/ 543 h 3463"/>
                <a:gd name="T86" fmla="*/ 1730 w 5858"/>
                <a:gd name="T87" fmla="*/ 346 h 3463"/>
                <a:gd name="T88" fmla="*/ 2024 w 5858"/>
                <a:gd name="T89" fmla="*/ 281 h 3463"/>
                <a:gd name="T90" fmla="*/ 2183 w 5858"/>
                <a:gd name="T91" fmla="*/ 59 h 3463"/>
                <a:gd name="T92" fmla="*/ 2548 w 5858"/>
                <a:gd name="T93" fmla="*/ 78 h 3463"/>
                <a:gd name="T94" fmla="*/ 2589 w 5858"/>
                <a:gd name="T95" fmla="*/ 128 h 3463"/>
                <a:gd name="T96" fmla="*/ 2742 w 5858"/>
                <a:gd name="T97" fmla="*/ 97 h 3463"/>
                <a:gd name="T98" fmla="*/ 2895 w 5858"/>
                <a:gd name="T99" fmla="*/ 178 h 3463"/>
                <a:gd name="T100" fmla="*/ 2976 w 5858"/>
                <a:gd name="T101" fmla="*/ 340 h 3463"/>
                <a:gd name="T102" fmla="*/ 3173 w 5858"/>
                <a:gd name="T103" fmla="*/ 730 h 3463"/>
                <a:gd name="T104" fmla="*/ 3520 w 5858"/>
                <a:gd name="T105" fmla="*/ 765 h 3463"/>
                <a:gd name="T106" fmla="*/ 3854 w 5858"/>
                <a:gd name="T107" fmla="*/ 615 h 3463"/>
                <a:gd name="T108" fmla="*/ 3910 w 5858"/>
                <a:gd name="T109" fmla="*/ 652 h 3463"/>
                <a:gd name="T110" fmla="*/ 4107 w 5858"/>
                <a:gd name="T111" fmla="*/ 759 h 3463"/>
                <a:gd name="T112" fmla="*/ 4422 w 5858"/>
                <a:gd name="T113" fmla="*/ 590 h 3463"/>
                <a:gd name="T114" fmla="*/ 4672 w 5858"/>
                <a:gd name="T115" fmla="*/ 581 h 3463"/>
                <a:gd name="T116" fmla="*/ 5037 w 5858"/>
                <a:gd name="T117" fmla="*/ 724 h 3463"/>
                <a:gd name="T118" fmla="*/ 5390 w 5858"/>
                <a:gd name="T119" fmla="*/ 1139 h 3463"/>
                <a:gd name="T120" fmla="*/ 5630 w 5858"/>
                <a:gd name="T121" fmla="*/ 1015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58" h="3463">
                  <a:moveTo>
                    <a:pt x="5846" y="1411"/>
                  </a:moveTo>
                  <a:lnTo>
                    <a:pt x="5852" y="1433"/>
                  </a:lnTo>
                  <a:lnTo>
                    <a:pt x="5855" y="1461"/>
                  </a:lnTo>
                  <a:lnTo>
                    <a:pt x="5858" y="1489"/>
                  </a:lnTo>
                  <a:lnTo>
                    <a:pt x="5855" y="1511"/>
                  </a:lnTo>
                  <a:lnTo>
                    <a:pt x="5843" y="1530"/>
                  </a:lnTo>
                  <a:lnTo>
                    <a:pt x="5824" y="1549"/>
                  </a:lnTo>
                  <a:lnTo>
                    <a:pt x="5805" y="1567"/>
                  </a:lnTo>
                  <a:lnTo>
                    <a:pt x="5790" y="1583"/>
                  </a:lnTo>
                  <a:lnTo>
                    <a:pt x="5780" y="1605"/>
                  </a:lnTo>
                  <a:lnTo>
                    <a:pt x="5771" y="1630"/>
                  </a:lnTo>
                  <a:lnTo>
                    <a:pt x="5765" y="1652"/>
                  </a:lnTo>
                  <a:lnTo>
                    <a:pt x="5771" y="1670"/>
                  </a:lnTo>
                  <a:lnTo>
                    <a:pt x="5783" y="1695"/>
                  </a:lnTo>
                  <a:lnTo>
                    <a:pt x="5790" y="1717"/>
                  </a:lnTo>
                  <a:lnTo>
                    <a:pt x="5796" y="1752"/>
                  </a:lnTo>
                  <a:lnTo>
                    <a:pt x="5796" y="1792"/>
                  </a:lnTo>
                  <a:lnTo>
                    <a:pt x="5796" y="1833"/>
                  </a:lnTo>
                  <a:lnTo>
                    <a:pt x="5790" y="1864"/>
                  </a:lnTo>
                  <a:lnTo>
                    <a:pt x="5783" y="1880"/>
                  </a:lnTo>
                  <a:lnTo>
                    <a:pt x="5771" y="1898"/>
                  </a:lnTo>
                  <a:lnTo>
                    <a:pt x="5759" y="1914"/>
                  </a:lnTo>
                  <a:lnTo>
                    <a:pt x="5749" y="1930"/>
                  </a:lnTo>
                  <a:lnTo>
                    <a:pt x="5749" y="1958"/>
                  </a:lnTo>
                  <a:lnTo>
                    <a:pt x="5755" y="1992"/>
                  </a:lnTo>
                  <a:lnTo>
                    <a:pt x="5768" y="2023"/>
                  </a:lnTo>
                  <a:lnTo>
                    <a:pt x="5777" y="2051"/>
                  </a:lnTo>
                  <a:lnTo>
                    <a:pt x="5793" y="2073"/>
                  </a:lnTo>
                  <a:lnTo>
                    <a:pt x="5818" y="2095"/>
                  </a:lnTo>
                  <a:lnTo>
                    <a:pt x="5843" y="2120"/>
                  </a:lnTo>
                  <a:lnTo>
                    <a:pt x="5855" y="2142"/>
                  </a:lnTo>
                  <a:lnTo>
                    <a:pt x="5855" y="2164"/>
                  </a:lnTo>
                  <a:lnTo>
                    <a:pt x="5849" y="2192"/>
                  </a:lnTo>
                  <a:lnTo>
                    <a:pt x="5840" y="2217"/>
                  </a:lnTo>
                  <a:lnTo>
                    <a:pt x="5833" y="2242"/>
                  </a:lnTo>
                  <a:lnTo>
                    <a:pt x="5830" y="2257"/>
                  </a:lnTo>
                  <a:lnTo>
                    <a:pt x="5827" y="2276"/>
                  </a:lnTo>
                  <a:lnTo>
                    <a:pt x="5821" y="2295"/>
                  </a:lnTo>
                  <a:lnTo>
                    <a:pt x="5815" y="2307"/>
                  </a:lnTo>
                  <a:lnTo>
                    <a:pt x="5793" y="2314"/>
                  </a:lnTo>
                  <a:lnTo>
                    <a:pt x="5765" y="2314"/>
                  </a:lnTo>
                  <a:lnTo>
                    <a:pt x="5737" y="2310"/>
                  </a:lnTo>
                  <a:lnTo>
                    <a:pt x="5709" y="2307"/>
                  </a:lnTo>
                  <a:lnTo>
                    <a:pt x="5687" y="2307"/>
                  </a:lnTo>
                  <a:lnTo>
                    <a:pt x="5665" y="2317"/>
                  </a:lnTo>
                  <a:lnTo>
                    <a:pt x="5646" y="2329"/>
                  </a:lnTo>
                  <a:lnTo>
                    <a:pt x="5630" y="2342"/>
                  </a:lnTo>
                  <a:lnTo>
                    <a:pt x="5627" y="2360"/>
                  </a:lnTo>
                  <a:lnTo>
                    <a:pt x="5630" y="2389"/>
                  </a:lnTo>
                  <a:lnTo>
                    <a:pt x="5634" y="2414"/>
                  </a:lnTo>
                  <a:lnTo>
                    <a:pt x="5630" y="2432"/>
                  </a:lnTo>
                  <a:lnTo>
                    <a:pt x="5618" y="2448"/>
                  </a:lnTo>
                  <a:lnTo>
                    <a:pt x="5571" y="2482"/>
                  </a:lnTo>
                  <a:lnTo>
                    <a:pt x="5556" y="2498"/>
                  </a:lnTo>
                  <a:lnTo>
                    <a:pt x="5552" y="2520"/>
                  </a:lnTo>
                  <a:lnTo>
                    <a:pt x="5552" y="2545"/>
                  </a:lnTo>
                  <a:lnTo>
                    <a:pt x="5556" y="2573"/>
                  </a:lnTo>
                  <a:lnTo>
                    <a:pt x="5556" y="2595"/>
                  </a:lnTo>
                  <a:lnTo>
                    <a:pt x="5549" y="2626"/>
                  </a:lnTo>
                  <a:lnTo>
                    <a:pt x="5540" y="2663"/>
                  </a:lnTo>
                  <a:lnTo>
                    <a:pt x="5531" y="2691"/>
                  </a:lnTo>
                  <a:lnTo>
                    <a:pt x="5515" y="2716"/>
                  </a:lnTo>
                  <a:lnTo>
                    <a:pt x="5490" y="2738"/>
                  </a:lnTo>
                  <a:lnTo>
                    <a:pt x="5465" y="2760"/>
                  </a:lnTo>
                  <a:lnTo>
                    <a:pt x="5443" y="2773"/>
                  </a:lnTo>
                  <a:lnTo>
                    <a:pt x="5421" y="2776"/>
                  </a:lnTo>
                  <a:lnTo>
                    <a:pt x="5396" y="2773"/>
                  </a:lnTo>
                  <a:lnTo>
                    <a:pt x="5371" y="2769"/>
                  </a:lnTo>
                  <a:lnTo>
                    <a:pt x="5353" y="2760"/>
                  </a:lnTo>
                  <a:lnTo>
                    <a:pt x="5340" y="2748"/>
                  </a:lnTo>
                  <a:lnTo>
                    <a:pt x="5331" y="2729"/>
                  </a:lnTo>
                  <a:lnTo>
                    <a:pt x="5321" y="2710"/>
                  </a:lnTo>
                  <a:lnTo>
                    <a:pt x="5309" y="2695"/>
                  </a:lnTo>
                  <a:lnTo>
                    <a:pt x="5290" y="2685"/>
                  </a:lnTo>
                  <a:lnTo>
                    <a:pt x="5268" y="2676"/>
                  </a:lnTo>
                  <a:lnTo>
                    <a:pt x="5250" y="2673"/>
                  </a:lnTo>
                  <a:lnTo>
                    <a:pt x="5221" y="2666"/>
                  </a:lnTo>
                  <a:lnTo>
                    <a:pt x="5190" y="2663"/>
                  </a:lnTo>
                  <a:lnTo>
                    <a:pt x="5165" y="2666"/>
                  </a:lnTo>
                  <a:lnTo>
                    <a:pt x="5150" y="2676"/>
                  </a:lnTo>
                  <a:lnTo>
                    <a:pt x="5131" y="2691"/>
                  </a:lnTo>
                  <a:lnTo>
                    <a:pt x="5112" y="2707"/>
                  </a:lnTo>
                  <a:lnTo>
                    <a:pt x="5093" y="2716"/>
                  </a:lnTo>
                  <a:lnTo>
                    <a:pt x="5075" y="2720"/>
                  </a:lnTo>
                  <a:lnTo>
                    <a:pt x="5053" y="2720"/>
                  </a:lnTo>
                  <a:lnTo>
                    <a:pt x="5031" y="2723"/>
                  </a:lnTo>
                  <a:lnTo>
                    <a:pt x="5009" y="2738"/>
                  </a:lnTo>
                  <a:lnTo>
                    <a:pt x="4984" y="2757"/>
                  </a:lnTo>
                  <a:lnTo>
                    <a:pt x="4965" y="2773"/>
                  </a:lnTo>
                  <a:lnTo>
                    <a:pt x="4947" y="2782"/>
                  </a:lnTo>
                  <a:lnTo>
                    <a:pt x="4922" y="2794"/>
                  </a:lnTo>
                  <a:lnTo>
                    <a:pt x="4900" y="2804"/>
                  </a:lnTo>
                  <a:lnTo>
                    <a:pt x="4884" y="2816"/>
                  </a:lnTo>
                  <a:lnTo>
                    <a:pt x="4878" y="2838"/>
                  </a:lnTo>
                  <a:lnTo>
                    <a:pt x="4878" y="2863"/>
                  </a:lnTo>
                  <a:lnTo>
                    <a:pt x="4881" y="2891"/>
                  </a:lnTo>
                  <a:lnTo>
                    <a:pt x="4875" y="2910"/>
                  </a:lnTo>
                  <a:lnTo>
                    <a:pt x="4856" y="2929"/>
                  </a:lnTo>
                  <a:lnTo>
                    <a:pt x="4828" y="2944"/>
                  </a:lnTo>
                  <a:lnTo>
                    <a:pt x="4797" y="2957"/>
                  </a:lnTo>
                  <a:lnTo>
                    <a:pt x="4772" y="2963"/>
                  </a:lnTo>
                  <a:lnTo>
                    <a:pt x="4756" y="2960"/>
                  </a:lnTo>
                  <a:lnTo>
                    <a:pt x="4737" y="2951"/>
                  </a:lnTo>
                  <a:lnTo>
                    <a:pt x="4719" y="2941"/>
                  </a:lnTo>
                  <a:lnTo>
                    <a:pt x="4703" y="2935"/>
                  </a:lnTo>
                  <a:lnTo>
                    <a:pt x="4681" y="2941"/>
                  </a:lnTo>
                  <a:lnTo>
                    <a:pt x="4653" y="2951"/>
                  </a:lnTo>
                  <a:lnTo>
                    <a:pt x="4625" y="2960"/>
                  </a:lnTo>
                  <a:lnTo>
                    <a:pt x="4603" y="2963"/>
                  </a:lnTo>
                  <a:lnTo>
                    <a:pt x="4581" y="2957"/>
                  </a:lnTo>
                  <a:lnTo>
                    <a:pt x="4559" y="2944"/>
                  </a:lnTo>
                  <a:lnTo>
                    <a:pt x="4538" y="2932"/>
                  </a:lnTo>
                  <a:lnTo>
                    <a:pt x="4516" y="2926"/>
                  </a:lnTo>
                  <a:lnTo>
                    <a:pt x="4500" y="2926"/>
                  </a:lnTo>
                  <a:lnTo>
                    <a:pt x="4478" y="2929"/>
                  </a:lnTo>
                  <a:lnTo>
                    <a:pt x="4463" y="2935"/>
                  </a:lnTo>
                  <a:lnTo>
                    <a:pt x="4441" y="2947"/>
                  </a:lnTo>
                  <a:lnTo>
                    <a:pt x="4419" y="2966"/>
                  </a:lnTo>
                  <a:lnTo>
                    <a:pt x="4397" y="2979"/>
                  </a:lnTo>
                  <a:lnTo>
                    <a:pt x="4372" y="2979"/>
                  </a:lnTo>
                  <a:lnTo>
                    <a:pt x="4344" y="2972"/>
                  </a:lnTo>
                  <a:lnTo>
                    <a:pt x="4322" y="2969"/>
                  </a:lnTo>
                  <a:lnTo>
                    <a:pt x="4294" y="2966"/>
                  </a:lnTo>
                  <a:lnTo>
                    <a:pt x="4266" y="2966"/>
                  </a:lnTo>
                  <a:lnTo>
                    <a:pt x="4241" y="2969"/>
                  </a:lnTo>
                  <a:lnTo>
                    <a:pt x="4232" y="2972"/>
                  </a:lnTo>
                  <a:lnTo>
                    <a:pt x="4222" y="2982"/>
                  </a:lnTo>
                  <a:lnTo>
                    <a:pt x="4213" y="2988"/>
                  </a:lnTo>
                  <a:lnTo>
                    <a:pt x="4203" y="2997"/>
                  </a:lnTo>
                  <a:lnTo>
                    <a:pt x="4197" y="3007"/>
                  </a:lnTo>
                  <a:lnTo>
                    <a:pt x="4191" y="3016"/>
                  </a:lnTo>
                  <a:lnTo>
                    <a:pt x="4175" y="3044"/>
                  </a:lnTo>
                  <a:lnTo>
                    <a:pt x="4163" y="3085"/>
                  </a:lnTo>
                  <a:lnTo>
                    <a:pt x="4147" y="3116"/>
                  </a:lnTo>
                  <a:lnTo>
                    <a:pt x="4132" y="3132"/>
                  </a:lnTo>
                  <a:lnTo>
                    <a:pt x="4113" y="3154"/>
                  </a:lnTo>
                  <a:lnTo>
                    <a:pt x="4097" y="3172"/>
                  </a:lnTo>
                  <a:lnTo>
                    <a:pt x="4097" y="3191"/>
                  </a:lnTo>
                  <a:lnTo>
                    <a:pt x="4097" y="3216"/>
                  </a:lnTo>
                  <a:lnTo>
                    <a:pt x="4097" y="3235"/>
                  </a:lnTo>
                  <a:lnTo>
                    <a:pt x="4100" y="3253"/>
                  </a:lnTo>
                  <a:lnTo>
                    <a:pt x="4103" y="3275"/>
                  </a:lnTo>
                  <a:lnTo>
                    <a:pt x="4103" y="3297"/>
                  </a:lnTo>
                  <a:lnTo>
                    <a:pt x="4097" y="3313"/>
                  </a:lnTo>
                  <a:lnTo>
                    <a:pt x="4085" y="3319"/>
                  </a:lnTo>
                  <a:lnTo>
                    <a:pt x="4066" y="3322"/>
                  </a:lnTo>
                  <a:lnTo>
                    <a:pt x="4047" y="3325"/>
                  </a:lnTo>
                  <a:lnTo>
                    <a:pt x="4032" y="3328"/>
                  </a:lnTo>
                  <a:lnTo>
                    <a:pt x="4025" y="3344"/>
                  </a:lnTo>
                  <a:lnTo>
                    <a:pt x="4022" y="3363"/>
                  </a:lnTo>
                  <a:lnTo>
                    <a:pt x="4019" y="3382"/>
                  </a:lnTo>
                  <a:lnTo>
                    <a:pt x="4013" y="3397"/>
                  </a:lnTo>
                  <a:lnTo>
                    <a:pt x="4000" y="3410"/>
                  </a:lnTo>
                  <a:lnTo>
                    <a:pt x="3979" y="3422"/>
                  </a:lnTo>
                  <a:lnTo>
                    <a:pt x="3957" y="3428"/>
                  </a:lnTo>
                  <a:lnTo>
                    <a:pt x="3941" y="3428"/>
                  </a:lnTo>
                  <a:lnTo>
                    <a:pt x="3935" y="3416"/>
                  </a:lnTo>
                  <a:lnTo>
                    <a:pt x="3935" y="3400"/>
                  </a:lnTo>
                  <a:lnTo>
                    <a:pt x="3935" y="3382"/>
                  </a:lnTo>
                  <a:lnTo>
                    <a:pt x="3932" y="3369"/>
                  </a:lnTo>
                  <a:lnTo>
                    <a:pt x="3916" y="3360"/>
                  </a:lnTo>
                  <a:lnTo>
                    <a:pt x="3897" y="3350"/>
                  </a:lnTo>
                  <a:lnTo>
                    <a:pt x="3879" y="3347"/>
                  </a:lnTo>
                  <a:lnTo>
                    <a:pt x="3854" y="3344"/>
                  </a:lnTo>
                  <a:lnTo>
                    <a:pt x="3822" y="3341"/>
                  </a:lnTo>
                  <a:lnTo>
                    <a:pt x="3801" y="3347"/>
                  </a:lnTo>
                  <a:lnTo>
                    <a:pt x="3785" y="3360"/>
                  </a:lnTo>
                  <a:lnTo>
                    <a:pt x="3769" y="3382"/>
                  </a:lnTo>
                  <a:lnTo>
                    <a:pt x="3757" y="3400"/>
                  </a:lnTo>
                  <a:lnTo>
                    <a:pt x="3744" y="3422"/>
                  </a:lnTo>
                  <a:lnTo>
                    <a:pt x="3729" y="3444"/>
                  </a:lnTo>
                  <a:lnTo>
                    <a:pt x="3713" y="3460"/>
                  </a:lnTo>
                  <a:lnTo>
                    <a:pt x="3698" y="3460"/>
                  </a:lnTo>
                  <a:lnTo>
                    <a:pt x="3682" y="3450"/>
                  </a:lnTo>
                  <a:lnTo>
                    <a:pt x="3663" y="3444"/>
                  </a:lnTo>
                  <a:lnTo>
                    <a:pt x="3651" y="3441"/>
                  </a:lnTo>
                  <a:lnTo>
                    <a:pt x="3641" y="3444"/>
                  </a:lnTo>
                  <a:lnTo>
                    <a:pt x="3635" y="3447"/>
                  </a:lnTo>
                  <a:lnTo>
                    <a:pt x="3626" y="3453"/>
                  </a:lnTo>
                  <a:lnTo>
                    <a:pt x="3616" y="3460"/>
                  </a:lnTo>
                  <a:lnTo>
                    <a:pt x="3598" y="3460"/>
                  </a:lnTo>
                  <a:lnTo>
                    <a:pt x="3579" y="3463"/>
                  </a:lnTo>
                  <a:lnTo>
                    <a:pt x="3560" y="3463"/>
                  </a:lnTo>
                  <a:lnTo>
                    <a:pt x="3538" y="3450"/>
                  </a:lnTo>
                  <a:lnTo>
                    <a:pt x="3513" y="3431"/>
                  </a:lnTo>
                  <a:lnTo>
                    <a:pt x="3498" y="3413"/>
                  </a:lnTo>
                  <a:lnTo>
                    <a:pt x="3488" y="3394"/>
                  </a:lnTo>
                  <a:lnTo>
                    <a:pt x="3485" y="3372"/>
                  </a:lnTo>
                  <a:lnTo>
                    <a:pt x="3485" y="3353"/>
                  </a:lnTo>
                  <a:lnTo>
                    <a:pt x="3491" y="3347"/>
                  </a:lnTo>
                  <a:lnTo>
                    <a:pt x="3498" y="3344"/>
                  </a:lnTo>
                  <a:lnTo>
                    <a:pt x="3504" y="3338"/>
                  </a:lnTo>
                  <a:lnTo>
                    <a:pt x="3513" y="3338"/>
                  </a:lnTo>
                  <a:lnTo>
                    <a:pt x="3520" y="3335"/>
                  </a:lnTo>
                  <a:lnTo>
                    <a:pt x="3535" y="3338"/>
                  </a:lnTo>
                  <a:lnTo>
                    <a:pt x="3554" y="3344"/>
                  </a:lnTo>
                  <a:lnTo>
                    <a:pt x="3569" y="3353"/>
                  </a:lnTo>
                  <a:lnTo>
                    <a:pt x="3585" y="3357"/>
                  </a:lnTo>
                  <a:lnTo>
                    <a:pt x="3607" y="3353"/>
                  </a:lnTo>
                  <a:lnTo>
                    <a:pt x="3629" y="3347"/>
                  </a:lnTo>
                  <a:lnTo>
                    <a:pt x="3644" y="3335"/>
                  </a:lnTo>
                  <a:lnTo>
                    <a:pt x="3648" y="3328"/>
                  </a:lnTo>
                  <a:lnTo>
                    <a:pt x="3648" y="3322"/>
                  </a:lnTo>
                  <a:lnTo>
                    <a:pt x="3644" y="3313"/>
                  </a:lnTo>
                  <a:lnTo>
                    <a:pt x="3641" y="3303"/>
                  </a:lnTo>
                  <a:lnTo>
                    <a:pt x="3638" y="3300"/>
                  </a:lnTo>
                  <a:lnTo>
                    <a:pt x="3632" y="3294"/>
                  </a:lnTo>
                  <a:lnTo>
                    <a:pt x="3623" y="3288"/>
                  </a:lnTo>
                  <a:lnTo>
                    <a:pt x="3610" y="3285"/>
                  </a:lnTo>
                  <a:lnTo>
                    <a:pt x="3601" y="3282"/>
                  </a:lnTo>
                  <a:lnTo>
                    <a:pt x="3591" y="3278"/>
                  </a:lnTo>
                  <a:lnTo>
                    <a:pt x="3573" y="3278"/>
                  </a:lnTo>
                  <a:lnTo>
                    <a:pt x="3548" y="3278"/>
                  </a:lnTo>
                  <a:lnTo>
                    <a:pt x="3529" y="3278"/>
                  </a:lnTo>
                  <a:lnTo>
                    <a:pt x="3523" y="3275"/>
                  </a:lnTo>
                  <a:lnTo>
                    <a:pt x="3510" y="3266"/>
                  </a:lnTo>
                  <a:lnTo>
                    <a:pt x="3501" y="3260"/>
                  </a:lnTo>
                  <a:lnTo>
                    <a:pt x="3491" y="3253"/>
                  </a:lnTo>
                  <a:lnTo>
                    <a:pt x="3485" y="3247"/>
                  </a:lnTo>
                  <a:lnTo>
                    <a:pt x="3463" y="3247"/>
                  </a:lnTo>
                  <a:lnTo>
                    <a:pt x="3438" y="3247"/>
                  </a:lnTo>
                  <a:lnTo>
                    <a:pt x="3416" y="3247"/>
                  </a:lnTo>
                  <a:lnTo>
                    <a:pt x="3398" y="3241"/>
                  </a:lnTo>
                  <a:lnTo>
                    <a:pt x="3376" y="3232"/>
                  </a:lnTo>
                  <a:lnTo>
                    <a:pt x="3354" y="3219"/>
                  </a:lnTo>
                  <a:lnTo>
                    <a:pt x="3335" y="3213"/>
                  </a:lnTo>
                  <a:lnTo>
                    <a:pt x="3326" y="3210"/>
                  </a:lnTo>
                  <a:lnTo>
                    <a:pt x="3317" y="3210"/>
                  </a:lnTo>
                  <a:lnTo>
                    <a:pt x="3304" y="3210"/>
                  </a:lnTo>
                  <a:lnTo>
                    <a:pt x="3295" y="3210"/>
                  </a:lnTo>
                  <a:lnTo>
                    <a:pt x="3288" y="3213"/>
                  </a:lnTo>
                  <a:lnTo>
                    <a:pt x="3282" y="3216"/>
                  </a:lnTo>
                  <a:lnTo>
                    <a:pt x="3279" y="3222"/>
                  </a:lnTo>
                  <a:lnTo>
                    <a:pt x="3276" y="3229"/>
                  </a:lnTo>
                  <a:lnTo>
                    <a:pt x="3273" y="3235"/>
                  </a:lnTo>
                  <a:lnTo>
                    <a:pt x="3270" y="3241"/>
                  </a:lnTo>
                  <a:lnTo>
                    <a:pt x="3251" y="3253"/>
                  </a:lnTo>
                  <a:lnTo>
                    <a:pt x="3229" y="3266"/>
                  </a:lnTo>
                  <a:lnTo>
                    <a:pt x="3207" y="3278"/>
                  </a:lnTo>
                  <a:lnTo>
                    <a:pt x="3189" y="3288"/>
                  </a:lnTo>
                  <a:lnTo>
                    <a:pt x="3167" y="3288"/>
                  </a:lnTo>
                  <a:lnTo>
                    <a:pt x="3142" y="3285"/>
                  </a:lnTo>
                  <a:lnTo>
                    <a:pt x="3117" y="3282"/>
                  </a:lnTo>
                  <a:lnTo>
                    <a:pt x="3098" y="3285"/>
                  </a:lnTo>
                  <a:lnTo>
                    <a:pt x="3092" y="3288"/>
                  </a:lnTo>
                  <a:lnTo>
                    <a:pt x="3082" y="3291"/>
                  </a:lnTo>
                  <a:lnTo>
                    <a:pt x="3076" y="3297"/>
                  </a:lnTo>
                  <a:lnTo>
                    <a:pt x="3070" y="3300"/>
                  </a:lnTo>
                  <a:lnTo>
                    <a:pt x="3042" y="3303"/>
                  </a:lnTo>
                  <a:lnTo>
                    <a:pt x="3007" y="3307"/>
                  </a:lnTo>
                  <a:lnTo>
                    <a:pt x="2979" y="3307"/>
                  </a:lnTo>
                  <a:lnTo>
                    <a:pt x="2964" y="3307"/>
                  </a:lnTo>
                  <a:lnTo>
                    <a:pt x="2945" y="3310"/>
                  </a:lnTo>
                  <a:lnTo>
                    <a:pt x="2929" y="3310"/>
                  </a:lnTo>
                  <a:lnTo>
                    <a:pt x="2917" y="3303"/>
                  </a:lnTo>
                  <a:lnTo>
                    <a:pt x="2914" y="3300"/>
                  </a:lnTo>
                  <a:lnTo>
                    <a:pt x="2914" y="3291"/>
                  </a:lnTo>
                  <a:lnTo>
                    <a:pt x="2917" y="3285"/>
                  </a:lnTo>
                  <a:lnTo>
                    <a:pt x="2917" y="3275"/>
                  </a:lnTo>
                  <a:lnTo>
                    <a:pt x="2917" y="3269"/>
                  </a:lnTo>
                  <a:lnTo>
                    <a:pt x="2917" y="3263"/>
                  </a:lnTo>
                  <a:lnTo>
                    <a:pt x="2898" y="3244"/>
                  </a:lnTo>
                  <a:lnTo>
                    <a:pt x="2873" y="3229"/>
                  </a:lnTo>
                  <a:lnTo>
                    <a:pt x="2851" y="3213"/>
                  </a:lnTo>
                  <a:lnTo>
                    <a:pt x="2842" y="3197"/>
                  </a:lnTo>
                  <a:lnTo>
                    <a:pt x="2829" y="3175"/>
                  </a:lnTo>
                  <a:lnTo>
                    <a:pt x="2826" y="3160"/>
                  </a:lnTo>
                  <a:lnTo>
                    <a:pt x="2829" y="3154"/>
                  </a:lnTo>
                  <a:lnTo>
                    <a:pt x="2836" y="3147"/>
                  </a:lnTo>
                  <a:lnTo>
                    <a:pt x="2845" y="3144"/>
                  </a:lnTo>
                  <a:lnTo>
                    <a:pt x="2851" y="3141"/>
                  </a:lnTo>
                  <a:lnTo>
                    <a:pt x="2873" y="3135"/>
                  </a:lnTo>
                  <a:lnTo>
                    <a:pt x="2901" y="3132"/>
                  </a:lnTo>
                  <a:lnTo>
                    <a:pt x="2929" y="3132"/>
                  </a:lnTo>
                  <a:lnTo>
                    <a:pt x="2951" y="3141"/>
                  </a:lnTo>
                  <a:lnTo>
                    <a:pt x="2951" y="3144"/>
                  </a:lnTo>
                  <a:lnTo>
                    <a:pt x="2954" y="3150"/>
                  </a:lnTo>
                  <a:lnTo>
                    <a:pt x="2954" y="3160"/>
                  </a:lnTo>
                  <a:lnTo>
                    <a:pt x="2954" y="3169"/>
                  </a:lnTo>
                  <a:lnTo>
                    <a:pt x="2954" y="3175"/>
                  </a:lnTo>
                  <a:lnTo>
                    <a:pt x="2954" y="3182"/>
                  </a:lnTo>
                  <a:lnTo>
                    <a:pt x="2957" y="3188"/>
                  </a:lnTo>
                  <a:lnTo>
                    <a:pt x="2976" y="3194"/>
                  </a:lnTo>
                  <a:lnTo>
                    <a:pt x="2998" y="3194"/>
                  </a:lnTo>
                  <a:lnTo>
                    <a:pt x="3023" y="3191"/>
                  </a:lnTo>
                  <a:lnTo>
                    <a:pt x="3045" y="3188"/>
                  </a:lnTo>
                  <a:lnTo>
                    <a:pt x="3067" y="3185"/>
                  </a:lnTo>
                  <a:lnTo>
                    <a:pt x="3092" y="3179"/>
                  </a:lnTo>
                  <a:lnTo>
                    <a:pt x="3110" y="3166"/>
                  </a:lnTo>
                  <a:lnTo>
                    <a:pt x="3117" y="3154"/>
                  </a:lnTo>
                  <a:lnTo>
                    <a:pt x="3117" y="3138"/>
                  </a:lnTo>
                  <a:lnTo>
                    <a:pt x="3120" y="3119"/>
                  </a:lnTo>
                  <a:lnTo>
                    <a:pt x="3126" y="3107"/>
                  </a:lnTo>
                  <a:lnTo>
                    <a:pt x="3132" y="3104"/>
                  </a:lnTo>
                  <a:lnTo>
                    <a:pt x="3139" y="3104"/>
                  </a:lnTo>
                  <a:lnTo>
                    <a:pt x="3148" y="3100"/>
                  </a:lnTo>
                  <a:lnTo>
                    <a:pt x="3157" y="3100"/>
                  </a:lnTo>
                  <a:lnTo>
                    <a:pt x="3164" y="3097"/>
                  </a:lnTo>
                  <a:lnTo>
                    <a:pt x="3170" y="3094"/>
                  </a:lnTo>
                  <a:lnTo>
                    <a:pt x="3176" y="3088"/>
                  </a:lnTo>
                  <a:lnTo>
                    <a:pt x="3182" y="3082"/>
                  </a:lnTo>
                  <a:lnTo>
                    <a:pt x="3189" y="3072"/>
                  </a:lnTo>
                  <a:lnTo>
                    <a:pt x="3192" y="3063"/>
                  </a:lnTo>
                  <a:lnTo>
                    <a:pt x="3195" y="3047"/>
                  </a:lnTo>
                  <a:lnTo>
                    <a:pt x="3195" y="3029"/>
                  </a:lnTo>
                  <a:lnTo>
                    <a:pt x="3192" y="3013"/>
                  </a:lnTo>
                  <a:lnTo>
                    <a:pt x="3189" y="3007"/>
                  </a:lnTo>
                  <a:lnTo>
                    <a:pt x="3182" y="3001"/>
                  </a:lnTo>
                  <a:lnTo>
                    <a:pt x="3176" y="2994"/>
                  </a:lnTo>
                  <a:lnTo>
                    <a:pt x="3167" y="2988"/>
                  </a:lnTo>
                  <a:lnTo>
                    <a:pt x="3157" y="2985"/>
                  </a:lnTo>
                  <a:lnTo>
                    <a:pt x="3151" y="2985"/>
                  </a:lnTo>
                  <a:lnTo>
                    <a:pt x="3145" y="2988"/>
                  </a:lnTo>
                  <a:lnTo>
                    <a:pt x="3139" y="2991"/>
                  </a:lnTo>
                  <a:lnTo>
                    <a:pt x="3132" y="3001"/>
                  </a:lnTo>
                  <a:lnTo>
                    <a:pt x="3126" y="3004"/>
                  </a:lnTo>
                  <a:lnTo>
                    <a:pt x="3120" y="3007"/>
                  </a:lnTo>
                  <a:lnTo>
                    <a:pt x="3104" y="3007"/>
                  </a:lnTo>
                  <a:lnTo>
                    <a:pt x="3082" y="2997"/>
                  </a:lnTo>
                  <a:lnTo>
                    <a:pt x="3064" y="2991"/>
                  </a:lnTo>
                  <a:lnTo>
                    <a:pt x="3048" y="2985"/>
                  </a:lnTo>
                  <a:lnTo>
                    <a:pt x="3026" y="2982"/>
                  </a:lnTo>
                  <a:lnTo>
                    <a:pt x="2998" y="2982"/>
                  </a:lnTo>
                  <a:lnTo>
                    <a:pt x="2979" y="2985"/>
                  </a:lnTo>
                  <a:lnTo>
                    <a:pt x="2961" y="2997"/>
                  </a:lnTo>
                  <a:lnTo>
                    <a:pt x="2945" y="3019"/>
                  </a:lnTo>
                  <a:lnTo>
                    <a:pt x="2926" y="3035"/>
                  </a:lnTo>
                  <a:lnTo>
                    <a:pt x="2907" y="3038"/>
                  </a:lnTo>
                  <a:lnTo>
                    <a:pt x="2882" y="3038"/>
                  </a:lnTo>
                  <a:lnTo>
                    <a:pt x="2861" y="3035"/>
                  </a:lnTo>
                  <a:lnTo>
                    <a:pt x="2839" y="3035"/>
                  </a:lnTo>
                  <a:lnTo>
                    <a:pt x="2833" y="3032"/>
                  </a:lnTo>
                  <a:lnTo>
                    <a:pt x="2826" y="3032"/>
                  </a:lnTo>
                  <a:lnTo>
                    <a:pt x="2817" y="3032"/>
                  </a:lnTo>
                  <a:lnTo>
                    <a:pt x="2811" y="3029"/>
                  </a:lnTo>
                  <a:lnTo>
                    <a:pt x="2808" y="3026"/>
                  </a:lnTo>
                  <a:lnTo>
                    <a:pt x="2804" y="3019"/>
                  </a:lnTo>
                  <a:lnTo>
                    <a:pt x="2804" y="3013"/>
                  </a:lnTo>
                  <a:lnTo>
                    <a:pt x="2804" y="3007"/>
                  </a:lnTo>
                  <a:lnTo>
                    <a:pt x="2808" y="2997"/>
                  </a:lnTo>
                  <a:lnTo>
                    <a:pt x="2808" y="2991"/>
                  </a:lnTo>
                  <a:lnTo>
                    <a:pt x="2808" y="2985"/>
                  </a:lnTo>
                  <a:lnTo>
                    <a:pt x="2801" y="2960"/>
                  </a:lnTo>
                  <a:lnTo>
                    <a:pt x="2789" y="2932"/>
                  </a:lnTo>
                  <a:lnTo>
                    <a:pt x="2776" y="2913"/>
                  </a:lnTo>
                  <a:lnTo>
                    <a:pt x="2764" y="2910"/>
                  </a:lnTo>
                  <a:lnTo>
                    <a:pt x="2748" y="2907"/>
                  </a:lnTo>
                  <a:lnTo>
                    <a:pt x="2733" y="2907"/>
                  </a:lnTo>
                  <a:lnTo>
                    <a:pt x="2723" y="2913"/>
                  </a:lnTo>
                  <a:lnTo>
                    <a:pt x="2720" y="2929"/>
                  </a:lnTo>
                  <a:lnTo>
                    <a:pt x="2729" y="2947"/>
                  </a:lnTo>
                  <a:lnTo>
                    <a:pt x="2739" y="2969"/>
                  </a:lnTo>
                  <a:lnTo>
                    <a:pt x="2745" y="2985"/>
                  </a:lnTo>
                  <a:lnTo>
                    <a:pt x="2745" y="2994"/>
                  </a:lnTo>
                  <a:lnTo>
                    <a:pt x="2745" y="3007"/>
                  </a:lnTo>
                  <a:lnTo>
                    <a:pt x="2742" y="3016"/>
                  </a:lnTo>
                  <a:lnTo>
                    <a:pt x="2739" y="3026"/>
                  </a:lnTo>
                  <a:lnTo>
                    <a:pt x="2739" y="3032"/>
                  </a:lnTo>
                  <a:lnTo>
                    <a:pt x="2736" y="3041"/>
                  </a:lnTo>
                  <a:lnTo>
                    <a:pt x="2733" y="3047"/>
                  </a:lnTo>
                  <a:lnTo>
                    <a:pt x="2726" y="3057"/>
                  </a:lnTo>
                  <a:lnTo>
                    <a:pt x="2723" y="3060"/>
                  </a:lnTo>
                  <a:lnTo>
                    <a:pt x="2714" y="3057"/>
                  </a:lnTo>
                  <a:lnTo>
                    <a:pt x="2708" y="3054"/>
                  </a:lnTo>
                  <a:lnTo>
                    <a:pt x="2698" y="3047"/>
                  </a:lnTo>
                  <a:lnTo>
                    <a:pt x="2692" y="3041"/>
                  </a:lnTo>
                  <a:lnTo>
                    <a:pt x="2686" y="3035"/>
                  </a:lnTo>
                  <a:lnTo>
                    <a:pt x="2680" y="3029"/>
                  </a:lnTo>
                  <a:lnTo>
                    <a:pt x="2673" y="3022"/>
                  </a:lnTo>
                  <a:lnTo>
                    <a:pt x="2667" y="3016"/>
                  </a:lnTo>
                  <a:lnTo>
                    <a:pt x="2664" y="3010"/>
                  </a:lnTo>
                  <a:lnTo>
                    <a:pt x="2658" y="3004"/>
                  </a:lnTo>
                  <a:lnTo>
                    <a:pt x="2651" y="3001"/>
                  </a:lnTo>
                  <a:lnTo>
                    <a:pt x="2645" y="3001"/>
                  </a:lnTo>
                  <a:lnTo>
                    <a:pt x="2642" y="3004"/>
                  </a:lnTo>
                  <a:lnTo>
                    <a:pt x="2642" y="3007"/>
                  </a:lnTo>
                  <a:lnTo>
                    <a:pt x="2645" y="3013"/>
                  </a:lnTo>
                  <a:lnTo>
                    <a:pt x="2645" y="3019"/>
                  </a:lnTo>
                  <a:lnTo>
                    <a:pt x="2645" y="3026"/>
                  </a:lnTo>
                  <a:lnTo>
                    <a:pt x="2648" y="3032"/>
                  </a:lnTo>
                  <a:lnTo>
                    <a:pt x="2645" y="3035"/>
                  </a:lnTo>
                  <a:lnTo>
                    <a:pt x="2633" y="3041"/>
                  </a:lnTo>
                  <a:lnTo>
                    <a:pt x="2617" y="3044"/>
                  </a:lnTo>
                  <a:lnTo>
                    <a:pt x="2598" y="3044"/>
                  </a:lnTo>
                  <a:lnTo>
                    <a:pt x="2583" y="3047"/>
                  </a:lnTo>
                  <a:lnTo>
                    <a:pt x="2558" y="3054"/>
                  </a:lnTo>
                  <a:lnTo>
                    <a:pt x="2530" y="3063"/>
                  </a:lnTo>
                  <a:lnTo>
                    <a:pt x="2511" y="3075"/>
                  </a:lnTo>
                  <a:lnTo>
                    <a:pt x="2505" y="3082"/>
                  </a:lnTo>
                  <a:lnTo>
                    <a:pt x="2502" y="3091"/>
                  </a:lnTo>
                  <a:lnTo>
                    <a:pt x="2502" y="3100"/>
                  </a:lnTo>
                  <a:lnTo>
                    <a:pt x="2498" y="3113"/>
                  </a:lnTo>
                  <a:lnTo>
                    <a:pt x="2498" y="3119"/>
                  </a:lnTo>
                  <a:lnTo>
                    <a:pt x="2492" y="3141"/>
                  </a:lnTo>
                  <a:lnTo>
                    <a:pt x="2486" y="3163"/>
                  </a:lnTo>
                  <a:lnTo>
                    <a:pt x="2480" y="3188"/>
                  </a:lnTo>
                  <a:lnTo>
                    <a:pt x="2480" y="3207"/>
                  </a:lnTo>
                  <a:lnTo>
                    <a:pt x="2483" y="3216"/>
                  </a:lnTo>
                  <a:lnTo>
                    <a:pt x="2489" y="3222"/>
                  </a:lnTo>
                  <a:lnTo>
                    <a:pt x="2495" y="3232"/>
                  </a:lnTo>
                  <a:lnTo>
                    <a:pt x="2502" y="3238"/>
                  </a:lnTo>
                  <a:lnTo>
                    <a:pt x="2508" y="3247"/>
                  </a:lnTo>
                  <a:lnTo>
                    <a:pt x="2514" y="3253"/>
                  </a:lnTo>
                  <a:lnTo>
                    <a:pt x="2517" y="3260"/>
                  </a:lnTo>
                  <a:lnTo>
                    <a:pt x="2520" y="3269"/>
                  </a:lnTo>
                  <a:lnTo>
                    <a:pt x="2527" y="3275"/>
                  </a:lnTo>
                  <a:lnTo>
                    <a:pt x="2533" y="3285"/>
                  </a:lnTo>
                  <a:lnTo>
                    <a:pt x="2536" y="3294"/>
                  </a:lnTo>
                  <a:lnTo>
                    <a:pt x="2536" y="3300"/>
                  </a:lnTo>
                  <a:lnTo>
                    <a:pt x="2536" y="3307"/>
                  </a:lnTo>
                  <a:lnTo>
                    <a:pt x="2533" y="3316"/>
                  </a:lnTo>
                  <a:lnTo>
                    <a:pt x="2530" y="3322"/>
                  </a:lnTo>
                  <a:lnTo>
                    <a:pt x="2523" y="3328"/>
                  </a:lnTo>
                  <a:lnTo>
                    <a:pt x="2520" y="3332"/>
                  </a:lnTo>
                  <a:lnTo>
                    <a:pt x="2514" y="3335"/>
                  </a:lnTo>
                  <a:lnTo>
                    <a:pt x="2505" y="3335"/>
                  </a:lnTo>
                  <a:lnTo>
                    <a:pt x="2495" y="3335"/>
                  </a:lnTo>
                  <a:lnTo>
                    <a:pt x="2486" y="3335"/>
                  </a:lnTo>
                  <a:lnTo>
                    <a:pt x="2480" y="3332"/>
                  </a:lnTo>
                  <a:lnTo>
                    <a:pt x="2473" y="3328"/>
                  </a:lnTo>
                  <a:lnTo>
                    <a:pt x="2464" y="3322"/>
                  </a:lnTo>
                  <a:lnTo>
                    <a:pt x="2458" y="3313"/>
                  </a:lnTo>
                  <a:lnTo>
                    <a:pt x="2455" y="3307"/>
                  </a:lnTo>
                  <a:lnTo>
                    <a:pt x="2442" y="3285"/>
                  </a:lnTo>
                  <a:lnTo>
                    <a:pt x="2433" y="3257"/>
                  </a:lnTo>
                  <a:lnTo>
                    <a:pt x="2430" y="3232"/>
                  </a:lnTo>
                  <a:lnTo>
                    <a:pt x="2427" y="3207"/>
                  </a:lnTo>
                  <a:lnTo>
                    <a:pt x="2427" y="3179"/>
                  </a:lnTo>
                  <a:lnTo>
                    <a:pt x="2430" y="3157"/>
                  </a:lnTo>
                  <a:lnTo>
                    <a:pt x="2439" y="3132"/>
                  </a:lnTo>
                  <a:lnTo>
                    <a:pt x="2455" y="3104"/>
                  </a:lnTo>
                  <a:lnTo>
                    <a:pt x="2467" y="3079"/>
                  </a:lnTo>
                  <a:lnTo>
                    <a:pt x="2470" y="3060"/>
                  </a:lnTo>
                  <a:lnTo>
                    <a:pt x="2470" y="3038"/>
                  </a:lnTo>
                  <a:lnTo>
                    <a:pt x="2470" y="3019"/>
                  </a:lnTo>
                  <a:lnTo>
                    <a:pt x="2467" y="3010"/>
                  </a:lnTo>
                  <a:lnTo>
                    <a:pt x="2461" y="3001"/>
                  </a:lnTo>
                  <a:lnTo>
                    <a:pt x="2455" y="2991"/>
                  </a:lnTo>
                  <a:lnTo>
                    <a:pt x="2448" y="2985"/>
                  </a:lnTo>
                  <a:lnTo>
                    <a:pt x="2433" y="2976"/>
                  </a:lnTo>
                  <a:lnTo>
                    <a:pt x="2414" y="2966"/>
                  </a:lnTo>
                  <a:lnTo>
                    <a:pt x="2395" y="2957"/>
                  </a:lnTo>
                  <a:lnTo>
                    <a:pt x="2383" y="2944"/>
                  </a:lnTo>
                  <a:lnTo>
                    <a:pt x="2380" y="2935"/>
                  </a:lnTo>
                  <a:lnTo>
                    <a:pt x="2380" y="2926"/>
                  </a:lnTo>
                  <a:lnTo>
                    <a:pt x="2380" y="2916"/>
                  </a:lnTo>
                  <a:lnTo>
                    <a:pt x="2380" y="2907"/>
                  </a:lnTo>
                  <a:lnTo>
                    <a:pt x="2383" y="2898"/>
                  </a:lnTo>
                  <a:lnTo>
                    <a:pt x="2386" y="2891"/>
                  </a:lnTo>
                  <a:lnTo>
                    <a:pt x="2389" y="2882"/>
                  </a:lnTo>
                  <a:lnTo>
                    <a:pt x="2395" y="2876"/>
                  </a:lnTo>
                  <a:lnTo>
                    <a:pt x="2402" y="2866"/>
                  </a:lnTo>
                  <a:lnTo>
                    <a:pt x="2408" y="2863"/>
                  </a:lnTo>
                  <a:lnTo>
                    <a:pt x="2423" y="2857"/>
                  </a:lnTo>
                  <a:lnTo>
                    <a:pt x="2445" y="2851"/>
                  </a:lnTo>
                  <a:lnTo>
                    <a:pt x="2461" y="2844"/>
                  </a:lnTo>
                  <a:lnTo>
                    <a:pt x="2470" y="2838"/>
                  </a:lnTo>
                  <a:lnTo>
                    <a:pt x="2480" y="2832"/>
                  </a:lnTo>
                  <a:lnTo>
                    <a:pt x="2489" y="2823"/>
                  </a:lnTo>
                  <a:lnTo>
                    <a:pt x="2498" y="2816"/>
                  </a:lnTo>
                  <a:lnTo>
                    <a:pt x="2505" y="2810"/>
                  </a:lnTo>
                  <a:lnTo>
                    <a:pt x="2514" y="2791"/>
                  </a:lnTo>
                  <a:lnTo>
                    <a:pt x="2527" y="2769"/>
                  </a:lnTo>
                  <a:lnTo>
                    <a:pt x="2533" y="2748"/>
                  </a:lnTo>
                  <a:lnTo>
                    <a:pt x="2536" y="2729"/>
                  </a:lnTo>
                  <a:lnTo>
                    <a:pt x="2536" y="2723"/>
                  </a:lnTo>
                  <a:lnTo>
                    <a:pt x="2533" y="2710"/>
                  </a:lnTo>
                  <a:lnTo>
                    <a:pt x="2527" y="2701"/>
                  </a:lnTo>
                  <a:lnTo>
                    <a:pt x="2523" y="2691"/>
                  </a:lnTo>
                  <a:lnTo>
                    <a:pt x="2517" y="2685"/>
                  </a:lnTo>
                  <a:lnTo>
                    <a:pt x="2505" y="2676"/>
                  </a:lnTo>
                  <a:lnTo>
                    <a:pt x="2483" y="2666"/>
                  </a:lnTo>
                  <a:lnTo>
                    <a:pt x="2464" y="2660"/>
                  </a:lnTo>
                  <a:lnTo>
                    <a:pt x="2445" y="2660"/>
                  </a:lnTo>
                  <a:lnTo>
                    <a:pt x="2436" y="2673"/>
                  </a:lnTo>
                  <a:lnTo>
                    <a:pt x="2427" y="2695"/>
                  </a:lnTo>
                  <a:lnTo>
                    <a:pt x="2420" y="2716"/>
                  </a:lnTo>
                  <a:lnTo>
                    <a:pt x="2417" y="2738"/>
                  </a:lnTo>
                  <a:lnTo>
                    <a:pt x="2420" y="2754"/>
                  </a:lnTo>
                  <a:lnTo>
                    <a:pt x="2423" y="2776"/>
                  </a:lnTo>
                  <a:lnTo>
                    <a:pt x="2420" y="2791"/>
                  </a:lnTo>
                  <a:lnTo>
                    <a:pt x="2417" y="2798"/>
                  </a:lnTo>
                  <a:lnTo>
                    <a:pt x="2408" y="2804"/>
                  </a:lnTo>
                  <a:lnTo>
                    <a:pt x="2398" y="2813"/>
                  </a:lnTo>
                  <a:lnTo>
                    <a:pt x="2389" y="2819"/>
                  </a:lnTo>
                  <a:lnTo>
                    <a:pt x="2383" y="2823"/>
                  </a:lnTo>
                  <a:lnTo>
                    <a:pt x="2367" y="2835"/>
                  </a:lnTo>
                  <a:lnTo>
                    <a:pt x="2349" y="2851"/>
                  </a:lnTo>
                  <a:lnTo>
                    <a:pt x="2330" y="2857"/>
                  </a:lnTo>
                  <a:lnTo>
                    <a:pt x="2314" y="2857"/>
                  </a:lnTo>
                  <a:lnTo>
                    <a:pt x="2292" y="2851"/>
                  </a:lnTo>
                  <a:lnTo>
                    <a:pt x="2274" y="2841"/>
                  </a:lnTo>
                  <a:lnTo>
                    <a:pt x="2258" y="2832"/>
                  </a:lnTo>
                  <a:lnTo>
                    <a:pt x="2249" y="2819"/>
                  </a:lnTo>
                  <a:lnTo>
                    <a:pt x="2242" y="2801"/>
                  </a:lnTo>
                  <a:lnTo>
                    <a:pt x="2236" y="2782"/>
                  </a:lnTo>
                  <a:lnTo>
                    <a:pt x="2230" y="2766"/>
                  </a:lnTo>
                  <a:lnTo>
                    <a:pt x="2224" y="2763"/>
                  </a:lnTo>
                  <a:lnTo>
                    <a:pt x="2214" y="2763"/>
                  </a:lnTo>
                  <a:lnTo>
                    <a:pt x="2208" y="2763"/>
                  </a:lnTo>
                  <a:lnTo>
                    <a:pt x="2199" y="2760"/>
                  </a:lnTo>
                  <a:lnTo>
                    <a:pt x="2189" y="2757"/>
                  </a:lnTo>
                  <a:lnTo>
                    <a:pt x="2186" y="2754"/>
                  </a:lnTo>
                  <a:lnTo>
                    <a:pt x="2180" y="2738"/>
                  </a:lnTo>
                  <a:lnTo>
                    <a:pt x="2183" y="2716"/>
                  </a:lnTo>
                  <a:lnTo>
                    <a:pt x="2186" y="2698"/>
                  </a:lnTo>
                  <a:lnTo>
                    <a:pt x="2189" y="2691"/>
                  </a:lnTo>
                  <a:lnTo>
                    <a:pt x="2192" y="2682"/>
                  </a:lnTo>
                  <a:lnTo>
                    <a:pt x="2199" y="2673"/>
                  </a:lnTo>
                  <a:lnTo>
                    <a:pt x="2205" y="2666"/>
                  </a:lnTo>
                  <a:lnTo>
                    <a:pt x="2211" y="2660"/>
                  </a:lnTo>
                  <a:lnTo>
                    <a:pt x="2217" y="2657"/>
                  </a:lnTo>
                  <a:lnTo>
                    <a:pt x="2224" y="2657"/>
                  </a:lnTo>
                  <a:lnTo>
                    <a:pt x="2233" y="2654"/>
                  </a:lnTo>
                  <a:lnTo>
                    <a:pt x="2239" y="2651"/>
                  </a:lnTo>
                  <a:lnTo>
                    <a:pt x="2245" y="2648"/>
                  </a:lnTo>
                  <a:lnTo>
                    <a:pt x="2249" y="2641"/>
                  </a:lnTo>
                  <a:lnTo>
                    <a:pt x="2249" y="2632"/>
                  </a:lnTo>
                  <a:lnTo>
                    <a:pt x="2249" y="2623"/>
                  </a:lnTo>
                  <a:lnTo>
                    <a:pt x="2249" y="2616"/>
                  </a:lnTo>
                  <a:lnTo>
                    <a:pt x="2245" y="2610"/>
                  </a:lnTo>
                  <a:lnTo>
                    <a:pt x="2239" y="2607"/>
                  </a:lnTo>
                  <a:lnTo>
                    <a:pt x="2230" y="2604"/>
                  </a:lnTo>
                  <a:lnTo>
                    <a:pt x="2224" y="2604"/>
                  </a:lnTo>
                  <a:lnTo>
                    <a:pt x="2214" y="2607"/>
                  </a:lnTo>
                  <a:lnTo>
                    <a:pt x="2205" y="2607"/>
                  </a:lnTo>
                  <a:lnTo>
                    <a:pt x="2199" y="2610"/>
                  </a:lnTo>
                  <a:lnTo>
                    <a:pt x="2180" y="2613"/>
                  </a:lnTo>
                  <a:lnTo>
                    <a:pt x="2158" y="2620"/>
                  </a:lnTo>
                  <a:lnTo>
                    <a:pt x="2142" y="2629"/>
                  </a:lnTo>
                  <a:lnTo>
                    <a:pt x="2139" y="2635"/>
                  </a:lnTo>
                  <a:lnTo>
                    <a:pt x="2139" y="2641"/>
                  </a:lnTo>
                  <a:lnTo>
                    <a:pt x="2142" y="2651"/>
                  </a:lnTo>
                  <a:lnTo>
                    <a:pt x="2142" y="2657"/>
                  </a:lnTo>
                  <a:lnTo>
                    <a:pt x="2142" y="2666"/>
                  </a:lnTo>
                  <a:lnTo>
                    <a:pt x="2142" y="2670"/>
                  </a:lnTo>
                  <a:lnTo>
                    <a:pt x="2127" y="2691"/>
                  </a:lnTo>
                  <a:lnTo>
                    <a:pt x="2105" y="2713"/>
                  </a:lnTo>
                  <a:lnTo>
                    <a:pt x="2080" y="2726"/>
                  </a:lnTo>
                  <a:lnTo>
                    <a:pt x="2058" y="2732"/>
                  </a:lnTo>
                  <a:lnTo>
                    <a:pt x="2030" y="2732"/>
                  </a:lnTo>
                  <a:lnTo>
                    <a:pt x="2002" y="2732"/>
                  </a:lnTo>
                  <a:lnTo>
                    <a:pt x="1980" y="2726"/>
                  </a:lnTo>
                  <a:lnTo>
                    <a:pt x="1955" y="2716"/>
                  </a:lnTo>
                  <a:lnTo>
                    <a:pt x="1933" y="2701"/>
                  </a:lnTo>
                  <a:lnTo>
                    <a:pt x="1921" y="2679"/>
                  </a:lnTo>
                  <a:lnTo>
                    <a:pt x="1914" y="2654"/>
                  </a:lnTo>
                  <a:lnTo>
                    <a:pt x="1908" y="2626"/>
                  </a:lnTo>
                  <a:lnTo>
                    <a:pt x="1896" y="2598"/>
                  </a:lnTo>
                  <a:lnTo>
                    <a:pt x="1883" y="2576"/>
                  </a:lnTo>
                  <a:lnTo>
                    <a:pt x="1868" y="2560"/>
                  </a:lnTo>
                  <a:lnTo>
                    <a:pt x="1846" y="2548"/>
                  </a:lnTo>
                  <a:lnTo>
                    <a:pt x="1821" y="2535"/>
                  </a:lnTo>
                  <a:lnTo>
                    <a:pt x="1799" y="2526"/>
                  </a:lnTo>
                  <a:lnTo>
                    <a:pt x="1780" y="2526"/>
                  </a:lnTo>
                  <a:lnTo>
                    <a:pt x="1755" y="2526"/>
                  </a:lnTo>
                  <a:lnTo>
                    <a:pt x="1736" y="2526"/>
                  </a:lnTo>
                  <a:lnTo>
                    <a:pt x="1715" y="2529"/>
                  </a:lnTo>
                  <a:lnTo>
                    <a:pt x="1687" y="2529"/>
                  </a:lnTo>
                  <a:lnTo>
                    <a:pt x="1658" y="2529"/>
                  </a:lnTo>
                  <a:lnTo>
                    <a:pt x="1637" y="2526"/>
                  </a:lnTo>
                  <a:lnTo>
                    <a:pt x="1615" y="2513"/>
                  </a:lnTo>
                  <a:lnTo>
                    <a:pt x="1593" y="2495"/>
                  </a:lnTo>
                  <a:lnTo>
                    <a:pt x="1571" y="2482"/>
                  </a:lnTo>
                  <a:lnTo>
                    <a:pt x="1555" y="2479"/>
                  </a:lnTo>
                  <a:lnTo>
                    <a:pt x="1533" y="2476"/>
                  </a:lnTo>
                  <a:lnTo>
                    <a:pt x="1515" y="2476"/>
                  </a:lnTo>
                  <a:lnTo>
                    <a:pt x="1502" y="2482"/>
                  </a:lnTo>
                  <a:lnTo>
                    <a:pt x="1499" y="2485"/>
                  </a:lnTo>
                  <a:lnTo>
                    <a:pt x="1499" y="2492"/>
                  </a:lnTo>
                  <a:lnTo>
                    <a:pt x="1502" y="2498"/>
                  </a:lnTo>
                  <a:lnTo>
                    <a:pt x="1502" y="2504"/>
                  </a:lnTo>
                  <a:lnTo>
                    <a:pt x="1502" y="2507"/>
                  </a:lnTo>
                  <a:lnTo>
                    <a:pt x="1502" y="2513"/>
                  </a:lnTo>
                  <a:lnTo>
                    <a:pt x="1484" y="2520"/>
                  </a:lnTo>
                  <a:lnTo>
                    <a:pt x="1462" y="2520"/>
                  </a:lnTo>
                  <a:lnTo>
                    <a:pt x="1437" y="2513"/>
                  </a:lnTo>
                  <a:lnTo>
                    <a:pt x="1418" y="2507"/>
                  </a:lnTo>
                  <a:lnTo>
                    <a:pt x="1393" y="2492"/>
                  </a:lnTo>
                  <a:lnTo>
                    <a:pt x="1371" y="2470"/>
                  </a:lnTo>
                  <a:lnTo>
                    <a:pt x="1352" y="2448"/>
                  </a:lnTo>
                  <a:lnTo>
                    <a:pt x="1334" y="2432"/>
                  </a:lnTo>
                  <a:lnTo>
                    <a:pt x="1309" y="2410"/>
                  </a:lnTo>
                  <a:lnTo>
                    <a:pt x="1296" y="2389"/>
                  </a:lnTo>
                  <a:lnTo>
                    <a:pt x="1299" y="2373"/>
                  </a:lnTo>
                  <a:lnTo>
                    <a:pt x="1306" y="2354"/>
                  </a:lnTo>
                  <a:lnTo>
                    <a:pt x="1315" y="2335"/>
                  </a:lnTo>
                  <a:lnTo>
                    <a:pt x="1321" y="2317"/>
                  </a:lnTo>
                  <a:lnTo>
                    <a:pt x="1321" y="2301"/>
                  </a:lnTo>
                  <a:lnTo>
                    <a:pt x="1312" y="2289"/>
                  </a:lnTo>
                  <a:lnTo>
                    <a:pt x="1296" y="2282"/>
                  </a:lnTo>
                  <a:lnTo>
                    <a:pt x="1277" y="2276"/>
                  </a:lnTo>
                  <a:lnTo>
                    <a:pt x="1265" y="2267"/>
                  </a:lnTo>
                  <a:lnTo>
                    <a:pt x="1262" y="2261"/>
                  </a:lnTo>
                  <a:lnTo>
                    <a:pt x="1256" y="2251"/>
                  </a:lnTo>
                  <a:lnTo>
                    <a:pt x="1252" y="2242"/>
                  </a:lnTo>
                  <a:lnTo>
                    <a:pt x="1246" y="2232"/>
                  </a:lnTo>
                  <a:lnTo>
                    <a:pt x="1240" y="2223"/>
                  </a:lnTo>
                  <a:lnTo>
                    <a:pt x="1234" y="2217"/>
                  </a:lnTo>
                  <a:lnTo>
                    <a:pt x="1218" y="2214"/>
                  </a:lnTo>
                  <a:lnTo>
                    <a:pt x="1196" y="2217"/>
                  </a:lnTo>
                  <a:lnTo>
                    <a:pt x="1174" y="2223"/>
                  </a:lnTo>
                  <a:lnTo>
                    <a:pt x="1159" y="2232"/>
                  </a:lnTo>
                  <a:lnTo>
                    <a:pt x="1156" y="2245"/>
                  </a:lnTo>
                  <a:lnTo>
                    <a:pt x="1156" y="2264"/>
                  </a:lnTo>
                  <a:lnTo>
                    <a:pt x="1162" y="2285"/>
                  </a:lnTo>
                  <a:lnTo>
                    <a:pt x="1162" y="2304"/>
                  </a:lnTo>
                  <a:lnTo>
                    <a:pt x="1159" y="2317"/>
                  </a:lnTo>
                  <a:lnTo>
                    <a:pt x="1153" y="2320"/>
                  </a:lnTo>
                  <a:lnTo>
                    <a:pt x="1146" y="2323"/>
                  </a:lnTo>
                  <a:lnTo>
                    <a:pt x="1140" y="2323"/>
                  </a:lnTo>
                  <a:lnTo>
                    <a:pt x="1131" y="2320"/>
                  </a:lnTo>
                  <a:lnTo>
                    <a:pt x="1124" y="2320"/>
                  </a:lnTo>
                  <a:lnTo>
                    <a:pt x="1118" y="2317"/>
                  </a:lnTo>
                  <a:lnTo>
                    <a:pt x="1087" y="2307"/>
                  </a:lnTo>
                  <a:lnTo>
                    <a:pt x="1056" y="2295"/>
                  </a:lnTo>
                  <a:lnTo>
                    <a:pt x="1028" y="2279"/>
                  </a:lnTo>
                  <a:lnTo>
                    <a:pt x="1009" y="2267"/>
                  </a:lnTo>
                  <a:lnTo>
                    <a:pt x="990" y="2248"/>
                  </a:lnTo>
                  <a:lnTo>
                    <a:pt x="971" y="2226"/>
                  </a:lnTo>
                  <a:lnTo>
                    <a:pt x="959" y="2207"/>
                  </a:lnTo>
                  <a:lnTo>
                    <a:pt x="956" y="2195"/>
                  </a:lnTo>
                  <a:lnTo>
                    <a:pt x="959" y="2176"/>
                  </a:lnTo>
                  <a:lnTo>
                    <a:pt x="962" y="2157"/>
                  </a:lnTo>
                  <a:lnTo>
                    <a:pt x="959" y="2148"/>
                  </a:lnTo>
                  <a:lnTo>
                    <a:pt x="953" y="2142"/>
                  </a:lnTo>
                  <a:lnTo>
                    <a:pt x="943" y="2142"/>
                  </a:lnTo>
                  <a:lnTo>
                    <a:pt x="934" y="2142"/>
                  </a:lnTo>
                  <a:lnTo>
                    <a:pt x="925" y="2142"/>
                  </a:lnTo>
                  <a:lnTo>
                    <a:pt x="915" y="2145"/>
                  </a:lnTo>
                  <a:lnTo>
                    <a:pt x="909" y="2148"/>
                  </a:lnTo>
                  <a:lnTo>
                    <a:pt x="906" y="2157"/>
                  </a:lnTo>
                  <a:lnTo>
                    <a:pt x="903" y="2173"/>
                  </a:lnTo>
                  <a:lnTo>
                    <a:pt x="903" y="2192"/>
                  </a:lnTo>
                  <a:lnTo>
                    <a:pt x="900" y="2204"/>
                  </a:lnTo>
                  <a:lnTo>
                    <a:pt x="896" y="2207"/>
                  </a:lnTo>
                  <a:lnTo>
                    <a:pt x="887" y="2211"/>
                  </a:lnTo>
                  <a:lnTo>
                    <a:pt x="878" y="2211"/>
                  </a:lnTo>
                  <a:lnTo>
                    <a:pt x="871" y="2214"/>
                  </a:lnTo>
                  <a:lnTo>
                    <a:pt x="862" y="2217"/>
                  </a:lnTo>
                  <a:lnTo>
                    <a:pt x="856" y="2220"/>
                  </a:lnTo>
                  <a:lnTo>
                    <a:pt x="853" y="2226"/>
                  </a:lnTo>
                  <a:lnTo>
                    <a:pt x="846" y="2232"/>
                  </a:lnTo>
                  <a:lnTo>
                    <a:pt x="843" y="2239"/>
                  </a:lnTo>
                  <a:lnTo>
                    <a:pt x="840" y="2248"/>
                  </a:lnTo>
                  <a:lnTo>
                    <a:pt x="837" y="2254"/>
                  </a:lnTo>
                  <a:lnTo>
                    <a:pt x="840" y="2273"/>
                  </a:lnTo>
                  <a:lnTo>
                    <a:pt x="850" y="2295"/>
                  </a:lnTo>
                  <a:lnTo>
                    <a:pt x="856" y="2314"/>
                  </a:lnTo>
                  <a:lnTo>
                    <a:pt x="856" y="2335"/>
                  </a:lnTo>
                  <a:lnTo>
                    <a:pt x="853" y="2360"/>
                  </a:lnTo>
                  <a:lnTo>
                    <a:pt x="850" y="2382"/>
                  </a:lnTo>
                  <a:lnTo>
                    <a:pt x="846" y="2389"/>
                  </a:lnTo>
                  <a:lnTo>
                    <a:pt x="840" y="2398"/>
                  </a:lnTo>
                  <a:lnTo>
                    <a:pt x="834" y="2404"/>
                  </a:lnTo>
                  <a:lnTo>
                    <a:pt x="828" y="2410"/>
                  </a:lnTo>
                  <a:lnTo>
                    <a:pt x="822" y="2414"/>
                  </a:lnTo>
                  <a:lnTo>
                    <a:pt x="803" y="2417"/>
                  </a:lnTo>
                  <a:lnTo>
                    <a:pt x="778" y="2410"/>
                  </a:lnTo>
                  <a:lnTo>
                    <a:pt x="753" y="2407"/>
                  </a:lnTo>
                  <a:lnTo>
                    <a:pt x="731" y="2407"/>
                  </a:lnTo>
                  <a:lnTo>
                    <a:pt x="715" y="2417"/>
                  </a:lnTo>
                  <a:lnTo>
                    <a:pt x="700" y="2429"/>
                  </a:lnTo>
                  <a:lnTo>
                    <a:pt x="684" y="2442"/>
                  </a:lnTo>
                  <a:lnTo>
                    <a:pt x="669" y="2445"/>
                  </a:lnTo>
                  <a:lnTo>
                    <a:pt x="659" y="2442"/>
                  </a:lnTo>
                  <a:lnTo>
                    <a:pt x="650" y="2435"/>
                  </a:lnTo>
                  <a:lnTo>
                    <a:pt x="644" y="2426"/>
                  </a:lnTo>
                  <a:lnTo>
                    <a:pt x="634" y="2414"/>
                  </a:lnTo>
                  <a:lnTo>
                    <a:pt x="628" y="2407"/>
                  </a:lnTo>
                  <a:lnTo>
                    <a:pt x="619" y="2401"/>
                  </a:lnTo>
                  <a:lnTo>
                    <a:pt x="606" y="2395"/>
                  </a:lnTo>
                  <a:lnTo>
                    <a:pt x="587" y="2392"/>
                  </a:lnTo>
                  <a:lnTo>
                    <a:pt x="569" y="2389"/>
                  </a:lnTo>
                  <a:lnTo>
                    <a:pt x="559" y="2382"/>
                  </a:lnTo>
                  <a:lnTo>
                    <a:pt x="556" y="2364"/>
                  </a:lnTo>
                  <a:lnTo>
                    <a:pt x="559" y="2339"/>
                  </a:lnTo>
                  <a:lnTo>
                    <a:pt x="569" y="2317"/>
                  </a:lnTo>
                  <a:lnTo>
                    <a:pt x="578" y="2298"/>
                  </a:lnTo>
                  <a:lnTo>
                    <a:pt x="590" y="2289"/>
                  </a:lnTo>
                  <a:lnTo>
                    <a:pt x="609" y="2279"/>
                  </a:lnTo>
                  <a:lnTo>
                    <a:pt x="625" y="2270"/>
                  </a:lnTo>
                  <a:lnTo>
                    <a:pt x="634" y="2261"/>
                  </a:lnTo>
                  <a:lnTo>
                    <a:pt x="634" y="2239"/>
                  </a:lnTo>
                  <a:lnTo>
                    <a:pt x="628" y="2214"/>
                  </a:lnTo>
                  <a:lnTo>
                    <a:pt x="615" y="2189"/>
                  </a:lnTo>
                  <a:lnTo>
                    <a:pt x="603" y="2170"/>
                  </a:lnTo>
                  <a:lnTo>
                    <a:pt x="590" y="2154"/>
                  </a:lnTo>
                  <a:lnTo>
                    <a:pt x="572" y="2139"/>
                  </a:lnTo>
                  <a:lnTo>
                    <a:pt x="553" y="2126"/>
                  </a:lnTo>
                  <a:lnTo>
                    <a:pt x="534" y="2120"/>
                  </a:lnTo>
                  <a:lnTo>
                    <a:pt x="522" y="2120"/>
                  </a:lnTo>
                  <a:lnTo>
                    <a:pt x="503" y="2129"/>
                  </a:lnTo>
                  <a:lnTo>
                    <a:pt x="484" y="2139"/>
                  </a:lnTo>
                  <a:lnTo>
                    <a:pt x="472" y="2139"/>
                  </a:lnTo>
                  <a:lnTo>
                    <a:pt x="466" y="2136"/>
                  </a:lnTo>
                  <a:lnTo>
                    <a:pt x="462" y="2129"/>
                  </a:lnTo>
                  <a:lnTo>
                    <a:pt x="459" y="2123"/>
                  </a:lnTo>
                  <a:lnTo>
                    <a:pt x="456" y="2120"/>
                  </a:lnTo>
                  <a:lnTo>
                    <a:pt x="444" y="2101"/>
                  </a:lnTo>
                  <a:lnTo>
                    <a:pt x="425" y="2079"/>
                  </a:lnTo>
                  <a:lnTo>
                    <a:pt x="412" y="2058"/>
                  </a:lnTo>
                  <a:lnTo>
                    <a:pt x="403" y="2039"/>
                  </a:lnTo>
                  <a:lnTo>
                    <a:pt x="409" y="2020"/>
                  </a:lnTo>
                  <a:lnTo>
                    <a:pt x="416" y="1998"/>
                  </a:lnTo>
                  <a:lnTo>
                    <a:pt x="419" y="1979"/>
                  </a:lnTo>
                  <a:lnTo>
                    <a:pt x="412" y="1954"/>
                  </a:lnTo>
                  <a:lnTo>
                    <a:pt x="400" y="1926"/>
                  </a:lnTo>
                  <a:lnTo>
                    <a:pt x="387" y="1908"/>
                  </a:lnTo>
                  <a:lnTo>
                    <a:pt x="362" y="1892"/>
                  </a:lnTo>
                  <a:lnTo>
                    <a:pt x="331" y="1880"/>
                  </a:lnTo>
                  <a:lnTo>
                    <a:pt x="303" y="1873"/>
                  </a:lnTo>
                  <a:lnTo>
                    <a:pt x="281" y="1873"/>
                  </a:lnTo>
                  <a:lnTo>
                    <a:pt x="256" y="1873"/>
                  </a:lnTo>
                  <a:lnTo>
                    <a:pt x="234" y="1876"/>
                  </a:lnTo>
                  <a:lnTo>
                    <a:pt x="213" y="1873"/>
                  </a:lnTo>
                  <a:lnTo>
                    <a:pt x="197" y="1864"/>
                  </a:lnTo>
                  <a:lnTo>
                    <a:pt x="175" y="1848"/>
                  </a:lnTo>
                  <a:lnTo>
                    <a:pt x="160" y="1839"/>
                  </a:lnTo>
                  <a:lnTo>
                    <a:pt x="138" y="1839"/>
                  </a:lnTo>
                  <a:lnTo>
                    <a:pt x="110" y="1842"/>
                  </a:lnTo>
                  <a:lnTo>
                    <a:pt x="88" y="1839"/>
                  </a:lnTo>
                  <a:lnTo>
                    <a:pt x="72" y="1833"/>
                  </a:lnTo>
                  <a:lnTo>
                    <a:pt x="53" y="1823"/>
                  </a:lnTo>
                  <a:lnTo>
                    <a:pt x="38" y="1811"/>
                  </a:lnTo>
                  <a:lnTo>
                    <a:pt x="31" y="1798"/>
                  </a:lnTo>
                  <a:lnTo>
                    <a:pt x="38" y="1783"/>
                  </a:lnTo>
                  <a:lnTo>
                    <a:pt x="53" y="1764"/>
                  </a:lnTo>
                  <a:lnTo>
                    <a:pt x="72" y="1745"/>
                  </a:lnTo>
                  <a:lnTo>
                    <a:pt x="94" y="1730"/>
                  </a:lnTo>
                  <a:lnTo>
                    <a:pt x="113" y="1720"/>
                  </a:lnTo>
                  <a:lnTo>
                    <a:pt x="144" y="1711"/>
                  </a:lnTo>
                  <a:lnTo>
                    <a:pt x="184" y="1705"/>
                  </a:lnTo>
                  <a:lnTo>
                    <a:pt x="228" y="1702"/>
                  </a:lnTo>
                  <a:lnTo>
                    <a:pt x="272" y="1698"/>
                  </a:lnTo>
                  <a:lnTo>
                    <a:pt x="306" y="1698"/>
                  </a:lnTo>
                  <a:lnTo>
                    <a:pt x="328" y="1695"/>
                  </a:lnTo>
                  <a:lnTo>
                    <a:pt x="353" y="1695"/>
                  </a:lnTo>
                  <a:lnTo>
                    <a:pt x="375" y="1698"/>
                  </a:lnTo>
                  <a:lnTo>
                    <a:pt x="409" y="1698"/>
                  </a:lnTo>
                  <a:lnTo>
                    <a:pt x="450" y="1705"/>
                  </a:lnTo>
                  <a:lnTo>
                    <a:pt x="491" y="1708"/>
                  </a:lnTo>
                  <a:lnTo>
                    <a:pt x="525" y="1705"/>
                  </a:lnTo>
                  <a:lnTo>
                    <a:pt x="544" y="1698"/>
                  </a:lnTo>
                  <a:lnTo>
                    <a:pt x="565" y="1686"/>
                  </a:lnTo>
                  <a:lnTo>
                    <a:pt x="584" y="1673"/>
                  </a:lnTo>
                  <a:lnTo>
                    <a:pt x="603" y="1670"/>
                  </a:lnTo>
                  <a:lnTo>
                    <a:pt x="622" y="1673"/>
                  </a:lnTo>
                  <a:lnTo>
                    <a:pt x="644" y="1680"/>
                  </a:lnTo>
                  <a:lnTo>
                    <a:pt x="665" y="1689"/>
                  </a:lnTo>
                  <a:lnTo>
                    <a:pt x="687" y="1695"/>
                  </a:lnTo>
                  <a:lnTo>
                    <a:pt x="703" y="1695"/>
                  </a:lnTo>
                  <a:lnTo>
                    <a:pt x="725" y="1695"/>
                  </a:lnTo>
                  <a:lnTo>
                    <a:pt x="740" y="1689"/>
                  </a:lnTo>
                  <a:lnTo>
                    <a:pt x="750" y="1673"/>
                  </a:lnTo>
                  <a:lnTo>
                    <a:pt x="753" y="1648"/>
                  </a:lnTo>
                  <a:lnTo>
                    <a:pt x="753" y="1623"/>
                  </a:lnTo>
                  <a:lnTo>
                    <a:pt x="753" y="1599"/>
                  </a:lnTo>
                  <a:lnTo>
                    <a:pt x="750" y="1577"/>
                  </a:lnTo>
                  <a:lnTo>
                    <a:pt x="750" y="1549"/>
                  </a:lnTo>
                  <a:lnTo>
                    <a:pt x="747" y="1511"/>
                  </a:lnTo>
                  <a:lnTo>
                    <a:pt x="740" y="1480"/>
                  </a:lnTo>
                  <a:lnTo>
                    <a:pt x="728" y="1455"/>
                  </a:lnTo>
                  <a:lnTo>
                    <a:pt x="712" y="1446"/>
                  </a:lnTo>
                  <a:lnTo>
                    <a:pt x="690" y="1439"/>
                  </a:lnTo>
                  <a:lnTo>
                    <a:pt x="665" y="1436"/>
                  </a:lnTo>
                  <a:lnTo>
                    <a:pt x="644" y="1433"/>
                  </a:lnTo>
                  <a:lnTo>
                    <a:pt x="628" y="1427"/>
                  </a:lnTo>
                  <a:lnTo>
                    <a:pt x="606" y="1405"/>
                  </a:lnTo>
                  <a:lnTo>
                    <a:pt x="587" y="1380"/>
                  </a:lnTo>
                  <a:lnTo>
                    <a:pt x="569" y="1361"/>
                  </a:lnTo>
                  <a:lnTo>
                    <a:pt x="550" y="1352"/>
                  </a:lnTo>
                  <a:lnTo>
                    <a:pt x="528" y="1346"/>
                  </a:lnTo>
                  <a:lnTo>
                    <a:pt x="509" y="1346"/>
                  </a:lnTo>
                  <a:lnTo>
                    <a:pt x="494" y="1342"/>
                  </a:lnTo>
                  <a:lnTo>
                    <a:pt x="475" y="1346"/>
                  </a:lnTo>
                  <a:lnTo>
                    <a:pt x="456" y="1349"/>
                  </a:lnTo>
                  <a:lnTo>
                    <a:pt x="447" y="1355"/>
                  </a:lnTo>
                  <a:lnTo>
                    <a:pt x="444" y="1361"/>
                  </a:lnTo>
                  <a:lnTo>
                    <a:pt x="444" y="1367"/>
                  </a:lnTo>
                  <a:lnTo>
                    <a:pt x="444" y="1374"/>
                  </a:lnTo>
                  <a:lnTo>
                    <a:pt x="447" y="1383"/>
                  </a:lnTo>
                  <a:lnTo>
                    <a:pt x="447" y="1389"/>
                  </a:lnTo>
                  <a:lnTo>
                    <a:pt x="450" y="1399"/>
                  </a:lnTo>
                  <a:lnTo>
                    <a:pt x="447" y="1402"/>
                  </a:lnTo>
                  <a:lnTo>
                    <a:pt x="441" y="1427"/>
                  </a:lnTo>
                  <a:lnTo>
                    <a:pt x="425" y="1452"/>
                  </a:lnTo>
                  <a:lnTo>
                    <a:pt x="409" y="1474"/>
                  </a:lnTo>
                  <a:lnTo>
                    <a:pt x="397" y="1483"/>
                  </a:lnTo>
                  <a:lnTo>
                    <a:pt x="381" y="1492"/>
                  </a:lnTo>
                  <a:lnTo>
                    <a:pt x="362" y="1499"/>
                  </a:lnTo>
                  <a:lnTo>
                    <a:pt x="347" y="1502"/>
                  </a:lnTo>
                  <a:lnTo>
                    <a:pt x="337" y="1489"/>
                  </a:lnTo>
                  <a:lnTo>
                    <a:pt x="331" y="1474"/>
                  </a:lnTo>
                  <a:lnTo>
                    <a:pt x="325" y="1455"/>
                  </a:lnTo>
                  <a:lnTo>
                    <a:pt x="319" y="1439"/>
                  </a:lnTo>
                  <a:lnTo>
                    <a:pt x="319" y="1417"/>
                  </a:lnTo>
                  <a:lnTo>
                    <a:pt x="316" y="1392"/>
                  </a:lnTo>
                  <a:lnTo>
                    <a:pt x="319" y="1374"/>
                  </a:lnTo>
                  <a:lnTo>
                    <a:pt x="325" y="1367"/>
                  </a:lnTo>
                  <a:lnTo>
                    <a:pt x="334" y="1361"/>
                  </a:lnTo>
                  <a:lnTo>
                    <a:pt x="344" y="1355"/>
                  </a:lnTo>
                  <a:lnTo>
                    <a:pt x="350" y="1349"/>
                  </a:lnTo>
                  <a:lnTo>
                    <a:pt x="359" y="1342"/>
                  </a:lnTo>
                  <a:lnTo>
                    <a:pt x="362" y="1333"/>
                  </a:lnTo>
                  <a:lnTo>
                    <a:pt x="359" y="1327"/>
                  </a:lnTo>
                  <a:lnTo>
                    <a:pt x="356" y="1321"/>
                  </a:lnTo>
                  <a:lnTo>
                    <a:pt x="350" y="1311"/>
                  </a:lnTo>
                  <a:lnTo>
                    <a:pt x="344" y="1305"/>
                  </a:lnTo>
                  <a:lnTo>
                    <a:pt x="337" y="1302"/>
                  </a:lnTo>
                  <a:lnTo>
                    <a:pt x="331" y="1299"/>
                  </a:lnTo>
                  <a:lnTo>
                    <a:pt x="325" y="1299"/>
                  </a:lnTo>
                  <a:lnTo>
                    <a:pt x="316" y="1299"/>
                  </a:lnTo>
                  <a:lnTo>
                    <a:pt x="306" y="1302"/>
                  </a:lnTo>
                  <a:lnTo>
                    <a:pt x="297" y="1302"/>
                  </a:lnTo>
                  <a:lnTo>
                    <a:pt x="291" y="1299"/>
                  </a:lnTo>
                  <a:lnTo>
                    <a:pt x="288" y="1293"/>
                  </a:lnTo>
                  <a:lnTo>
                    <a:pt x="284" y="1286"/>
                  </a:lnTo>
                  <a:lnTo>
                    <a:pt x="281" y="1277"/>
                  </a:lnTo>
                  <a:lnTo>
                    <a:pt x="278" y="1268"/>
                  </a:lnTo>
                  <a:lnTo>
                    <a:pt x="278" y="1258"/>
                  </a:lnTo>
                  <a:lnTo>
                    <a:pt x="278" y="1252"/>
                  </a:lnTo>
                  <a:lnTo>
                    <a:pt x="284" y="1246"/>
                  </a:lnTo>
                  <a:lnTo>
                    <a:pt x="291" y="1239"/>
                  </a:lnTo>
                  <a:lnTo>
                    <a:pt x="303" y="1233"/>
                  </a:lnTo>
                  <a:lnTo>
                    <a:pt x="313" y="1227"/>
                  </a:lnTo>
                  <a:lnTo>
                    <a:pt x="319" y="1221"/>
                  </a:lnTo>
                  <a:lnTo>
                    <a:pt x="325" y="1214"/>
                  </a:lnTo>
                  <a:lnTo>
                    <a:pt x="328" y="1199"/>
                  </a:lnTo>
                  <a:lnTo>
                    <a:pt x="325" y="1180"/>
                  </a:lnTo>
                  <a:lnTo>
                    <a:pt x="322" y="1161"/>
                  </a:lnTo>
                  <a:lnTo>
                    <a:pt x="322" y="1149"/>
                  </a:lnTo>
                  <a:lnTo>
                    <a:pt x="325" y="1139"/>
                  </a:lnTo>
                  <a:lnTo>
                    <a:pt x="331" y="1127"/>
                  </a:lnTo>
                  <a:lnTo>
                    <a:pt x="337" y="1118"/>
                  </a:lnTo>
                  <a:lnTo>
                    <a:pt x="344" y="1108"/>
                  </a:lnTo>
                  <a:lnTo>
                    <a:pt x="350" y="1105"/>
                  </a:lnTo>
                  <a:lnTo>
                    <a:pt x="359" y="1105"/>
                  </a:lnTo>
                  <a:lnTo>
                    <a:pt x="366" y="1108"/>
                  </a:lnTo>
                  <a:lnTo>
                    <a:pt x="375" y="1111"/>
                  </a:lnTo>
                  <a:lnTo>
                    <a:pt x="384" y="1118"/>
                  </a:lnTo>
                  <a:lnTo>
                    <a:pt x="391" y="1127"/>
                  </a:lnTo>
                  <a:lnTo>
                    <a:pt x="397" y="1130"/>
                  </a:lnTo>
                  <a:lnTo>
                    <a:pt x="400" y="1136"/>
                  </a:lnTo>
                  <a:lnTo>
                    <a:pt x="406" y="1146"/>
                  </a:lnTo>
                  <a:lnTo>
                    <a:pt x="409" y="1155"/>
                  </a:lnTo>
                  <a:lnTo>
                    <a:pt x="412" y="1164"/>
                  </a:lnTo>
                  <a:lnTo>
                    <a:pt x="409" y="1171"/>
                  </a:lnTo>
                  <a:lnTo>
                    <a:pt x="409" y="1177"/>
                  </a:lnTo>
                  <a:lnTo>
                    <a:pt x="406" y="1186"/>
                  </a:lnTo>
                  <a:lnTo>
                    <a:pt x="403" y="1193"/>
                  </a:lnTo>
                  <a:lnTo>
                    <a:pt x="403" y="1199"/>
                  </a:lnTo>
                  <a:lnTo>
                    <a:pt x="406" y="1208"/>
                  </a:lnTo>
                  <a:lnTo>
                    <a:pt x="412" y="1218"/>
                  </a:lnTo>
                  <a:lnTo>
                    <a:pt x="419" y="1224"/>
                  </a:lnTo>
                  <a:lnTo>
                    <a:pt x="425" y="1233"/>
                  </a:lnTo>
                  <a:lnTo>
                    <a:pt x="431" y="1236"/>
                  </a:lnTo>
                  <a:lnTo>
                    <a:pt x="447" y="1236"/>
                  </a:lnTo>
                  <a:lnTo>
                    <a:pt x="462" y="1233"/>
                  </a:lnTo>
                  <a:lnTo>
                    <a:pt x="478" y="1230"/>
                  </a:lnTo>
                  <a:lnTo>
                    <a:pt x="494" y="1227"/>
                  </a:lnTo>
                  <a:lnTo>
                    <a:pt x="519" y="1233"/>
                  </a:lnTo>
                  <a:lnTo>
                    <a:pt x="547" y="1246"/>
                  </a:lnTo>
                  <a:lnTo>
                    <a:pt x="569" y="1252"/>
                  </a:lnTo>
                  <a:lnTo>
                    <a:pt x="590" y="1252"/>
                  </a:lnTo>
                  <a:lnTo>
                    <a:pt x="612" y="1252"/>
                  </a:lnTo>
                  <a:lnTo>
                    <a:pt x="631" y="1252"/>
                  </a:lnTo>
                  <a:lnTo>
                    <a:pt x="650" y="1255"/>
                  </a:lnTo>
                  <a:lnTo>
                    <a:pt x="669" y="1261"/>
                  </a:lnTo>
                  <a:lnTo>
                    <a:pt x="687" y="1268"/>
                  </a:lnTo>
                  <a:lnTo>
                    <a:pt x="715" y="1271"/>
                  </a:lnTo>
                  <a:lnTo>
                    <a:pt x="750" y="1271"/>
                  </a:lnTo>
                  <a:lnTo>
                    <a:pt x="787" y="1274"/>
                  </a:lnTo>
                  <a:lnTo>
                    <a:pt x="815" y="1274"/>
                  </a:lnTo>
                  <a:lnTo>
                    <a:pt x="837" y="1274"/>
                  </a:lnTo>
                  <a:lnTo>
                    <a:pt x="862" y="1280"/>
                  </a:lnTo>
                  <a:lnTo>
                    <a:pt x="887" y="1280"/>
                  </a:lnTo>
                  <a:lnTo>
                    <a:pt x="912" y="1280"/>
                  </a:lnTo>
                  <a:lnTo>
                    <a:pt x="928" y="1271"/>
                  </a:lnTo>
                  <a:lnTo>
                    <a:pt x="928" y="1264"/>
                  </a:lnTo>
                  <a:lnTo>
                    <a:pt x="928" y="1258"/>
                  </a:lnTo>
                  <a:lnTo>
                    <a:pt x="928" y="1249"/>
                  </a:lnTo>
                  <a:lnTo>
                    <a:pt x="921" y="1239"/>
                  </a:lnTo>
                  <a:lnTo>
                    <a:pt x="918" y="1230"/>
                  </a:lnTo>
                  <a:lnTo>
                    <a:pt x="915" y="1224"/>
                  </a:lnTo>
                  <a:lnTo>
                    <a:pt x="900" y="1214"/>
                  </a:lnTo>
                  <a:lnTo>
                    <a:pt x="881" y="1205"/>
                  </a:lnTo>
                  <a:lnTo>
                    <a:pt x="862" y="1199"/>
                  </a:lnTo>
                  <a:lnTo>
                    <a:pt x="843" y="1196"/>
                  </a:lnTo>
                  <a:lnTo>
                    <a:pt x="825" y="1193"/>
                  </a:lnTo>
                  <a:lnTo>
                    <a:pt x="803" y="1193"/>
                  </a:lnTo>
                  <a:lnTo>
                    <a:pt x="787" y="1186"/>
                  </a:lnTo>
                  <a:lnTo>
                    <a:pt x="784" y="1180"/>
                  </a:lnTo>
                  <a:lnTo>
                    <a:pt x="778" y="1174"/>
                  </a:lnTo>
                  <a:lnTo>
                    <a:pt x="772" y="1164"/>
                  </a:lnTo>
                  <a:lnTo>
                    <a:pt x="768" y="1155"/>
                  </a:lnTo>
                  <a:lnTo>
                    <a:pt x="762" y="1149"/>
                  </a:lnTo>
                  <a:lnTo>
                    <a:pt x="743" y="1136"/>
                  </a:lnTo>
                  <a:lnTo>
                    <a:pt x="725" y="1124"/>
                  </a:lnTo>
                  <a:lnTo>
                    <a:pt x="703" y="1121"/>
                  </a:lnTo>
                  <a:lnTo>
                    <a:pt x="697" y="1121"/>
                  </a:lnTo>
                  <a:lnTo>
                    <a:pt x="684" y="1124"/>
                  </a:lnTo>
                  <a:lnTo>
                    <a:pt x="675" y="1127"/>
                  </a:lnTo>
                  <a:lnTo>
                    <a:pt x="665" y="1133"/>
                  </a:lnTo>
                  <a:lnTo>
                    <a:pt x="656" y="1136"/>
                  </a:lnTo>
                  <a:lnTo>
                    <a:pt x="631" y="1139"/>
                  </a:lnTo>
                  <a:lnTo>
                    <a:pt x="600" y="1143"/>
                  </a:lnTo>
                  <a:lnTo>
                    <a:pt x="575" y="1143"/>
                  </a:lnTo>
                  <a:lnTo>
                    <a:pt x="556" y="1136"/>
                  </a:lnTo>
                  <a:lnTo>
                    <a:pt x="537" y="1127"/>
                  </a:lnTo>
                  <a:lnTo>
                    <a:pt x="525" y="1115"/>
                  </a:lnTo>
                  <a:lnTo>
                    <a:pt x="522" y="1108"/>
                  </a:lnTo>
                  <a:lnTo>
                    <a:pt x="525" y="1099"/>
                  </a:lnTo>
                  <a:lnTo>
                    <a:pt x="525" y="1090"/>
                  </a:lnTo>
                  <a:lnTo>
                    <a:pt x="528" y="1083"/>
                  </a:lnTo>
                  <a:lnTo>
                    <a:pt x="534" y="1074"/>
                  </a:lnTo>
                  <a:lnTo>
                    <a:pt x="537" y="1071"/>
                  </a:lnTo>
                  <a:lnTo>
                    <a:pt x="544" y="1068"/>
                  </a:lnTo>
                  <a:lnTo>
                    <a:pt x="550" y="1068"/>
                  </a:lnTo>
                  <a:lnTo>
                    <a:pt x="559" y="1068"/>
                  </a:lnTo>
                  <a:lnTo>
                    <a:pt x="565" y="1071"/>
                  </a:lnTo>
                  <a:lnTo>
                    <a:pt x="575" y="1071"/>
                  </a:lnTo>
                  <a:lnTo>
                    <a:pt x="581" y="1071"/>
                  </a:lnTo>
                  <a:lnTo>
                    <a:pt x="597" y="1061"/>
                  </a:lnTo>
                  <a:lnTo>
                    <a:pt x="640" y="1036"/>
                  </a:lnTo>
                  <a:lnTo>
                    <a:pt x="659" y="1030"/>
                  </a:lnTo>
                  <a:lnTo>
                    <a:pt x="678" y="1030"/>
                  </a:lnTo>
                  <a:lnTo>
                    <a:pt x="700" y="1030"/>
                  </a:lnTo>
                  <a:lnTo>
                    <a:pt x="718" y="1030"/>
                  </a:lnTo>
                  <a:lnTo>
                    <a:pt x="747" y="1021"/>
                  </a:lnTo>
                  <a:lnTo>
                    <a:pt x="778" y="1005"/>
                  </a:lnTo>
                  <a:lnTo>
                    <a:pt x="800" y="986"/>
                  </a:lnTo>
                  <a:lnTo>
                    <a:pt x="800" y="980"/>
                  </a:lnTo>
                  <a:lnTo>
                    <a:pt x="803" y="974"/>
                  </a:lnTo>
                  <a:lnTo>
                    <a:pt x="803" y="965"/>
                  </a:lnTo>
                  <a:lnTo>
                    <a:pt x="803" y="958"/>
                  </a:lnTo>
                  <a:lnTo>
                    <a:pt x="800" y="949"/>
                  </a:lnTo>
                  <a:lnTo>
                    <a:pt x="800" y="946"/>
                  </a:lnTo>
                  <a:lnTo>
                    <a:pt x="784" y="940"/>
                  </a:lnTo>
                  <a:lnTo>
                    <a:pt x="765" y="940"/>
                  </a:lnTo>
                  <a:lnTo>
                    <a:pt x="747" y="940"/>
                  </a:lnTo>
                  <a:lnTo>
                    <a:pt x="731" y="946"/>
                  </a:lnTo>
                  <a:lnTo>
                    <a:pt x="725" y="949"/>
                  </a:lnTo>
                  <a:lnTo>
                    <a:pt x="722" y="955"/>
                  </a:lnTo>
                  <a:lnTo>
                    <a:pt x="715" y="962"/>
                  </a:lnTo>
                  <a:lnTo>
                    <a:pt x="712" y="968"/>
                  </a:lnTo>
                  <a:lnTo>
                    <a:pt x="693" y="971"/>
                  </a:lnTo>
                  <a:lnTo>
                    <a:pt x="672" y="971"/>
                  </a:lnTo>
                  <a:lnTo>
                    <a:pt x="650" y="971"/>
                  </a:lnTo>
                  <a:lnTo>
                    <a:pt x="631" y="971"/>
                  </a:lnTo>
                  <a:lnTo>
                    <a:pt x="612" y="971"/>
                  </a:lnTo>
                  <a:lnTo>
                    <a:pt x="590" y="974"/>
                  </a:lnTo>
                  <a:lnTo>
                    <a:pt x="569" y="977"/>
                  </a:lnTo>
                  <a:lnTo>
                    <a:pt x="547" y="986"/>
                  </a:lnTo>
                  <a:lnTo>
                    <a:pt x="522" y="996"/>
                  </a:lnTo>
                  <a:lnTo>
                    <a:pt x="500" y="1005"/>
                  </a:lnTo>
                  <a:lnTo>
                    <a:pt x="494" y="1008"/>
                  </a:lnTo>
                  <a:lnTo>
                    <a:pt x="481" y="1011"/>
                  </a:lnTo>
                  <a:lnTo>
                    <a:pt x="472" y="1015"/>
                  </a:lnTo>
                  <a:lnTo>
                    <a:pt x="462" y="1021"/>
                  </a:lnTo>
                  <a:lnTo>
                    <a:pt x="453" y="1021"/>
                  </a:lnTo>
                  <a:lnTo>
                    <a:pt x="422" y="1024"/>
                  </a:lnTo>
                  <a:lnTo>
                    <a:pt x="387" y="1024"/>
                  </a:lnTo>
                  <a:lnTo>
                    <a:pt x="356" y="1027"/>
                  </a:lnTo>
                  <a:lnTo>
                    <a:pt x="350" y="1030"/>
                  </a:lnTo>
                  <a:lnTo>
                    <a:pt x="341" y="1033"/>
                  </a:lnTo>
                  <a:lnTo>
                    <a:pt x="331" y="1036"/>
                  </a:lnTo>
                  <a:lnTo>
                    <a:pt x="325" y="1043"/>
                  </a:lnTo>
                  <a:lnTo>
                    <a:pt x="316" y="1046"/>
                  </a:lnTo>
                  <a:lnTo>
                    <a:pt x="297" y="1055"/>
                  </a:lnTo>
                  <a:lnTo>
                    <a:pt x="272" y="1065"/>
                  </a:lnTo>
                  <a:lnTo>
                    <a:pt x="250" y="1071"/>
                  </a:lnTo>
                  <a:lnTo>
                    <a:pt x="228" y="1065"/>
                  </a:lnTo>
                  <a:lnTo>
                    <a:pt x="200" y="1055"/>
                  </a:lnTo>
                  <a:lnTo>
                    <a:pt x="178" y="1049"/>
                  </a:lnTo>
                  <a:lnTo>
                    <a:pt x="169" y="1049"/>
                  </a:lnTo>
                  <a:lnTo>
                    <a:pt x="160" y="1049"/>
                  </a:lnTo>
                  <a:lnTo>
                    <a:pt x="150" y="1049"/>
                  </a:lnTo>
                  <a:lnTo>
                    <a:pt x="141" y="1049"/>
                  </a:lnTo>
                  <a:lnTo>
                    <a:pt x="135" y="1049"/>
                  </a:lnTo>
                  <a:lnTo>
                    <a:pt x="128" y="1052"/>
                  </a:lnTo>
                  <a:lnTo>
                    <a:pt x="119" y="1065"/>
                  </a:lnTo>
                  <a:lnTo>
                    <a:pt x="116" y="1080"/>
                  </a:lnTo>
                  <a:lnTo>
                    <a:pt x="110" y="1096"/>
                  </a:lnTo>
                  <a:lnTo>
                    <a:pt x="103" y="1105"/>
                  </a:lnTo>
                  <a:lnTo>
                    <a:pt x="88" y="1111"/>
                  </a:lnTo>
                  <a:lnTo>
                    <a:pt x="66" y="1115"/>
                  </a:lnTo>
                  <a:lnTo>
                    <a:pt x="47" y="1115"/>
                  </a:lnTo>
                  <a:lnTo>
                    <a:pt x="31" y="1108"/>
                  </a:lnTo>
                  <a:lnTo>
                    <a:pt x="25" y="1102"/>
                  </a:lnTo>
                  <a:lnTo>
                    <a:pt x="22" y="1096"/>
                  </a:lnTo>
                  <a:lnTo>
                    <a:pt x="19" y="1086"/>
                  </a:lnTo>
                  <a:lnTo>
                    <a:pt x="16" y="1077"/>
                  </a:lnTo>
                  <a:lnTo>
                    <a:pt x="13" y="1068"/>
                  </a:lnTo>
                  <a:lnTo>
                    <a:pt x="13" y="1061"/>
                  </a:lnTo>
                  <a:lnTo>
                    <a:pt x="6" y="1024"/>
                  </a:lnTo>
                  <a:lnTo>
                    <a:pt x="0" y="980"/>
                  </a:lnTo>
                  <a:lnTo>
                    <a:pt x="0" y="946"/>
                  </a:lnTo>
                  <a:lnTo>
                    <a:pt x="3" y="921"/>
                  </a:lnTo>
                  <a:lnTo>
                    <a:pt x="10" y="890"/>
                  </a:lnTo>
                  <a:lnTo>
                    <a:pt x="19" y="868"/>
                  </a:lnTo>
                  <a:lnTo>
                    <a:pt x="25" y="862"/>
                  </a:lnTo>
                  <a:lnTo>
                    <a:pt x="35" y="855"/>
                  </a:lnTo>
                  <a:lnTo>
                    <a:pt x="44" y="849"/>
                  </a:lnTo>
                  <a:lnTo>
                    <a:pt x="53" y="843"/>
                  </a:lnTo>
                  <a:lnTo>
                    <a:pt x="63" y="840"/>
                  </a:lnTo>
                  <a:lnTo>
                    <a:pt x="69" y="833"/>
                  </a:lnTo>
                  <a:lnTo>
                    <a:pt x="69" y="824"/>
                  </a:lnTo>
                  <a:lnTo>
                    <a:pt x="72" y="815"/>
                  </a:lnTo>
                  <a:lnTo>
                    <a:pt x="72" y="805"/>
                  </a:lnTo>
                  <a:lnTo>
                    <a:pt x="72" y="796"/>
                  </a:lnTo>
                  <a:lnTo>
                    <a:pt x="69" y="787"/>
                  </a:lnTo>
                  <a:lnTo>
                    <a:pt x="63" y="768"/>
                  </a:lnTo>
                  <a:lnTo>
                    <a:pt x="53" y="746"/>
                  </a:lnTo>
                  <a:lnTo>
                    <a:pt x="47" y="727"/>
                  </a:lnTo>
                  <a:lnTo>
                    <a:pt x="53" y="705"/>
                  </a:lnTo>
                  <a:lnTo>
                    <a:pt x="66" y="677"/>
                  </a:lnTo>
                  <a:lnTo>
                    <a:pt x="81" y="649"/>
                  </a:lnTo>
                  <a:lnTo>
                    <a:pt x="91" y="627"/>
                  </a:lnTo>
                  <a:lnTo>
                    <a:pt x="97" y="609"/>
                  </a:lnTo>
                  <a:lnTo>
                    <a:pt x="100" y="587"/>
                  </a:lnTo>
                  <a:lnTo>
                    <a:pt x="110" y="571"/>
                  </a:lnTo>
                  <a:lnTo>
                    <a:pt x="128" y="568"/>
                  </a:lnTo>
                  <a:lnTo>
                    <a:pt x="153" y="568"/>
                  </a:lnTo>
                  <a:lnTo>
                    <a:pt x="178" y="571"/>
                  </a:lnTo>
                  <a:lnTo>
                    <a:pt x="200" y="571"/>
                  </a:lnTo>
                  <a:lnTo>
                    <a:pt x="206" y="568"/>
                  </a:lnTo>
                  <a:lnTo>
                    <a:pt x="216" y="562"/>
                  </a:lnTo>
                  <a:lnTo>
                    <a:pt x="222" y="556"/>
                  </a:lnTo>
                  <a:lnTo>
                    <a:pt x="231" y="552"/>
                  </a:lnTo>
                  <a:lnTo>
                    <a:pt x="238" y="549"/>
                  </a:lnTo>
                  <a:lnTo>
                    <a:pt x="256" y="549"/>
                  </a:lnTo>
                  <a:lnTo>
                    <a:pt x="278" y="552"/>
                  </a:lnTo>
                  <a:lnTo>
                    <a:pt x="300" y="552"/>
                  </a:lnTo>
                  <a:lnTo>
                    <a:pt x="316" y="549"/>
                  </a:lnTo>
                  <a:lnTo>
                    <a:pt x="319" y="543"/>
                  </a:lnTo>
                  <a:lnTo>
                    <a:pt x="319" y="537"/>
                  </a:lnTo>
                  <a:lnTo>
                    <a:pt x="319" y="527"/>
                  </a:lnTo>
                  <a:lnTo>
                    <a:pt x="319" y="518"/>
                  </a:lnTo>
                  <a:lnTo>
                    <a:pt x="319" y="512"/>
                  </a:lnTo>
                  <a:lnTo>
                    <a:pt x="319" y="502"/>
                  </a:lnTo>
                  <a:lnTo>
                    <a:pt x="322" y="499"/>
                  </a:lnTo>
                  <a:lnTo>
                    <a:pt x="331" y="496"/>
                  </a:lnTo>
                  <a:lnTo>
                    <a:pt x="347" y="496"/>
                  </a:lnTo>
                  <a:lnTo>
                    <a:pt x="362" y="499"/>
                  </a:lnTo>
                  <a:lnTo>
                    <a:pt x="375" y="499"/>
                  </a:lnTo>
                  <a:lnTo>
                    <a:pt x="381" y="493"/>
                  </a:lnTo>
                  <a:lnTo>
                    <a:pt x="387" y="484"/>
                  </a:lnTo>
                  <a:lnTo>
                    <a:pt x="394" y="474"/>
                  </a:lnTo>
                  <a:lnTo>
                    <a:pt x="403" y="465"/>
                  </a:lnTo>
                  <a:lnTo>
                    <a:pt x="409" y="456"/>
                  </a:lnTo>
                  <a:lnTo>
                    <a:pt x="416" y="449"/>
                  </a:lnTo>
                  <a:lnTo>
                    <a:pt x="431" y="443"/>
                  </a:lnTo>
                  <a:lnTo>
                    <a:pt x="453" y="437"/>
                  </a:lnTo>
                  <a:lnTo>
                    <a:pt x="472" y="437"/>
                  </a:lnTo>
                  <a:lnTo>
                    <a:pt x="481" y="437"/>
                  </a:lnTo>
                  <a:lnTo>
                    <a:pt x="491" y="440"/>
                  </a:lnTo>
                  <a:lnTo>
                    <a:pt x="503" y="443"/>
                  </a:lnTo>
                  <a:lnTo>
                    <a:pt x="512" y="446"/>
                  </a:lnTo>
                  <a:lnTo>
                    <a:pt x="522" y="446"/>
                  </a:lnTo>
                  <a:lnTo>
                    <a:pt x="544" y="440"/>
                  </a:lnTo>
                  <a:lnTo>
                    <a:pt x="572" y="431"/>
                  </a:lnTo>
                  <a:lnTo>
                    <a:pt x="594" y="424"/>
                  </a:lnTo>
                  <a:lnTo>
                    <a:pt x="612" y="424"/>
                  </a:lnTo>
                  <a:lnTo>
                    <a:pt x="637" y="428"/>
                  </a:lnTo>
                  <a:lnTo>
                    <a:pt x="659" y="428"/>
                  </a:lnTo>
                  <a:lnTo>
                    <a:pt x="678" y="424"/>
                  </a:lnTo>
                  <a:lnTo>
                    <a:pt x="684" y="412"/>
                  </a:lnTo>
                  <a:lnTo>
                    <a:pt x="684" y="396"/>
                  </a:lnTo>
                  <a:lnTo>
                    <a:pt x="687" y="378"/>
                  </a:lnTo>
                  <a:lnTo>
                    <a:pt x="687" y="359"/>
                  </a:lnTo>
                  <a:lnTo>
                    <a:pt x="693" y="349"/>
                  </a:lnTo>
                  <a:lnTo>
                    <a:pt x="709" y="343"/>
                  </a:lnTo>
                  <a:lnTo>
                    <a:pt x="728" y="343"/>
                  </a:lnTo>
                  <a:lnTo>
                    <a:pt x="747" y="346"/>
                  </a:lnTo>
                  <a:lnTo>
                    <a:pt x="762" y="349"/>
                  </a:lnTo>
                  <a:lnTo>
                    <a:pt x="768" y="353"/>
                  </a:lnTo>
                  <a:lnTo>
                    <a:pt x="778" y="359"/>
                  </a:lnTo>
                  <a:lnTo>
                    <a:pt x="787" y="368"/>
                  </a:lnTo>
                  <a:lnTo>
                    <a:pt x="797" y="374"/>
                  </a:lnTo>
                  <a:lnTo>
                    <a:pt x="800" y="384"/>
                  </a:lnTo>
                  <a:lnTo>
                    <a:pt x="803" y="390"/>
                  </a:lnTo>
                  <a:lnTo>
                    <a:pt x="800" y="396"/>
                  </a:lnTo>
                  <a:lnTo>
                    <a:pt x="800" y="406"/>
                  </a:lnTo>
                  <a:lnTo>
                    <a:pt x="800" y="415"/>
                  </a:lnTo>
                  <a:lnTo>
                    <a:pt x="800" y="421"/>
                  </a:lnTo>
                  <a:lnTo>
                    <a:pt x="803" y="428"/>
                  </a:lnTo>
                  <a:lnTo>
                    <a:pt x="809" y="434"/>
                  </a:lnTo>
                  <a:lnTo>
                    <a:pt x="818" y="437"/>
                  </a:lnTo>
                  <a:lnTo>
                    <a:pt x="828" y="437"/>
                  </a:lnTo>
                  <a:lnTo>
                    <a:pt x="840" y="440"/>
                  </a:lnTo>
                  <a:lnTo>
                    <a:pt x="846" y="437"/>
                  </a:lnTo>
                  <a:lnTo>
                    <a:pt x="853" y="434"/>
                  </a:lnTo>
                  <a:lnTo>
                    <a:pt x="856" y="428"/>
                  </a:lnTo>
                  <a:lnTo>
                    <a:pt x="859" y="421"/>
                  </a:lnTo>
                  <a:lnTo>
                    <a:pt x="862" y="415"/>
                  </a:lnTo>
                  <a:lnTo>
                    <a:pt x="868" y="412"/>
                  </a:lnTo>
                  <a:lnTo>
                    <a:pt x="884" y="409"/>
                  </a:lnTo>
                  <a:lnTo>
                    <a:pt x="906" y="409"/>
                  </a:lnTo>
                  <a:lnTo>
                    <a:pt x="925" y="412"/>
                  </a:lnTo>
                  <a:lnTo>
                    <a:pt x="943" y="412"/>
                  </a:lnTo>
                  <a:lnTo>
                    <a:pt x="965" y="412"/>
                  </a:lnTo>
                  <a:lnTo>
                    <a:pt x="984" y="409"/>
                  </a:lnTo>
                  <a:lnTo>
                    <a:pt x="1000" y="399"/>
                  </a:lnTo>
                  <a:lnTo>
                    <a:pt x="1003" y="387"/>
                  </a:lnTo>
                  <a:lnTo>
                    <a:pt x="1000" y="368"/>
                  </a:lnTo>
                  <a:lnTo>
                    <a:pt x="996" y="349"/>
                  </a:lnTo>
                  <a:lnTo>
                    <a:pt x="1003" y="337"/>
                  </a:lnTo>
                  <a:lnTo>
                    <a:pt x="1006" y="334"/>
                  </a:lnTo>
                  <a:lnTo>
                    <a:pt x="1015" y="334"/>
                  </a:lnTo>
                  <a:lnTo>
                    <a:pt x="1021" y="337"/>
                  </a:lnTo>
                  <a:lnTo>
                    <a:pt x="1031" y="337"/>
                  </a:lnTo>
                  <a:lnTo>
                    <a:pt x="1037" y="337"/>
                  </a:lnTo>
                  <a:lnTo>
                    <a:pt x="1068" y="337"/>
                  </a:lnTo>
                  <a:lnTo>
                    <a:pt x="1109" y="337"/>
                  </a:lnTo>
                  <a:lnTo>
                    <a:pt x="1143" y="337"/>
                  </a:lnTo>
                  <a:lnTo>
                    <a:pt x="1159" y="340"/>
                  </a:lnTo>
                  <a:lnTo>
                    <a:pt x="1181" y="346"/>
                  </a:lnTo>
                  <a:lnTo>
                    <a:pt x="1199" y="349"/>
                  </a:lnTo>
                  <a:lnTo>
                    <a:pt x="1215" y="346"/>
                  </a:lnTo>
                  <a:lnTo>
                    <a:pt x="1221" y="337"/>
                  </a:lnTo>
                  <a:lnTo>
                    <a:pt x="1227" y="321"/>
                  </a:lnTo>
                  <a:lnTo>
                    <a:pt x="1234" y="306"/>
                  </a:lnTo>
                  <a:lnTo>
                    <a:pt x="1243" y="293"/>
                  </a:lnTo>
                  <a:lnTo>
                    <a:pt x="1259" y="284"/>
                  </a:lnTo>
                  <a:lnTo>
                    <a:pt x="1281" y="275"/>
                  </a:lnTo>
                  <a:lnTo>
                    <a:pt x="1302" y="265"/>
                  </a:lnTo>
                  <a:lnTo>
                    <a:pt x="1324" y="262"/>
                  </a:lnTo>
                  <a:lnTo>
                    <a:pt x="1343" y="265"/>
                  </a:lnTo>
                  <a:lnTo>
                    <a:pt x="1352" y="281"/>
                  </a:lnTo>
                  <a:lnTo>
                    <a:pt x="1355" y="303"/>
                  </a:lnTo>
                  <a:lnTo>
                    <a:pt x="1355" y="328"/>
                  </a:lnTo>
                  <a:lnTo>
                    <a:pt x="1352" y="346"/>
                  </a:lnTo>
                  <a:lnTo>
                    <a:pt x="1352" y="359"/>
                  </a:lnTo>
                  <a:lnTo>
                    <a:pt x="1346" y="374"/>
                  </a:lnTo>
                  <a:lnTo>
                    <a:pt x="1343" y="390"/>
                  </a:lnTo>
                  <a:lnTo>
                    <a:pt x="1346" y="399"/>
                  </a:lnTo>
                  <a:lnTo>
                    <a:pt x="1359" y="406"/>
                  </a:lnTo>
                  <a:lnTo>
                    <a:pt x="1380" y="409"/>
                  </a:lnTo>
                  <a:lnTo>
                    <a:pt x="1402" y="406"/>
                  </a:lnTo>
                  <a:lnTo>
                    <a:pt x="1418" y="406"/>
                  </a:lnTo>
                  <a:lnTo>
                    <a:pt x="1440" y="409"/>
                  </a:lnTo>
                  <a:lnTo>
                    <a:pt x="1465" y="415"/>
                  </a:lnTo>
                  <a:lnTo>
                    <a:pt x="1487" y="424"/>
                  </a:lnTo>
                  <a:lnTo>
                    <a:pt x="1499" y="437"/>
                  </a:lnTo>
                  <a:lnTo>
                    <a:pt x="1499" y="440"/>
                  </a:lnTo>
                  <a:lnTo>
                    <a:pt x="1496" y="446"/>
                  </a:lnTo>
                  <a:lnTo>
                    <a:pt x="1490" y="456"/>
                  </a:lnTo>
                  <a:lnTo>
                    <a:pt x="1484" y="462"/>
                  </a:lnTo>
                  <a:lnTo>
                    <a:pt x="1480" y="468"/>
                  </a:lnTo>
                  <a:lnTo>
                    <a:pt x="1477" y="474"/>
                  </a:lnTo>
                  <a:lnTo>
                    <a:pt x="1474" y="481"/>
                  </a:lnTo>
                  <a:lnTo>
                    <a:pt x="1474" y="490"/>
                  </a:lnTo>
                  <a:lnTo>
                    <a:pt x="1474" y="499"/>
                  </a:lnTo>
                  <a:lnTo>
                    <a:pt x="1474" y="509"/>
                  </a:lnTo>
                  <a:lnTo>
                    <a:pt x="1477" y="515"/>
                  </a:lnTo>
                  <a:lnTo>
                    <a:pt x="1480" y="521"/>
                  </a:lnTo>
                  <a:lnTo>
                    <a:pt x="1484" y="527"/>
                  </a:lnTo>
                  <a:lnTo>
                    <a:pt x="1490" y="534"/>
                  </a:lnTo>
                  <a:lnTo>
                    <a:pt x="1496" y="540"/>
                  </a:lnTo>
                  <a:lnTo>
                    <a:pt x="1502" y="543"/>
                  </a:lnTo>
                  <a:lnTo>
                    <a:pt x="1515" y="543"/>
                  </a:lnTo>
                  <a:lnTo>
                    <a:pt x="1533" y="537"/>
                  </a:lnTo>
                  <a:lnTo>
                    <a:pt x="1549" y="527"/>
                  </a:lnTo>
                  <a:lnTo>
                    <a:pt x="1562" y="515"/>
                  </a:lnTo>
                  <a:lnTo>
                    <a:pt x="1565" y="496"/>
                  </a:lnTo>
                  <a:lnTo>
                    <a:pt x="1565" y="471"/>
                  </a:lnTo>
                  <a:lnTo>
                    <a:pt x="1558" y="453"/>
                  </a:lnTo>
                  <a:lnTo>
                    <a:pt x="1552" y="440"/>
                  </a:lnTo>
                  <a:lnTo>
                    <a:pt x="1540" y="424"/>
                  </a:lnTo>
                  <a:lnTo>
                    <a:pt x="1530" y="409"/>
                  </a:lnTo>
                  <a:lnTo>
                    <a:pt x="1527" y="393"/>
                  </a:lnTo>
                  <a:lnTo>
                    <a:pt x="1533" y="368"/>
                  </a:lnTo>
                  <a:lnTo>
                    <a:pt x="1546" y="343"/>
                  </a:lnTo>
                  <a:lnTo>
                    <a:pt x="1565" y="318"/>
                  </a:lnTo>
                  <a:lnTo>
                    <a:pt x="1583" y="303"/>
                  </a:lnTo>
                  <a:lnTo>
                    <a:pt x="1599" y="300"/>
                  </a:lnTo>
                  <a:lnTo>
                    <a:pt x="1621" y="300"/>
                  </a:lnTo>
                  <a:lnTo>
                    <a:pt x="1640" y="303"/>
                  </a:lnTo>
                  <a:lnTo>
                    <a:pt x="1655" y="303"/>
                  </a:lnTo>
                  <a:lnTo>
                    <a:pt x="1674" y="306"/>
                  </a:lnTo>
                  <a:lnTo>
                    <a:pt x="1693" y="309"/>
                  </a:lnTo>
                  <a:lnTo>
                    <a:pt x="1711" y="312"/>
                  </a:lnTo>
                  <a:lnTo>
                    <a:pt x="1718" y="318"/>
                  </a:lnTo>
                  <a:lnTo>
                    <a:pt x="1718" y="325"/>
                  </a:lnTo>
                  <a:lnTo>
                    <a:pt x="1721" y="331"/>
                  </a:lnTo>
                  <a:lnTo>
                    <a:pt x="1727" y="337"/>
                  </a:lnTo>
                  <a:lnTo>
                    <a:pt x="1730" y="346"/>
                  </a:lnTo>
                  <a:lnTo>
                    <a:pt x="1736" y="353"/>
                  </a:lnTo>
                  <a:lnTo>
                    <a:pt x="1740" y="356"/>
                  </a:lnTo>
                  <a:lnTo>
                    <a:pt x="1758" y="356"/>
                  </a:lnTo>
                  <a:lnTo>
                    <a:pt x="1777" y="356"/>
                  </a:lnTo>
                  <a:lnTo>
                    <a:pt x="1799" y="349"/>
                  </a:lnTo>
                  <a:lnTo>
                    <a:pt x="1821" y="346"/>
                  </a:lnTo>
                  <a:lnTo>
                    <a:pt x="1836" y="353"/>
                  </a:lnTo>
                  <a:lnTo>
                    <a:pt x="1846" y="362"/>
                  </a:lnTo>
                  <a:lnTo>
                    <a:pt x="1849" y="378"/>
                  </a:lnTo>
                  <a:lnTo>
                    <a:pt x="1855" y="393"/>
                  </a:lnTo>
                  <a:lnTo>
                    <a:pt x="1864" y="406"/>
                  </a:lnTo>
                  <a:lnTo>
                    <a:pt x="1883" y="412"/>
                  </a:lnTo>
                  <a:lnTo>
                    <a:pt x="1905" y="412"/>
                  </a:lnTo>
                  <a:lnTo>
                    <a:pt x="1924" y="406"/>
                  </a:lnTo>
                  <a:lnTo>
                    <a:pt x="1924" y="399"/>
                  </a:lnTo>
                  <a:lnTo>
                    <a:pt x="1924" y="393"/>
                  </a:lnTo>
                  <a:lnTo>
                    <a:pt x="1924" y="390"/>
                  </a:lnTo>
                  <a:lnTo>
                    <a:pt x="1924" y="384"/>
                  </a:lnTo>
                  <a:lnTo>
                    <a:pt x="1936" y="359"/>
                  </a:lnTo>
                  <a:lnTo>
                    <a:pt x="1952" y="331"/>
                  </a:lnTo>
                  <a:lnTo>
                    <a:pt x="1968" y="312"/>
                  </a:lnTo>
                  <a:lnTo>
                    <a:pt x="1983" y="306"/>
                  </a:lnTo>
                  <a:lnTo>
                    <a:pt x="2002" y="303"/>
                  </a:lnTo>
                  <a:lnTo>
                    <a:pt x="2018" y="296"/>
                  </a:lnTo>
                  <a:lnTo>
                    <a:pt x="2024" y="293"/>
                  </a:lnTo>
                  <a:lnTo>
                    <a:pt x="2024" y="290"/>
                  </a:lnTo>
                  <a:lnTo>
                    <a:pt x="2024" y="281"/>
                  </a:lnTo>
                  <a:lnTo>
                    <a:pt x="2027" y="271"/>
                  </a:lnTo>
                  <a:lnTo>
                    <a:pt x="2024" y="262"/>
                  </a:lnTo>
                  <a:lnTo>
                    <a:pt x="2024" y="253"/>
                  </a:lnTo>
                  <a:lnTo>
                    <a:pt x="2021" y="246"/>
                  </a:lnTo>
                  <a:lnTo>
                    <a:pt x="2014" y="240"/>
                  </a:lnTo>
                  <a:lnTo>
                    <a:pt x="2008" y="237"/>
                  </a:lnTo>
                  <a:lnTo>
                    <a:pt x="1999" y="234"/>
                  </a:lnTo>
                  <a:lnTo>
                    <a:pt x="1989" y="231"/>
                  </a:lnTo>
                  <a:lnTo>
                    <a:pt x="1980" y="228"/>
                  </a:lnTo>
                  <a:lnTo>
                    <a:pt x="1974" y="225"/>
                  </a:lnTo>
                  <a:lnTo>
                    <a:pt x="1968" y="209"/>
                  </a:lnTo>
                  <a:lnTo>
                    <a:pt x="1968" y="187"/>
                  </a:lnTo>
                  <a:lnTo>
                    <a:pt x="1968" y="168"/>
                  </a:lnTo>
                  <a:lnTo>
                    <a:pt x="1983" y="153"/>
                  </a:lnTo>
                  <a:lnTo>
                    <a:pt x="2005" y="140"/>
                  </a:lnTo>
                  <a:lnTo>
                    <a:pt x="2030" y="125"/>
                  </a:lnTo>
                  <a:lnTo>
                    <a:pt x="2046" y="109"/>
                  </a:lnTo>
                  <a:lnTo>
                    <a:pt x="2049" y="97"/>
                  </a:lnTo>
                  <a:lnTo>
                    <a:pt x="2049" y="78"/>
                  </a:lnTo>
                  <a:lnTo>
                    <a:pt x="2049" y="59"/>
                  </a:lnTo>
                  <a:lnTo>
                    <a:pt x="2055" y="47"/>
                  </a:lnTo>
                  <a:lnTo>
                    <a:pt x="2071" y="40"/>
                  </a:lnTo>
                  <a:lnTo>
                    <a:pt x="2092" y="40"/>
                  </a:lnTo>
                  <a:lnTo>
                    <a:pt x="2114" y="40"/>
                  </a:lnTo>
                  <a:lnTo>
                    <a:pt x="2133" y="43"/>
                  </a:lnTo>
                  <a:lnTo>
                    <a:pt x="2155" y="50"/>
                  </a:lnTo>
                  <a:lnTo>
                    <a:pt x="2183" y="59"/>
                  </a:lnTo>
                  <a:lnTo>
                    <a:pt x="2202" y="75"/>
                  </a:lnTo>
                  <a:lnTo>
                    <a:pt x="2205" y="87"/>
                  </a:lnTo>
                  <a:lnTo>
                    <a:pt x="2202" y="106"/>
                  </a:lnTo>
                  <a:lnTo>
                    <a:pt x="2202" y="125"/>
                  </a:lnTo>
                  <a:lnTo>
                    <a:pt x="2208" y="137"/>
                  </a:lnTo>
                  <a:lnTo>
                    <a:pt x="2224" y="147"/>
                  </a:lnTo>
                  <a:lnTo>
                    <a:pt x="2245" y="153"/>
                  </a:lnTo>
                  <a:lnTo>
                    <a:pt x="2270" y="153"/>
                  </a:lnTo>
                  <a:lnTo>
                    <a:pt x="2286" y="147"/>
                  </a:lnTo>
                  <a:lnTo>
                    <a:pt x="2292" y="134"/>
                  </a:lnTo>
                  <a:lnTo>
                    <a:pt x="2295" y="118"/>
                  </a:lnTo>
                  <a:lnTo>
                    <a:pt x="2302" y="103"/>
                  </a:lnTo>
                  <a:lnTo>
                    <a:pt x="2308" y="93"/>
                  </a:lnTo>
                  <a:lnTo>
                    <a:pt x="2320" y="90"/>
                  </a:lnTo>
                  <a:lnTo>
                    <a:pt x="2339" y="90"/>
                  </a:lnTo>
                  <a:lnTo>
                    <a:pt x="2358" y="93"/>
                  </a:lnTo>
                  <a:lnTo>
                    <a:pt x="2370" y="93"/>
                  </a:lnTo>
                  <a:lnTo>
                    <a:pt x="2389" y="84"/>
                  </a:lnTo>
                  <a:lnTo>
                    <a:pt x="2408" y="72"/>
                  </a:lnTo>
                  <a:lnTo>
                    <a:pt x="2427" y="62"/>
                  </a:lnTo>
                  <a:lnTo>
                    <a:pt x="2448" y="59"/>
                  </a:lnTo>
                  <a:lnTo>
                    <a:pt x="2477" y="59"/>
                  </a:lnTo>
                  <a:lnTo>
                    <a:pt x="2505" y="59"/>
                  </a:lnTo>
                  <a:lnTo>
                    <a:pt x="2530" y="62"/>
                  </a:lnTo>
                  <a:lnTo>
                    <a:pt x="2536" y="65"/>
                  </a:lnTo>
                  <a:lnTo>
                    <a:pt x="2542" y="72"/>
                  </a:lnTo>
                  <a:lnTo>
                    <a:pt x="2548" y="78"/>
                  </a:lnTo>
                  <a:lnTo>
                    <a:pt x="2555" y="84"/>
                  </a:lnTo>
                  <a:lnTo>
                    <a:pt x="2558" y="87"/>
                  </a:lnTo>
                  <a:lnTo>
                    <a:pt x="2555" y="103"/>
                  </a:lnTo>
                  <a:lnTo>
                    <a:pt x="2545" y="115"/>
                  </a:lnTo>
                  <a:lnTo>
                    <a:pt x="2536" y="131"/>
                  </a:lnTo>
                  <a:lnTo>
                    <a:pt x="2530" y="143"/>
                  </a:lnTo>
                  <a:lnTo>
                    <a:pt x="2530" y="153"/>
                  </a:lnTo>
                  <a:lnTo>
                    <a:pt x="2527" y="162"/>
                  </a:lnTo>
                  <a:lnTo>
                    <a:pt x="2527" y="172"/>
                  </a:lnTo>
                  <a:lnTo>
                    <a:pt x="2530" y="181"/>
                  </a:lnTo>
                  <a:lnTo>
                    <a:pt x="2530" y="187"/>
                  </a:lnTo>
                  <a:lnTo>
                    <a:pt x="2536" y="193"/>
                  </a:lnTo>
                  <a:lnTo>
                    <a:pt x="2542" y="196"/>
                  </a:lnTo>
                  <a:lnTo>
                    <a:pt x="2548" y="200"/>
                  </a:lnTo>
                  <a:lnTo>
                    <a:pt x="2555" y="203"/>
                  </a:lnTo>
                  <a:lnTo>
                    <a:pt x="2561" y="203"/>
                  </a:lnTo>
                  <a:lnTo>
                    <a:pt x="2567" y="200"/>
                  </a:lnTo>
                  <a:lnTo>
                    <a:pt x="2573" y="193"/>
                  </a:lnTo>
                  <a:lnTo>
                    <a:pt x="2580" y="187"/>
                  </a:lnTo>
                  <a:lnTo>
                    <a:pt x="2583" y="181"/>
                  </a:lnTo>
                  <a:lnTo>
                    <a:pt x="2586" y="175"/>
                  </a:lnTo>
                  <a:lnTo>
                    <a:pt x="2589" y="168"/>
                  </a:lnTo>
                  <a:lnTo>
                    <a:pt x="2589" y="159"/>
                  </a:lnTo>
                  <a:lnTo>
                    <a:pt x="2589" y="153"/>
                  </a:lnTo>
                  <a:lnTo>
                    <a:pt x="2589" y="143"/>
                  </a:lnTo>
                  <a:lnTo>
                    <a:pt x="2589" y="134"/>
                  </a:lnTo>
                  <a:lnTo>
                    <a:pt x="2589" y="128"/>
                  </a:lnTo>
                  <a:lnTo>
                    <a:pt x="2595" y="122"/>
                  </a:lnTo>
                  <a:lnTo>
                    <a:pt x="2605" y="115"/>
                  </a:lnTo>
                  <a:lnTo>
                    <a:pt x="2617" y="112"/>
                  </a:lnTo>
                  <a:lnTo>
                    <a:pt x="2626" y="106"/>
                  </a:lnTo>
                  <a:lnTo>
                    <a:pt x="2633" y="100"/>
                  </a:lnTo>
                  <a:lnTo>
                    <a:pt x="2636" y="93"/>
                  </a:lnTo>
                  <a:lnTo>
                    <a:pt x="2639" y="84"/>
                  </a:lnTo>
                  <a:lnTo>
                    <a:pt x="2645" y="75"/>
                  </a:lnTo>
                  <a:lnTo>
                    <a:pt x="2648" y="62"/>
                  </a:lnTo>
                  <a:lnTo>
                    <a:pt x="2651" y="56"/>
                  </a:lnTo>
                  <a:lnTo>
                    <a:pt x="2664" y="37"/>
                  </a:lnTo>
                  <a:lnTo>
                    <a:pt x="2676" y="18"/>
                  </a:lnTo>
                  <a:lnTo>
                    <a:pt x="2692" y="3"/>
                  </a:lnTo>
                  <a:lnTo>
                    <a:pt x="2708" y="0"/>
                  </a:lnTo>
                  <a:lnTo>
                    <a:pt x="2726" y="3"/>
                  </a:lnTo>
                  <a:lnTo>
                    <a:pt x="2745" y="6"/>
                  </a:lnTo>
                  <a:lnTo>
                    <a:pt x="2758" y="12"/>
                  </a:lnTo>
                  <a:lnTo>
                    <a:pt x="2761" y="18"/>
                  </a:lnTo>
                  <a:lnTo>
                    <a:pt x="2761" y="25"/>
                  </a:lnTo>
                  <a:lnTo>
                    <a:pt x="2761" y="37"/>
                  </a:lnTo>
                  <a:lnTo>
                    <a:pt x="2761" y="47"/>
                  </a:lnTo>
                  <a:lnTo>
                    <a:pt x="2758" y="53"/>
                  </a:lnTo>
                  <a:lnTo>
                    <a:pt x="2758" y="62"/>
                  </a:lnTo>
                  <a:lnTo>
                    <a:pt x="2754" y="68"/>
                  </a:lnTo>
                  <a:lnTo>
                    <a:pt x="2751" y="78"/>
                  </a:lnTo>
                  <a:lnTo>
                    <a:pt x="2745" y="87"/>
                  </a:lnTo>
                  <a:lnTo>
                    <a:pt x="2742" y="97"/>
                  </a:lnTo>
                  <a:lnTo>
                    <a:pt x="2739" y="106"/>
                  </a:lnTo>
                  <a:lnTo>
                    <a:pt x="2736" y="115"/>
                  </a:lnTo>
                  <a:lnTo>
                    <a:pt x="2733" y="125"/>
                  </a:lnTo>
                  <a:lnTo>
                    <a:pt x="2726" y="137"/>
                  </a:lnTo>
                  <a:lnTo>
                    <a:pt x="2726" y="147"/>
                  </a:lnTo>
                  <a:lnTo>
                    <a:pt x="2723" y="156"/>
                  </a:lnTo>
                  <a:lnTo>
                    <a:pt x="2723" y="162"/>
                  </a:lnTo>
                  <a:lnTo>
                    <a:pt x="2726" y="172"/>
                  </a:lnTo>
                  <a:lnTo>
                    <a:pt x="2726" y="181"/>
                  </a:lnTo>
                  <a:lnTo>
                    <a:pt x="2729" y="187"/>
                  </a:lnTo>
                  <a:lnTo>
                    <a:pt x="2733" y="196"/>
                  </a:lnTo>
                  <a:lnTo>
                    <a:pt x="2736" y="200"/>
                  </a:lnTo>
                  <a:lnTo>
                    <a:pt x="2742" y="203"/>
                  </a:lnTo>
                  <a:lnTo>
                    <a:pt x="2748" y="203"/>
                  </a:lnTo>
                  <a:lnTo>
                    <a:pt x="2754" y="200"/>
                  </a:lnTo>
                  <a:lnTo>
                    <a:pt x="2761" y="196"/>
                  </a:lnTo>
                  <a:lnTo>
                    <a:pt x="2767" y="196"/>
                  </a:lnTo>
                  <a:lnTo>
                    <a:pt x="2779" y="184"/>
                  </a:lnTo>
                  <a:lnTo>
                    <a:pt x="2792" y="165"/>
                  </a:lnTo>
                  <a:lnTo>
                    <a:pt x="2808" y="147"/>
                  </a:lnTo>
                  <a:lnTo>
                    <a:pt x="2820" y="137"/>
                  </a:lnTo>
                  <a:lnTo>
                    <a:pt x="2842" y="137"/>
                  </a:lnTo>
                  <a:lnTo>
                    <a:pt x="2870" y="143"/>
                  </a:lnTo>
                  <a:lnTo>
                    <a:pt x="2886" y="153"/>
                  </a:lnTo>
                  <a:lnTo>
                    <a:pt x="2892" y="159"/>
                  </a:lnTo>
                  <a:lnTo>
                    <a:pt x="2892" y="168"/>
                  </a:lnTo>
                  <a:lnTo>
                    <a:pt x="2895" y="178"/>
                  </a:lnTo>
                  <a:lnTo>
                    <a:pt x="2895" y="187"/>
                  </a:lnTo>
                  <a:lnTo>
                    <a:pt x="2892" y="196"/>
                  </a:lnTo>
                  <a:lnTo>
                    <a:pt x="2889" y="203"/>
                  </a:lnTo>
                  <a:lnTo>
                    <a:pt x="2879" y="209"/>
                  </a:lnTo>
                  <a:lnTo>
                    <a:pt x="2864" y="212"/>
                  </a:lnTo>
                  <a:lnTo>
                    <a:pt x="2848" y="212"/>
                  </a:lnTo>
                  <a:lnTo>
                    <a:pt x="2839" y="218"/>
                  </a:lnTo>
                  <a:lnTo>
                    <a:pt x="2836" y="225"/>
                  </a:lnTo>
                  <a:lnTo>
                    <a:pt x="2836" y="231"/>
                  </a:lnTo>
                  <a:lnTo>
                    <a:pt x="2839" y="237"/>
                  </a:lnTo>
                  <a:lnTo>
                    <a:pt x="2839" y="246"/>
                  </a:lnTo>
                  <a:lnTo>
                    <a:pt x="2842" y="253"/>
                  </a:lnTo>
                  <a:lnTo>
                    <a:pt x="2845" y="256"/>
                  </a:lnTo>
                  <a:lnTo>
                    <a:pt x="2848" y="262"/>
                  </a:lnTo>
                  <a:lnTo>
                    <a:pt x="2854" y="268"/>
                  </a:lnTo>
                  <a:lnTo>
                    <a:pt x="2861" y="271"/>
                  </a:lnTo>
                  <a:lnTo>
                    <a:pt x="2882" y="278"/>
                  </a:lnTo>
                  <a:lnTo>
                    <a:pt x="2907" y="281"/>
                  </a:lnTo>
                  <a:lnTo>
                    <a:pt x="2929" y="281"/>
                  </a:lnTo>
                  <a:lnTo>
                    <a:pt x="2936" y="281"/>
                  </a:lnTo>
                  <a:lnTo>
                    <a:pt x="2945" y="281"/>
                  </a:lnTo>
                  <a:lnTo>
                    <a:pt x="2954" y="281"/>
                  </a:lnTo>
                  <a:lnTo>
                    <a:pt x="2961" y="284"/>
                  </a:lnTo>
                  <a:lnTo>
                    <a:pt x="2967" y="287"/>
                  </a:lnTo>
                  <a:lnTo>
                    <a:pt x="2973" y="300"/>
                  </a:lnTo>
                  <a:lnTo>
                    <a:pt x="2976" y="321"/>
                  </a:lnTo>
                  <a:lnTo>
                    <a:pt x="2976" y="340"/>
                  </a:lnTo>
                  <a:lnTo>
                    <a:pt x="2976" y="356"/>
                  </a:lnTo>
                  <a:lnTo>
                    <a:pt x="2973" y="374"/>
                  </a:lnTo>
                  <a:lnTo>
                    <a:pt x="2976" y="390"/>
                  </a:lnTo>
                  <a:lnTo>
                    <a:pt x="2979" y="412"/>
                  </a:lnTo>
                  <a:lnTo>
                    <a:pt x="2986" y="437"/>
                  </a:lnTo>
                  <a:lnTo>
                    <a:pt x="2995" y="456"/>
                  </a:lnTo>
                  <a:lnTo>
                    <a:pt x="3014" y="468"/>
                  </a:lnTo>
                  <a:lnTo>
                    <a:pt x="3039" y="474"/>
                  </a:lnTo>
                  <a:lnTo>
                    <a:pt x="3064" y="481"/>
                  </a:lnTo>
                  <a:lnTo>
                    <a:pt x="3085" y="490"/>
                  </a:lnTo>
                  <a:lnTo>
                    <a:pt x="3101" y="499"/>
                  </a:lnTo>
                  <a:lnTo>
                    <a:pt x="3104" y="506"/>
                  </a:lnTo>
                  <a:lnTo>
                    <a:pt x="3104" y="512"/>
                  </a:lnTo>
                  <a:lnTo>
                    <a:pt x="3104" y="521"/>
                  </a:lnTo>
                  <a:lnTo>
                    <a:pt x="3101" y="531"/>
                  </a:lnTo>
                  <a:lnTo>
                    <a:pt x="3101" y="537"/>
                  </a:lnTo>
                  <a:lnTo>
                    <a:pt x="3101" y="543"/>
                  </a:lnTo>
                  <a:lnTo>
                    <a:pt x="3098" y="568"/>
                  </a:lnTo>
                  <a:lnTo>
                    <a:pt x="3098" y="599"/>
                  </a:lnTo>
                  <a:lnTo>
                    <a:pt x="3101" y="624"/>
                  </a:lnTo>
                  <a:lnTo>
                    <a:pt x="3101" y="643"/>
                  </a:lnTo>
                  <a:lnTo>
                    <a:pt x="3101" y="668"/>
                  </a:lnTo>
                  <a:lnTo>
                    <a:pt x="3101" y="690"/>
                  </a:lnTo>
                  <a:lnTo>
                    <a:pt x="3110" y="709"/>
                  </a:lnTo>
                  <a:lnTo>
                    <a:pt x="3126" y="718"/>
                  </a:lnTo>
                  <a:lnTo>
                    <a:pt x="3148" y="727"/>
                  </a:lnTo>
                  <a:lnTo>
                    <a:pt x="3173" y="730"/>
                  </a:lnTo>
                  <a:lnTo>
                    <a:pt x="3195" y="737"/>
                  </a:lnTo>
                  <a:lnTo>
                    <a:pt x="3214" y="743"/>
                  </a:lnTo>
                  <a:lnTo>
                    <a:pt x="3232" y="755"/>
                  </a:lnTo>
                  <a:lnTo>
                    <a:pt x="3254" y="771"/>
                  </a:lnTo>
                  <a:lnTo>
                    <a:pt x="3270" y="787"/>
                  </a:lnTo>
                  <a:lnTo>
                    <a:pt x="3276" y="809"/>
                  </a:lnTo>
                  <a:lnTo>
                    <a:pt x="3276" y="837"/>
                  </a:lnTo>
                  <a:lnTo>
                    <a:pt x="3279" y="862"/>
                  </a:lnTo>
                  <a:lnTo>
                    <a:pt x="3276" y="877"/>
                  </a:lnTo>
                  <a:lnTo>
                    <a:pt x="3273" y="896"/>
                  </a:lnTo>
                  <a:lnTo>
                    <a:pt x="3273" y="915"/>
                  </a:lnTo>
                  <a:lnTo>
                    <a:pt x="3276" y="927"/>
                  </a:lnTo>
                  <a:lnTo>
                    <a:pt x="3292" y="930"/>
                  </a:lnTo>
                  <a:lnTo>
                    <a:pt x="3310" y="930"/>
                  </a:lnTo>
                  <a:lnTo>
                    <a:pt x="3332" y="927"/>
                  </a:lnTo>
                  <a:lnTo>
                    <a:pt x="3348" y="921"/>
                  </a:lnTo>
                  <a:lnTo>
                    <a:pt x="3367" y="908"/>
                  </a:lnTo>
                  <a:lnTo>
                    <a:pt x="3382" y="890"/>
                  </a:lnTo>
                  <a:lnTo>
                    <a:pt x="3398" y="871"/>
                  </a:lnTo>
                  <a:lnTo>
                    <a:pt x="3413" y="855"/>
                  </a:lnTo>
                  <a:lnTo>
                    <a:pt x="3432" y="846"/>
                  </a:lnTo>
                  <a:lnTo>
                    <a:pt x="3457" y="840"/>
                  </a:lnTo>
                  <a:lnTo>
                    <a:pt x="3479" y="833"/>
                  </a:lnTo>
                  <a:lnTo>
                    <a:pt x="3498" y="824"/>
                  </a:lnTo>
                  <a:lnTo>
                    <a:pt x="3507" y="809"/>
                  </a:lnTo>
                  <a:lnTo>
                    <a:pt x="3513" y="787"/>
                  </a:lnTo>
                  <a:lnTo>
                    <a:pt x="3520" y="765"/>
                  </a:lnTo>
                  <a:lnTo>
                    <a:pt x="3526" y="749"/>
                  </a:lnTo>
                  <a:lnTo>
                    <a:pt x="3535" y="743"/>
                  </a:lnTo>
                  <a:lnTo>
                    <a:pt x="3545" y="740"/>
                  </a:lnTo>
                  <a:lnTo>
                    <a:pt x="3554" y="734"/>
                  </a:lnTo>
                  <a:lnTo>
                    <a:pt x="3566" y="730"/>
                  </a:lnTo>
                  <a:lnTo>
                    <a:pt x="3576" y="727"/>
                  </a:lnTo>
                  <a:lnTo>
                    <a:pt x="3594" y="724"/>
                  </a:lnTo>
                  <a:lnTo>
                    <a:pt x="3619" y="724"/>
                  </a:lnTo>
                  <a:lnTo>
                    <a:pt x="3641" y="721"/>
                  </a:lnTo>
                  <a:lnTo>
                    <a:pt x="3660" y="715"/>
                  </a:lnTo>
                  <a:lnTo>
                    <a:pt x="3666" y="699"/>
                  </a:lnTo>
                  <a:lnTo>
                    <a:pt x="3669" y="677"/>
                  </a:lnTo>
                  <a:lnTo>
                    <a:pt x="3669" y="652"/>
                  </a:lnTo>
                  <a:lnTo>
                    <a:pt x="3673" y="627"/>
                  </a:lnTo>
                  <a:lnTo>
                    <a:pt x="3682" y="615"/>
                  </a:lnTo>
                  <a:lnTo>
                    <a:pt x="3698" y="609"/>
                  </a:lnTo>
                  <a:lnTo>
                    <a:pt x="3719" y="609"/>
                  </a:lnTo>
                  <a:lnTo>
                    <a:pt x="3741" y="615"/>
                  </a:lnTo>
                  <a:lnTo>
                    <a:pt x="3760" y="618"/>
                  </a:lnTo>
                  <a:lnTo>
                    <a:pt x="3772" y="624"/>
                  </a:lnTo>
                  <a:lnTo>
                    <a:pt x="3791" y="631"/>
                  </a:lnTo>
                  <a:lnTo>
                    <a:pt x="3807" y="640"/>
                  </a:lnTo>
                  <a:lnTo>
                    <a:pt x="3822" y="640"/>
                  </a:lnTo>
                  <a:lnTo>
                    <a:pt x="3829" y="637"/>
                  </a:lnTo>
                  <a:lnTo>
                    <a:pt x="3838" y="631"/>
                  </a:lnTo>
                  <a:lnTo>
                    <a:pt x="3844" y="621"/>
                  </a:lnTo>
                  <a:lnTo>
                    <a:pt x="3854" y="615"/>
                  </a:lnTo>
                  <a:lnTo>
                    <a:pt x="3857" y="606"/>
                  </a:lnTo>
                  <a:lnTo>
                    <a:pt x="3860" y="590"/>
                  </a:lnTo>
                  <a:lnTo>
                    <a:pt x="3863" y="568"/>
                  </a:lnTo>
                  <a:lnTo>
                    <a:pt x="3869" y="549"/>
                  </a:lnTo>
                  <a:lnTo>
                    <a:pt x="3872" y="546"/>
                  </a:lnTo>
                  <a:lnTo>
                    <a:pt x="3882" y="540"/>
                  </a:lnTo>
                  <a:lnTo>
                    <a:pt x="3891" y="537"/>
                  </a:lnTo>
                  <a:lnTo>
                    <a:pt x="3900" y="531"/>
                  </a:lnTo>
                  <a:lnTo>
                    <a:pt x="3910" y="531"/>
                  </a:lnTo>
                  <a:lnTo>
                    <a:pt x="3916" y="531"/>
                  </a:lnTo>
                  <a:lnTo>
                    <a:pt x="3925" y="531"/>
                  </a:lnTo>
                  <a:lnTo>
                    <a:pt x="3935" y="534"/>
                  </a:lnTo>
                  <a:lnTo>
                    <a:pt x="3944" y="540"/>
                  </a:lnTo>
                  <a:lnTo>
                    <a:pt x="3950" y="546"/>
                  </a:lnTo>
                  <a:lnTo>
                    <a:pt x="3960" y="552"/>
                  </a:lnTo>
                  <a:lnTo>
                    <a:pt x="3963" y="559"/>
                  </a:lnTo>
                  <a:lnTo>
                    <a:pt x="3969" y="577"/>
                  </a:lnTo>
                  <a:lnTo>
                    <a:pt x="3969" y="599"/>
                  </a:lnTo>
                  <a:lnTo>
                    <a:pt x="3963" y="618"/>
                  </a:lnTo>
                  <a:lnTo>
                    <a:pt x="3957" y="621"/>
                  </a:lnTo>
                  <a:lnTo>
                    <a:pt x="3950" y="627"/>
                  </a:lnTo>
                  <a:lnTo>
                    <a:pt x="3941" y="631"/>
                  </a:lnTo>
                  <a:lnTo>
                    <a:pt x="3932" y="634"/>
                  </a:lnTo>
                  <a:lnTo>
                    <a:pt x="3922" y="637"/>
                  </a:lnTo>
                  <a:lnTo>
                    <a:pt x="3916" y="640"/>
                  </a:lnTo>
                  <a:lnTo>
                    <a:pt x="3913" y="646"/>
                  </a:lnTo>
                  <a:lnTo>
                    <a:pt x="3910" y="652"/>
                  </a:lnTo>
                  <a:lnTo>
                    <a:pt x="3913" y="662"/>
                  </a:lnTo>
                  <a:lnTo>
                    <a:pt x="3916" y="671"/>
                  </a:lnTo>
                  <a:lnTo>
                    <a:pt x="3919" y="680"/>
                  </a:lnTo>
                  <a:lnTo>
                    <a:pt x="3925" y="687"/>
                  </a:lnTo>
                  <a:lnTo>
                    <a:pt x="3944" y="696"/>
                  </a:lnTo>
                  <a:lnTo>
                    <a:pt x="3972" y="699"/>
                  </a:lnTo>
                  <a:lnTo>
                    <a:pt x="3994" y="696"/>
                  </a:lnTo>
                  <a:lnTo>
                    <a:pt x="4000" y="693"/>
                  </a:lnTo>
                  <a:lnTo>
                    <a:pt x="4007" y="687"/>
                  </a:lnTo>
                  <a:lnTo>
                    <a:pt x="4013" y="680"/>
                  </a:lnTo>
                  <a:lnTo>
                    <a:pt x="4019" y="671"/>
                  </a:lnTo>
                  <a:lnTo>
                    <a:pt x="4029" y="668"/>
                  </a:lnTo>
                  <a:lnTo>
                    <a:pt x="4032" y="668"/>
                  </a:lnTo>
                  <a:lnTo>
                    <a:pt x="4038" y="671"/>
                  </a:lnTo>
                  <a:lnTo>
                    <a:pt x="4041" y="677"/>
                  </a:lnTo>
                  <a:lnTo>
                    <a:pt x="4044" y="684"/>
                  </a:lnTo>
                  <a:lnTo>
                    <a:pt x="4044" y="693"/>
                  </a:lnTo>
                  <a:lnTo>
                    <a:pt x="4047" y="699"/>
                  </a:lnTo>
                  <a:lnTo>
                    <a:pt x="4047" y="705"/>
                  </a:lnTo>
                  <a:lnTo>
                    <a:pt x="4050" y="712"/>
                  </a:lnTo>
                  <a:lnTo>
                    <a:pt x="4054" y="721"/>
                  </a:lnTo>
                  <a:lnTo>
                    <a:pt x="4057" y="730"/>
                  </a:lnTo>
                  <a:lnTo>
                    <a:pt x="4060" y="740"/>
                  </a:lnTo>
                  <a:lnTo>
                    <a:pt x="4063" y="746"/>
                  </a:lnTo>
                  <a:lnTo>
                    <a:pt x="4066" y="752"/>
                  </a:lnTo>
                  <a:lnTo>
                    <a:pt x="4085" y="755"/>
                  </a:lnTo>
                  <a:lnTo>
                    <a:pt x="4107" y="759"/>
                  </a:lnTo>
                  <a:lnTo>
                    <a:pt x="4125" y="755"/>
                  </a:lnTo>
                  <a:lnTo>
                    <a:pt x="4135" y="749"/>
                  </a:lnTo>
                  <a:lnTo>
                    <a:pt x="4147" y="746"/>
                  </a:lnTo>
                  <a:lnTo>
                    <a:pt x="4157" y="740"/>
                  </a:lnTo>
                  <a:lnTo>
                    <a:pt x="4166" y="730"/>
                  </a:lnTo>
                  <a:lnTo>
                    <a:pt x="4172" y="724"/>
                  </a:lnTo>
                  <a:lnTo>
                    <a:pt x="4178" y="712"/>
                  </a:lnTo>
                  <a:lnTo>
                    <a:pt x="4178" y="693"/>
                  </a:lnTo>
                  <a:lnTo>
                    <a:pt x="4182" y="674"/>
                  </a:lnTo>
                  <a:lnTo>
                    <a:pt x="4185" y="662"/>
                  </a:lnTo>
                  <a:lnTo>
                    <a:pt x="4188" y="656"/>
                  </a:lnTo>
                  <a:lnTo>
                    <a:pt x="4194" y="652"/>
                  </a:lnTo>
                  <a:lnTo>
                    <a:pt x="4203" y="646"/>
                  </a:lnTo>
                  <a:lnTo>
                    <a:pt x="4210" y="643"/>
                  </a:lnTo>
                  <a:lnTo>
                    <a:pt x="4216" y="640"/>
                  </a:lnTo>
                  <a:lnTo>
                    <a:pt x="4241" y="637"/>
                  </a:lnTo>
                  <a:lnTo>
                    <a:pt x="4269" y="637"/>
                  </a:lnTo>
                  <a:lnTo>
                    <a:pt x="4291" y="640"/>
                  </a:lnTo>
                  <a:lnTo>
                    <a:pt x="4310" y="646"/>
                  </a:lnTo>
                  <a:lnTo>
                    <a:pt x="4328" y="656"/>
                  </a:lnTo>
                  <a:lnTo>
                    <a:pt x="4347" y="662"/>
                  </a:lnTo>
                  <a:lnTo>
                    <a:pt x="4366" y="665"/>
                  </a:lnTo>
                  <a:lnTo>
                    <a:pt x="4388" y="656"/>
                  </a:lnTo>
                  <a:lnTo>
                    <a:pt x="4406" y="637"/>
                  </a:lnTo>
                  <a:lnTo>
                    <a:pt x="4422" y="618"/>
                  </a:lnTo>
                  <a:lnTo>
                    <a:pt x="4422" y="606"/>
                  </a:lnTo>
                  <a:lnTo>
                    <a:pt x="4422" y="590"/>
                  </a:lnTo>
                  <a:lnTo>
                    <a:pt x="4419" y="574"/>
                  </a:lnTo>
                  <a:lnTo>
                    <a:pt x="4422" y="562"/>
                  </a:lnTo>
                  <a:lnTo>
                    <a:pt x="4438" y="549"/>
                  </a:lnTo>
                  <a:lnTo>
                    <a:pt x="4463" y="540"/>
                  </a:lnTo>
                  <a:lnTo>
                    <a:pt x="4488" y="534"/>
                  </a:lnTo>
                  <a:lnTo>
                    <a:pt x="4509" y="531"/>
                  </a:lnTo>
                  <a:lnTo>
                    <a:pt x="4528" y="534"/>
                  </a:lnTo>
                  <a:lnTo>
                    <a:pt x="4547" y="540"/>
                  </a:lnTo>
                  <a:lnTo>
                    <a:pt x="4569" y="546"/>
                  </a:lnTo>
                  <a:lnTo>
                    <a:pt x="4584" y="546"/>
                  </a:lnTo>
                  <a:lnTo>
                    <a:pt x="4591" y="543"/>
                  </a:lnTo>
                  <a:lnTo>
                    <a:pt x="4594" y="537"/>
                  </a:lnTo>
                  <a:lnTo>
                    <a:pt x="4597" y="527"/>
                  </a:lnTo>
                  <a:lnTo>
                    <a:pt x="4603" y="521"/>
                  </a:lnTo>
                  <a:lnTo>
                    <a:pt x="4606" y="512"/>
                  </a:lnTo>
                  <a:lnTo>
                    <a:pt x="4609" y="506"/>
                  </a:lnTo>
                  <a:lnTo>
                    <a:pt x="4616" y="502"/>
                  </a:lnTo>
                  <a:lnTo>
                    <a:pt x="4634" y="502"/>
                  </a:lnTo>
                  <a:lnTo>
                    <a:pt x="4653" y="509"/>
                  </a:lnTo>
                  <a:lnTo>
                    <a:pt x="4672" y="521"/>
                  </a:lnTo>
                  <a:lnTo>
                    <a:pt x="4684" y="534"/>
                  </a:lnTo>
                  <a:lnTo>
                    <a:pt x="4687" y="540"/>
                  </a:lnTo>
                  <a:lnTo>
                    <a:pt x="4684" y="549"/>
                  </a:lnTo>
                  <a:lnTo>
                    <a:pt x="4684" y="556"/>
                  </a:lnTo>
                  <a:lnTo>
                    <a:pt x="4681" y="565"/>
                  </a:lnTo>
                  <a:lnTo>
                    <a:pt x="4678" y="574"/>
                  </a:lnTo>
                  <a:lnTo>
                    <a:pt x="4672" y="581"/>
                  </a:lnTo>
                  <a:lnTo>
                    <a:pt x="4669" y="587"/>
                  </a:lnTo>
                  <a:lnTo>
                    <a:pt x="4659" y="596"/>
                  </a:lnTo>
                  <a:lnTo>
                    <a:pt x="4653" y="602"/>
                  </a:lnTo>
                  <a:lnTo>
                    <a:pt x="4647" y="612"/>
                  </a:lnTo>
                  <a:lnTo>
                    <a:pt x="4641" y="618"/>
                  </a:lnTo>
                  <a:lnTo>
                    <a:pt x="4634" y="640"/>
                  </a:lnTo>
                  <a:lnTo>
                    <a:pt x="4628" y="665"/>
                  </a:lnTo>
                  <a:lnTo>
                    <a:pt x="4631" y="690"/>
                  </a:lnTo>
                  <a:lnTo>
                    <a:pt x="4634" y="696"/>
                  </a:lnTo>
                  <a:lnTo>
                    <a:pt x="4641" y="702"/>
                  </a:lnTo>
                  <a:lnTo>
                    <a:pt x="4650" y="709"/>
                  </a:lnTo>
                  <a:lnTo>
                    <a:pt x="4656" y="712"/>
                  </a:lnTo>
                  <a:lnTo>
                    <a:pt x="4662" y="718"/>
                  </a:lnTo>
                  <a:lnTo>
                    <a:pt x="4694" y="730"/>
                  </a:lnTo>
                  <a:lnTo>
                    <a:pt x="4734" y="743"/>
                  </a:lnTo>
                  <a:lnTo>
                    <a:pt x="4769" y="749"/>
                  </a:lnTo>
                  <a:lnTo>
                    <a:pt x="4787" y="752"/>
                  </a:lnTo>
                  <a:lnTo>
                    <a:pt x="4812" y="752"/>
                  </a:lnTo>
                  <a:lnTo>
                    <a:pt x="4831" y="749"/>
                  </a:lnTo>
                  <a:lnTo>
                    <a:pt x="4865" y="743"/>
                  </a:lnTo>
                  <a:lnTo>
                    <a:pt x="4903" y="737"/>
                  </a:lnTo>
                  <a:lnTo>
                    <a:pt x="4937" y="730"/>
                  </a:lnTo>
                  <a:lnTo>
                    <a:pt x="4959" y="730"/>
                  </a:lnTo>
                  <a:lnTo>
                    <a:pt x="4984" y="734"/>
                  </a:lnTo>
                  <a:lnTo>
                    <a:pt x="5006" y="734"/>
                  </a:lnTo>
                  <a:lnTo>
                    <a:pt x="5022" y="730"/>
                  </a:lnTo>
                  <a:lnTo>
                    <a:pt x="5037" y="724"/>
                  </a:lnTo>
                  <a:lnTo>
                    <a:pt x="5056" y="715"/>
                  </a:lnTo>
                  <a:lnTo>
                    <a:pt x="5062" y="743"/>
                  </a:lnTo>
                  <a:lnTo>
                    <a:pt x="5075" y="774"/>
                  </a:lnTo>
                  <a:lnTo>
                    <a:pt x="5084" y="802"/>
                  </a:lnTo>
                  <a:lnTo>
                    <a:pt x="5090" y="827"/>
                  </a:lnTo>
                  <a:lnTo>
                    <a:pt x="5090" y="849"/>
                  </a:lnTo>
                  <a:lnTo>
                    <a:pt x="5090" y="880"/>
                  </a:lnTo>
                  <a:lnTo>
                    <a:pt x="5087" y="908"/>
                  </a:lnTo>
                  <a:lnTo>
                    <a:pt x="5090" y="930"/>
                  </a:lnTo>
                  <a:lnTo>
                    <a:pt x="5103" y="955"/>
                  </a:lnTo>
                  <a:lnTo>
                    <a:pt x="5125" y="983"/>
                  </a:lnTo>
                  <a:lnTo>
                    <a:pt x="5143" y="1011"/>
                  </a:lnTo>
                  <a:lnTo>
                    <a:pt x="5159" y="1036"/>
                  </a:lnTo>
                  <a:lnTo>
                    <a:pt x="5171" y="1058"/>
                  </a:lnTo>
                  <a:lnTo>
                    <a:pt x="5184" y="1086"/>
                  </a:lnTo>
                  <a:lnTo>
                    <a:pt x="5196" y="1105"/>
                  </a:lnTo>
                  <a:lnTo>
                    <a:pt x="5221" y="1121"/>
                  </a:lnTo>
                  <a:lnTo>
                    <a:pt x="5256" y="1133"/>
                  </a:lnTo>
                  <a:lnTo>
                    <a:pt x="5287" y="1139"/>
                  </a:lnTo>
                  <a:lnTo>
                    <a:pt x="5306" y="1146"/>
                  </a:lnTo>
                  <a:lnTo>
                    <a:pt x="5328" y="1152"/>
                  </a:lnTo>
                  <a:lnTo>
                    <a:pt x="5349" y="1155"/>
                  </a:lnTo>
                  <a:lnTo>
                    <a:pt x="5368" y="1155"/>
                  </a:lnTo>
                  <a:lnTo>
                    <a:pt x="5374" y="1152"/>
                  </a:lnTo>
                  <a:lnTo>
                    <a:pt x="5381" y="1149"/>
                  </a:lnTo>
                  <a:lnTo>
                    <a:pt x="5387" y="1143"/>
                  </a:lnTo>
                  <a:lnTo>
                    <a:pt x="5390" y="1139"/>
                  </a:lnTo>
                  <a:lnTo>
                    <a:pt x="5393" y="1133"/>
                  </a:lnTo>
                  <a:lnTo>
                    <a:pt x="5396" y="1124"/>
                  </a:lnTo>
                  <a:lnTo>
                    <a:pt x="5399" y="1115"/>
                  </a:lnTo>
                  <a:lnTo>
                    <a:pt x="5403" y="1105"/>
                  </a:lnTo>
                  <a:lnTo>
                    <a:pt x="5424" y="1086"/>
                  </a:lnTo>
                  <a:lnTo>
                    <a:pt x="5449" y="1068"/>
                  </a:lnTo>
                  <a:lnTo>
                    <a:pt x="5474" y="1055"/>
                  </a:lnTo>
                  <a:lnTo>
                    <a:pt x="5481" y="1052"/>
                  </a:lnTo>
                  <a:lnTo>
                    <a:pt x="5490" y="1052"/>
                  </a:lnTo>
                  <a:lnTo>
                    <a:pt x="5499" y="1052"/>
                  </a:lnTo>
                  <a:lnTo>
                    <a:pt x="5509" y="1052"/>
                  </a:lnTo>
                  <a:lnTo>
                    <a:pt x="5515" y="1052"/>
                  </a:lnTo>
                  <a:lnTo>
                    <a:pt x="5521" y="1052"/>
                  </a:lnTo>
                  <a:lnTo>
                    <a:pt x="5534" y="1036"/>
                  </a:lnTo>
                  <a:lnTo>
                    <a:pt x="5546" y="1015"/>
                  </a:lnTo>
                  <a:lnTo>
                    <a:pt x="5556" y="996"/>
                  </a:lnTo>
                  <a:lnTo>
                    <a:pt x="5562" y="993"/>
                  </a:lnTo>
                  <a:lnTo>
                    <a:pt x="5568" y="986"/>
                  </a:lnTo>
                  <a:lnTo>
                    <a:pt x="5574" y="983"/>
                  </a:lnTo>
                  <a:lnTo>
                    <a:pt x="5581" y="980"/>
                  </a:lnTo>
                  <a:lnTo>
                    <a:pt x="5587" y="980"/>
                  </a:lnTo>
                  <a:lnTo>
                    <a:pt x="5593" y="983"/>
                  </a:lnTo>
                  <a:lnTo>
                    <a:pt x="5602" y="990"/>
                  </a:lnTo>
                  <a:lnTo>
                    <a:pt x="5609" y="996"/>
                  </a:lnTo>
                  <a:lnTo>
                    <a:pt x="5615" y="1005"/>
                  </a:lnTo>
                  <a:lnTo>
                    <a:pt x="5624" y="1011"/>
                  </a:lnTo>
                  <a:lnTo>
                    <a:pt x="5630" y="1015"/>
                  </a:lnTo>
                  <a:lnTo>
                    <a:pt x="5652" y="1018"/>
                  </a:lnTo>
                  <a:lnTo>
                    <a:pt x="5677" y="1018"/>
                  </a:lnTo>
                  <a:lnTo>
                    <a:pt x="5705" y="1015"/>
                  </a:lnTo>
                  <a:lnTo>
                    <a:pt x="5727" y="1015"/>
                  </a:lnTo>
                  <a:lnTo>
                    <a:pt x="5752" y="1027"/>
                  </a:lnTo>
                  <a:lnTo>
                    <a:pt x="5780" y="1049"/>
                  </a:lnTo>
                  <a:lnTo>
                    <a:pt x="5808" y="1068"/>
                  </a:lnTo>
                  <a:lnTo>
                    <a:pt x="5830" y="1083"/>
                  </a:lnTo>
                  <a:lnTo>
                    <a:pt x="5840" y="1086"/>
                  </a:lnTo>
                  <a:lnTo>
                    <a:pt x="5852" y="1093"/>
                  </a:lnTo>
                  <a:lnTo>
                    <a:pt x="5840" y="1124"/>
                  </a:lnTo>
                  <a:lnTo>
                    <a:pt x="5824" y="1155"/>
                  </a:lnTo>
                  <a:lnTo>
                    <a:pt x="5815" y="1180"/>
                  </a:lnTo>
                  <a:lnTo>
                    <a:pt x="5812" y="1214"/>
                  </a:lnTo>
                  <a:lnTo>
                    <a:pt x="5812" y="1255"/>
                  </a:lnTo>
                  <a:lnTo>
                    <a:pt x="5812" y="1296"/>
                  </a:lnTo>
                  <a:lnTo>
                    <a:pt x="5815" y="1330"/>
                  </a:lnTo>
                  <a:lnTo>
                    <a:pt x="5824" y="1355"/>
                  </a:lnTo>
                  <a:lnTo>
                    <a:pt x="5837" y="1386"/>
                  </a:lnTo>
                  <a:lnTo>
                    <a:pt x="5846" y="1411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1" name="Freeform 41"/>
            <p:cNvSpPr>
              <a:spLocks/>
            </p:cNvSpPr>
            <p:nvPr/>
          </p:nvSpPr>
          <p:spPr bwMode="auto">
            <a:xfrm>
              <a:off x="19037301" y="-17900650"/>
              <a:ext cx="6435725" cy="4268788"/>
            </a:xfrm>
            <a:custGeom>
              <a:avLst/>
              <a:gdLst>
                <a:gd name="T0" fmla="*/ 3951 w 4054"/>
                <a:gd name="T1" fmla="*/ 2068 h 2689"/>
                <a:gd name="T2" fmla="*/ 3913 w 4054"/>
                <a:gd name="T3" fmla="*/ 2239 h 2689"/>
                <a:gd name="T4" fmla="*/ 3979 w 4054"/>
                <a:gd name="T5" fmla="*/ 2320 h 2689"/>
                <a:gd name="T6" fmla="*/ 4032 w 4054"/>
                <a:gd name="T7" fmla="*/ 2417 h 2689"/>
                <a:gd name="T8" fmla="*/ 3935 w 4054"/>
                <a:gd name="T9" fmla="*/ 2511 h 2689"/>
                <a:gd name="T10" fmla="*/ 3957 w 4054"/>
                <a:gd name="T11" fmla="*/ 2680 h 2689"/>
                <a:gd name="T12" fmla="*/ 3729 w 4054"/>
                <a:gd name="T13" fmla="*/ 2580 h 2689"/>
                <a:gd name="T14" fmla="*/ 3541 w 4054"/>
                <a:gd name="T15" fmla="*/ 2558 h 2689"/>
                <a:gd name="T16" fmla="*/ 3354 w 4054"/>
                <a:gd name="T17" fmla="*/ 2483 h 2689"/>
                <a:gd name="T18" fmla="*/ 3051 w 4054"/>
                <a:gd name="T19" fmla="*/ 2520 h 2689"/>
                <a:gd name="T20" fmla="*/ 2920 w 4054"/>
                <a:gd name="T21" fmla="*/ 2617 h 2689"/>
                <a:gd name="T22" fmla="*/ 2745 w 4054"/>
                <a:gd name="T23" fmla="*/ 2598 h 2689"/>
                <a:gd name="T24" fmla="*/ 2533 w 4054"/>
                <a:gd name="T25" fmla="*/ 2561 h 2689"/>
                <a:gd name="T26" fmla="*/ 2274 w 4054"/>
                <a:gd name="T27" fmla="*/ 2473 h 2689"/>
                <a:gd name="T28" fmla="*/ 2136 w 4054"/>
                <a:gd name="T29" fmla="*/ 2558 h 2689"/>
                <a:gd name="T30" fmla="*/ 1993 w 4054"/>
                <a:gd name="T31" fmla="*/ 2605 h 2689"/>
                <a:gd name="T32" fmla="*/ 1936 w 4054"/>
                <a:gd name="T33" fmla="*/ 2467 h 2689"/>
                <a:gd name="T34" fmla="*/ 1846 w 4054"/>
                <a:gd name="T35" fmla="*/ 2533 h 2689"/>
                <a:gd name="T36" fmla="*/ 1824 w 4054"/>
                <a:gd name="T37" fmla="*/ 2445 h 2689"/>
                <a:gd name="T38" fmla="*/ 1727 w 4054"/>
                <a:gd name="T39" fmla="*/ 2361 h 2689"/>
                <a:gd name="T40" fmla="*/ 1637 w 4054"/>
                <a:gd name="T41" fmla="*/ 2408 h 2689"/>
                <a:gd name="T42" fmla="*/ 1452 w 4054"/>
                <a:gd name="T43" fmla="*/ 2339 h 2689"/>
                <a:gd name="T44" fmla="*/ 1296 w 4054"/>
                <a:gd name="T45" fmla="*/ 2433 h 2689"/>
                <a:gd name="T46" fmla="*/ 1296 w 4054"/>
                <a:gd name="T47" fmla="*/ 2258 h 2689"/>
                <a:gd name="T48" fmla="*/ 1374 w 4054"/>
                <a:gd name="T49" fmla="*/ 2189 h 2689"/>
                <a:gd name="T50" fmla="*/ 1203 w 4054"/>
                <a:gd name="T51" fmla="*/ 2102 h 2689"/>
                <a:gd name="T52" fmla="*/ 937 w 4054"/>
                <a:gd name="T53" fmla="*/ 2133 h 2689"/>
                <a:gd name="T54" fmla="*/ 747 w 4054"/>
                <a:gd name="T55" fmla="*/ 2071 h 2689"/>
                <a:gd name="T56" fmla="*/ 650 w 4054"/>
                <a:gd name="T57" fmla="*/ 1918 h 2689"/>
                <a:gd name="T58" fmla="*/ 553 w 4054"/>
                <a:gd name="T59" fmla="*/ 1939 h 2689"/>
                <a:gd name="T60" fmla="*/ 425 w 4054"/>
                <a:gd name="T61" fmla="*/ 1780 h 2689"/>
                <a:gd name="T62" fmla="*/ 222 w 4054"/>
                <a:gd name="T63" fmla="*/ 1827 h 2689"/>
                <a:gd name="T64" fmla="*/ 44 w 4054"/>
                <a:gd name="T65" fmla="*/ 1733 h 2689"/>
                <a:gd name="T66" fmla="*/ 32 w 4054"/>
                <a:gd name="T67" fmla="*/ 1499 h 2689"/>
                <a:gd name="T68" fmla="*/ 41 w 4054"/>
                <a:gd name="T69" fmla="*/ 1231 h 2689"/>
                <a:gd name="T70" fmla="*/ 32 w 4054"/>
                <a:gd name="T71" fmla="*/ 853 h 2689"/>
                <a:gd name="T72" fmla="*/ 66 w 4054"/>
                <a:gd name="T73" fmla="*/ 556 h 2689"/>
                <a:gd name="T74" fmla="*/ 281 w 4054"/>
                <a:gd name="T75" fmla="*/ 372 h 2689"/>
                <a:gd name="T76" fmla="*/ 665 w 4054"/>
                <a:gd name="T77" fmla="*/ 244 h 2689"/>
                <a:gd name="T78" fmla="*/ 1143 w 4054"/>
                <a:gd name="T79" fmla="*/ 125 h 2689"/>
                <a:gd name="T80" fmla="*/ 1474 w 4054"/>
                <a:gd name="T81" fmla="*/ 0 h 2689"/>
                <a:gd name="T82" fmla="*/ 1555 w 4054"/>
                <a:gd name="T83" fmla="*/ 228 h 2689"/>
                <a:gd name="T84" fmla="*/ 1587 w 4054"/>
                <a:gd name="T85" fmla="*/ 525 h 2689"/>
                <a:gd name="T86" fmla="*/ 1740 w 4054"/>
                <a:gd name="T87" fmla="*/ 712 h 2689"/>
                <a:gd name="T88" fmla="*/ 1852 w 4054"/>
                <a:gd name="T89" fmla="*/ 843 h 2689"/>
                <a:gd name="T90" fmla="*/ 2036 w 4054"/>
                <a:gd name="T91" fmla="*/ 903 h 2689"/>
                <a:gd name="T92" fmla="*/ 2296 w 4054"/>
                <a:gd name="T93" fmla="*/ 731 h 2689"/>
                <a:gd name="T94" fmla="*/ 2480 w 4054"/>
                <a:gd name="T95" fmla="*/ 900 h 2689"/>
                <a:gd name="T96" fmla="*/ 2552 w 4054"/>
                <a:gd name="T97" fmla="*/ 1031 h 2689"/>
                <a:gd name="T98" fmla="*/ 2614 w 4054"/>
                <a:gd name="T99" fmla="*/ 1331 h 2689"/>
                <a:gd name="T100" fmla="*/ 2833 w 4054"/>
                <a:gd name="T101" fmla="*/ 1384 h 2689"/>
                <a:gd name="T102" fmla="*/ 2995 w 4054"/>
                <a:gd name="T103" fmla="*/ 1406 h 2689"/>
                <a:gd name="T104" fmla="*/ 3201 w 4054"/>
                <a:gd name="T105" fmla="*/ 1559 h 2689"/>
                <a:gd name="T106" fmla="*/ 3182 w 4054"/>
                <a:gd name="T107" fmla="*/ 1849 h 2689"/>
                <a:gd name="T108" fmla="*/ 3298 w 4054"/>
                <a:gd name="T109" fmla="*/ 1746 h 2689"/>
                <a:gd name="T110" fmla="*/ 3457 w 4054"/>
                <a:gd name="T111" fmla="*/ 1771 h 2689"/>
                <a:gd name="T112" fmla="*/ 3601 w 4054"/>
                <a:gd name="T113" fmla="*/ 1827 h 2689"/>
                <a:gd name="T114" fmla="*/ 3779 w 4054"/>
                <a:gd name="T115" fmla="*/ 1771 h 2689"/>
                <a:gd name="T116" fmla="*/ 3891 w 4054"/>
                <a:gd name="T117" fmla="*/ 1921 h 2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54" h="2689">
                  <a:moveTo>
                    <a:pt x="4047" y="1943"/>
                  </a:moveTo>
                  <a:lnTo>
                    <a:pt x="4054" y="1961"/>
                  </a:lnTo>
                  <a:lnTo>
                    <a:pt x="4054" y="1986"/>
                  </a:lnTo>
                  <a:lnTo>
                    <a:pt x="4050" y="2008"/>
                  </a:lnTo>
                  <a:lnTo>
                    <a:pt x="4044" y="2018"/>
                  </a:lnTo>
                  <a:lnTo>
                    <a:pt x="4035" y="2027"/>
                  </a:lnTo>
                  <a:lnTo>
                    <a:pt x="4026" y="2036"/>
                  </a:lnTo>
                  <a:lnTo>
                    <a:pt x="4013" y="2043"/>
                  </a:lnTo>
                  <a:lnTo>
                    <a:pt x="4007" y="2049"/>
                  </a:lnTo>
                  <a:lnTo>
                    <a:pt x="3988" y="2055"/>
                  </a:lnTo>
                  <a:lnTo>
                    <a:pt x="3966" y="2058"/>
                  </a:lnTo>
                  <a:lnTo>
                    <a:pt x="3951" y="2068"/>
                  </a:lnTo>
                  <a:lnTo>
                    <a:pt x="3947" y="2083"/>
                  </a:lnTo>
                  <a:lnTo>
                    <a:pt x="3947" y="2102"/>
                  </a:lnTo>
                  <a:lnTo>
                    <a:pt x="3951" y="2124"/>
                  </a:lnTo>
                  <a:lnTo>
                    <a:pt x="3951" y="2139"/>
                  </a:lnTo>
                  <a:lnTo>
                    <a:pt x="3947" y="2149"/>
                  </a:lnTo>
                  <a:lnTo>
                    <a:pt x="3941" y="2155"/>
                  </a:lnTo>
                  <a:lnTo>
                    <a:pt x="3932" y="2164"/>
                  </a:lnTo>
                  <a:lnTo>
                    <a:pt x="3926" y="2174"/>
                  </a:lnTo>
                  <a:lnTo>
                    <a:pt x="3919" y="2183"/>
                  </a:lnTo>
                  <a:lnTo>
                    <a:pt x="3916" y="2189"/>
                  </a:lnTo>
                  <a:lnTo>
                    <a:pt x="3913" y="2211"/>
                  </a:lnTo>
                  <a:lnTo>
                    <a:pt x="3913" y="2239"/>
                  </a:lnTo>
                  <a:lnTo>
                    <a:pt x="3916" y="2267"/>
                  </a:lnTo>
                  <a:lnTo>
                    <a:pt x="3922" y="2289"/>
                  </a:lnTo>
                  <a:lnTo>
                    <a:pt x="3929" y="2292"/>
                  </a:lnTo>
                  <a:lnTo>
                    <a:pt x="3935" y="2292"/>
                  </a:lnTo>
                  <a:lnTo>
                    <a:pt x="3944" y="2295"/>
                  </a:lnTo>
                  <a:lnTo>
                    <a:pt x="3951" y="2295"/>
                  </a:lnTo>
                  <a:lnTo>
                    <a:pt x="3960" y="2295"/>
                  </a:lnTo>
                  <a:lnTo>
                    <a:pt x="3966" y="2299"/>
                  </a:lnTo>
                  <a:lnTo>
                    <a:pt x="3972" y="2302"/>
                  </a:lnTo>
                  <a:lnTo>
                    <a:pt x="3976" y="2305"/>
                  </a:lnTo>
                  <a:lnTo>
                    <a:pt x="3979" y="2314"/>
                  </a:lnTo>
                  <a:lnTo>
                    <a:pt x="3979" y="2320"/>
                  </a:lnTo>
                  <a:lnTo>
                    <a:pt x="3979" y="2330"/>
                  </a:lnTo>
                  <a:lnTo>
                    <a:pt x="3982" y="2336"/>
                  </a:lnTo>
                  <a:lnTo>
                    <a:pt x="3985" y="2342"/>
                  </a:lnTo>
                  <a:lnTo>
                    <a:pt x="3997" y="2352"/>
                  </a:lnTo>
                  <a:lnTo>
                    <a:pt x="4016" y="2361"/>
                  </a:lnTo>
                  <a:lnTo>
                    <a:pt x="4032" y="2370"/>
                  </a:lnTo>
                  <a:lnTo>
                    <a:pt x="4041" y="2383"/>
                  </a:lnTo>
                  <a:lnTo>
                    <a:pt x="4041" y="2389"/>
                  </a:lnTo>
                  <a:lnTo>
                    <a:pt x="4041" y="2395"/>
                  </a:lnTo>
                  <a:lnTo>
                    <a:pt x="4038" y="2405"/>
                  </a:lnTo>
                  <a:lnTo>
                    <a:pt x="4035" y="2411"/>
                  </a:lnTo>
                  <a:lnTo>
                    <a:pt x="4032" y="2417"/>
                  </a:lnTo>
                  <a:lnTo>
                    <a:pt x="4026" y="2423"/>
                  </a:lnTo>
                  <a:lnTo>
                    <a:pt x="4013" y="2433"/>
                  </a:lnTo>
                  <a:lnTo>
                    <a:pt x="3991" y="2439"/>
                  </a:lnTo>
                  <a:lnTo>
                    <a:pt x="3969" y="2445"/>
                  </a:lnTo>
                  <a:lnTo>
                    <a:pt x="3947" y="2452"/>
                  </a:lnTo>
                  <a:lnTo>
                    <a:pt x="3935" y="2461"/>
                  </a:lnTo>
                  <a:lnTo>
                    <a:pt x="3932" y="2467"/>
                  </a:lnTo>
                  <a:lnTo>
                    <a:pt x="3932" y="2477"/>
                  </a:lnTo>
                  <a:lnTo>
                    <a:pt x="3932" y="2486"/>
                  </a:lnTo>
                  <a:lnTo>
                    <a:pt x="3932" y="2495"/>
                  </a:lnTo>
                  <a:lnTo>
                    <a:pt x="3935" y="2505"/>
                  </a:lnTo>
                  <a:lnTo>
                    <a:pt x="3935" y="2511"/>
                  </a:lnTo>
                  <a:lnTo>
                    <a:pt x="3938" y="2536"/>
                  </a:lnTo>
                  <a:lnTo>
                    <a:pt x="3941" y="2561"/>
                  </a:lnTo>
                  <a:lnTo>
                    <a:pt x="3947" y="2586"/>
                  </a:lnTo>
                  <a:lnTo>
                    <a:pt x="3947" y="2601"/>
                  </a:lnTo>
                  <a:lnTo>
                    <a:pt x="3951" y="2623"/>
                  </a:lnTo>
                  <a:lnTo>
                    <a:pt x="3957" y="2639"/>
                  </a:lnTo>
                  <a:lnTo>
                    <a:pt x="3963" y="2645"/>
                  </a:lnTo>
                  <a:lnTo>
                    <a:pt x="3972" y="2651"/>
                  </a:lnTo>
                  <a:lnTo>
                    <a:pt x="3982" y="2655"/>
                  </a:lnTo>
                  <a:lnTo>
                    <a:pt x="3976" y="2664"/>
                  </a:lnTo>
                  <a:lnTo>
                    <a:pt x="3966" y="2673"/>
                  </a:lnTo>
                  <a:lnTo>
                    <a:pt x="3957" y="2680"/>
                  </a:lnTo>
                  <a:lnTo>
                    <a:pt x="3947" y="2686"/>
                  </a:lnTo>
                  <a:lnTo>
                    <a:pt x="3926" y="2689"/>
                  </a:lnTo>
                  <a:lnTo>
                    <a:pt x="3894" y="2686"/>
                  </a:lnTo>
                  <a:lnTo>
                    <a:pt x="3873" y="2686"/>
                  </a:lnTo>
                  <a:lnTo>
                    <a:pt x="3844" y="2683"/>
                  </a:lnTo>
                  <a:lnTo>
                    <a:pt x="3810" y="2680"/>
                  </a:lnTo>
                  <a:lnTo>
                    <a:pt x="3779" y="2670"/>
                  </a:lnTo>
                  <a:lnTo>
                    <a:pt x="3757" y="2661"/>
                  </a:lnTo>
                  <a:lnTo>
                    <a:pt x="3748" y="2642"/>
                  </a:lnTo>
                  <a:lnTo>
                    <a:pt x="3741" y="2620"/>
                  </a:lnTo>
                  <a:lnTo>
                    <a:pt x="3735" y="2598"/>
                  </a:lnTo>
                  <a:lnTo>
                    <a:pt x="3729" y="2580"/>
                  </a:lnTo>
                  <a:lnTo>
                    <a:pt x="3716" y="2558"/>
                  </a:lnTo>
                  <a:lnTo>
                    <a:pt x="3698" y="2536"/>
                  </a:lnTo>
                  <a:lnTo>
                    <a:pt x="3679" y="2520"/>
                  </a:lnTo>
                  <a:lnTo>
                    <a:pt x="3660" y="2517"/>
                  </a:lnTo>
                  <a:lnTo>
                    <a:pt x="3638" y="2517"/>
                  </a:lnTo>
                  <a:lnTo>
                    <a:pt x="3620" y="2520"/>
                  </a:lnTo>
                  <a:lnTo>
                    <a:pt x="3604" y="2530"/>
                  </a:lnTo>
                  <a:lnTo>
                    <a:pt x="3585" y="2548"/>
                  </a:lnTo>
                  <a:lnTo>
                    <a:pt x="3566" y="2558"/>
                  </a:lnTo>
                  <a:lnTo>
                    <a:pt x="3560" y="2558"/>
                  </a:lnTo>
                  <a:lnTo>
                    <a:pt x="3551" y="2558"/>
                  </a:lnTo>
                  <a:lnTo>
                    <a:pt x="3541" y="2558"/>
                  </a:lnTo>
                  <a:lnTo>
                    <a:pt x="3535" y="2555"/>
                  </a:lnTo>
                  <a:lnTo>
                    <a:pt x="3529" y="2552"/>
                  </a:lnTo>
                  <a:lnTo>
                    <a:pt x="3520" y="2548"/>
                  </a:lnTo>
                  <a:lnTo>
                    <a:pt x="3510" y="2539"/>
                  </a:lnTo>
                  <a:lnTo>
                    <a:pt x="3501" y="2533"/>
                  </a:lnTo>
                  <a:lnTo>
                    <a:pt x="3492" y="2523"/>
                  </a:lnTo>
                  <a:lnTo>
                    <a:pt x="3485" y="2520"/>
                  </a:lnTo>
                  <a:lnTo>
                    <a:pt x="3460" y="2511"/>
                  </a:lnTo>
                  <a:lnTo>
                    <a:pt x="3432" y="2498"/>
                  </a:lnTo>
                  <a:lnTo>
                    <a:pt x="3404" y="2489"/>
                  </a:lnTo>
                  <a:lnTo>
                    <a:pt x="3379" y="2486"/>
                  </a:lnTo>
                  <a:lnTo>
                    <a:pt x="3354" y="2483"/>
                  </a:lnTo>
                  <a:lnTo>
                    <a:pt x="3326" y="2480"/>
                  </a:lnTo>
                  <a:lnTo>
                    <a:pt x="3295" y="2480"/>
                  </a:lnTo>
                  <a:lnTo>
                    <a:pt x="3270" y="2486"/>
                  </a:lnTo>
                  <a:lnTo>
                    <a:pt x="3251" y="2495"/>
                  </a:lnTo>
                  <a:lnTo>
                    <a:pt x="3232" y="2508"/>
                  </a:lnTo>
                  <a:lnTo>
                    <a:pt x="3217" y="2520"/>
                  </a:lnTo>
                  <a:lnTo>
                    <a:pt x="3189" y="2530"/>
                  </a:lnTo>
                  <a:lnTo>
                    <a:pt x="3154" y="2536"/>
                  </a:lnTo>
                  <a:lnTo>
                    <a:pt x="3126" y="2542"/>
                  </a:lnTo>
                  <a:lnTo>
                    <a:pt x="3104" y="2536"/>
                  </a:lnTo>
                  <a:lnTo>
                    <a:pt x="3076" y="2530"/>
                  </a:lnTo>
                  <a:lnTo>
                    <a:pt x="3051" y="2520"/>
                  </a:lnTo>
                  <a:lnTo>
                    <a:pt x="3029" y="2517"/>
                  </a:lnTo>
                  <a:lnTo>
                    <a:pt x="3011" y="2514"/>
                  </a:lnTo>
                  <a:lnTo>
                    <a:pt x="2989" y="2514"/>
                  </a:lnTo>
                  <a:lnTo>
                    <a:pt x="2967" y="2514"/>
                  </a:lnTo>
                  <a:lnTo>
                    <a:pt x="2951" y="2520"/>
                  </a:lnTo>
                  <a:lnTo>
                    <a:pt x="2948" y="2536"/>
                  </a:lnTo>
                  <a:lnTo>
                    <a:pt x="2948" y="2555"/>
                  </a:lnTo>
                  <a:lnTo>
                    <a:pt x="2954" y="2576"/>
                  </a:lnTo>
                  <a:lnTo>
                    <a:pt x="2954" y="2595"/>
                  </a:lnTo>
                  <a:lnTo>
                    <a:pt x="2951" y="2611"/>
                  </a:lnTo>
                  <a:lnTo>
                    <a:pt x="2939" y="2614"/>
                  </a:lnTo>
                  <a:lnTo>
                    <a:pt x="2920" y="2617"/>
                  </a:lnTo>
                  <a:lnTo>
                    <a:pt x="2898" y="2614"/>
                  </a:lnTo>
                  <a:lnTo>
                    <a:pt x="2886" y="2611"/>
                  </a:lnTo>
                  <a:lnTo>
                    <a:pt x="2864" y="2595"/>
                  </a:lnTo>
                  <a:lnTo>
                    <a:pt x="2842" y="2576"/>
                  </a:lnTo>
                  <a:lnTo>
                    <a:pt x="2823" y="2561"/>
                  </a:lnTo>
                  <a:lnTo>
                    <a:pt x="2811" y="2555"/>
                  </a:lnTo>
                  <a:lnTo>
                    <a:pt x="2795" y="2548"/>
                  </a:lnTo>
                  <a:lnTo>
                    <a:pt x="2780" y="2545"/>
                  </a:lnTo>
                  <a:lnTo>
                    <a:pt x="2764" y="2545"/>
                  </a:lnTo>
                  <a:lnTo>
                    <a:pt x="2758" y="2558"/>
                  </a:lnTo>
                  <a:lnTo>
                    <a:pt x="2751" y="2576"/>
                  </a:lnTo>
                  <a:lnTo>
                    <a:pt x="2745" y="2598"/>
                  </a:lnTo>
                  <a:lnTo>
                    <a:pt x="2739" y="2611"/>
                  </a:lnTo>
                  <a:lnTo>
                    <a:pt x="2720" y="2614"/>
                  </a:lnTo>
                  <a:lnTo>
                    <a:pt x="2698" y="2614"/>
                  </a:lnTo>
                  <a:lnTo>
                    <a:pt x="2677" y="2611"/>
                  </a:lnTo>
                  <a:lnTo>
                    <a:pt x="2658" y="2608"/>
                  </a:lnTo>
                  <a:lnTo>
                    <a:pt x="2642" y="2598"/>
                  </a:lnTo>
                  <a:lnTo>
                    <a:pt x="2620" y="2586"/>
                  </a:lnTo>
                  <a:lnTo>
                    <a:pt x="2602" y="2570"/>
                  </a:lnTo>
                  <a:lnTo>
                    <a:pt x="2586" y="2561"/>
                  </a:lnTo>
                  <a:lnTo>
                    <a:pt x="2570" y="2558"/>
                  </a:lnTo>
                  <a:lnTo>
                    <a:pt x="2548" y="2558"/>
                  </a:lnTo>
                  <a:lnTo>
                    <a:pt x="2533" y="2561"/>
                  </a:lnTo>
                  <a:lnTo>
                    <a:pt x="2514" y="2564"/>
                  </a:lnTo>
                  <a:lnTo>
                    <a:pt x="2489" y="2573"/>
                  </a:lnTo>
                  <a:lnTo>
                    <a:pt x="2467" y="2580"/>
                  </a:lnTo>
                  <a:lnTo>
                    <a:pt x="2449" y="2586"/>
                  </a:lnTo>
                  <a:lnTo>
                    <a:pt x="2427" y="2583"/>
                  </a:lnTo>
                  <a:lnTo>
                    <a:pt x="2402" y="2576"/>
                  </a:lnTo>
                  <a:lnTo>
                    <a:pt x="2380" y="2570"/>
                  </a:lnTo>
                  <a:lnTo>
                    <a:pt x="2358" y="2552"/>
                  </a:lnTo>
                  <a:lnTo>
                    <a:pt x="2336" y="2530"/>
                  </a:lnTo>
                  <a:lnTo>
                    <a:pt x="2311" y="2505"/>
                  </a:lnTo>
                  <a:lnTo>
                    <a:pt x="2292" y="2486"/>
                  </a:lnTo>
                  <a:lnTo>
                    <a:pt x="2274" y="2473"/>
                  </a:lnTo>
                  <a:lnTo>
                    <a:pt x="2252" y="2461"/>
                  </a:lnTo>
                  <a:lnTo>
                    <a:pt x="2230" y="2452"/>
                  </a:lnTo>
                  <a:lnTo>
                    <a:pt x="2208" y="2445"/>
                  </a:lnTo>
                  <a:lnTo>
                    <a:pt x="2189" y="2448"/>
                  </a:lnTo>
                  <a:lnTo>
                    <a:pt x="2164" y="2452"/>
                  </a:lnTo>
                  <a:lnTo>
                    <a:pt x="2149" y="2461"/>
                  </a:lnTo>
                  <a:lnTo>
                    <a:pt x="2146" y="2480"/>
                  </a:lnTo>
                  <a:lnTo>
                    <a:pt x="2146" y="2502"/>
                  </a:lnTo>
                  <a:lnTo>
                    <a:pt x="2149" y="2523"/>
                  </a:lnTo>
                  <a:lnTo>
                    <a:pt x="2149" y="2542"/>
                  </a:lnTo>
                  <a:lnTo>
                    <a:pt x="2143" y="2548"/>
                  </a:lnTo>
                  <a:lnTo>
                    <a:pt x="2136" y="2558"/>
                  </a:lnTo>
                  <a:lnTo>
                    <a:pt x="2124" y="2567"/>
                  </a:lnTo>
                  <a:lnTo>
                    <a:pt x="2114" y="2573"/>
                  </a:lnTo>
                  <a:lnTo>
                    <a:pt x="2105" y="2580"/>
                  </a:lnTo>
                  <a:lnTo>
                    <a:pt x="2089" y="2583"/>
                  </a:lnTo>
                  <a:lnTo>
                    <a:pt x="2068" y="2580"/>
                  </a:lnTo>
                  <a:lnTo>
                    <a:pt x="2046" y="2576"/>
                  </a:lnTo>
                  <a:lnTo>
                    <a:pt x="2027" y="2580"/>
                  </a:lnTo>
                  <a:lnTo>
                    <a:pt x="2021" y="2583"/>
                  </a:lnTo>
                  <a:lnTo>
                    <a:pt x="2014" y="2586"/>
                  </a:lnTo>
                  <a:lnTo>
                    <a:pt x="2008" y="2592"/>
                  </a:lnTo>
                  <a:lnTo>
                    <a:pt x="1999" y="2598"/>
                  </a:lnTo>
                  <a:lnTo>
                    <a:pt x="1993" y="2605"/>
                  </a:lnTo>
                  <a:lnTo>
                    <a:pt x="1986" y="2608"/>
                  </a:lnTo>
                  <a:lnTo>
                    <a:pt x="1980" y="2605"/>
                  </a:lnTo>
                  <a:lnTo>
                    <a:pt x="1971" y="2595"/>
                  </a:lnTo>
                  <a:lnTo>
                    <a:pt x="1968" y="2580"/>
                  </a:lnTo>
                  <a:lnTo>
                    <a:pt x="1968" y="2561"/>
                  </a:lnTo>
                  <a:lnTo>
                    <a:pt x="1968" y="2545"/>
                  </a:lnTo>
                  <a:lnTo>
                    <a:pt x="1965" y="2527"/>
                  </a:lnTo>
                  <a:lnTo>
                    <a:pt x="1965" y="2508"/>
                  </a:lnTo>
                  <a:lnTo>
                    <a:pt x="1961" y="2486"/>
                  </a:lnTo>
                  <a:lnTo>
                    <a:pt x="1952" y="2473"/>
                  </a:lnTo>
                  <a:lnTo>
                    <a:pt x="1946" y="2470"/>
                  </a:lnTo>
                  <a:lnTo>
                    <a:pt x="1936" y="2467"/>
                  </a:lnTo>
                  <a:lnTo>
                    <a:pt x="1927" y="2470"/>
                  </a:lnTo>
                  <a:lnTo>
                    <a:pt x="1915" y="2470"/>
                  </a:lnTo>
                  <a:lnTo>
                    <a:pt x="1908" y="2473"/>
                  </a:lnTo>
                  <a:lnTo>
                    <a:pt x="1905" y="2480"/>
                  </a:lnTo>
                  <a:lnTo>
                    <a:pt x="1902" y="2486"/>
                  </a:lnTo>
                  <a:lnTo>
                    <a:pt x="1902" y="2495"/>
                  </a:lnTo>
                  <a:lnTo>
                    <a:pt x="1899" y="2502"/>
                  </a:lnTo>
                  <a:lnTo>
                    <a:pt x="1896" y="2511"/>
                  </a:lnTo>
                  <a:lnTo>
                    <a:pt x="1893" y="2517"/>
                  </a:lnTo>
                  <a:lnTo>
                    <a:pt x="1880" y="2523"/>
                  </a:lnTo>
                  <a:lnTo>
                    <a:pt x="1865" y="2530"/>
                  </a:lnTo>
                  <a:lnTo>
                    <a:pt x="1846" y="2533"/>
                  </a:lnTo>
                  <a:lnTo>
                    <a:pt x="1833" y="2530"/>
                  </a:lnTo>
                  <a:lnTo>
                    <a:pt x="1827" y="2527"/>
                  </a:lnTo>
                  <a:lnTo>
                    <a:pt x="1824" y="2520"/>
                  </a:lnTo>
                  <a:lnTo>
                    <a:pt x="1821" y="2511"/>
                  </a:lnTo>
                  <a:lnTo>
                    <a:pt x="1818" y="2502"/>
                  </a:lnTo>
                  <a:lnTo>
                    <a:pt x="1815" y="2492"/>
                  </a:lnTo>
                  <a:lnTo>
                    <a:pt x="1815" y="2486"/>
                  </a:lnTo>
                  <a:lnTo>
                    <a:pt x="1815" y="2480"/>
                  </a:lnTo>
                  <a:lnTo>
                    <a:pt x="1818" y="2470"/>
                  </a:lnTo>
                  <a:lnTo>
                    <a:pt x="1821" y="2461"/>
                  </a:lnTo>
                  <a:lnTo>
                    <a:pt x="1821" y="2455"/>
                  </a:lnTo>
                  <a:lnTo>
                    <a:pt x="1824" y="2445"/>
                  </a:lnTo>
                  <a:lnTo>
                    <a:pt x="1824" y="2423"/>
                  </a:lnTo>
                  <a:lnTo>
                    <a:pt x="1821" y="2395"/>
                  </a:lnTo>
                  <a:lnTo>
                    <a:pt x="1815" y="2374"/>
                  </a:lnTo>
                  <a:lnTo>
                    <a:pt x="1805" y="2361"/>
                  </a:lnTo>
                  <a:lnTo>
                    <a:pt x="1790" y="2349"/>
                  </a:lnTo>
                  <a:lnTo>
                    <a:pt x="1774" y="2336"/>
                  </a:lnTo>
                  <a:lnTo>
                    <a:pt x="1758" y="2333"/>
                  </a:lnTo>
                  <a:lnTo>
                    <a:pt x="1752" y="2336"/>
                  </a:lnTo>
                  <a:lnTo>
                    <a:pt x="1746" y="2342"/>
                  </a:lnTo>
                  <a:lnTo>
                    <a:pt x="1740" y="2349"/>
                  </a:lnTo>
                  <a:lnTo>
                    <a:pt x="1733" y="2355"/>
                  </a:lnTo>
                  <a:lnTo>
                    <a:pt x="1727" y="2361"/>
                  </a:lnTo>
                  <a:lnTo>
                    <a:pt x="1727" y="2380"/>
                  </a:lnTo>
                  <a:lnTo>
                    <a:pt x="1730" y="2402"/>
                  </a:lnTo>
                  <a:lnTo>
                    <a:pt x="1733" y="2423"/>
                  </a:lnTo>
                  <a:lnTo>
                    <a:pt x="1733" y="2445"/>
                  </a:lnTo>
                  <a:lnTo>
                    <a:pt x="1727" y="2461"/>
                  </a:lnTo>
                  <a:lnTo>
                    <a:pt x="1715" y="2464"/>
                  </a:lnTo>
                  <a:lnTo>
                    <a:pt x="1699" y="2464"/>
                  </a:lnTo>
                  <a:lnTo>
                    <a:pt x="1680" y="2461"/>
                  </a:lnTo>
                  <a:lnTo>
                    <a:pt x="1668" y="2458"/>
                  </a:lnTo>
                  <a:lnTo>
                    <a:pt x="1655" y="2445"/>
                  </a:lnTo>
                  <a:lnTo>
                    <a:pt x="1646" y="2427"/>
                  </a:lnTo>
                  <a:lnTo>
                    <a:pt x="1637" y="2408"/>
                  </a:lnTo>
                  <a:lnTo>
                    <a:pt x="1624" y="2392"/>
                  </a:lnTo>
                  <a:lnTo>
                    <a:pt x="1618" y="2389"/>
                  </a:lnTo>
                  <a:lnTo>
                    <a:pt x="1609" y="2386"/>
                  </a:lnTo>
                  <a:lnTo>
                    <a:pt x="1599" y="2386"/>
                  </a:lnTo>
                  <a:lnTo>
                    <a:pt x="1590" y="2383"/>
                  </a:lnTo>
                  <a:lnTo>
                    <a:pt x="1580" y="2380"/>
                  </a:lnTo>
                  <a:lnTo>
                    <a:pt x="1565" y="2361"/>
                  </a:lnTo>
                  <a:lnTo>
                    <a:pt x="1549" y="2336"/>
                  </a:lnTo>
                  <a:lnTo>
                    <a:pt x="1530" y="2324"/>
                  </a:lnTo>
                  <a:lnTo>
                    <a:pt x="1509" y="2320"/>
                  </a:lnTo>
                  <a:lnTo>
                    <a:pt x="1481" y="2330"/>
                  </a:lnTo>
                  <a:lnTo>
                    <a:pt x="1452" y="2339"/>
                  </a:lnTo>
                  <a:lnTo>
                    <a:pt x="1427" y="2342"/>
                  </a:lnTo>
                  <a:lnTo>
                    <a:pt x="1409" y="2339"/>
                  </a:lnTo>
                  <a:lnTo>
                    <a:pt x="1387" y="2333"/>
                  </a:lnTo>
                  <a:lnTo>
                    <a:pt x="1365" y="2330"/>
                  </a:lnTo>
                  <a:lnTo>
                    <a:pt x="1349" y="2333"/>
                  </a:lnTo>
                  <a:lnTo>
                    <a:pt x="1343" y="2345"/>
                  </a:lnTo>
                  <a:lnTo>
                    <a:pt x="1340" y="2367"/>
                  </a:lnTo>
                  <a:lnTo>
                    <a:pt x="1340" y="2392"/>
                  </a:lnTo>
                  <a:lnTo>
                    <a:pt x="1340" y="2414"/>
                  </a:lnTo>
                  <a:lnTo>
                    <a:pt x="1334" y="2427"/>
                  </a:lnTo>
                  <a:lnTo>
                    <a:pt x="1318" y="2433"/>
                  </a:lnTo>
                  <a:lnTo>
                    <a:pt x="1296" y="2433"/>
                  </a:lnTo>
                  <a:lnTo>
                    <a:pt x="1278" y="2427"/>
                  </a:lnTo>
                  <a:lnTo>
                    <a:pt x="1259" y="2408"/>
                  </a:lnTo>
                  <a:lnTo>
                    <a:pt x="1246" y="2380"/>
                  </a:lnTo>
                  <a:lnTo>
                    <a:pt x="1237" y="2352"/>
                  </a:lnTo>
                  <a:lnTo>
                    <a:pt x="1234" y="2336"/>
                  </a:lnTo>
                  <a:lnTo>
                    <a:pt x="1231" y="2314"/>
                  </a:lnTo>
                  <a:lnTo>
                    <a:pt x="1231" y="2295"/>
                  </a:lnTo>
                  <a:lnTo>
                    <a:pt x="1237" y="2280"/>
                  </a:lnTo>
                  <a:lnTo>
                    <a:pt x="1249" y="2274"/>
                  </a:lnTo>
                  <a:lnTo>
                    <a:pt x="1265" y="2267"/>
                  </a:lnTo>
                  <a:lnTo>
                    <a:pt x="1284" y="2264"/>
                  </a:lnTo>
                  <a:lnTo>
                    <a:pt x="1296" y="2258"/>
                  </a:lnTo>
                  <a:lnTo>
                    <a:pt x="1303" y="2242"/>
                  </a:lnTo>
                  <a:lnTo>
                    <a:pt x="1309" y="2224"/>
                  </a:lnTo>
                  <a:lnTo>
                    <a:pt x="1312" y="2205"/>
                  </a:lnTo>
                  <a:lnTo>
                    <a:pt x="1321" y="2192"/>
                  </a:lnTo>
                  <a:lnTo>
                    <a:pt x="1324" y="2192"/>
                  </a:lnTo>
                  <a:lnTo>
                    <a:pt x="1334" y="2192"/>
                  </a:lnTo>
                  <a:lnTo>
                    <a:pt x="1340" y="2192"/>
                  </a:lnTo>
                  <a:lnTo>
                    <a:pt x="1349" y="2196"/>
                  </a:lnTo>
                  <a:lnTo>
                    <a:pt x="1359" y="2196"/>
                  </a:lnTo>
                  <a:lnTo>
                    <a:pt x="1365" y="2196"/>
                  </a:lnTo>
                  <a:lnTo>
                    <a:pt x="1371" y="2192"/>
                  </a:lnTo>
                  <a:lnTo>
                    <a:pt x="1374" y="2189"/>
                  </a:lnTo>
                  <a:lnTo>
                    <a:pt x="1374" y="2180"/>
                  </a:lnTo>
                  <a:lnTo>
                    <a:pt x="1377" y="2174"/>
                  </a:lnTo>
                  <a:lnTo>
                    <a:pt x="1374" y="2164"/>
                  </a:lnTo>
                  <a:lnTo>
                    <a:pt x="1374" y="2155"/>
                  </a:lnTo>
                  <a:lnTo>
                    <a:pt x="1371" y="2149"/>
                  </a:lnTo>
                  <a:lnTo>
                    <a:pt x="1359" y="2133"/>
                  </a:lnTo>
                  <a:lnTo>
                    <a:pt x="1337" y="2121"/>
                  </a:lnTo>
                  <a:lnTo>
                    <a:pt x="1312" y="2108"/>
                  </a:lnTo>
                  <a:lnTo>
                    <a:pt x="1293" y="2102"/>
                  </a:lnTo>
                  <a:lnTo>
                    <a:pt x="1265" y="2099"/>
                  </a:lnTo>
                  <a:lnTo>
                    <a:pt x="1231" y="2099"/>
                  </a:lnTo>
                  <a:lnTo>
                    <a:pt x="1203" y="2102"/>
                  </a:lnTo>
                  <a:lnTo>
                    <a:pt x="1184" y="2111"/>
                  </a:lnTo>
                  <a:lnTo>
                    <a:pt x="1162" y="2130"/>
                  </a:lnTo>
                  <a:lnTo>
                    <a:pt x="1143" y="2139"/>
                  </a:lnTo>
                  <a:lnTo>
                    <a:pt x="1121" y="2142"/>
                  </a:lnTo>
                  <a:lnTo>
                    <a:pt x="1100" y="2142"/>
                  </a:lnTo>
                  <a:lnTo>
                    <a:pt x="1078" y="2142"/>
                  </a:lnTo>
                  <a:lnTo>
                    <a:pt x="1056" y="2139"/>
                  </a:lnTo>
                  <a:lnTo>
                    <a:pt x="1028" y="2133"/>
                  </a:lnTo>
                  <a:lnTo>
                    <a:pt x="996" y="2127"/>
                  </a:lnTo>
                  <a:lnTo>
                    <a:pt x="975" y="2124"/>
                  </a:lnTo>
                  <a:lnTo>
                    <a:pt x="956" y="2127"/>
                  </a:lnTo>
                  <a:lnTo>
                    <a:pt x="937" y="2133"/>
                  </a:lnTo>
                  <a:lnTo>
                    <a:pt x="918" y="2139"/>
                  </a:lnTo>
                  <a:lnTo>
                    <a:pt x="900" y="2146"/>
                  </a:lnTo>
                  <a:lnTo>
                    <a:pt x="872" y="2155"/>
                  </a:lnTo>
                  <a:lnTo>
                    <a:pt x="847" y="2164"/>
                  </a:lnTo>
                  <a:lnTo>
                    <a:pt x="825" y="2171"/>
                  </a:lnTo>
                  <a:lnTo>
                    <a:pt x="812" y="2171"/>
                  </a:lnTo>
                  <a:lnTo>
                    <a:pt x="803" y="2164"/>
                  </a:lnTo>
                  <a:lnTo>
                    <a:pt x="790" y="2146"/>
                  </a:lnTo>
                  <a:lnTo>
                    <a:pt x="775" y="2127"/>
                  </a:lnTo>
                  <a:lnTo>
                    <a:pt x="762" y="2105"/>
                  </a:lnTo>
                  <a:lnTo>
                    <a:pt x="750" y="2089"/>
                  </a:lnTo>
                  <a:lnTo>
                    <a:pt x="747" y="2071"/>
                  </a:lnTo>
                  <a:lnTo>
                    <a:pt x="744" y="2046"/>
                  </a:lnTo>
                  <a:lnTo>
                    <a:pt x="740" y="2024"/>
                  </a:lnTo>
                  <a:lnTo>
                    <a:pt x="731" y="2008"/>
                  </a:lnTo>
                  <a:lnTo>
                    <a:pt x="719" y="2002"/>
                  </a:lnTo>
                  <a:lnTo>
                    <a:pt x="703" y="1996"/>
                  </a:lnTo>
                  <a:lnTo>
                    <a:pt x="684" y="1993"/>
                  </a:lnTo>
                  <a:lnTo>
                    <a:pt x="672" y="1986"/>
                  </a:lnTo>
                  <a:lnTo>
                    <a:pt x="665" y="1971"/>
                  </a:lnTo>
                  <a:lnTo>
                    <a:pt x="662" y="1955"/>
                  </a:lnTo>
                  <a:lnTo>
                    <a:pt x="659" y="1936"/>
                  </a:lnTo>
                  <a:lnTo>
                    <a:pt x="653" y="1924"/>
                  </a:lnTo>
                  <a:lnTo>
                    <a:pt x="650" y="1918"/>
                  </a:lnTo>
                  <a:lnTo>
                    <a:pt x="641" y="1911"/>
                  </a:lnTo>
                  <a:lnTo>
                    <a:pt x="634" y="1905"/>
                  </a:lnTo>
                  <a:lnTo>
                    <a:pt x="625" y="1899"/>
                  </a:lnTo>
                  <a:lnTo>
                    <a:pt x="619" y="1896"/>
                  </a:lnTo>
                  <a:lnTo>
                    <a:pt x="612" y="1896"/>
                  </a:lnTo>
                  <a:lnTo>
                    <a:pt x="606" y="1905"/>
                  </a:lnTo>
                  <a:lnTo>
                    <a:pt x="603" y="1924"/>
                  </a:lnTo>
                  <a:lnTo>
                    <a:pt x="603" y="1939"/>
                  </a:lnTo>
                  <a:lnTo>
                    <a:pt x="597" y="1949"/>
                  </a:lnTo>
                  <a:lnTo>
                    <a:pt x="584" y="1952"/>
                  </a:lnTo>
                  <a:lnTo>
                    <a:pt x="569" y="1946"/>
                  </a:lnTo>
                  <a:lnTo>
                    <a:pt x="553" y="1939"/>
                  </a:lnTo>
                  <a:lnTo>
                    <a:pt x="541" y="1930"/>
                  </a:lnTo>
                  <a:lnTo>
                    <a:pt x="531" y="1915"/>
                  </a:lnTo>
                  <a:lnTo>
                    <a:pt x="525" y="1890"/>
                  </a:lnTo>
                  <a:lnTo>
                    <a:pt x="519" y="1865"/>
                  </a:lnTo>
                  <a:lnTo>
                    <a:pt x="506" y="1846"/>
                  </a:lnTo>
                  <a:lnTo>
                    <a:pt x="494" y="1843"/>
                  </a:lnTo>
                  <a:lnTo>
                    <a:pt x="472" y="1843"/>
                  </a:lnTo>
                  <a:lnTo>
                    <a:pt x="453" y="1840"/>
                  </a:lnTo>
                  <a:lnTo>
                    <a:pt x="438" y="1836"/>
                  </a:lnTo>
                  <a:lnTo>
                    <a:pt x="431" y="1821"/>
                  </a:lnTo>
                  <a:lnTo>
                    <a:pt x="428" y="1799"/>
                  </a:lnTo>
                  <a:lnTo>
                    <a:pt x="425" y="1780"/>
                  </a:lnTo>
                  <a:lnTo>
                    <a:pt x="419" y="1765"/>
                  </a:lnTo>
                  <a:lnTo>
                    <a:pt x="403" y="1758"/>
                  </a:lnTo>
                  <a:lnTo>
                    <a:pt x="384" y="1752"/>
                  </a:lnTo>
                  <a:lnTo>
                    <a:pt x="363" y="1752"/>
                  </a:lnTo>
                  <a:lnTo>
                    <a:pt x="344" y="1752"/>
                  </a:lnTo>
                  <a:lnTo>
                    <a:pt x="319" y="1752"/>
                  </a:lnTo>
                  <a:lnTo>
                    <a:pt x="291" y="1758"/>
                  </a:lnTo>
                  <a:lnTo>
                    <a:pt x="269" y="1768"/>
                  </a:lnTo>
                  <a:lnTo>
                    <a:pt x="256" y="1780"/>
                  </a:lnTo>
                  <a:lnTo>
                    <a:pt x="247" y="1799"/>
                  </a:lnTo>
                  <a:lnTo>
                    <a:pt x="235" y="1818"/>
                  </a:lnTo>
                  <a:lnTo>
                    <a:pt x="222" y="1827"/>
                  </a:lnTo>
                  <a:lnTo>
                    <a:pt x="203" y="1833"/>
                  </a:lnTo>
                  <a:lnTo>
                    <a:pt x="181" y="1830"/>
                  </a:lnTo>
                  <a:lnTo>
                    <a:pt x="160" y="1827"/>
                  </a:lnTo>
                  <a:lnTo>
                    <a:pt x="141" y="1821"/>
                  </a:lnTo>
                  <a:lnTo>
                    <a:pt x="128" y="1808"/>
                  </a:lnTo>
                  <a:lnTo>
                    <a:pt x="116" y="1786"/>
                  </a:lnTo>
                  <a:lnTo>
                    <a:pt x="103" y="1768"/>
                  </a:lnTo>
                  <a:lnTo>
                    <a:pt x="91" y="1752"/>
                  </a:lnTo>
                  <a:lnTo>
                    <a:pt x="85" y="1746"/>
                  </a:lnTo>
                  <a:lnTo>
                    <a:pt x="72" y="1743"/>
                  </a:lnTo>
                  <a:lnTo>
                    <a:pt x="57" y="1737"/>
                  </a:lnTo>
                  <a:lnTo>
                    <a:pt x="44" y="1733"/>
                  </a:lnTo>
                  <a:lnTo>
                    <a:pt x="41" y="1721"/>
                  </a:lnTo>
                  <a:lnTo>
                    <a:pt x="41" y="1705"/>
                  </a:lnTo>
                  <a:lnTo>
                    <a:pt x="38" y="1693"/>
                  </a:lnTo>
                  <a:lnTo>
                    <a:pt x="35" y="1683"/>
                  </a:lnTo>
                  <a:lnTo>
                    <a:pt x="22" y="1665"/>
                  </a:lnTo>
                  <a:lnTo>
                    <a:pt x="10" y="1643"/>
                  </a:lnTo>
                  <a:lnTo>
                    <a:pt x="0" y="1624"/>
                  </a:lnTo>
                  <a:lnTo>
                    <a:pt x="3" y="1602"/>
                  </a:lnTo>
                  <a:lnTo>
                    <a:pt x="10" y="1580"/>
                  </a:lnTo>
                  <a:lnTo>
                    <a:pt x="16" y="1562"/>
                  </a:lnTo>
                  <a:lnTo>
                    <a:pt x="22" y="1534"/>
                  </a:lnTo>
                  <a:lnTo>
                    <a:pt x="32" y="1499"/>
                  </a:lnTo>
                  <a:lnTo>
                    <a:pt x="38" y="1468"/>
                  </a:lnTo>
                  <a:lnTo>
                    <a:pt x="41" y="1440"/>
                  </a:lnTo>
                  <a:lnTo>
                    <a:pt x="41" y="1409"/>
                  </a:lnTo>
                  <a:lnTo>
                    <a:pt x="38" y="1374"/>
                  </a:lnTo>
                  <a:lnTo>
                    <a:pt x="41" y="1346"/>
                  </a:lnTo>
                  <a:lnTo>
                    <a:pt x="47" y="1331"/>
                  </a:lnTo>
                  <a:lnTo>
                    <a:pt x="60" y="1312"/>
                  </a:lnTo>
                  <a:lnTo>
                    <a:pt x="69" y="1293"/>
                  </a:lnTo>
                  <a:lnTo>
                    <a:pt x="72" y="1274"/>
                  </a:lnTo>
                  <a:lnTo>
                    <a:pt x="66" y="1262"/>
                  </a:lnTo>
                  <a:lnTo>
                    <a:pt x="53" y="1246"/>
                  </a:lnTo>
                  <a:lnTo>
                    <a:pt x="41" y="1231"/>
                  </a:lnTo>
                  <a:lnTo>
                    <a:pt x="32" y="1215"/>
                  </a:lnTo>
                  <a:lnTo>
                    <a:pt x="25" y="1187"/>
                  </a:lnTo>
                  <a:lnTo>
                    <a:pt x="22" y="1149"/>
                  </a:lnTo>
                  <a:lnTo>
                    <a:pt x="22" y="1118"/>
                  </a:lnTo>
                  <a:lnTo>
                    <a:pt x="25" y="1084"/>
                  </a:lnTo>
                  <a:lnTo>
                    <a:pt x="28" y="1046"/>
                  </a:lnTo>
                  <a:lnTo>
                    <a:pt x="32" y="1006"/>
                  </a:lnTo>
                  <a:lnTo>
                    <a:pt x="32" y="971"/>
                  </a:lnTo>
                  <a:lnTo>
                    <a:pt x="32" y="947"/>
                  </a:lnTo>
                  <a:lnTo>
                    <a:pt x="28" y="912"/>
                  </a:lnTo>
                  <a:lnTo>
                    <a:pt x="28" y="878"/>
                  </a:lnTo>
                  <a:lnTo>
                    <a:pt x="32" y="853"/>
                  </a:lnTo>
                  <a:lnTo>
                    <a:pt x="44" y="834"/>
                  </a:lnTo>
                  <a:lnTo>
                    <a:pt x="60" y="812"/>
                  </a:lnTo>
                  <a:lnTo>
                    <a:pt x="72" y="794"/>
                  </a:lnTo>
                  <a:lnTo>
                    <a:pt x="75" y="772"/>
                  </a:lnTo>
                  <a:lnTo>
                    <a:pt x="75" y="740"/>
                  </a:lnTo>
                  <a:lnTo>
                    <a:pt x="72" y="715"/>
                  </a:lnTo>
                  <a:lnTo>
                    <a:pt x="69" y="694"/>
                  </a:lnTo>
                  <a:lnTo>
                    <a:pt x="60" y="665"/>
                  </a:lnTo>
                  <a:lnTo>
                    <a:pt x="53" y="640"/>
                  </a:lnTo>
                  <a:lnTo>
                    <a:pt x="50" y="616"/>
                  </a:lnTo>
                  <a:lnTo>
                    <a:pt x="57" y="587"/>
                  </a:lnTo>
                  <a:lnTo>
                    <a:pt x="66" y="556"/>
                  </a:lnTo>
                  <a:lnTo>
                    <a:pt x="82" y="534"/>
                  </a:lnTo>
                  <a:lnTo>
                    <a:pt x="94" y="528"/>
                  </a:lnTo>
                  <a:lnTo>
                    <a:pt x="113" y="525"/>
                  </a:lnTo>
                  <a:lnTo>
                    <a:pt x="132" y="522"/>
                  </a:lnTo>
                  <a:lnTo>
                    <a:pt x="147" y="516"/>
                  </a:lnTo>
                  <a:lnTo>
                    <a:pt x="166" y="503"/>
                  </a:lnTo>
                  <a:lnTo>
                    <a:pt x="185" y="484"/>
                  </a:lnTo>
                  <a:lnTo>
                    <a:pt x="203" y="466"/>
                  </a:lnTo>
                  <a:lnTo>
                    <a:pt x="219" y="447"/>
                  </a:lnTo>
                  <a:lnTo>
                    <a:pt x="238" y="425"/>
                  </a:lnTo>
                  <a:lnTo>
                    <a:pt x="260" y="397"/>
                  </a:lnTo>
                  <a:lnTo>
                    <a:pt x="281" y="372"/>
                  </a:lnTo>
                  <a:lnTo>
                    <a:pt x="300" y="350"/>
                  </a:lnTo>
                  <a:lnTo>
                    <a:pt x="325" y="331"/>
                  </a:lnTo>
                  <a:lnTo>
                    <a:pt x="353" y="310"/>
                  </a:lnTo>
                  <a:lnTo>
                    <a:pt x="384" y="291"/>
                  </a:lnTo>
                  <a:lnTo>
                    <a:pt x="416" y="272"/>
                  </a:lnTo>
                  <a:lnTo>
                    <a:pt x="444" y="263"/>
                  </a:lnTo>
                  <a:lnTo>
                    <a:pt x="475" y="256"/>
                  </a:lnTo>
                  <a:lnTo>
                    <a:pt x="512" y="256"/>
                  </a:lnTo>
                  <a:lnTo>
                    <a:pt x="553" y="260"/>
                  </a:lnTo>
                  <a:lnTo>
                    <a:pt x="584" y="260"/>
                  </a:lnTo>
                  <a:lnTo>
                    <a:pt x="622" y="253"/>
                  </a:lnTo>
                  <a:lnTo>
                    <a:pt x="665" y="244"/>
                  </a:lnTo>
                  <a:lnTo>
                    <a:pt x="712" y="231"/>
                  </a:lnTo>
                  <a:lnTo>
                    <a:pt x="756" y="222"/>
                  </a:lnTo>
                  <a:lnTo>
                    <a:pt x="794" y="210"/>
                  </a:lnTo>
                  <a:lnTo>
                    <a:pt x="825" y="197"/>
                  </a:lnTo>
                  <a:lnTo>
                    <a:pt x="862" y="181"/>
                  </a:lnTo>
                  <a:lnTo>
                    <a:pt x="900" y="163"/>
                  </a:lnTo>
                  <a:lnTo>
                    <a:pt x="934" y="153"/>
                  </a:lnTo>
                  <a:lnTo>
                    <a:pt x="975" y="147"/>
                  </a:lnTo>
                  <a:lnTo>
                    <a:pt x="1025" y="141"/>
                  </a:lnTo>
                  <a:lnTo>
                    <a:pt x="1075" y="138"/>
                  </a:lnTo>
                  <a:lnTo>
                    <a:pt x="1115" y="135"/>
                  </a:lnTo>
                  <a:lnTo>
                    <a:pt x="1143" y="125"/>
                  </a:lnTo>
                  <a:lnTo>
                    <a:pt x="1181" y="116"/>
                  </a:lnTo>
                  <a:lnTo>
                    <a:pt x="1215" y="107"/>
                  </a:lnTo>
                  <a:lnTo>
                    <a:pt x="1243" y="97"/>
                  </a:lnTo>
                  <a:lnTo>
                    <a:pt x="1271" y="91"/>
                  </a:lnTo>
                  <a:lnTo>
                    <a:pt x="1306" y="85"/>
                  </a:lnTo>
                  <a:lnTo>
                    <a:pt x="1340" y="78"/>
                  </a:lnTo>
                  <a:lnTo>
                    <a:pt x="1368" y="69"/>
                  </a:lnTo>
                  <a:lnTo>
                    <a:pt x="1387" y="57"/>
                  </a:lnTo>
                  <a:lnTo>
                    <a:pt x="1409" y="35"/>
                  </a:lnTo>
                  <a:lnTo>
                    <a:pt x="1434" y="16"/>
                  </a:lnTo>
                  <a:lnTo>
                    <a:pt x="1456" y="0"/>
                  </a:lnTo>
                  <a:lnTo>
                    <a:pt x="1474" y="0"/>
                  </a:lnTo>
                  <a:lnTo>
                    <a:pt x="1484" y="10"/>
                  </a:lnTo>
                  <a:lnTo>
                    <a:pt x="1487" y="28"/>
                  </a:lnTo>
                  <a:lnTo>
                    <a:pt x="1487" y="50"/>
                  </a:lnTo>
                  <a:lnTo>
                    <a:pt x="1487" y="72"/>
                  </a:lnTo>
                  <a:lnTo>
                    <a:pt x="1484" y="91"/>
                  </a:lnTo>
                  <a:lnTo>
                    <a:pt x="1484" y="107"/>
                  </a:lnTo>
                  <a:lnTo>
                    <a:pt x="1484" y="125"/>
                  </a:lnTo>
                  <a:lnTo>
                    <a:pt x="1487" y="141"/>
                  </a:lnTo>
                  <a:lnTo>
                    <a:pt x="1499" y="163"/>
                  </a:lnTo>
                  <a:lnTo>
                    <a:pt x="1518" y="185"/>
                  </a:lnTo>
                  <a:lnTo>
                    <a:pt x="1540" y="210"/>
                  </a:lnTo>
                  <a:lnTo>
                    <a:pt x="1555" y="228"/>
                  </a:lnTo>
                  <a:lnTo>
                    <a:pt x="1568" y="247"/>
                  </a:lnTo>
                  <a:lnTo>
                    <a:pt x="1584" y="272"/>
                  </a:lnTo>
                  <a:lnTo>
                    <a:pt x="1593" y="294"/>
                  </a:lnTo>
                  <a:lnTo>
                    <a:pt x="1596" y="325"/>
                  </a:lnTo>
                  <a:lnTo>
                    <a:pt x="1596" y="359"/>
                  </a:lnTo>
                  <a:lnTo>
                    <a:pt x="1593" y="394"/>
                  </a:lnTo>
                  <a:lnTo>
                    <a:pt x="1584" y="413"/>
                  </a:lnTo>
                  <a:lnTo>
                    <a:pt x="1574" y="434"/>
                  </a:lnTo>
                  <a:lnTo>
                    <a:pt x="1568" y="453"/>
                  </a:lnTo>
                  <a:lnTo>
                    <a:pt x="1571" y="475"/>
                  </a:lnTo>
                  <a:lnTo>
                    <a:pt x="1580" y="503"/>
                  </a:lnTo>
                  <a:lnTo>
                    <a:pt x="1587" y="525"/>
                  </a:lnTo>
                  <a:lnTo>
                    <a:pt x="1587" y="547"/>
                  </a:lnTo>
                  <a:lnTo>
                    <a:pt x="1584" y="575"/>
                  </a:lnTo>
                  <a:lnTo>
                    <a:pt x="1587" y="597"/>
                  </a:lnTo>
                  <a:lnTo>
                    <a:pt x="1593" y="616"/>
                  </a:lnTo>
                  <a:lnTo>
                    <a:pt x="1605" y="634"/>
                  </a:lnTo>
                  <a:lnTo>
                    <a:pt x="1618" y="650"/>
                  </a:lnTo>
                  <a:lnTo>
                    <a:pt x="1640" y="656"/>
                  </a:lnTo>
                  <a:lnTo>
                    <a:pt x="1665" y="656"/>
                  </a:lnTo>
                  <a:lnTo>
                    <a:pt x="1693" y="659"/>
                  </a:lnTo>
                  <a:lnTo>
                    <a:pt x="1712" y="665"/>
                  </a:lnTo>
                  <a:lnTo>
                    <a:pt x="1727" y="684"/>
                  </a:lnTo>
                  <a:lnTo>
                    <a:pt x="1740" y="712"/>
                  </a:lnTo>
                  <a:lnTo>
                    <a:pt x="1749" y="734"/>
                  </a:lnTo>
                  <a:lnTo>
                    <a:pt x="1765" y="759"/>
                  </a:lnTo>
                  <a:lnTo>
                    <a:pt x="1783" y="787"/>
                  </a:lnTo>
                  <a:lnTo>
                    <a:pt x="1802" y="809"/>
                  </a:lnTo>
                  <a:lnTo>
                    <a:pt x="1808" y="812"/>
                  </a:lnTo>
                  <a:lnTo>
                    <a:pt x="1818" y="812"/>
                  </a:lnTo>
                  <a:lnTo>
                    <a:pt x="1827" y="815"/>
                  </a:lnTo>
                  <a:lnTo>
                    <a:pt x="1837" y="818"/>
                  </a:lnTo>
                  <a:lnTo>
                    <a:pt x="1843" y="822"/>
                  </a:lnTo>
                  <a:lnTo>
                    <a:pt x="1846" y="828"/>
                  </a:lnTo>
                  <a:lnTo>
                    <a:pt x="1849" y="834"/>
                  </a:lnTo>
                  <a:lnTo>
                    <a:pt x="1852" y="843"/>
                  </a:lnTo>
                  <a:lnTo>
                    <a:pt x="1855" y="850"/>
                  </a:lnTo>
                  <a:lnTo>
                    <a:pt x="1858" y="856"/>
                  </a:lnTo>
                  <a:lnTo>
                    <a:pt x="1874" y="881"/>
                  </a:lnTo>
                  <a:lnTo>
                    <a:pt x="1896" y="906"/>
                  </a:lnTo>
                  <a:lnTo>
                    <a:pt x="1918" y="925"/>
                  </a:lnTo>
                  <a:lnTo>
                    <a:pt x="1933" y="937"/>
                  </a:lnTo>
                  <a:lnTo>
                    <a:pt x="1958" y="950"/>
                  </a:lnTo>
                  <a:lnTo>
                    <a:pt x="1980" y="956"/>
                  </a:lnTo>
                  <a:lnTo>
                    <a:pt x="2002" y="959"/>
                  </a:lnTo>
                  <a:lnTo>
                    <a:pt x="2014" y="943"/>
                  </a:lnTo>
                  <a:lnTo>
                    <a:pt x="2027" y="922"/>
                  </a:lnTo>
                  <a:lnTo>
                    <a:pt x="2036" y="903"/>
                  </a:lnTo>
                  <a:lnTo>
                    <a:pt x="2049" y="878"/>
                  </a:lnTo>
                  <a:lnTo>
                    <a:pt x="2061" y="847"/>
                  </a:lnTo>
                  <a:lnTo>
                    <a:pt x="2077" y="825"/>
                  </a:lnTo>
                  <a:lnTo>
                    <a:pt x="2096" y="815"/>
                  </a:lnTo>
                  <a:lnTo>
                    <a:pt x="2118" y="806"/>
                  </a:lnTo>
                  <a:lnTo>
                    <a:pt x="2143" y="800"/>
                  </a:lnTo>
                  <a:lnTo>
                    <a:pt x="2161" y="794"/>
                  </a:lnTo>
                  <a:lnTo>
                    <a:pt x="2186" y="781"/>
                  </a:lnTo>
                  <a:lnTo>
                    <a:pt x="2217" y="765"/>
                  </a:lnTo>
                  <a:lnTo>
                    <a:pt x="2249" y="750"/>
                  </a:lnTo>
                  <a:lnTo>
                    <a:pt x="2274" y="737"/>
                  </a:lnTo>
                  <a:lnTo>
                    <a:pt x="2296" y="731"/>
                  </a:lnTo>
                  <a:lnTo>
                    <a:pt x="2321" y="725"/>
                  </a:lnTo>
                  <a:lnTo>
                    <a:pt x="2349" y="722"/>
                  </a:lnTo>
                  <a:lnTo>
                    <a:pt x="2367" y="722"/>
                  </a:lnTo>
                  <a:lnTo>
                    <a:pt x="2389" y="734"/>
                  </a:lnTo>
                  <a:lnTo>
                    <a:pt x="2411" y="753"/>
                  </a:lnTo>
                  <a:lnTo>
                    <a:pt x="2433" y="775"/>
                  </a:lnTo>
                  <a:lnTo>
                    <a:pt x="2445" y="794"/>
                  </a:lnTo>
                  <a:lnTo>
                    <a:pt x="2452" y="815"/>
                  </a:lnTo>
                  <a:lnTo>
                    <a:pt x="2452" y="843"/>
                  </a:lnTo>
                  <a:lnTo>
                    <a:pt x="2455" y="872"/>
                  </a:lnTo>
                  <a:lnTo>
                    <a:pt x="2461" y="890"/>
                  </a:lnTo>
                  <a:lnTo>
                    <a:pt x="2480" y="900"/>
                  </a:lnTo>
                  <a:lnTo>
                    <a:pt x="2505" y="909"/>
                  </a:lnTo>
                  <a:lnTo>
                    <a:pt x="2533" y="912"/>
                  </a:lnTo>
                  <a:lnTo>
                    <a:pt x="2558" y="918"/>
                  </a:lnTo>
                  <a:lnTo>
                    <a:pt x="2577" y="931"/>
                  </a:lnTo>
                  <a:lnTo>
                    <a:pt x="2580" y="947"/>
                  </a:lnTo>
                  <a:lnTo>
                    <a:pt x="2583" y="965"/>
                  </a:lnTo>
                  <a:lnTo>
                    <a:pt x="2580" y="987"/>
                  </a:lnTo>
                  <a:lnTo>
                    <a:pt x="2577" y="1003"/>
                  </a:lnTo>
                  <a:lnTo>
                    <a:pt x="2570" y="1009"/>
                  </a:lnTo>
                  <a:lnTo>
                    <a:pt x="2567" y="1015"/>
                  </a:lnTo>
                  <a:lnTo>
                    <a:pt x="2558" y="1025"/>
                  </a:lnTo>
                  <a:lnTo>
                    <a:pt x="2552" y="1031"/>
                  </a:lnTo>
                  <a:lnTo>
                    <a:pt x="2548" y="1037"/>
                  </a:lnTo>
                  <a:lnTo>
                    <a:pt x="2545" y="1059"/>
                  </a:lnTo>
                  <a:lnTo>
                    <a:pt x="2545" y="1087"/>
                  </a:lnTo>
                  <a:lnTo>
                    <a:pt x="2545" y="1112"/>
                  </a:lnTo>
                  <a:lnTo>
                    <a:pt x="2548" y="1137"/>
                  </a:lnTo>
                  <a:lnTo>
                    <a:pt x="2555" y="1162"/>
                  </a:lnTo>
                  <a:lnTo>
                    <a:pt x="2567" y="1193"/>
                  </a:lnTo>
                  <a:lnTo>
                    <a:pt x="2577" y="1221"/>
                  </a:lnTo>
                  <a:lnTo>
                    <a:pt x="2586" y="1246"/>
                  </a:lnTo>
                  <a:lnTo>
                    <a:pt x="2595" y="1271"/>
                  </a:lnTo>
                  <a:lnTo>
                    <a:pt x="2605" y="1302"/>
                  </a:lnTo>
                  <a:lnTo>
                    <a:pt x="2614" y="1331"/>
                  </a:lnTo>
                  <a:lnTo>
                    <a:pt x="2627" y="1352"/>
                  </a:lnTo>
                  <a:lnTo>
                    <a:pt x="2642" y="1371"/>
                  </a:lnTo>
                  <a:lnTo>
                    <a:pt x="2667" y="1396"/>
                  </a:lnTo>
                  <a:lnTo>
                    <a:pt x="2692" y="1415"/>
                  </a:lnTo>
                  <a:lnTo>
                    <a:pt x="2720" y="1431"/>
                  </a:lnTo>
                  <a:lnTo>
                    <a:pt x="2745" y="1434"/>
                  </a:lnTo>
                  <a:lnTo>
                    <a:pt x="2758" y="1424"/>
                  </a:lnTo>
                  <a:lnTo>
                    <a:pt x="2773" y="1406"/>
                  </a:lnTo>
                  <a:lnTo>
                    <a:pt x="2786" y="1387"/>
                  </a:lnTo>
                  <a:lnTo>
                    <a:pt x="2801" y="1374"/>
                  </a:lnTo>
                  <a:lnTo>
                    <a:pt x="2814" y="1377"/>
                  </a:lnTo>
                  <a:lnTo>
                    <a:pt x="2833" y="1384"/>
                  </a:lnTo>
                  <a:lnTo>
                    <a:pt x="2848" y="1390"/>
                  </a:lnTo>
                  <a:lnTo>
                    <a:pt x="2861" y="1396"/>
                  </a:lnTo>
                  <a:lnTo>
                    <a:pt x="2876" y="1390"/>
                  </a:lnTo>
                  <a:lnTo>
                    <a:pt x="2895" y="1381"/>
                  </a:lnTo>
                  <a:lnTo>
                    <a:pt x="2914" y="1371"/>
                  </a:lnTo>
                  <a:lnTo>
                    <a:pt x="2929" y="1368"/>
                  </a:lnTo>
                  <a:lnTo>
                    <a:pt x="2939" y="1371"/>
                  </a:lnTo>
                  <a:lnTo>
                    <a:pt x="2945" y="1377"/>
                  </a:lnTo>
                  <a:lnTo>
                    <a:pt x="2954" y="1384"/>
                  </a:lnTo>
                  <a:lnTo>
                    <a:pt x="2964" y="1390"/>
                  </a:lnTo>
                  <a:lnTo>
                    <a:pt x="2970" y="1396"/>
                  </a:lnTo>
                  <a:lnTo>
                    <a:pt x="2995" y="1406"/>
                  </a:lnTo>
                  <a:lnTo>
                    <a:pt x="3029" y="1415"/>
                  </a:lnTo>
                  <a:lnTo>
                    <a:pt x="3061" y="1424"/>
                  </a:lnTo>
                  <a:lnTo>
                    <a:pt x="3089" y="1431"/>
                  </a:lnTo>
                  <a:lnTo>
                    <a:pt x="3107" y="1434"/>
                  </a:lnTo>
                  <a:lnTo>
                    <a:pt x="3132" y="1434"/>
                  </a:lnTo>
                  <a:lnTo>
                    <a:pt x="3154" y="1437"/>
                  </a:lnTo>
                  <a:lnTo>
                    <a:pt x="3173" y="1443"/>
                  </a:lnTo>
                  <a:lnTo>
                    <a:pt x="3182" y="1459"/>
                  </a:lnTo>
                  <a:lnTo>
                    <a:pt x="3192" y="1484"/>
                  </a:lnTo>
                  <a:lnTo>
                    <a:pt x="3198" y="1509"/>
                  </a:lnTo>
                  <a:lnTo>
                    <a:pt x="3201" y="1530"/>
                  </a:lnTo>
                  <a:lnTo>
                    <a:pt x="3201" y="1559"/>
                  </a:lnTo>
                  <a:lnTo>
                    <a:pt x="3198" y="1593"/>
                  </a:lnTo>
                  <a:lnTo>
                    <a:pt x="3192" y="1621"/>
                  </a:lnTo>
                  <a:lnTo>
                    <a:pt x="3182" y="1643"/>
                  </a:lnTo>
                  <a:lnTo>
                    <a:pt x="3170" y="1671"/>
                  </a:lnTo>
                  <a:lnTo>
                    <a:pt x="3164" y="1693"/>
                  </a:lnTo>
                  <a:lnTo>
                    <a:pt x="3167" y="1718"/>
                  </a:lnTo>
                  <a:lnTo>
                    <a:pt x="3176" y="1743"/>
                  </a:lnTo>
                  <a:lnTo>
                    <a:pt x="3182" y="1768"/>
                  </a:lnTo>
                  <a:lnTo>
                    <a:pt x="3182" y="1786"/>
                  </a:lnTo>
                  <a:lnTo>
                    <a:pt x="3179" y="1808"/>
                  </a:lnTo>
                  <a:lnTo>
                    <a:pt x="3176" y="1830"/>
                  </a:lnTo>
                  <a:lnTo>
                    <a:pt x="3182" y="1849"/>
                  </a:lnTo>
                  <a:lnTo>
                    <a:pt x="3195" y="1865"/>
                  </a:lnTo>
                  <a:lnTo>
                    <a:pt x="3220" y="1880"/>
                  </a:lnTo>
                  <a:lnTo>
                    <a:pt x="3245" y="1890"/>
                  </a:lnTo>
                  <a:lnTo>
                    <a:pt x="3264" y="1890"/>
                  </a:lnTo>
                  <a:lnTo>
                    <a:pt x="3273" y="1880"/>
                  </a:lnTo>
                  <a:lnTo>
                    <a:pt x="3279" y="1865"/>
                  </a:lnTo>
                  <a:lnTo>
                    <a:pt x="3285" y="1846"/>
                  </a:lnTo>
                  <a:lnTo>
                    <a:pt x="3289" y="1830"/>
                  </a:lnTo>
                  <a:lnTo>
                    <a:pt x="3292" y="1811"/>
                  </a:lnTo>
                  <a:lnTo>
                    <a:pt x="3292" y="1790"/>
                  </a:lnTo>
                  <a:lnTo>
                    <a:pt x="3295" y="1768"/>
                  </a:lnTo>
                  <a:lnTo>
                    <a:pt x="3298" y="1746"/>
                  </a:lnTo>
                  <a:lnTo>
                    <a:pt x="3307" y="1733"/>
                  </a:lnTo>
                  <a:lnTo>
                    <a:pt x="3320" y="1724"/>
                  </a:lnTo>
                  <a:lnTo>
                    <a:pt x="3342" y="1721"/>
                  </a:lnTo>
                  <a:lnTo>
                    <a:pt x="3360" y="1724"/>
                  </a:lnTo>
                  <a:lnTo>
                    <a:pt x="3379" y="1727"/>
                  </a:lnTo>
                  <a:lnTo>
                    <a:pt x="3388" y="1730"/>
                  </a:lnTo>
                  <a:lnTo>
                    <a:pt x="3398" y="1740"/>
                  </a:lnTo>
                  <a:lnTo>
                    <a:pt x="3404" y="1749"/>
                  </a:lnTo>
                  <a:lnTo>
                    <a:pt x="3413" y="1758"/>
                  </a:lnTo>
                  <a:lnTo>
                    <a:pt x="3423" y="1765"/>
                  </a:lnTo>
                  <a:lnTo>
                    <a:pt x="3438" y="1768"/>
                  </a:lnTo>
                  <a:lnTo>
                    <a:pt x="3457" y="1771"/>
                  </a:lnTo>
                  <a:lnTo>
                    <a:pt x="3476" y="1774"/>
                  </a:lnTo>
                  <a:lnTo>
                    <a:pt x="3488" y="1780"/>
                  </a:lnTo>
                  <a:lnTo>
                    <a:pt x="3492" y="1786"/>
                  </a:lnTo>
                  <a:lnTo>
                    <a:pt x="3495" y="1793"/>
                  </a:lnTo>
                  <a:lnTo>
                    <a:pt x="3498" y="1802"/>
                  </a:lnTo>
                  <a:lnTo>
                    <a:pt x="3498" y="1811"/>
                  </a:lnTo>
                  <a:lnTo>
                    <a:pt x="3501" y="1821"/>
                  </a:lnTo>
                  <a:lnTo>
                    <a:pt x="3504" y="1827"/>
                  </a:lnTo>
                  <a:lnTo>
                    <a:pt x="3526" y="1833"/>
                  </a:lnTo>
                  <a:lnTo>
                    <a:pt x="3554" y="1836"/>
                  </a:lnTo>
                  <a:lnTo>
                    <a:pt x="3582" y="1833"/>
                  </a:lnTo>
                  <a:lnTo>
                    <a:pt x="3601" y="1827"/>
                  </a:lnTo>
                  <a:lnTo>
                    <a:pt x="3607" y="1815"/>
                  </a:lnTo>
                  <a:lnTo>
                    <a:pt x="3607" y="1799"/>
                  </a:lnTo>
                  <a:lnTo>
                    <a:pt x="3610" y="1780"/>
                  </a:lnTo>
                  <a:lnTo>
                    <a:pt x="3613" y="1768"/>
                  </a:lnTo>
                  <a:lnTo>
                    <a:pt x="3629" y="1755"/>
                  </a:lnTo>
                  <a:lnTo>
                    <a:pt x="3648" y="1740"/>
                  </a:lnTo>
                  <a:lnTo>
                    <a:pt x="3670" y="1733"/>
                  </a:lnTo>
                  <a:lnTo>
                    <a:pt x="3688" y="1733"/>
                  </a:lnTo>
                  <a:lnTo>
                    <a:pt x="3713" y="1740"/>
                  </a:lnTo>
                  <a:lnTo>
                    <a:pt x="3738" y="1746"/>
                  </a:lnTo>
                  <a:lnTo>
                    <a:pt x="3757" y="1755"/>
                  </a:lnTo>
                  <a:lnTo>
                    <a:pt x="3779" y="1771"/>
                  </a:lnTo>
                  <a:lnTo>
                    <a:pt x="3807" y="1790"/>
                  </a:lnTo>
                  <a:lnTo>
                    <a:pt x="3823" y="1811"/>
                  </a:lnTo>
                  <a:lnTo>
                    <a:pt x="3826" y="1830"/>
                  </a:lnTo>
                  <a:lnTo>
                    <a:pt x="3826" y="1852"/>
                  </a:lnTo>
                  <a:lnTo>
                    <a:pt x="3826" y="1871"/>
                  </a:lnTo>
                  <a:lnTo>
                    <a:pt x="3832" y="1877"/>
                  </a:lnTo>
                  <a:lnTo>
                    <a:pt x="3838" y="1890"/>
                  </a:lnTo>
                  <a:lnTo>
                    <a:pt x="3848" y="1899"/>
                  </a:lnTo>
                  <a:lnTo>
                    <a:pt x="3857" y="1908"/>
                  </a:lnTo>
                  <a:lnTo>
                    <a:pt x="3866" y="1915"/>
                  </a:lnTo>
                  <a:lnTo>
                    <a:pt x="3873" y="1921"/>
                  </a:lnTo>
                  <a:lnTo>
                    <a:pt x="3891" y="1921"/>
                  </a:lnTo>
                  <a:lnTo>
                    <a:pt x="3913" y="1918"/>
                  </a:lnTo>
                  <a:lnTo>
                    <a:pt x="3932" y="1915"/>
                  </a:lnTo>
                  <a:lnTo>
                    <a:pt x="3954" y="1918"/>
                  </a:lnTo>
                  <a:lnTo>
                    <a:pt x="3982" y="1921"/>
                  </a:lnTo>
                  <a:lnTo>
                    <a:pt x="4007" y="1924"/>
                  </a:lnTo>
                  <a:lnTo>
                    <a:pt x="4032" y="1930"/>
                  </a:lnTo>
                  <a:lnTo>
                    <a:pt x="4047" y="1943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Freeform 26"/>
            <p:cNvSpPr>
              <a:spLocks/>
            </p:cNvSpPr>
            <p:nvPr/>
          </p:nvSpPr>
          <p:spPr bwMode="auto">
            <a:xfrm>
              <a:off x="10809288" y="34925"/>
              <a:ext cx="757238" cy="471488"/>
            </a:xfrm>
            <a:custGeom>
              <a:avLst/>
              <a:gdLst>
                <a:gd name="T0" fmla="*/ 477 w 477"/>
                <a:gd name="T1" fmla="*/ 237 h 297"/>
                <a:gd name="T2" fmla="*/ 474 w 477"/>
                <a:gd name="T3" fmla="*/ 275 h 297"/>
                <a:gd name="T4" fmla="*/ 434 w 477"/>
                <a:gd name="T5" fmla="*/ 297 h 297"/>
                <a:gd name="T6" fmla="*/ 390 w 477"/>
                <a:gd name="T7" fmla="*/ 290 h 297"/>
                <a:gd name="T8" fmla="*/ 349 w 477"/>
                <a:gd name="T9" fmla="*/ 262 h 297"/>
                <a:gd name="T10" fmla="*/ 303 w 477"/>
                <a:gd name="T11" fmla="*/ 256 h 297"/>
                <a:gd name="T12" fmla="*/ 271 w 477"/>
                <a:gd name="T13" fmla="*/ 247 h 297"/>
                <a:gd name="T14" fmla="*/ 256 w 477"/>
                <a:gd name="T15" fmla="*/ 228 h 297"/>
                <a:gd name="T16" fmla="*/ 237 w 477"/>
                <a:gd name="T17" fmla="*/ 212 h 297"/>
                <a:gd name="T18" fmla="*/ 193 w 477"/>
                <a:gd name="T19" fmla="*/ 187 h 297"/>
                <a:gd name="T20" fmla="*/ 153 w 477"/>
                <a:gd name="T21" fmla="*/ 178 h 297"/>
                <a:gd name="T22" fmla="*/ 115 w 477"/>
                <a:gd name="T23" fmla="*/ 178 h 297"/>
                <a:gd name="T24" fmla="*/ 59 w 477"/>
                <a:gd name="T25" fmla="*/ 162 h 297"/>
                <a:gd name="T26" fmla="*/ 25 w 477"/>
                <a:gd name="T27" fmla="*/ 134 h 297"/>
                <a:gd name="T28" fmla="*/ 6 w 477"/>
                <a:gd name="T29" fmla="*/ 94 h 297"/>
                <a:gd name="T30" fmla="*/ 0 w 477"/>
                <a:gd name="T31" fmla="*/ 56 h 297"/>
                <a:gd name="T32" fmla="*/ 6 w 477"/>
                <a:gd name="T33" fmla="*/ 19 h 297"/>
                <a:gd name="T34" fmla="*/ 37 w 477"/>
                <a:gd name="T35" fmla="*/ 6 h 297"/>
                <a:gd name="T36" fmla="*/ 78 w 477"/>
                <a:gd name="T37" fmla="*/ 3 h 297"/>
                <a:gd name="T38" fmla="*/ 112 w 477"/>
                <a:gd name="T39" fmla="*/ 0 h 297"/>
                <a:gd name="T40" fmla="*/ 143 w 477"/>
                <a:gd name="T41" fmla="*/ 3 h 297"/>
                <a:gd name="T42" fmla="*/ 156 w 477"/>
                <a:gd name="T43" fmla="*/ 37 h 297"/>
                <a:gd name="T44" fmla="*/ 165 w 477"/>
                <a:gd name="T45" fmla="*/ 72 h 297"/>
                <a:gd name="T46" fmla="*/ 203 w 477"/>
                <a:gd name="T47" fmla="*/ 81 h 297"/>
                <a:gd name="T48" fmla="*/ 240 w 477"/>
                <a:gd name="T49" fmla="*/ 84 h 297"/>
                <a:gd name="T50" fmla="*/ 287 w 477"/>
                <a:gd name="T51" fmla="*/ 97 h 297"/>
                <a:gd name="T52" fmla="*/ 318 w 477"/>
                <a:gd name="T53" fmla="*/ 112 h 297"/>
                <a:gd name="T54" fmla="*/ 334 w 477"/>
                <a:gd name="T55" fmla="*/ 134 h 297"/>
                <a:gd name="T56" fmla="*/ 353 w 477"/>
                <a:gd name="T57" fmla="*/ 150 h 297"/>
                <a:gd name="T58" fmla="*/ 387 w 477"/>
                <a:gd name="T59" fmla="*/ 150 h 297"/>
                <a:gd name="T60" fmla="*/ 421 w 477"/>
                <a:gd name="T61" fmla="*/ 150 h 297"/>
                <a:gd name="T62" fmla="*/ 440 w 477"/>
                <a:gd name="T63" fmla="*/ 159 h 297"/>
                <a:gd name="T64" fmla="*/ 459 w 477"/>
                <a:gd name="T65" fmla="*/ 175 h 297"/>
                <a:gd name="T66" fmla="*/ 468 w 477"/>
                <a:gd name="T67" fmla="*/ 190 h 297"/>
                <a:gd name="T68" fmla="*/ 474 w 477"/>
                <a:gd name="T69" fmla="*/ 21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97">
                  <a:moveTo>
                    <a:pt x="474" y="222"/>
                  </a:moveTo>
                  <a:lnTo>
                    <a:pt x="477" y="237"/>
                  </a:lnTo>
                  <a:lnTo>
                    <a:pt x="477" y="259"/>
                  </a:lnTo>
                  <a:lnTo>
                    <a:pt x="474" y="275"/>
                  </a:lnTo>
                  <a:lnTo>
                    <a:pt x="456" y="287"/>
                  </a:lnTo>
                  <a:lnTo>
                    <a:pt x="434" y="297"/>
                  </a:lnTo>
                  <a:lnTo>
                    <a:pt x="412" y="297"/>
                  </a:lnTo>
                  <a:lnTo>
                    <a:pt x="390" y="290"/>
                  </a:lnTo>
                  <a:lnTo>
                    <a:pt x="368" y="275"/>
                  </a:lnTo>
                  <a:lnTo>
                    <a:pt x="349" y="262"/>
                  </a:lnTo>
                  <a:lnTo>
                    <a:pt x="328" y="259"/>
                  </a:lnTo>
                  <a:lnTo>
                    <a:pt x="303" y="256"/>
                  </a:lnTo>
                  <a:lnTo>
                    <a:pt x="281" y="253"/>
                  </a:lnTo>
                  <a:lnTo>
                    <a:pt x="271" y="247"/>
                  </a:lnTo>
                  <a:lnTo>
                    <a:pt x="262" y="237"/>
                  </a:lnTo>
                  <a:lnTo>
                    <a:pt x="256" y="228"/>
                  </a:lnTo>
                  <a:lnTo>
                    <a:pt x="246" y="218"/>
                  </a:lnTo>
                  <a:lnTo>
                    <a:pt x="237" y="212"/>
                  </a:lnTo>
                  <a:lnTo>
                    <a:pt x="218" y="200"/>
                  </a:lnTo>
                  <a:lnTo>
                    <a:pt x="193" y="187"/>
                  </a:lnTo>
                  <a:lnTo>
                    <a:pt x="171" y="178"/>
                  </a:lnTo>
                  <a:lnTo>
                    <a:pt x="153" y="178"/>
                  </a:lnTo>
                  <a:lnTo>
                    <a:pt x="134" y="178"/>
                  </a:lnTo>
                  <a:lnTo>
                    <a:pt x="115" y="178"/>
                  </a:lnTo>
                  <a:lnTo>
                    <a:pt x="90" y="172"/>
                  </a:lnTo>
                  <a:lnTo>
                    <a:pt x="59" y="162"/>
                  </a:lnTo>
                  <a:lnTo>
                    <a:pt x="37" y="150"/>
                  </a:lnTo>
                  <a:lnTo>
                    <a:pt x="25" y="134"/>
                  </a:lnTo>
                  <a:lnTo>
                    <a:pt x="12" y="112"/>
                  </a:lnTo>
                  <a:lnTo>
                    <a:pt x="6" y="94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0" y="34"/>
                  </a:lnTo>
                  <a:lnTo>
                    <a:pt x="6" y="19"/>
                  </a:lnTo>
                  <a:lnTo>
                    <a:pt x="18" y="12"/>
                  </a:lnTo>
                  <a:lnTo>
                    <a:pt x="37" y="6"/>
                  </a:lnTo>
                  <a:lnTo>
                    <a:pt x="59" y="3"/>
                  </a:lnTo>
                  <a:lnTo>
                    <a:pt x="78" y="3"/>
                  </a:lnTo>
                  <a:lnTo>
                    <a:pt x="93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43" y="3"/>
                  </a:lnTo>
                  <a:lnTo>
                    <a:pt x="150" y="15"/>
                  </a:lnTo>
                  <a:lnTo>
                    <a:pt x="156" y="37"/>
                  </a:lnTo>
                  <a:lnTo>
                    <a:pt x="159" y="56"/>
                  </a:lnTo>
                  <a:lnTo>
                    <a:pt x="165" y="72"/>
                  </a:lnTo>
                  <a:lnTo>
                    <a:pt x="181" y="78"/>
                  </a:lnTo>
                  <a:lnTo>
                    <a:pt x="203" y="81"/>
                  </a:lnTo>
                  <a:lnTo>
                    <a:pt x="221" y="81"/>
                  </a:lnTo>
                  <a:lnTo>
                    <a:pt x="240" y="84"/>
                  </a:lnTo>
                  <a:lnTo>
                    <a:pt x="262" y="87"/>
                  </a:lnTo>
                  <a:lnTo>
                    <a:pt x="287" y="97"/>
                  </a:lnTo>
                  <a:lnTo>
                    <a:pt x="309" y="106"/>
                  </a:lnTo>
                  <a:lnTo>
                    <a:pt x="318" y="112"/>
                  </a:lnTo>
                  <a:lnTo>
                    <a:pt x="324" y="125"/>
                  </a:lnTo>
                  <a:lnTo>
                    <a:pt x="334" y="134"/>
                  </a:lnTo>
                  <a:lnTo>
                    <a:pt x="343" y="143"/>
                  </a:lnTo>
                  <a:lnTo>
                    <a:pt x="353" y="150"/>
                  </a:lnTo>
                  <a:lnTo>
                    <a:pt x="365" y="153"/>
                  </a:lnTo>
                  <a:lnTo>
                    <a:pt x="387" y="150"/>
                  </a:lnTo>
                  <a:lnTo>
                    <a:pt x="406" y="150"/>
                  </a:lnTo>
                  <a:lnTo>
                    <a:pt x="421" y="150"/>
                  </a:lnTo>
                  <a:lnTo>
                    <a:pt x="431" y="153"/>
                  </a:lnTo>
                  <a:lnTo>
                    <a:pt x="440" y="159"/>
                  </a:lnTo>
                  <a:lnTo>
                    <a:pt x="449" y="168"/>
                  </a:lnTo>
                  <a:lnTo>
                    <a:pt x="459" y="175"/>
                  </a:lnTo>
                  <a:lnTo>
                    <a:pt x="465" y="184"/>
                  </a:lnTo>
                  <a:lnTo>
                    <a:pt x="468" y="190"/>
                  </a:lnTo>
                  <a:lnTo>
                    <a:pt x="471" y="203"/>
                  </a:lnTo>
                  <a:lnTo>
                    <a:pt x="474" y="212"/>
                  </a:lnTo>
                  <a:lnTo>
                    <a:pt x="474" y="222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3" name="Freeform 27"/>
            <p:cNvSpPr>
              <a:spLocks/>
            </p:cNvSpPr>
            <p:nvPr/>
          </p:nvSpPr>
          <p:spPr bwMode="auto">
            <a:xfrm>
              <a:off x="11141076" y="838200"/>
              <a:ext cx="539750" cy="876300"/>
            </a:xfrm>
            <a:custGeom>
              <a:avLst/>
              <a:gdLst>
                <a:gd name="T0" fmla="*/ 340 w 340"/>
                <a:gd name="T1" fmla="*/ 353 h 552"/>
                <a:gd name="T2" fmla="*/ 340 w 340"/>
                <a:gd name="T3" fmla="*/ 390 h 552"/>
                <a:gd name="T4" fmla="*/ 334 w 340"/>
                <a:gd name="T5" fmla="*/ 409 h 552"/>
                <a:gd name="T6" fmla="*/ 331 w 340"/>
                <a:gd name="T7" fmla="*/ 428 h 552"/>
                <a:gd name="T8" fmla="*/ 328 w 340"/>
                <a:gd name="T9" fmla="*/ 446 h 552"/>
                <a:gd name="T10" fmla="*/ 328 w 340"/>
                <a:gd name="T11" fmla="*/ 471 h 552"/>
                <a:gd name="T12" fmla="*/ 328 w 340"/>
                <a:gd name="T13" fmla="*/ 490 h 552"/>
                <a:gd name="T14" fmla="*/ 322 w 340"/>
                <a:gd name="T15" fmla="*/ 512 h 552"/>
                <a:gd name="T16" fmla="*/ 318 w 340"/>
                <a:gd name="T17" fmla="*/ 527 h 552"/>
                <a:gd name="T18" fmla="*/ 309 w 340"/>
                <a:gd name="T19" fmla="*/ 546 h 552"/>
                <a:gd name="T20" fmla="*/ 300 w 340"/>
                <a:gd name="T21" fmla="*/ 552 h 552"/>
                <a:gd name="T22" fmla="*/ 284 w 340"/>
                <a:gd name="T23" fmla="*/ 552 h 552"/>
                <a:gd name="T24" fmla="*/ 262 w 340"/>
                <a:gd name="T25" fmla="*/ 537 h 552"/>
                <a:gd name="T26" fmla="*/ 240 w 340"/>
                <a:gd name="T27" fmla="*/ 496 h 552"/>
                <a:gd name="T28" fmla="*/ 240 w 340"/>
                <a:gd name="T29" fmla="*/ 462 h 552"/>
                <a:gd name="T30" fmla="*/ 240 w 340"/>
                <a:gd name="T31" fmla="*/ 431 h 552"/>
                <a:gd name="T32" fmla="*/ 228 w 340"/>
                <a:gd name="T33" fmla="*/ 424 h 552"/>
                <a:gd name="T34" fmla="*/ 206 w 340"/>
                <a:gd name="T35" fmla="*/ 418 h 552"/>
                <a:gd name="T36" fmla="*/ 194 w 340"/>
                <a:gd name="T37" fmla="*/ 412 h 552"/>
                <a:gd name="T38" fmla="*/ 178 w 340"/>
                <a:gd name="T39" fmla="*/ 371 h 552"/>
                <a:gd name="T40" fmla="*/ 153 w 340"/>
                <a:gd name="T41" fmla="*/ 331 h 552"/>
                <a:gd name="T42" fmla="*/ 109 w 340"/>
                <a:gd name="T43" fmla="*/ 287 h 552"/>
                <a:gd name="T44" fmla="*/ 78 w 340"/>
                <a:gd name="T45" fmla="*/ 281 h 552"/>
                <a:gd name="T46" fmla="*/ 47 w 340"/>
                <a:gd name="T47" fmla="*/ 268 h 552"/>
                <a:gd name="T48" fmla="*/ 31 w 340"/>
                <a:gd name="T49" fmla="*/ 221 h 552"/>
                <a:gd name="T50" fmla="*/ 31 w 340"/>
                <a:gd name="T51" fmla="*/ 187 h 552"/>
                <a:gd name="T52" fmla="*/ 47 w 340"/>
                <a:gd name="T53" fmla="*/ 156 h 552"/>
                <a:gd name="T54" fmla="*/ 50 w 340"/>
                <a:gd name="T55" fmla="*/ 137 h 552"/>
                <a:gd name="T56" fmla="*/ 28 w 340"/>
                <a:gd name="T57" fmla="*/ 125 h 552"/>
                <a:gd name="T58" fmla="*/ 3 w 340"/>
                <a:gd name="T59" fmla="*/ 93 h 552"/>
                <a:gd name="T60" fmla="*/ 0 w 340"/>
                <a:gd name="T61" fmla="*/ 62 h 552"/>
                <a:gd name="T62" fmla="*/ 19 w 340"/>
                <a:gd name="T63" fmla="*/ 18 h 552"/>
                <a:gd name="T64" fmla="*/ 47 w 340"/>
                <a:gd name="T65" fmla="*/ 0 h 552"/>
                <a:gd name="T66" fmla="*/ 84 w 340"/>
                <a:gd name="T67" fmla="*/ 6 h 552"/>
                <a:gd name="T68" fmla="*/ 109 w 340"/>
                <a:gd name="T69" fmla="*/ 40 h 552"/>
                <a:gd name="T70" fmla="*/ 122 w 340"/>
                <a:gd name="T71" fmla="*/ 68 h 552"/>
                <a:gd name="T72" fmla="*/ 137 w 340"/>
                <a:gd name="T73" fmla="*/ 90 h 552"/>
                <a:gd name="T74" fmla="*/ 150 w 340"/>
                <a:gd name="T75" fmla="*/ 106 h 552"/>
                <a:gd name="T76" fmla="*/ 190 w 340"/>
                <a:gd name="T77" fmla="*/ 118 h 552"/>
                <a:gd name="T78" fmla="*/ 231 w 340"/>
                <a:gd name="T79" fmla="*/ 137 h 552"/>
                <a:gd name="T80" fmla="*/ 268 w 340"/>
                <a:gd name="T81" fmla="*/ 178 h 552"/>
                <a:gd name="T82" fmla="*/ 268 w 340"/>
                <a:gd name="T83" fmla="*/ 212 h 552"/>
                <a:gd name="T84" fmla="*/ 268 w 340"/>
                <a:gd name="T85" fmla="*/ 246 h 552"/>
                <a:gd name="T86" fmla="*/ 284 w 340"/>
                <a:gd name="T87" fmla="*/ 262 h 552"/>
                <a:gd name="T88" fmla="*/ 303 w 340"/>
                <a:gd name="T89" fmla="*/ 271 h 552"/>
                <a:gd name="T90" fmla="*/ 322 w 340"/>
                <a:gd name="T91" fmla="*/ 296 h 552"/>
                <a:gd name="T92" fmla="*/ 340 w 340"/>
                <a:gd name="T93" fmla="*/ 33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52">
                  <a:moveTo>
                    <a:pt x="340" y="337"/>
                  </a:moveTo>
                  <a:lnTo>
                    <a:pt x="340" y="353"/>
                  </a:lnTo>
                  <a:lnTo>
                    <a:pt x="340" y="374"/>
                  </a:lnTo>
                  <a:lnTo>
                    <a:pt x="340" y="390"/>
                  </a:lnTo>
                  <a:lnTo>
                    <a:pt x="337" y="399"/>
                  </a:lnTo>
                  <a:lnTo>
                    <a:pt x="334" y="409"/>
                  </a:lnTo>
                  <a:lnTo>
                    <a:pt x="334" y="418"/>
                  </a:lnTo>
                  <a:lnTo>
                    <a:pt x="331" y="428"/>
                  </a:lnTo>
                  <a:lnTo>
                    <a:pt x="328" y="437"/>
                  </a:lnTo>
                  <a:lnTo>
                    <a:pt x="328" y="446"/>
                  </a:lnTo>
                  <a:lnTo>
                    <a:pt x="328" y="459"/>
                  </a:lnTo>
                  <a:lnTo>
                    <a:pt x="328" y="471"/>
                  </a:lnTo>
                  <a:lnTo>
                    <a:pt x="328" y="481"/>
                  </a:lnTo>
                  <a:lnTo>
                    <a:pt x="328" y="490"/>
                  </a:lnTo>
                  <a:lnTo>
                    <a:pt x="325" y="502"/>
                  </a:lnTo>
                  <a:lnTo>
                    <a:pt x="322" y="512"/>
                  </a:lnTo>
                  <a:lnTo>
                    <a:pt x="322" y="521"/>
                  </a:lnTo>
                  <a:lnTo>
                    <a:pt x="318" y="527"/>
                  </a:lnTo>
                  <a:lnTo>
                    <a:pt x="315" y="537"/>
                  </a:lnTo>
                  <a:lnTo>
                    <a:pt x="309" y="546"/>
                  </a:lnTo>
                  <a:lnTo>
                    <a:pt x="306" y="552"/>
                  </a:lnTo>
                  <a:lnTo>
                    <a:pt x="300" y="552"/>
                  </a:lnTo>
                  <a:lnTo>
                    <a:pt x="290" y="552"/>
                  </a:lnTo>
                  <a:lnTo>
                    <a:pt x="284" y="552"/>
                  </a:lnTo>
                  <a:lnTo>
                    <a:pt x="278" y="552"/>
                  </a:lnTo>
                  <a:lnTo>
                    <a:pt x="262" y="537"/>
                  </a:lnTo>
                  <a:lnTo>
                    <a:pt x="250" y="515"/>
                  </a:lnTo>
                  <a:lnTo>
                    <a:pt x="240" y="496"/>
                  </a:lnTo>
                  <a:lnTo>
                    <a:pt x="240" y="481"/>
                  </a:lnTo>
                  <a:lnTo>
                    <a:pt x="240" y="462"/>
                  </a:lnTo>
                  <a:lnTo>
                    <a:pt x="243" y="446"/>
                  </a:lnTo>
                  <a:lnTo>
                    <a:pt x="240" y="431"/>
                  </a:lnTo>
                  <a:lnTo>
                    <a:pt x="234" y="428"/>
                  </a:lnTo>
                  <a:lnTo>
                    <a:pt x="228" y="424"/>
                  </a:lnTo>
                  <a:lnTo>
                    <a:pt x="215" y="421"/>
                  </a:lnTo>
                  <a:lnTo>
                    <a:pt x="206" y="418"/>
                  </a:lnTo>
                  <a:lnTo>
                    <a:pt x="200" y="415"/>
                  </a:lnTo>
                  <a:lnTo>
                    <a:pt x="194" y="412"/>
                  </a:lnTo>
                  <a:lnTo>
                    <a:pt x="184" y="393"/>
                  </a:lnTo>
                  <a:lnTo>
                    <a:pt x="178" y="371"/>
                  </a:lnTo>
                  <a:lnTo>
                    <a:pt x="169" y="353"/>
                  </a:lnTo>
                  <a:lnTo>
                    <a:pt x="153" y="331"/>
                  </a:lnTo>
                  <a:lnTo>
                    <a:pt x="131" y="306"/>
                  </a:lnTo>
                  <a:lnTo>
                    <a:pt x="109" y="287"/>
                  </a:lnTo>
                  <a:lnTo>
                    <a:pt x="97" y="284"/>
                  </a:lnTo>
                  <a:lnTo>
                    <a:pt x="78" y="281"/>
                  </a:lnTo>
                  <a:lnTo>
                    <a:pt x="59" y="275"/>
                  </a:lnTo>
                  <a:lnTo>
                    <a:pt x="47" y="268"/>
                  </a:lnTo>
                  <a:lnTo>
                    <a:pt x="37" y="250"/>
                  </a:lnTo>
                  <a:lnTo>
                    <a:pt x="31" y="221"/>
                  </a:lnTo>
                  <a:lnTo>
                    <a:pt x="28" y="200"/>
                  </a:lnTo>
                  <a:lnTo>
                    <a:pt x="31" y="187"/>
                  </a:lnTo>
                  <a:lnTo>
                    <a:pt x="37" y="171"/>
                  </a:lnTo>
                  <a:lnTo>
                    <a:pt x="47" y="156"/>
                  </a:lnTo>
                  <a:lnTo>
                    <a:pt x="50" y="143"/>
                  </a:lnTo>
                  <a:lnTo>
                    <a:pt x="50" y="137"/>
                  </a:lnTo>
                  <a:lnTo>
                    <a:pt x="40" y="134"/>
                  </a:lnTo>
                  <a:lnTo>
                    <a:pt x="28" y="125"/>
                  </a:lnTo>
                  <a:lnTo>
                    <a:pt x="16" y="109"/>
                  </a:lnTo>
                  <a:lnTo>
                    <a:pt x="3" y="93"/>
                  </a:lnTo>
                  <a:lnTo>
                    <a:pt x="0" y="78"/>
                  </a:lnTo>
                  <a:lnTo>
                    <a:pt x="0" y="62"/>
                  </a:lnTo>
                  <a:lnTo>
                    <a:pt x="6" y="37"/>
                  </a:lnTo>
                  <a:lnTo>
                    <a:pt x="19" y="18"/>
                  </a:lnTo>
                  <a:lnTo>
                    <a:pt x="28" y="6"/>
                  </a:lnTo>
                  <a:lnTo>
                    <a:pt x="47" y="0"/>
                  </a:lnTo>
                  <a:lnTo>
                    <a:pt x="65" y="0"/>
                  </a:lnTo>
                  <a:lnTo>
                    <a:pt x="84" y="6"/>
                  </a:lnTo>
                  <a:lnTo>
                    <a:pt x="97" y="18"/>
                  </a:lnTo>
                  <a:lnTo>
                    <a:pt x="109" y="40"/>
                  </a:lnTo>
                  <a:lnTo>
                    <a:pt x="119" y="59"/>
                  </a:lnTo>
                  <a:lnTo>
                    <a:pt x="122" y="68"/>
                  </a:lnTo>
                  <a:lnTo>
                    <a:pt x="128" y="78"/>
                  </a:lnTo>
                  <a:lnTo>
                    <a:pt x="137" y="90"/>
                  </a:lnTo>
                  <a:lnTo>
                    <a:pt x="144" y="100"/>
                  </a:lnTo>
                  <a:lnTo>
                    <a:pt x="150" y="106"/>
                  </a:lnTo>
                  <a:lnTo>
                    <a:pt x="169" y="112"/>
                  </a:lnTo>
                  <a:lnTo>
                    <a:pt x="190" y="118"/>
                  </a:lnTo>
                  <a:lnTo>
                    <a:pt x="209" y="125"/>
                  </a:lnTo>
                  <a:lnTo>
                    <a:pt x="231" y="137"/>
                  </a:lnTo>
                  <a:lnTo>
                    <a:pt x="253" y="156"/>
                  </a:lnTo>
                  <a:lnTo>
                    <a:pt x="268" y="178"/>
                  </a:lnTo>
                  <a:lnTo>
                    <a:pt x="272" y="193"/>
                  </a:lnTo>
                  <a:lnTo>
                    <a:pt x="268" y="212"/>
                  </a:lnTo>
                  <a:lnTo>
                    <a:pt x="265" y="234"/>
                  </a:lnTo>
                  <a:lnTo>
                    <a:pt x="268" y="246"/>
                  </a:lnTo>
                  <a:lnTo>
                    <a:pt x="275" y="256"/>
                  </a:lnTo>
                  <a:lnTo>
                    <a:pt x="284" y="262"/>
                  </a:lnTo>
                  <a:lnTo>
                    <a:pt x="293" y="265"/>
                  </a:lnTo>
                  <a:lnTo>
                    <a:pt x="303" y="271"/>
                  </a:lnTo>
                  <a:lnTo>
                    <a:pt x="309" y="278"/>
                  </a:lnTo>
                  <a:lnTo>
                    <a:pt x="322" y="296"/>
                  </a:lnTo>
                  <a:lnTo>
                    <a:pt x="334" y="318"/>
                  </a:lnTo>
                  <a:lnTo>
                    <a:pt x="340" y="337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4" name="Freeform 29"/>
            <p:cNvSpPr>
              <a:spLocks/>
            </p:cNvSpPr>
            <p:nvPr/>
          </p:nvSpPr>
          <p:spPr bwMode="auto">
            <a:xfrm>
              <a:off x="11503026" y="-3157538"/>
              <a:ext cx="6454775" cy="7683500"/>
            </a:xfrm>
            <a:custGeom>
              <a:avLst/>
              <a:gdLst>
                <a:gd name="T0" fmla="*/ 2913 w 4066"/>
                <a:gd name="T1" fmla="*/ 3619 h 4840"/>
                <a:gd name="T2" fmla="*/ 2776 w 4066"/>
                <a:gd name="T3" fmla="*/ 3897 h 4840"/>
                <a:gd name="T4" fmla="*/ 2504 w 4066"/>
                <a:gd name="T5" fmla="*/ 4084 h 4840"/>
                <a:gd name="T6" fmla="*/ 2448 w 4066"/>
                <a:gd name="T7" fmla="*/ 4397 h 4840"/>
                <a:gd name="T8" fmla="*/ 2223 w 4066"/>
                <a:gd name="T9" fmla="*/ 4574 h 4840"/>
                <a:gd name="T10" fmla="*/ 2051 w 4066"/>
                <a:gd name="T11" fmla="*/ 4631 h 4840"/>
                <a:gd name="T12" fmla="*/ 1948 w 4066"/>
                <a:gd name="T13" fmla="*/ 4802 h 4840"/>
                <a:gd name="T14" fmla="*/ 1702 w 4066"/>
                <a:gd name="T15" fmla="*/ 4837 h 4840"/>
                <a:gd name="T16" fmla="*/ 1461 w 4066"/>
                <a:gd name="T17" fmla="*/ 4684 h 4840"/>
                <a:gd name="T18" fmla="*/ 1290 w 4066"/>
                <a:gd name="T19" fmla="*/ 4550 h 4840"/>
                <a:gd name="T20" fmla="*/ 1137 w 4066"/>
                <a:gd name="T21" fmla="*/ 4381 h 4840"/>
                <a:gd name="T22" fmla="*/ 999 w 4066"/>
                <a:gd name="T23" fmla="*/ 4300 h 4840"/>
                <a:gd name="T24" fmla="*/ 796 w 4066"/>
                <a:gd name="T25" fmla="*/ 4047 h 4840"/>
                <a:gd name="T26" fmla="*/ 456 w 4066"/>
                <a:gd name="T27" fmla="*/ 3706 h 4840"/>
                <a:gd name="T28" fmla="*/ 143 w 4066"/>
                <a:gd name="T29" fmla="*/ 3416 h 4840"/>
                <a:gd name="T30" fmla="*/ 47 w 4066"/>
                <a:gd name="T31" fmla="*/ 3144 h 4840"/>
                <a:gd name="T32" fmla="*/ 209 w 4066"/>
                <a:gd name="T33" fmla="*/ 2957 h 4840"/>
                <a:gd name="T34" fmla="*/ 268 w 4066"/>
                <a:gd name="T35" fmla="*/ 2738 h 4840"/>
                <a:gd name="T36" fmla="*/ 312 w 4066"/>
                <a:gd name="T37" fmla="*/ 2667 h 4840"/>
                <a:gd name="T38" fmla="*/ 306 w 4066"/>
                <a:gd name="T39" fmla="*/ 2510 h 4840"/>
                <a:gd name="T40" fmla="*/ 206 w 4066"/>
                <a:gd name="T41" fmla="*/ 2364 h 4840"/>
                <a:gd name="T42" fmla="*/ 184 w 4066"/>
                <a:gd name="T43" fmla="*/ 2123 h 4840"/>
                <a:gd name="T44" fmla="*/ 272 w 4066"/>
                <a:gd name="T45" fmla="*/ 1945 h 4840"/>
                <a:gd name="T46" fmla="*/ 543 w 4066"/>
                <a:gd name="T47" fmla="*/ 1955 h 4840"/>
                <a:gd name="T48" fmla="*/ 715 w 4066"/>
                <a:gd name="T49" fmla="*/ 1936 h 4840"/>
                <a:gd name="T50" fmla="*/ 949 w 4066"/>
                <a:gd name="T51" fmla="*/ 1945 h 4840"/>
                <a:gd name="T52" fmla="*/ 1190 w 4066"/>
                <a:gd name="T53" fmla="*/ 1852 h 4840"/>
                <a:gd name="T54" fmla="*/ 1074 w 4066"/>
                <a:gd name="T55" fmla="*/ 1786 h 4840"/>
                <a:gd name="T56" fmla="*/ 1087 w 4066"/>
                <a:gd name="T57" fmla="*/ 1592 h 4840"/>
                <a:gd name="T58" fmla="*/ 1055 w 4066"/>
                <a:gd name="T59" fmla="*/ 1271 h 4840"/>
                <a:gd name="T60" fmla="*/ 984 w 4066"/>
                <a:gd name="T61" fmla="*/ 968 h 4840"/>
                <a:gd name="T62" fmla="*/ 968 w 4066"/>
                <a:gd name="T63" fmla="*/ 852 h 4840"/>
                <a:gd name="T64" fmla="*/ 812 w 4066"/>
                <a:gd name="T65" fmla="*/ 696 h 4840"/>
                <a:gd name="T66" fmla="*/ 668 w 4066"/>
                <a:gd name="T67" fmla="*/ 384 h 4840"/>
                <a:gd name="T68" fmla="*/ 696 w 4066"/>
                <a:gd name="T69" fmla="*/ 290 h 4840"/>
                <a:gd name="T70" fmla="*/ 868 w 4066"/>
                <a:gd name="T71" fmla="*/ 375 h 4840"/>
                <a:gd name="T72" fmla="*/ 1161 w 4066"/>
                <a:gd name="T73" fmla="*/ 340 h 4840"/>
                <a:gd name="T74" fmla="*/ 1258 w 4066"/>
                <a:gd name="T75" fmla="*/ 187 h 4840"/>
                <a:gd name="T76" fmla="*/ 1558 w 4066"/>
                <a:gd name="T77" fmla="*/ 140 h 4840"/>
                <a:gd name="T78" fmla="*/ 1867 w 4066"/>
                <a:gd name="T79" fmla="*/ 140 h 4840"/>
                <a:gd name="T80" fmla="*/ 1973 w 4066"/>
                <a:gd name="T81" fmla="*/ 265 h 4840"/>
                <a:gd name="T82" fmla="*/ 2092 w 4066"/>
                <a:gd name="T83" fmla="*/ 56 h 4840"/>
                <a:gd name="T84" fmla="*/ 2283 w 4066"/>
                <a:gd name="T85" fmla="*/ 28 h 4840"/>
                <a:gd name="T86" fmla="*/ 2479 w 4066"/>
                <a:gd name="T87" fmla="*/ 250 h 4840"/>
                <a:gd name="T88" fmla="*/ 2604 w 4066"/>
                <a:gd name="T89" fmla="*/ 453 h 4840"/>
                <a:gd name="T90" fmla="*/ 2860 w 4066"/>
                <a:gd name="T91" fmla="*/ 578 h 4840"/>
                <a:gd name="T92" fmla="*/ 3023 w 4066"/>
                <a:gd name="T93" fmla="*/ 515 h 4840"/>
                <a:gd name="T94" fmla="*/ 3169 w 4066"/>
                <a:gd name="T95" fmla="*/ 475 h 4840"/>
                <a:gd name="T96" fmla="*/ 3419 w 4066"/>
                <a:gd name="T97" fmla="*/ 831 h 4840"/>
                <a:gd name="T98" fmla="*/ 3575 w 4066"/>
                <a:gd name="T99" fmla="*/ 1199 h 4840"/>
                <a:gd name="T100" fmla="*/ 3778 w 4066"/>
                <a:gd name="T101" fmla="*/ 1546 h 4840"/>
                <a:gd name="T102" fmla="*/ 3984 w 4066"/>
                <a:gd name="T103" fmla="*/ 1627 h 4840"/>
                <a:gd name="T104" fmla="*/ 4041 w 4066"/>
                <a:gd name="T105" fmla="*/ 1824 h 4840"/>
                <a:gd name="T106" fmla="*/ 3944 w 4066"/>
                <a:gd name="T107" fmla="*/ 1942 h 4840"/>
                <a:gd name="T108" fmla="*/ 3722 w 4066"/>
                <a:gd name="T109" fmla="*/ 2070 h 4840"/>
                <a:gd name="T110" fmla="*/ 3429 w 4066"/>
                <a:gd name="T111" fmla="*/ 2220 h 4840"/>
                <a:gd name="T112" fmla="*/ 3379 w 4066"/>
                <a:gd name="T113" fmla="*/ 2514 h 4840"/>
                <a:gd name="T114" fmla="*/ 3541 w 4066"/>
                <a:gd name="T115" fmla="*/ 2754 h 4840"/>
                <a:gd name="T116" fmla="*/ 3388 w 4066"/>
                <a:gd name="T117" fmla="*/ 2957 h 4840"/>
                <a:gd name="T118" fmla="*/ 3294 w 4066"/>
                <a:gd name="T119" fmla="*/ 3269 h 4840"/>
                <a:gd name="T120" fmla="*/ 3110 w 4066"/>
                <a:gd name="T121" fmla="*/ 3438 h 4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66" h="4840">
                  <a:moveTo>
                    <a:pt x="3079" y="3472"/>
                  </a:moveTo>
                  <a:lnTo>
                    <a:pt x="3069" y="3482"/>
                  </a:lnTo>
                  <a:lnTo>
                    <a:pt x="3060" y="3491"/>
                  </a:lnTo>
                  <a:lnTo>
                    <a:pt x="3051" y="3494"/>
                  </a:lnTo>
                  <a:lnTo>
                    <a:pt x="3032" y="3500"/>
                  </a:lnTo>
                  <a:lnTo>
                    <a:pt x="3013" y="3500"/>
                  </a:lnTo>
                  <a:lnTo>
                    <a:pt x="2998" y="3507"/>
                  </a:lnTo>
                  <a:lnTo>
                    <a:pt x="2991" y="3522"/>
                  </a:lnTo>
                  <a:lnTo>
                    <a:pt x="2991" y="3544"/>
                  </a:lnTo>
                  <a:lnTo>
                    <a:pt x="2991" y="3566"/>
                  </a:lnTo>
                  <a:lnTo>
                    <a:pt x="2985" y="3582"/>
                  </a:lnTo>
                  <a:lnTo>
                    <a:pt x="2966" y="3594"/>
                  </a:lnTo>
                  <a:lnTo>
                    <a:pt x="2941" y="3606"/>
                  </a:lnTo>
                  <a:lnTo>
                    <a:pt x="2920" y="3616"/>
                  </a:lnTo>
                  <a:lnTo>
                    <a:pt x="2913" y="3619"/>
                  </a:lnTo>
                  <a:lnTo>
                    <a:pt x="2904" y="3625"/>
                  </a:lnTo>
                  <a:lnTo>
                    <a:pt x="2895" y="3635"/>
                  </a:lnTo>
                  <a:lnTo>
                    <a:pt x="2888" y="3641"/>
                  </a:lnTo>
                  <a:lnTo>
                    <a:pt x="2885" y="3647"/>
                  </a:lnTo>
                  <a:lnTo>
                    <a:pt x="2882" y="3669"/>
                  </a:lnTo>
                  <a:lnTo>
                    <a:pt x="2888" y="3694"/>
                  </a:lnTo>
                  <a:lnTo>
                    <a:pt x="2895" y="3722"/>
                  </a:lnTo>
                  <a:lnTo>
                    <a:pt x="2898" y="3744"/>
                  </a:lnTo>
                  <a:lnTo>
                    <a:pt x="2891" y="3772"/>
                  </a:lnTo>
                  <a:lnTo>
                    <a:pt x="2879" y="3806"/>
                  </a:lnTo>
                  <a:lnTo>
                    <a:pt x="2866" y="3831"/>
                  </a:lnTo>
                  <a:lnTo>
                    <a:pt x="2848" y="3850"/>
                  </a:lnTo>
                  <a:lnTo>
                    <a:pt x="2823" y="3866"/>
                  </a:lnTo>
                  <a:lnTo>
                    <a:pt x="2798" y="3881"/>
                  </a:lnTo>
                  <a:lnTo>
                    <a:pt x="2776" y="3897"/>
                  </a:lnTo>
                  <a:lnTo>
                    <a:pt x="2757" y="3919"/>
                  </a:lnTo>
                  <a:lnTo>
                    <a:pt x="2735" y="3950"/>
                  </a:lnTo>
                  <a:lnTo>
                    <a:pt x="2717" y="3972"/>
                  </a:lnTo>
                  <a:lnTo>
                    <a:pt x="2695" y="3978"/>
                  </a:lnTo>
                  <a:lnTo>
                    <a:pt x="2670" y="3984"/>
                  </a:lnTo>
                  <a:lnTo>
                    <a:pt x="2648" y="3991"/>
                  </a:lnTo>
                  <a:lnTo>
                    <a:pt x="2626" y="4006"/>
                  </a:lnTo>
                  <a:lnTo>
                    <a:pt x="2601" y="4025"/>
                  </a:lnTo>
                  <a:lnTo>
                    <a:pt x="2573" y="4047"/>
                  </a:lnTo>
                  <a:lnTo>
                    <a:pt x="2551" y="4062"/>
                  </a:lnTo>
                  <a:lnTo>
                    <a:pt x="2542" y="4066"/>
                  </a:lnTo>
                  <a:lnTo>
                    <a:pt x="2532" y="4072"/>
                  </a:lnTo>
                  <a:lnTo>
                    <a:pt x="2523" y="4075"/>
                  </a:lnTo>
                  <a:lnTo>
                    <a:pt x="2514" y="4081"/>
                  </a:lnTo>
                  <a:lnTo>
                    <a:pt x="2504" y="4084"/>
                  </a:lnTo>
                  <a:lnTo>
                    <a:pt x="2498" y="4106"/>
                  </a:lnTo>
                  <a:lnTo>
                    <a:pt x="2495" y="4131"/>
                  </a:lnTo>
                  <a:lnTo>
                    <a:pt x="2492" y="4156"/>
                  </a:lnTo>
                  <a:lnTo>
                    <a:pt x="2489" y="4178"/>
                  </a:lnTo>
                  <a:lnTo>
                    <a:pt x="2476" y="4194"/>
                  </a:lnTo>
                  <a:lnTo>
                    <a:pt x="2461" y="4209"/>
                  </a:lnTo>
                  <a:lnTo>
                    <a:pt x="2442" y="4225"/>
                  </a:lnTo>
                  <a:lnTo>
                    <a:pt x="2432" y="4240"/>
                  </a:lnTo>
                  <a:lnTo>
                    <a:pt x="2436" y="4259"/>
                  </a:lnTo>
                  <a:lnTo>
                    <a:pt x="2442" y="4278"/>
                  </a:lnTo>
                  <a:lnTo>
                    <a:pt x="2448" y="4300"/>
                  </a:lnTo>
                  <a:lnTo>
                    <a:pt x="2451" y="4318"/>
                  </a:lnTo>
                  <a:lnTo>
                    <a:pt x="2451" y="4340"/>
                  </a:lnTo>
                  <a:lnTo>
                    <a:pt x="2451" y="4368"/>
                  </a:lnTo>
                  <a:lnTo>
                    <a:pt x="2448" y="4397"/>
                  </a:lnTo>
                  <a:lnTo>
                    <a:pt x="2439" y="4415"/>
                  </a:lnTo>
                  <a:lnTo>
                    <a:pt x="2436" y="4418"/>
                  </a:lnTo>
                  <a:lnTo>
                    <a:pt x="2426" y="4418"/>
                  </a:lnTo>
                  <a:lnTo>
                    <a:pt x="2420" y="4418"/>
                  </a:lnTo>
                  <a:lnTo>
                    <a:pt x="2411" y="4421"/>
                  </a:lnTo>
                  <a:lnTo>
                    <a:pt x="2404" y="4421"/>
                  </a:lnTo>
                  <a:lnTo>
                    <a:pt x="2398" y="4421"/>
                  </a:lnTo>
                  <a:lnTo>
                    <a:pt x="2376" y="4437"/>
                  </a:lnTo>
                  <a:lnTo>
                    <a:pt x="2354" y="4459"/>
                  </a:lnTo>
                  <a:lnTo>
                    <a:pt x="2336" y="4478"/>
                  </a:lnTo>
                  <a:lnTo>
                    <a:pt x="2317" y="4503"/>
                  </a:lnTo>
                  <a:lnTo>
                    <a:pt x="2292" y="4531"/>
                  </a:lnTo>
                  <a:lnTo>
                    <a:pt x="2270" y="4553"/>
                  </a:lnTo>
                  <a:lnTo>
                    <a:pt x="2248" y="4565"/>
                  </a:lnTo>
                  <a:lnTo>
                    <a:pt x="2223" y="4574"/>
                  </a:lnTo>
                  <a:lnTo>
                    <a:pt x="2198" y="4581"/>
                  </a:lnTo>
                  <a:lnTo>
                    <a:pt x="2183" y="4581"/>
                  </a:lnTo>
                  <a:lnTo>
                    <a:pt x="2164" y="4578"/>
                  </a:lnTo>
                  <a:lnTo>
                    <a:pt x="2142" y="4574"/>
                  </a:lnTo>
                  <a:lnTo>
                    <a:pt x="2123" y="4574"/>
                  </a:lnTo>
                  <a:lnTo>
                    <a:pt x="2111" y="4581"/>
                  </a:lnTo>
                  <a:lnTo>
                    <a:pt x="2108" y="4584"/>
                  </a:lnTo>
                  <a:lnTo>
                    <a:pt x="2108" y="4590"/>
                  </a:lnTo>
                  <a:lnTo>
                    <a:pt x="2111" y="4596"/>
                  </a:lnTo>
                  <a:lnTo>
                    <a:pt x="2111" y="4603"/>
                  </a:lnTo>
                  <a:lnTo>
                    <a:pt x="2111" y="4606"/>
                  </a:lnTo>
                  <a:lnTo>
                    <a:pt x="2098" y="4615"/>
                  </a:lnTo>
                  <a:lnTo>
                    <a:pt x="2083" y="4621"/>
                  </a:lnTo>
                  <a:lnTo>
                    <a:pt x="2064" y="4628"/>
                  </a:lnTo>
                  <a:lnTo>
                    <a:pt x="2051" y="4631"/>
                  </a:lnTo>
                  <a:lnTo>
                    <a:pt x="2042" y="4640"/>
                  </a:lnTo>
                  <a:lnTo>
                    <a:pt x="2030" y="4646"/>
                  </a:lnTo>
                  <a:lnTo>
                    <a:pt x="2020" y="4656"/>
                  </a:lnTo>
                  <a:lnTo>
                    <a:pt x="2011" y="4665"/>
                  </a:lnTo>
                  <a:lnTo>
                    <a:pt x="2005" y="4674"/>
                  </a:lnTo>
                  <a:lnTo>
                    <a:pt x="2002" y="4693"/>
                  </a:lnTo>
                  <a:lnTo>
                    <a:pt x="2005" y="4715"/>
                  </a:lnTo>
                  <a:lnTo>
                    <a:pt x="2008" y="4737"/>
                  </a:lnTo>
                  <a:lnTo>
                    <a:pt x="2005" y="4756"/>
                  </a:lnTo>
                  <a:lnTo>
                    <a:pt x="1998" y="4762"/>
                  </a:lnTo>
                  <a:lnTo>
                    <a:pt x="1989" y="4768"/>
                  </a:lnTo>
                  <a:lnTo>
                    <a:pt x="1980" y="4777"/>
                  </a:lnTo>
                  <a:lnTo>
                    <a:pt x="1970" y="4784"/>
                  </a:lnTo>
                  <a:lnTo>
                    <a:pt x="1961" y="4787"/>
                  </a:lnTo>
                  <a:lnTo>
                    <a:pt x="1948" y="4802"/>
                  </a:lnTo>
                  <a:lnTo>
                    <a:pt x="1933" y="4818"/>
                  </a:lnTo>
                  <a:lnTo>
                    <a:pt x="1914" y="4831"/>
                  </a:lnTo>
                  <a:lnTo>
                    <a:pt x="1898" y="4837"/>
                  </a:lnTo>
                  <a:lnTo>
                    <a:pt x="1889" y="4827"/>
                  </a:lnTo>
                  <a:lnTo>
                    <a:pt x="1880" y="4809"/>
                  </a:lnTo>
                  <a:lnTo>
                    <a:pt x="1873" y="4787"/>
                  </a:lnTo>
                  <a:lnTo>
                    <a:pt x="1861" y="4777"/>
                  </a:lnTo>
                  <a:lnTo>
                    <a:pt x="1845" y="4781"/>
                  </a:lnTo>
                  <a:lnTo>
                    <a:pt x="1827" y="4793"/>
                  </a:lnTo>
                  <a:lnTo>
                    <a:pt x="1808" y="4812"/>
                  </a:lnTo>
                  <a:lnTo>
                    <a:pt x="1792" y="4827"/>
                  </a:lnTo>
                  <a:lnTo>
                    <a:pt x="1774" y="4837"/>
                  </a:lnTo>
                  <a:lnTo>
                    <a:pt x="1755" y="4840"/>
                  </a:lnTo>
                  <a:lnTo>
                    <a:pt x="1727" y="4840"/>
                  </a:lnTo>
                  <a:lnTo>
                    <a:pt x="1702" y="4837"/>
                  </a:lnTo>
                  <a:lnTo>
                    <a:pt x="1680" y="4837"/>
                  </a:lnTo>
                  <a:lnTo>
                    <a:pt x="1664" y="4837"/>
                  </a:lnTo>
                  <a:lnTo>
                    <a:pt x="1642" y="4840"/>
                  </a:lnTo>
                  <a:lnTo>
                    <a:pt x="1627" y="4837"/>
                  </a:lnTo>
                  <a:lnTo>
                    <a:pt x="1614" y="4821"/>
                  </a:lnTo>
                  <a:lnTo>
                    <a:pt x="1605" y="4799"/>
                  </a:lnTo>
                  <a:lnTo>
                    <a:pt x="1592" y="4784"/>
                  </a:lnTo>
                  <a:lnTo>
                    <a:pt x="1577" y="4774"/>
                  </a:lnTo>
                  <a:lnTo>
                    <a:pt x="1555" y="4768"/>
                  </a:lnTo>
                  <a:lnTo>
                    <a:pt x="1536" y="4759"/>
                  </a:lnTo>
                  <a:lnTo>
                    <a:pt x="1530" y="4740"/>
                  </a:lnTo>
                  <a:lnTo>
                    <a:pt x="1524" y="4718"/>
                  </a:lnTo>
                  <a:lnTo>
                    <a:pt x="1514" y="4703"/>
                  </a:lnTo>
                  <a:lnTo>
                    <a:pt x="1493" y="4693"/>
                  </a:lnTo>
                  <a:lnTo>
                    <a:pt x="1461" y="4684"/>
                  </a:lnTo>
                  <a:lnTo>
                    <a:pt x="1436" y="4681"/>
                  </a:lnTo>
                  <a:lnTo>
                    <a:pt x="1421" y="4684"/>
                  </a:lnTo>
                  <a:lnTo>
                    <a:pt x="1402" y="4693"/>
                  </a:lnTo>
                  <a:lnTo>
                    <a:pt x="1380" y="4699"/>
                  </a:lnTo>
                  <a:lnTo>
                    <a:pt x="1361" y="4706"/>
                  </a:lnTo>
                  <a:lnTo>
                    <a:pt x="1349" y="4703"/>
                  </a:lnTo>
                  <a:lnTo>
                    <a:pt x="1339" y="4690"/>
                  </a:lnTo>
                  <a:lnTo>
                    <a:pt x="1336" y="4668"/>
                  </a:lnTo>
                  <a:lnTo>
                    <a:pt x="1333" y="4643"/>
                  </a:lnTo>
                  <a:lnTo>
                    <a:pt x="1330" y="4624"/>
                  </a:lnTo>
                  <a:lnTo>
                    <a:pt x="1321" y="4609"/>
                  </a:lnTo>
                  <a:lnTo>
                    <a:pt x="1305" y="4593"/>
                  </a:lnTo>
                  <a:lnTo>
                    <a:pt x="1290" y="4578"/>
                  </a:lnTo>
                  <a:lnTo>
                    <a:pt x="1283" y="4562"/>
                  </a:lnTo>
                  <a:lnTo>
                    <a:pt x="1290" y="4550"/>
                  </a:lnTo>
                  <a:lnTo>
                    <a:pt x="1305" y="4534"/>
                  </a:lnTo>
                  <a:lnTo>
                    <a:pt x="1321" y="4518"/>
                  </a:lnTo>
                  <a:lnTo>
                    <a:pt x="1330" y="4506"/>
                  </a:lnTo>
                  <a:lnTo>
                    <a:pt x="1333" y="4484"/>
                  </a:lnTo>
                  <a:lnTo>
                    <a:pt x="1333" y="4459"/>
                  </a:lnTo>
                  <a:lnTo>
                    <a:pt x="1330" y="4437"/>
                  </a:lnTo>
                  <a:lnTo>
                    <a:pt x="1318" y="4421"/>
                  </a:lnTo>
                  <a:lnTo>
                    <a:pt x="1299" y="4406"/>
                  </a:lnTo>
                  <a:lnTo>
                    <a:pt x="1280" y="4393"/>
                  </a:lnTo>
                  <a:lnTo>
                    <a:pt x="1261" y="4384"/>
                  </a:lnTo>
                  <a:lnTo>
                    <a:pt x="1236" y="4381"/>
                  </a:lnTo>
                  <a:lnTo>
                    <a:pt x="1208" y="4381"/>
                  </a:lnTo>
                  <a:lnTo>
                    <a:pt x="1180" y="4384"/>
                  </a:lnTo>
                  <a:lnTo>
                    <a:pt x="1155" y="4384"/>
                  </a:lnTo>
                  <a:lnTo>
                    <a:pt x="1137" y="4381"/>
                  </a:lnTo>
                  <a:lnTo>
                    <a:pt x="1112" y="4378"/>
                  </a:lnTo>
                  <a:lnTo>
                    <a:pt x="1090" y="4372"/>
                  </a:lnTo>
                  <a:lnTo>
                    <a:pt x="1074" y="4362"/>
                  </a:lnTo>
                  <a:lnTo>
                    <a:pt x="1071" y="4347"/>
                  </a:lnTo>
                  <a:lnTo>
                    <a:pt x="1074" y="4331"/>
                  </a:lnTo>
                  <a:lnTo>
                    <a:pt x="1077" y="4312"/>
                  </a:lnTo>
                  <a:lnTo>
                    <a:pt x="1074" y="4297"/>
                  </a:lnTo>
                  <a:lnTo>
                    <a:pt x="1071" y="4290"/>
                  </a:lnTo>
                  <a:lnTo>
                    <a:pt x="1065" y="4284"/>
                  </a:lnTo>
                  <a:lnTo>
                    <a:pt x="1055" y="4278"/>
                  </a:lnTo>
                  <a:lnTo>
                    <a:pt x="1049" y="4275"/>
                  </a:lnTo>
                  <a:lnTo>
                    <a:pt x="1043" y="4272"/>
                  </a:lnTo>
                  <a:lnTo>
                    <a:pt x="1027" y="4278"/>
                  </a:lnTo>
                  <a:lnTo>
                    <a:pt x="1015" y="4287"/>
                  </a:lnTo>
                  <a:lnTo>
                    <a:pt x="999" y="4300"/>
                  </a:lnTo>
                  <a:lnTo>
                    <a:pt x="987" y="4309"/>
                  </a:lnTo>
                  <a:lnTo>
                    <a:pt x="971" y="4306"/>
                  </a:lnTo>
                  <a:lnTo>
                    <a:pt x="949" y="4300"/>
                  </a:lnTo>
                  <a:lnTo>
                    <a:pt x="927" y="4293"/>
                  </a:lnTo>
                  <a:lnTo>
                    <a:pt x="912" y="4293"/>
                  </a:lnTo>
                  <a:lnTo>
                    <a:pt x="890" y="4297"/>
                  </a:lnTo>
                  <a:lnTo>
                    <a:pt x="862" y="4306"/>
                  </a:lnTo>
                  <a:lnTo>
                    <a:pt x="840" y="4318"/>
                  </a:lnTo>
                  <a:lnTo>
                    <a:pt x="827" y="4275"/>
                  </a:lnTo>
                  <a:lnTo>
                    <a:pt x="818" y="4231"/>
                  </a:lnTo>
                  <a:lnTo>
                    <a:pt x="812" y="4197"/>
                  </a:lnTo>
                  <a:lnTo>
                    <a:pt x="809" y="4162"/>
                  </a:lnTo>
                  <a:lnTo>
                    <a:pt x="806" y="4122"/>
                  </a:lnTo>
                  <a:lnTo>
                    <a:pt x="802" y="4081"/>
                  </a:lnTo>
                  <a:lnTo>
                    <a:pt x="796" y="4047"/>
                  </a:lnTo>
                  <a:lnTo>
                    <a:pt x="784" y="4019"/>
                  </a:lnTo>
                  <a:lnTo>
                    <a:pt x="768" y="3981"/>
                  </a:lnTo>
                  <a:lnTo>
                    <a:pt x="749" y="3947"/>
                  </a:lnTo>
                  <a:lnTo>
                    <a:pt x="734" y="3922"/>
                  </a:lnTo>
                  <a:lnTo>
                    <a:pt x="718" y="3891"/>
                  </a:lnTo>
                  <a:lnTo>
                    <a:pt x="699" y="3859"/>
                  </a:lnTo>
                  <a:lnTo>
                    <a:pt x="674" y="3825"/>
                  </a:lnTo>
                  <a:lnTo>
                    <a:pt x="656" y="3803"/>
                  </a:lnTo>
                  <a:lnTo>
                    <a:pt x="624" y="3784"/>
                  </a:lnTo>
                  <a:lnTo>
                    <a:pt x="590" y="3772"/>
                  </a:lnTo>
                  <a:lnTo>
                    <a:pt x="559" y="3760"/>
                  </a:lnTo>
                  <a:lnTo>
                    <a:pt x="534" y="3750"/>
                  </a:lnTo>
                  <a:lnTo>
                    <a:pt x="506" y="3735"/>
                  </a:lnTo>
                  <a:lnTo>
                    <a:pt x="478" y="3722"/>
                  </a:lnTo>
                  <a:lnTo>
                    <a:pt x="456" y="3706"/>
                  </a:lnTo>
                  <a:lnTo>
                    <a:pt x="437" y="3681"/>
                  </a:lnTo>
                  <a:lnTo>
                    <a:pt x="421" y="3650"/>
                  </a:lnTo>
                  <a:lnTo>
                    <a:pt x="406" y="3619"/>
                  </a:lnTo>
                  <a:lnTo>
                    <a:pt x="390" y="3594"/>
                  </a:lnTo>
                  <a:lnTo>
                    <a:pt x="368" y="3575"/>
                  </a:lnTo>
                  <a:lnTo>
                    <a:pt x="340" y="3557"/>
                  </a:lnTo>
                  <a:lnTo>
                    <a:pt x="318" y="3541"/>
                  </a:lnTo>
                  <a:lnTo>
                    <a:pt x="287" y="3525"/>
                  </a:lnTo>
                  <a:lnTo>
                    <a:pt x="250" y="3513"/>
                  </a:lnTo>
                  <a:lnTo>
                    <a:pt x="222" y="3494"/>
                  </a:lnTo>
                  <a:lnTo>
                    <a:pt x="206" y="3478"/>
                  </a:lnTo>
                  <a:lnTo>
                    <a:pt x="193" y="3453"/>
                  </a:lnTo>
                  <a:lnTo>
                    <a:pt x="178" y="3432"/>
                  </a:lnTo>
                  <a:lnTo>
                    <a:pt x="162" y="3419"/>
                  </a:lnTo>
                  <a:lnTo>
                    <a:pt x="143" y="3416"/>
                  </a:lnTo>
                  <a:lnTo>
                    <a:pt x="119" y="3419"/>
                  </a:lnTo>
                  <a:lnTo>
                    <a:pt x="94" y="3422"/>
                  </a:lnTo>
                  <a:lnTo>
                    <a:pt x="75" y="3419"/>
                  </a:lnTo>
                  <a:lnTo>
                    <a:pt x="53" y="3400"/>
                  </a:lnTo>
                  <a:lnTo>
                    <a:pt x="34" y="3375"/>
                  </a:lnTo>
                  <a:lnTo>
                    <a:pt x="19" y="3354"/>
                  </a:lnTo>
                  <a:lnTo>
                    <a:pt x="12" y="3335"/>
                  </a:lnTo>
                  <a:lnTo>
                    <a:pt x="9" y="3313"/>
                  </a:lnTo>
                  <a:lnTo>
                    <a:pt x="6" y="3294"/>
                  </a:lnTo>
                  <a:lnTo>
                    <a:pt x="3" y="3269"/>
                  </a:lnTo>
                  <a:lnTo>
                    <a:pt x="0" y="3238"/>
                  </a:lnTo>
                  <a:lnTo>
                    <a:pt x="0" y="3207"/>
                  </a:lnTo>
                  <a:lnTo>
                    <a:pt x="6" y="3182"/>
                  </a:lnTo>
                  <a:lnTo>
                    <a:pt x="22" y="3163"/>
                  </a:lnTo>
                  <a:lnTo>
                    <a:pt x="47" y="3144"/>
                  </a:lnTo>
                  <a:lnTo>
                    <a:pt x="72" y="3129"/>
                  </a:lnTo>
                  <a:lnTo>
                    <a:pt x="90" y="3113"/>
                  </a:lnTo>
                  <a:lnTo>
                    <a:pt x="97" y="3104"/>
                  </a:lnTo>
                  <a:lnTo>
                    <a:pt x="100" y="3091"/>
                  </a:lnTo>
                  <a:lnTo>
                    <a:pt x="103" y="3082"/>
                  </a:lnTo>
                  <a:lnTo>
                    <a:pt x="109" y="3069"/>
                  </a:lnTo>
                  <a:lnTo>
                    <a:pt x="112" y="3063"/>
                  </a:lnTo>
                  <a:lnTo>
                    <a:pt x="122" y="3054"/>
                  </a:lnTo>
                  <a:lnTo>
                    <a:pt x="131" y="3048"/>
                  </a:lnTo>
                  <a:lnTo>
                    <a:pt x="143" y="3041"/>
                  </a:lnTo>
                  <a:lnTo>
                    <a:pt x="150" y="3032"/>
                  </a:lnTo>
                  <a:lnTo>
                    <a:pt x="168" y="3013"/>
                  </a:lnTo>
                  <a:lnTo>
                    <a:pt x="187" y="2985"/>
                  </a:lnTo>
                  <a:lnTo>
                    <a:pt x="203" y="2963"/>
                  </a:lnTo>
                  <a:lnTo>
                    <a:pt x="209" y="2957"/>
                  </a:lnTo>
                  <a:lnTo>
                    <a:pt x="215" y="2948"/>
                  </a:lnTo>
                  <a:lnTo>
                    <a:pt x="225" y="2935"/>
                  </a:lnTo>
                  <a:lnTo>
                    <a:pt x="231" y="2926"/>
                  </a:lnTo>
                  <a:lnTo>
                    <a:pt x="237" y="2920"/>
                  </a:lnTo>
                  <a:lnTo>
                    <a:pt x="247" y="2916"/>
                  </a:lnTo>
                  <a:lnTo>
                    <a:pt x="256" y="2913"/>
                  </a:lnTo>
                  <a:lnTo>
                    <a:pt x="265" y="2907"/>
                  </a:lnTo>
                  <a:lnTo>
                    <a:pt x="272" y="2904"/>
                  </a:lnTo>
                  <a:lnTo>
                    <a:pt x="278" y="2898"/>
                  </a:lnTo>
                  <a:lnTo>
                    <a:pt x="284" y="2879"/>
                  </a:lnTo>
                  <a:lnTo>
                    <a:pt x="284" y="2851"/>
                  </a:lnTo>
                  <a:lnTo>
                    <a:pt x="284" y="2829"/>
                  </a:lnTo>
                  <a:lnTo>
                    <a:pt x="281" y="2801"/>
                  </a:lnTo>
                  <a:lnTo>
                    <a:pt x="275" y="2767"/>
                  </a:lnTo>
                  <a:lnTo>
                    <a:pt x="268" y="2738"/>
                  </a:lnTo>
                  <a:lnTo>
                    <a:pt x="265" y="2732"/>
                  </a:lnTo>
                  <a:lnTo>
                    <a:pt x="262" y="2723"/>
                  </a:lnTo>
                  <a:lnTo>
                    <a:pt x="259" y="2713"/>
                  </a:lnTo>
                  <a:lnTo>
                    <a:pt x="259" y="2704"/>
                  </a:lnTo>
                  <a:lnTo>
                    <a:pt x="256" y="2698"/>
                  </a:lnTo>
                  <a:lnTo>
                    <a:pt x="259" y="2692"/>
                  </a:lnTo>
                  <a:lnTo>
                    <a:pt x="262" y="2685"/>
                  </a:lnTo>
                  <a:lnTo>
                    <a:pt x="265" y="2676"/>
                  </a:lnTo>
                  <a:lnTo>
                    <a:pt x="272" y="2670"/>
                  </a:lnTo>
                  <a:lnTo>
                    <a:pt x="278" y="2667"/>
                  </a:lnTo>
                  <a:lnTo>
                    <a:pt x="281" y="2667"/>
                  </a:lnTo>
                  <a:lnTo>
                    <a:pt x="290" y="2667"/>
                  </a:lnTo>
                  <a:lnTo>
                    <a:pt x="297" y="2667"/>
                  </a:lnTo>
                  <a:lnTo>
                    <a:pt x="306" y="2670"/>
                  </a:lnTo>
                  <a:lnTo>
                    <a:pt x="312" y="2667"/>
                  </a:lnTo>
                  <a:lnTo>
                    <a:pt x="318" y="2663"/>
                  </a:lnTo>
                  <a:lnTo>
                    <a:pt x="325" y="2657"/>
                  </a:lnTo>
                  <a:lnTo>
                    <a:pt x="331" y="2648"/>
                  </a:lnTo>
                  <a:lnTo>
                    <a:pt x="334" y="2638"/>
                  </a:lnTo>
                  <a:lnTo>
                    <a:pt x="337" y="2632"/>
                  </a:lnTo>
                  <a:lnTo>
                    <a:pt x="343" y="2614"/>
                  </a:lnTo>
                  <a:lnTo>
                    <a:pt x="343" y="2589"/>
                  </a:lnTo>
                  <a:lnTo>
                    <a:pt x="340" y="2564"/>
                  </a:lnTo>
                  <a:lnTo>
                    <a:pt x="337" y="2548"/>
                  </a:lnTo>
                  <a:lnTo>
                    <a:pt x="331" y="2542"/>
                  </a:lnTo>
                  <a:lnTo>
                    <a:pt x="325" y="2539"/>
                  </a:lnTo>
                  <a:lnTo>
                    <a:pt x="318" y="2535"/>
                  </a:lnTo>
                  <a:lnTo>
                    <a:pt x="312" y="2529"/>
                  </a:lnTo>
                  <a:lnTo>
                    <a:pt x="306" y="2526"/>
                  </a:lnTo>
                  <a:lnTo>
                    <a:pt x="306" y="2510"/>
                  </a:lnTo>
                  <a:lnTo>
                    <a:pt x="309" y="2495"/>
                  </a:lnTo>
                  <a:lnTo>
                    <a:pt x="309" y="2476"/>
                  </a:lnTo>
                  <a:lnTo>
                    <a:pt x="306" y="2464"/>
                  </a:lnTo>
                  <a:lnTo>
                    <a:pt x="293" y="2451"/>
                  </a:lnTo>
                  <a:lnTo>
                    <a:pt x="247" y="2436"/>
                  </a:lnTo>
                  <a:lnTo>
                    <a:pt x="231" y="2426"/>
                  </a:lnTo>
                  <a:lnTo>
                    <a:pt x="228" y="2414"/>
                  </a:lnTo>
                  <a:lnTo>
                    <a:pt x="231" y="2395"/>
                  </a:lnTo>
                  <a:lnTo>
                    <a:pt x="234" y="2379"/>
                  </a:lnTo>
                  <a:lnTo>
                    <a:pt x="231" y="2367"/>
                  </a:lnTo>
                  <a:lnTo>
                    <a:pt x="228" y="2364"/>
                  </a:lnTo>
                  <a:lnTo>
                    <a:pt x="222" y="2364"/>
                  </a:lnTo>
                  <a:lnTo>
                    <a:pt x="215" y="2364"/>
                  </a:lnTo>
                  <a:lnTo>
                    <a:pt x="209" y="2364"/>
                  </a:lnTo>
                  <a:lnTo>
                    <a:pt x="206" y="2364"/>
                  </a:lnTo>
                  <a:lnTo>
                    <a:pt x="184" y="2357"/>
                  </a:lnTo>
                  <a:lnTo>
                    <a:pt x="156" y="2351"/>
                  </a:lnTo>
                  <a:lnTo>
                    <a:pt x="131" y="2342"/>
                  </a:lnTo>
                  <a:lnTo>
                    <a:pt x="112" y="2329"/>
                  </a:lnTo>
                  <a:lnTo>
                    <a:pt x="109" y="2317"/>
                  </a:lnTo>
                  <a:lnTo>
                    <a:pt x="106" y="2295"/>
                  </a:lnTo>
                  <a:lnTo>
                    <a:pt x="106" y="2276"/>
                  </a:lnTo>
                  <a:lnTo>
                    <a:pt x="106" y="2258"/>
                  </a:lnTo>
                  <a:lnTo>
                    <a:pt x="106" y="2236"/>
                  </a:lnTo>
                  <a:lnTo>
                    <a:pt x="109" y="2208"/>
                  </a:lnTo>
                  <a:lnTo>
                    <a:pt x="115" y="2179"/>
                  </a:lnTo>
                  <a:lnTo>
                    <a:pt x="125" y="2161"/>
                  </a:lnTo>
                  <a:lnTo>
                    <a:pt x="140" y="2145"/>
                  </a:lnTo>
                  <a:lnTo>
                    <a:pt x="162" y="2136"/>
                  </a:lnTo>
                  <a:lnTo>
                    <a:pt x="184" y="2123"/>
                  </a:lnTo>
                  <a:lnTo>
                    <a:pt x="200" y="2111"/>
                  </a:lnTo>
                  <a:lnTo>
                    <a:pt x="209" y="2095"/>
                  </a:lnTo>
                  <a:lnTo>
                    <a:pt x="218" y="2073"/>
                  </a:lnTo>
                  <a:lnTo>
                    <a:pt x="228" y="2058"/>
                  </a:lnTo>
                  <a:lnTo>
                    <a:pt x="234" y="2055"/>
                  </a:lnTo>
                  <a:lnTo>
                    <a:pt x="243" y="2051"/>
                  </a:lnTo>
                  <a:lnTo>
                    <a:pt x="253" y="2048"/>
                  </a:lnTo>
                  <a:lnTo>
                    <a:pt x="262" y="2045"/>
                  </a:lnTo>
                  <a:lnTo>
                    <a:pt x="268" y="2039"/>
                  </a:lnTo>
                  <a:lnTo>
                    <a:pt x="272" y="2033"/>
                  </a:lnTo>
                  <a:lnTo>
                    <a:pt x="275" y="2023"/>
                  </a:lnTo>
                  <a:lnTo>
                    <a:pt x="278" y="2011"/>
                  </a:lnTo>
                  <a:lnTo>
                    <a:pt x="278" y="2001"/>
                  </a:lnTo>
                  <a:lnTo>
                    <a:pt x="278" y="1977"/>
                  </a:lnTo>
                  <a:lnTo>
                    <a:pt x="272" y="1945"/>
                  </a:lnTo>
                  <a:lnTo>
                    <a:pt x="278" y="1933"/>
                  </a:lnTo>
                  <a:lnTo>
                    <a:pt x="287" y="1920"/>
                  </a:lnTo>
                  <a:lnTo>
                    <a:pt x="293" y="1914"/>
                  </a:lnTo>
                  <a:lnTo>
                    <a:pt x="309" y="1898"/>
                  </a:lnTo>
                  <a:lnTo>
                    <a:pt x="331" y="1883"/>
                  </a:lnTo>
                  <a:lnTo>
                    <a:pt x="350" y="1870"/>
                  </a:lnTo>
                  <a:lnTo>
                    <a:pt x="378" y="1864"/>
                  </a:lnTo>
                  <a:lnTo>
                    <a:pt x="412" y="1861"/>
                  </a:lnTo>
                  <a:lnTo>
                    <a:pt x="440" y="1864"/>
                  </a:lnTo>
                  <a:lnTo>
                    <a:pt x="459" y="1873"/>
                  </a:lnTo>
                  <a:lnTo>
                    <a:pt x="481" y="1886"/>
                  </a:lnTo>
                  <a:lnTo>
                    <a:pt x="496" y="1902"/>
                  </a:lnTo>
                  <a:lnTo>
                    <a:pt x="509" y="1917"/>
                  </a:lnTo>
                  <a:lnTo>
                    <a:pt x="528" y="1942"/>
                  </a:lnTo>
                  <a:lnTo>
                    <a:pt x="543" y="1955"/>
                  </a:lnTo>
                  <a:lnTo>
                    <a:pt x="549" y="1955"/>
                  </a:lnTo>
                  <a:lnTo>
                    <a:pt x="556" y="1952"/>
                  </a:lnTo>
                  <a:lnTo>
                    <a:pt x="562" y="1948"/>
                  </a:lnTo>
                  <a:lnTo>
                    <a:pt x="568" y="1945"/>
                  </a:lnTo>
                  <a:lnTo>
                    <a:pt x="574" y="1942"/>
                  </a:lnTo>
                  <a:lnTo>
                    <a:pt x="581" y="1939"/>
                  </a:lnTo>
                  <a:lnTo>
                    <a:pt x="587" y="1933"/>
                  </a:lnTo>
                  <a:lnTo>
                    <a:pt x="596" y="1927"/>
                  </a:lnTo>
                  <a:lnTo>
                    <a:pt x="603" y="1923"/>
                  </a:lnTo>
                  <a:lnTo>
                    <a:pt x="618" y="1920"/>
                  </a:lnTo>
                  <a:lnTo>
                    <a:pt x="637" y="1920"/>
                  </a:lnTo>
                  <a:lnTo>
                    <a:pt x="656" y="1920"/>
                  </a:lnTo>
                  <a:lnTo>
                    <a:pt x="674" y="1927"/>
                  </a:lnTo>
                  <a:lnTo>
                    <a:pt x="696" y="1933"/>
                  </a:lnTo>
                  <a:lnTo>
                    <a:pt x="715" y="1936"/>
                  </a:lnTo>
                  <a:lnTo>
                    <a:pt x="731" y="1936"/>
                  </a:lnTo>
                  <a:lnTo>
                    <a:pt x="752" y="1933"/>
                  </a:lnTo>
                  <a:lnTo>
                    <a:pt x="768" y="1936"/>
                  </a:lnTo>
                  <a:lnTo>
                    <a:pt x="774" y="1939"/>
                  </a:lnTo>
                  <a:lnTo>
                    <a:pt x="781" y="1948"/>
                  </a:lnTo>
                  <a:lnTo>
                    <a:pt x="787" y="1958"/>
                  </a:lnTo>
                  <a:lnTo>
                    <a:pt x="793" y="1967"/>
                  </a:lnTo>
                  <a:lnTo>
                    <a:pt x="802" y="1973"/>
                  </a:lnTo>
                  <a:lnTo>
                    <a:pt x="821" y="1977"/>
                  </a:lnTo>
                  <a:lnTo>
                    <a:pt x="849" y="1977"/>
                  </a:lnTo>
                  <a:lnTo>
                    <a:pt x="871" y="1973"/>
                  </a:lnTo>
                  <a:lnTo>
                    <a:pt x="887" y="1967"/>
                  </a:lnTo>
                  <a:lnTo>
                    <a:pt x="909" y="1955"/>
                  </a:lnTo>
                  <a:lnTo>
                    <a:pt x="924" y="1945"/>
                  </a:lnTo>
                  <a:lnTo>
                    <a:pt x="949" y="1945"/>
                  </a:lnTo>
                  <a:lnTo>
                    <a:pt x="974" y="1948"/>
                  </a:lnTo>
                  <a:lnTo>
                    <a:pt x="1002" y="1948"/>
                  </a:lnTo>
                  <a:lnTo>
                    <a:pt x="1024" y="1945"/>
                  </a:lnTo>
                  <a:lnTo>
                    <a:pt x="1033" y="1942"/>
                  </a:lnTo>
                  <a:lnTo>
                    <a:pt x="1040" y="1933"/>
                  </a:lnTo>
                  <a:lnTo>
                    <a:pt x="1049" y="1923"/>
                  </a:lnTo>
                  <a:lnTo>
                    <a:pt x="1055" y="1911"/>
                  </a:lnTo>
                  <a:lnTo>
                    <a:pt x="1065" y="1905"/>
                  </a:lnTo>
                  <a:lnTo>
                    <a:pt x="1071" y="1898"/>
                  </a:lnTo>
                  <a:lnTo>
                    <a:pt x="1090" y="1895"/>
                  </a:lnTo>
                  <a:lnTo>
                    <a:pt x="1112" y="1892"/>
                  </a:lnTo>
                  <a:lnTo>
                    <a:pt x="1133" y="1889"/>
                  </a:lnTo>
                  <a:lnTo>
                    <a:pt x="1152" y="1880"/>
                  </a:lnTo>
                  <a:lnTo>
                    <a:pt x="1174" y="1867"/>
                  </a:lnTo>
                  <a:lnTo>
                    <a:pt x="1190" y="1852"/>
                  </a:lnTo>
                  <a:lnTo>
                    <a:pt x="1186" y="1833"/>
                  </a:lnTo>
                  <a:lnTo>
                    <a:pt x="1180" y="1814"/>
                  </a:lnTo>
                  <a:lnTo>
                    <a:pt x="1171" y="1799"/>
                  </a:lnTo>
                  <a:lnTo>
                    <a:pt x="1165" y="1792"/>
                  </a:lnTo>
                  <a:lnTo>
                    <a:pt x="1155" y="1786"/>
                  </a:lnTo>
                  <a:lnTo>
                    <a:pt x="1146" y="1780"/>
                  </a:lnTo>
                  <a:lnTo>
                    <a:pt x="1137" y="1777"/>
                  </a:lnTo>
                  <a:lnTo>
                    <a:pt x="1130" y="1774"/>
                  </a:lnTo>
                  <a:lnTo>
                    <a:pt x="1121" y="1774"/>
                  </a:lnTo>
                  <a:lnTo>
                    <a:pt x="1115" y="1777"/>
                  </a:lnTo>
                  <a:lnTo>
                    <a:pt x="1105" y="1783"/>
                  </a:lnTo>
                  <a:lnTo>
                    <a:pt x="1096" y="1786"/>
                  </a:lnTo>
                  <a:lnTo>
                    <a:pt x="1087" y="1789"/>
                  </a:lnTo>
                  <a:lnTo>
                    <a:pt x="1080" y="1789"/>
                  </a:lnTo>
                  <a:lnTo>
                    <a:pt x="1074" y="1786"/>
                  </a:lnTo>
                  <a:lnTo>
                    <a:pt x="1065" y="1780"/>
                  </a:lnTo>
                  <a:lnTo>
                    <a:pt x="1055" y="1774"/>
                  </a:lnTo>
                  <a:lnTo>
                    <a:pt x="1049" y="1764"/>
                  </a:lnTo>
                  <a:lnTo>
                    <a:pt x="1043" y="1758"/>
                  </a:lnTo>
                  <a:lnTo>
                    <a:pt x="1037" y="1742"/>
                  </a:lnTo>
                  <a:lnTo>
                    <a:pt x="1030" y="1724"/>
                  </a:lnTo>
                  <a:lnTo>
                    <a:pt x="1030" y="1705"/>
                  </a:lnTo>
                  <a:lnTo>
                    <a:pt x="1033" y="1692"/>
                  </a:lnTo>
                  <a:lnTo>
                    <a:pt x="1043" y="1683"/>
                  </a:lnTo>
                  <a:lnTo>
                    <a:pt x="1058" y="1674"/>
                  </a:lnTo>
                  <a:lnTo>
                    <a:pt x="1077" y="1667"/>
                  </a:lnTo>
                  <a:lnTo>
                    <a:pt x="1087" y="1658"/>
                  </a:lnTo>
                  <a:lnTo>
                    <a:pt x="1093" y="1639"/>
                  </a:lnTo>
                  <a:lnTo>
                    <a:pt x="1090" y="1614"/>
                  </a:lnTo>
                  <a:lnTo>
                    <a:pt x="1087" y="1592"/>
                  </a:lnTo>
                  <a:lnTo>
                    <a:pt x="1074" y="1571"/>
                  </a:lnTo>
                  <a:lnTo>
                    <a:pt x="1058" y="1546"/>
                  </a:lnTo>
                  <a:lnTo>
                    <a:pt x="1046" y="1524"/>
                  </a:lnTo>
                  <a:lnTo>
                    <a:pt x="1043" y="1505"/>
                  </a:lnTo>
                  <a:lnTo>
                    <a:pt x="1043" y="1486"/>
                  </a:lnTo>
                  <a:lnTo>
                    <a:pt x="1046" y="1471"/>
                  </a:lnTo>
                  <a:lnTo>
                    <a:pt x="1062" y="1449"/>
                  </a:lnTo>
                  <a:lnTo>
                    <a:pt x="1083" y="1430"/>
                  </a:lnTo>
                  <a:lnTo>
                    <a:pt x="1099" y="1408"/>
                  </a:lnTo>
                  <a:lnTo>
                    <a:pt x="1102" y="1383"/>
                  </a:lnTo>
                  <a:lnTo>
                    <a:pt x="1102" y="1352"/>
                  </a:lnTo>
                  <a:lnTo>
                    <a:pt x="1099" y="1327"/>
                  </a:lnTo>
                  <a:lnTo>
                    <a:pt x="1087" y="1308"/>
                  </a:lnTo>
                  <a:lnTo>
                    <a:pt x="1068" y="1290"/>
                  </a:lnTo>
                  <a:lnTo>
                    <a:pt x="1055" y="1271"/>
                  </a:lnTo>
                  <a:lnTo>
                    <a:pt x="1049" y="1246"/>
                  </a:lnTo>
                  <a:lnTo>
                    <a:pt x="1052" y="1218"/>
                  </a:lnTo>
                  <a:lnTo>
                    <a:pt x="1052" y="1190"/>
                  </a:lnTo>
                  <a:lnTo>
                    <a:pt x="1055" y="1165"/>
                  </a:lnTo>
                  <a:lnTo>
                    <a:pt x="1058" y="1133"/>
                  </a:lnTo>
                  <a:lnTo>
                    <a:pt x="1055" y="1108"/>
                  </a:lnTo>
                  <a:lnTo>
                    <a:pt x="1046" y="1090"/>
                  </a:lnTo>
                  <a:lnTo>
                    <a:pt x="1030" y="1068"/>
                  </a:lnTo>
                  <a:lnTo>
                    <a:pt x="1021" y="1049"/>
                  </a:lnTo>
                  <a:lnTo>
                    <a:pt x="1015" y="1030"/>
                  </a:lnTo>
                  <a:lnTo>
                    <a:pt x="1008" y="1009"/>
                  </a:lnTo>
                  <a:lnTo>
                    <a:pt x="1002" y="990"/>
                  </a:lnTo>
                  <a:lnTo>
                    <a:pt x="993" y="974"/>
                  </a:lnTo>
                  <a:lnTo>
                    <a:pt x="990" y="971"/>
                  </a:lnTo>
                  <a:lnTo>
                    <a:pt x="984" y="968"/>
                  </a:lnTo>
                  <a:lnTo>
                    <a:pt x="974" y="965"/>
                  </a:lnTo>
                  <a:lnTo>
                    <a:pt x="968" y="962"/>
                  </a:lnTo>
                  <a:lnTo>
                    <a:pt x="959" y="959"/>
                  </a:lnTo>
                  <a:lnTo>
                    <a:pt x="955" y="955"/>
                  </a:lnTo>
                  <a:lnTo>
                    <a:pt x="952" y="952"/>
                  </a:lnTo>
                  <a:lnTo>
                    <a:pt x="949" y="946"/>
                  </a:lnTo>
                  <a:lnTo>
                    <a:pt x="940" y="927"/>
                  </a:lnTo>
                  <a:lnTo>
                    <a:pt x="934" y="905"/>
                  </a:lnTo>
                  <a:lnTo>
                    <a:pt x="930" y="890"/>
                  </a:lnTo>
                  <a:lnTo>
                    <a:pt x="934" y="884"/>
                  </a:lnTo>
                  <a:lnTo>
                    <a:pt x="940" y="877"/>
                  </a:lnTo>
                  <a:lnTo>
                    <a:pt x="949" y="871"/>
                  </a:lnTo>
                  <a:lnTo>
                    <a:pt x="959" y="865"/>
                  </a:lnTo>
                  <a:lnTo>
                    <a:pt x="965" y="859"/>
                  </a:lnTo>
                  <a:lnTo>
                    <a:pt x="968" y="852"/>
                  </a:lnTo>
                  <a:lnTo>
                    <a:pt x="971" y="834"/>
                  </a:lnTo>
                  <a:lnTo>
                    <a:pt x="968" y="809"/>
                  </a:lnTo>
                  <a:lnTo>
                    <a:pt x="962" y="787"/>
                  </a:lnTo>
                  <a:lnTo>
                    <a:pt x="952" y="768"/>
                  </a:lnTo>
                  <a:lnTo>
                    <a:pt x="940" y="746"/>
                  </a:lnTo>
                  <a:lnTo>
                    <a:pt x="927" y="734"/>
                  </a:lnTo>
                  <a:lnTo>
                    <a:pt x="912" y="731"/>
                  </a:lnTo>
                  <a:lnTo>
                    <a:pt x="890" y="734"/>
                  </a:lnTo>
                  <a:lnTo>
                    <a:pt x="871" y="737"/>
                  </a:lnTo>
                  <a:lnTo>
                    <a:pt x="855" y="734"/>
                  </a:lnTo>
                  <a:lnTo>
                    <a:pt x="846" y="731"/>
                  </a:lnTo>
                  <a:lnTo>
                    <a:pt x="837" y="721"/>
                  </a:lnTo>
                  <a:lnTo>
                    <a:pt x="824" y="712"/>
                  </a:lnTo>
                  <a:lnTo>
                    <a:pt x="818" y="706"/>
                  </a:lnTo>
                  <a:lnTo>
                    <a:pt x="812" y="696"/>
                  </a:lnTo>
                  <a:lnTo>
                    <a:pt x="809" y="674"/>
                  </a:lnTo>
                  <a:lnTo>
                    <a:pt x="809" y="649"/>
                  </a:lnTo>
                  <a:lnTo>
                    <a:pt x="806" y="628"/>
                  </a:lnTo>
                  <a:lnTo>
                    <a:pt x="799" y="618"/>
                  </a:lnTo>
                  <a:lnTo>
                    <a:pt x="793" y="609"/>
                  </a:lnTo>
                  <a:lnTo>
                    <a:pt x="787" y="599"/>
                  </a:lnTo>
                  <a:lnTo>
                    <a:pt x="781" y="590"/>
                  </a:lnTo>
                  <a:lnTo>
                    <a:pt x="774" y="581"/>
                  </a:lnTo>
                  <a:lnTo>
                    <a:pt x="759" y="546"/>
                  </a:lnTo>
                  <a:lnTo>
                    <a:pt x="743" y="503"/>
                  </a:lnTo>
                  <a:lnTo>
                    <a:pt x="727" y="465"/>
                  </a:lnTo>
                  <a:lnTo>
                    <a:pt x="715" y="443"/>
                  </a:lnTo>
                  <a:lnTo>
                    <a:pt x="699" y="418"/>
                  </a:lnTo>
                  <a:lnTo>
                    <a:pt x="687" y="400"/>
                  </a:lnTo>
                  <a:lnTo>
                    <a:pt x="668" y="384"/>
                  </a:lnTo>
                  <a:lnTo>
                    <a:pt x="649" y="365"/>
                  </a:lnTo>
                  <a:lnTo>
                    <a:pt x="634" y="350"/>
                  </a:lnTo>
                  <a:lnTo>
                    <a:pt x="628" y="337"/>
                  </a:lnTo>
                  <a:lnTo>
                    <a:pt x="624" y="322"/>
                  </a:lnTo>
                  <a:lnTo>
                    <a:pt x="621" y="303"/>
                  </a:lnTo>
                  <a:lnTo>
                    <a:pt x="624" y="293"/>
                  </a:lnTo>
                  <a:lnTo>
                    <a:pt x="628" y="287"/>
                  </a:lnTo>
                  <a:lnTo>
                    <a:pt x="637" y="284"/>
                  </a:lnTo>
                  <a:lnTo>
                    <a:pt x="646" y="281"/>
                  </a:lnTo>
                  <a:lnTo>
                    <a:pt x="656" y="278"/>
                  </a:lnTo>
                  <a:lnTo>
                    <a:pt x="665" y="278"/>
                  </a:lnTo>
                  <a:lnTo>
                    <a:pt x="671" y="278"/>
                  </a:lnTo>
                  <a:lnTo>
                    <a:pt x="681" y="281"/>
                  </a:lnTo>
                  <a:lnTo>
                    <a:pt x="687" y="284"/>
                  </a:lnTo>
                  <a:lnTo>
                    <a:pt x="696" y="290"/>
                  </a:lnTo>
                  <a:lnTo>
                    <a:pt x="702" y="297"/>
                  </a:lnTo>
                  <a:lnTo>
                    <a:pt x="709" y="300"/>
                  </a:lnTo>
                  <a:lnTo>
                    <a:pt x="727" y="312"/>
                  </a:lnTo>
                  <a:lnTo>
                    <a:pt x="749" y="325"/>
                  </a:lnTo>
                  <a:lnTo>
                    <a:pt x="765" y="340"/>
                  </a:lnTo>
                  <a:lnTo>
                    <a:pt x="768" y="347"/>
                  </a:lnTo>
                  <a:lnTo>
                    <a:pt x="774" y="356"/>
                  </a:lnTo>
                  <a:lnTo>
                    <a:pt x="777" y="365"/>
                  </a:lnTo>
                  <a:lnTo>
                    <a:pt x="784" y="375"/>
                  </a:lnTo>
                  <a:lnTo>
                    <a:pt x="790" y="381"/>
                  </a:lnTo>
                  <a:lnTo>
                    <a:pt x="809" y="384"/>
                  </a:lnTo>
                  <a:lnTo>
                    <a:pt x="830" y="384"/>
                  </a:lnTo>
                  <a:lnTo>
                    <a:pt x="849" y="381"/>
                  </a:lnTo>
                  <a:lnTo>
                    <a:pt x="859" y="378"/>
                  </a:lnTo>
                  <a:lnTo>
                    <a:pt x="868" y="375"/>
                  </a:lnTo>
                  <a:lnTo>
                    <a:pt x="880" y="368"/>
                  </a:lnTo>
                  <a:lnTo>
                    <a:pt x="890" y="365"/>
                  </a:lnTo>
                  <a:lnTo>
                    <a:pt x="899" y="365"/>
                  </a:lnTo>
                  <a:lnTo>
                    <a:pt x="918" y="368"/>
                  </a:lnTo>
                  <a:lnTo>
                    <a:pt x="940" y="375"/>
                  </a:lnTo>
                  <a:lnTo>
                    <a:pt x="965" y="384"/>
                  </a:lnTo>
                  <a:lnTo>
                    <a:pt x="984" y="387"/>
                  </a:lnTo>
                  <a:lnTo>
                    <a:pt x="1005" y="390"/>
                  </a:lnTo>
                  <a:lnTo>
                    <a:pt x="1033" y="390"/>
                  </a:lnTo>
                  <a:lnTo>
                    <a:pt x="1062" y="390"/>
                  </a:lnTo>
                  <a:lnTo>
                    <a:pt x="1083" y="387"/>
                  </a:lnTo>
                  <a:lnTo>
                    <a:pt x="1102" y="378"/>
                  </a:lnTo>
                  <a:lnTo>
                    <a:pt x="1124" y="365"/>
                  </a:lnTo>
                  <a:lnTo>
                    <a:pt x="1143" y="350"/>
                  </a:lnTo>
                  <a:lnTo>
                    <a:pt x="1161" y="340"/>
                  </a:lnTo>
                  <a:lnTo>
                    <a:pt x="1177" y="334"/>
                  </a:lnTo>
                  <a:lnTo>
                    <a:pt x="1199" y="334"/>
                  </a:lnTo>
                  <a:lnTo>
                    <a:pt x="1221" y="331"/>
                  </a:lnTo>
                  <a:lnTo>
                    <a:pt x="1240" y="325"/>
                  </a:lnTo>
                  <a:lnTo>
                    <a:pt x="1252" y="315"/>
                  </a:lnTo>
                  <a:lnTo>
                    <a:pt x="1255" y="300"/>
                  </a:lnTo>
                  <a:lnTo>
                    <a:pt x="1252" y="281"/>
                  </a:lnTo>
                  <a:lnTo>
                    <a:pt x="1246" y="259"/>
                  </a:lnTo>
                  <a:lnTo>
                    <a:pt x="1240" y="240"/>
                  </a:lnTo>
                  <a:lnTo>
                    <a:pt x="1240" y="234"/>
                  </a:lnTo>
                  <a:lnTo>
                    <a:pt x="1240" y="225"/>
                  </a:lnTo>
                  <a:lnTo>
                    <a:pt x="1240" y="215"/>
                  </a:lnTo>
                  <a:lnTo>
                    <a:pt x="1240" y="209"/>
                  </a:lnTo>
                  <a:lnTo>
                    <a:pt x="1240" y="203"/>
                  </a:lnTo>
                  <a:lnTo>
                    <a:pt x="1258" y="187"/>
                  </a:lnTo>
                  <a:lnTo>
                    <a:pt x="1283" y="175"/>
                  </a:lnTo>
                  <a:lnTo>
                    <a:pt x="1311" y="169"/>
                  </a:lnTo>
                  <a:lnTo>
                    <a:pt x="1333" y="169"/>
                  </a:lnTo>
                  <a:lnTo>
                    <a:pt x="1352" y="181"/>
                  </a:lnTo>
                  <a:lnTo>
                    <a:pt x="1368" y="203"/>
                  </a:lnTo>
                  <a:lnTo>
                    <a:pt x="1386" y="215"/>
                  </a:lnTo>
                  <a:lnTo>
                    <a:pt x="1408" y="218"/>
                  </a:lnTo>
                  <a:lnTo>
                    <a:pt x="1436" y="218"/>
                  </a:lnTo>
                  <a:lnTo>
                    <a:pt x="1464" y="215"/>
                  </a:lnTo>
                  <a:lnTo>
                    <a:pt x="1483" y="209"/>
                  </a:lnTo>
                  <a:lnTo>
                    <a:pt x="1496" y="194"/>
                  </a:lnTo>
                  <a:lnTo>
                    <a:pt x="1505" y="172"/>
                  </a:lnTo>
                  <a:lnTo>
                    <a:pt x="1514" y="153"/>
                  </a:lnTo>
                  <a:lnTo>
                    <a:pt x="1533" y="147"/>
                  </a:lnTo>
                  <a:lnTo>
                    <a:pt x="1558" y="140"/>
                  </a:lnTo>
                  <a:lnTo>
                    <a:pt x="1577" y="140"/>
                  </a:lnTo>
                  <a:lnTo>
                    <a:pt x="1596" y="147"/>
                  </a:lnTo>
                  <a:lnTo>
                    <a:pt x="1621" y="159"/>
                  </a:lnTo>
                  <a:lnTo>
                    <a:pt x="1639" y="165"/>
                  </a:lnTo>
                  <a:lnTo>
                    <a:pt x="1658" y="165"/>
                  </a:lnTo>
                  <a:lnTo>
                    <a:pt x="1683" y="159"/>
                  </a:lnTo>
                  <a:lnTo>
                    <a:pt x="1708" y="156"/>
                  </a:lnTo>
                  <a:lnTo>
                    <a:pt x="1730" y="153"/>
                  </a:lnTo>
                  <a:lnTo>
                    <a:pt x="1745" y="156"/>
                  </a:lnTo>
                  <a:lnTo>
                    <a:pt x="1764" y="162"/>
                  </a:lnTo>
                  <a:lnTo>
                    <a:pt x="1780" y="165"/>
                  </a:lnTo>
                  <a:lnTo>
                    <a:pt x="1799" y="162"/>
                  </a:lnTo>
                  <a:lnTo>
                    <a:pt x="1820" y="153"/>
                  </a:lnTo>
                  <a:lnTo>
                    <a:pt x="1845" y="144"/>
                  </a:lnTo>
                  <a:lnTo>
                    <a:pt x="1867" y="140"/>
                  </a:lnTo>
                  <a:lnTo>
                    <a:pt x="1883" y="140"/>
                  </a:lnTo>
                  <a:lnTo>
                    <a:pt x="1898" y="156"/>
                  </a:lnTo>
                  <a:lnTo>
                    <a:pt x="1914" y="181"/>
                  </a:lnTo>
                  <a:lnTo>
                    <a:pt x="1920" y="203"/>
                  </a:lnTo>
                  <a:lnTo>
                    <a:pt x="1923" y="209"/>
                  </a:lnTo>
                  <a:lnTo>
                    <a:pt x="1920" y="218"/>
                  </a:lnTo>
                  <a:lnTo>
                    <a:pt x="1920" y="228"/>
                  </a:lnTo>
                  <a:lnTo>
                    <a:pt x="1920" y="234"/>
                  </a:lnTo>
                  <a:lnTo>
                    <a:pt x="1920" y="243"/>
                  </a:lnTo>
                  <a:lnTo>
                    <a:pt x="1927" y="247"/>
                  </a:lnTo>
                  <a:lnTo>
                    <a:pt x="1930" y="253"/>
                  </a:lnTo>
                  <a:lnTo>
                    <a:pt x="1939" y="259"/>
                  </a:lnTo>
                  <a:lnTo>
                    <a:pt x="1945" y="262"/>
                  </a:lnTo>
                  <a:lnTo>
                    <a:pt x="1952" y="265"/>
                  </a:lnTo>
                  <a:lnTo>
                    <a:pt x="1973" y="265"/>
                  </a:lnTo>
                  <a:lnTo>
                    <a:pt x="2002" y="256"/>
                  </a:lnTo>
                  <a:lnTo>
                    <a:pt x="2020" y="243"/>
                  </a:lnTo>
                  <a:lnTo>
                    <a:pt x="2023" y="231"/>
                  </a:lnTo>
                  <a:lnTo>
                    <a:pt x="2026" y="215"/>
                  </a:lnTo>
                  <a:lnTo>
                    <a:pt x="2026" y="197"/>
                  </a:lnTo>
                  <a:lnTo>
                    <a:pt x="2030" y="181"/>
                  </a:lnTo>
                  <a:lnTo>
                    <a:pt x="2042" y="172"/>
                  </a:lnTo>
                  <a:lnTo>
                    <a:pt x="2061" y="165"/>
                  </a:lnTo>
                  <a:lnTo>
                    <a:pt x="2080" y="156"/>
                  </a:lnTo>
                  <a:lnTo>
                    <a:pt x="2092" y="147"/>
                  </a:lnTo>
                  <a:lnTo>
                    <a:pt x="2092" y="131"/>
                  </a:lnTo>
                  <a:lnTo>
                    <a:pt x="2089" y="112"/>
                  </a:lnTo>
                  <a:lnTo>
                    <a:pt x="2083" y="90"/>
                  </a:lnTo>
                  <a:lnTo>
                    <a:pt x="2083" y="75"/>
                  </a:lnTo>
                  <a:lnTo>
                    <a:pt x="2092" y="56"/>
                  </a:lnTo>
                  <a:lnTo>
                    <a:pt x="2108" y="34"/>
                  </a:lnTo>
                  <a:lnTo>
                    <a:pt x="2126" y="16"/>
                  </a:lnTo>
                  <a:lnTo>
                    <a:pt x="2145" y="3"/>
                  </a:lnTo>
                  <a:lnTo>
                    <a:pt x="2161" y="0"/>
                  </a:lnTo>
                  <a:lnTo>
                    <a:pt x="2179" y="0"/>
                  </a:lnTo>
                  <a:lnTo>
                    <a:pt x="2195" y="3"/>
                  </a:lnTo>
                  <a:lnTo>
                    <a:pt x="2201" y="6"/>
                  </a:lnTo>
                  <a:lnTo>
                    <a:pt x="2204" y="16"/>
                  </a:lnTo>
                  <a:lnTo>
                    <a:pt x="2211" y="25"/>
                  </a:lnTo>
                  <a:lnTo>
                    <a:pt x="2217" y="31"/>
                  </a:lnTo>
                  <a:lnTo>
                    <a:pt x="2220" y="41"/>
                  </a:lnTo>
                  <a:lnTo>
                    <a:pt x="2226" y="44"/>
                  </a:lnTo>
                  <a:lnTo>
                    <a:pt x="2242" y="44"/>
                  </a:lnTo>
                  <a:lnTo>
                    <a:pt x="2261" y="37"/>
                  </a:lnTo>
                  <a:lnTo>
                    <a:pt x="2283" y="28"/>
                  </a:lnTo>
                  <a:lnTo>
                    <a:pt x="2289" y="34"/>
                  </a:lnTo>
                  <a:lnTo>
                    <a:pt x="2295" y="41"/>
                  </a:lnTo>
                  <a:lnTo>
                    <a:pt x="2301" y="47"/>
                  </a:lnTo>
                  <a:lnTo>
                    <a:pt x="2308" y="53"/>
                  </a:lnTo>
                  <a:lnTo>
                    <a:pt x="2320" y="78"/>
                  </a:lnTo>
                  <a:lnTo>
                    <a:pt x="2336" y="109"/>
                  </a:lnTo>
                  <a:lnTo>
                    <a:pt x="2351" y="137"/>
                  </a:lnTo>
                  <a:lnTo>
                    <a:pt x="2370" y="159"/>
                  </a:lnTo>
                  <a:lnTo>
                    <a:pt x="2389" y="169"/>
                  </a:lnTo>
                  <a:lnTo>
                    <a:pt x="2411" y="175"/>
                  </a:lnTo>
                  <a:lnTo>
                    <a:pt x="2436" y="181"/>
                  </a:lnTo>
                  <a:lnTo>
                    <a:pt x="2454" y="190"/>
                  </a:lnTo>
                  <a:lnTo>
                    <a:pt x="2464" y="206"/>
                  </a:lnTo>
                  <a:lnTo>
                    <a:pt x="2473" y="228"/>
                  </a:lnTo>
                  <a:lnTo>
                    <a:pt x="2479" y="250"/>
                  </a:lnTo>
                  <a:lnTo>
                    <a:pt x="2492" y="265"/>
                  </a:lnTo>
                  <a:lnTo>
                    <a:pt x="2504" y="265"/>
                  </a:lnTo>
                  <a:lnTo>
                    <a:pt x="2520" y="259"/>
                  </a:lnTo>
                  <a:lnTo>
                    <a:pt x="2535" y="256"/>
                  </a:lnTo>
                  <a:lnTo>
                    <a:pt x="2548" y="253"/>
                  </a:lnTo>
                  <a:lnTo>
                    <a:pt x="2567" y="262"/>
                  </a:lnTo>
                  <a:lnTo>
                    <a:pt x="2589" y="275"/>
                  </a:lnTo>
                  <a:lnTo>
                    <a:pt x="2604" y="287"/>
                  </a:lnTo>
                  <a:lnTo>
                    <a:pt x="2610" y="306"/>
                  </a:lnTo>
                  <a:lnTo>
                    <a:pt x="2617" y="334"/>
                  </a:lnTo>
                  <a:lnTo>
                    <a:pt x="2620" y="359"/>
                  </a:lnTo>
                  <a:lnTo>
                    <a:pt x="2620" y="384"/>
                  </a:lnTo>
                  <a:lnTo>
                    <a:pt x="2617" y="403"/>
                  </a:lnTo>
                  <a:lnTo>
                    <a:pt x="2610" y="428"/>
                  </a:lnTo>
                  <a:lnTo>
                    <a:pt x="2604" y="453"/>
                  </a:lnTo>
                  <a:lnTo>
                    <a:pt x="2604" y="471"/>
                  </a:lnTo>
                  <a:lnTo>
                    <a:pt x="2614" y="496"/>
                  </a:lnTo>
                  <a:lnTo>
                    <a:pt x="2629" y="525"/>
                  </a:lnTo>
                  <a:lnTo>
                    <a:pt x="2651" y="549"/>
                  </a:lnTo>
                  <a:lnTo>
                    <a:pt x="2670" y="562"/>
                  </a:lnTo>
                  <a:lnTo>
                    <a:pt x="2682" y="562"/>
                  </a:lnTo>
                  <a:lnTo>
                    <a:pt x="2698" y="556"/>
                  </a:lnTo>
                  <a:lnTo>
                    <a:pt x="2713" y="549"/>
                  </a:lnTo>
                  <a:lnTo>
                    <a:pt x="2726" y="546"/>
                  </a:lnTo>
                  <a:lnTo>
                    <a:pt x="2754" y="553"/>
                  </a:lnTo>
                  <a:lnTo>
                    <a:pt x="2785" y="562"/>
                  </a:lnTo>
                  <a:lnTo>
                    <a:pt x="2817" y="571"/>
                  </a:lnTo>
                  <a:lnTo>
                    <a:pt x="2842" y="578"/>
                  </a:lnTo>
                  <a:lnTo>
                    <a:pt x="2851" y="578"/>
                  </a:lnTo>
                  <a:lnTo>
                    <a:pt x="2860" y="578"/>
                  </a:lnTo>
                  <a:lnTo>
                    <a:pt x="2870" y="578"/>
                  </a:lnTo>
                  <a:lnTo>
                    <a:pt x="2879" y="578"/>
                  </a:lnTo>
                  <a:lnTo>
                    <a:pt x="2888" y="578"/>
                  </a:lnTo>
                  <a:lnTo>
                    <a:pt x="2891" y="571"/>
                  </a:lnTo>
                  <a:lnTo>
                    <a:pt x="2898" y="562"/>
                  </a:lnTo>
                  <a:lnTo>
                    <a:pt x="2904" y="553"/>
                  </a:lnTo>
                  <a:lnTo>
                    <a:pt x="2907" y="543"/>
                  </a:lnTo>
                  <a:lnTo>
                    <a:pt x="2913" y="537"/>
                  </a:lnTo>
                  <a:lnTo>
                    <a:pt x="2920" y="531"/>
                  </a:lnTo>
                  <a:lnTo>
                    <a:pt x="2938" y="528"/>
                  </a:lnTo>
                  <a:lnTo>
                    <a:pt x="2963" y="528"/>
                  </a:lnTo>
                  <a:lnTo>
                    <a:pt x="2988" y="531"/>
                  </a:lnTo>
                  <a:lnTo>
                    <a:pt x="3010" y="528"/>
                  </a:lnTo>
                  <a:lnTo>
                    <a:pt x="3016" y="521"/>
                  </a:lnTo>
                  <a:lnTo>
                    <a:pt x="3023" y="515"/>
                  </a:lnTo>
                  <a:lnTo>
                    <a:pt x="3029" y="506"/>
                  </a:lnTo>
                  <a:lnTo>
                    <a:pt x="3035" y="496"/>
                  </a:lnTo>
                  <a:lnTo>
                    <a:pt x="3035" y="484"/>
                  </a:lnTo>
                  <a:lnTo>
                    <a:pt x="3035" y="462"/>
                  </a:lnTo>
                  <a:lnTo>
                    <a:pt x="3032" y="443"/>
                  </a:lnTo>
                  <a:lnTo>
                    <a:pt x="3029" y="425"/>
                  </a:lnTo>
                  <a:lnTo>
                    <a:pt x="3035" y="412"/>
                  </a:lnTo>
                  <a:lnTo>
                    <a:pt x="3051" y="403"/>
                  </a:lnTo>
                  <a:lnTo>
                    <a:pt x="3069" y="400"/>
                  </a:lnTo>
                  <a:lnTo>
                    <a:pt x="3088" y="400"/>
                  </a:lnTo>
                  <a:lnTo>
                    <a:pt x="3104" y="412"/>
                  </a:lnTo>
                  <a:lnTo>
                    <a:pt x="3119" y="431"/>
                  </a:lnTo>
                  <a:lnTo>
                    <a:pt x="3135" y="450"/>
                  </a:lnTo>
                  <a:lnTo>
                    <a:pt x="3151" y="465"/>
                  </a:lnTo>
                  <a:lnTo>
                    <a:pt x="3169" y="475"/>
                  </a:lnTo>
                  <a:lnTo>
                    <a:pt x="3197" y="481"/>
                  </a:lnTo>
                  <a:lnTo>
                    <a:pt x="3216" y="490"/>
                  </a:lnTo>
                  <a:lnTo>
                    <a:pt x="3235" y="518"/>
                  </a:lnTo>
                  <a:lnTo>
                    <a:pt x="3251" y="553"/>
                  </a:lnTo>
                  <a:lnTo>
                    <a:pt x="3263" y="593"/>
                  </a:lnTo>
                  <a:lnTo>
                    <a:pt x="3276" y="624"/>
                  </a:lnTo>
                  <a:lnTo>
                    <a:pt x="3285" y="653"/>
                  </a:lnTo>
                  <a:lnTo>
                    <a:pt x="3294" y="684"/>
                  </a:lnTo>
                  <a:lnTo>
                    <a:pt x="3310" y="709"/>
                  </a:lnTo>
                  <a:lnTo>
                    <a:pt x="3329" y="724"/>
                  </a:lnTo>
                  <a:lnTo>
                    <a:pt x="3357" y="743"/>
                  </a:lnTo>
                  <a:lnTo>
                    <a:pt x="3388" y="759"/>
                  </a:lnTo>
                  <a:lnTo>
                    <a:pt x="3407" y="777"/>
                  </a:lnTo>
                  <a:lnTo>
                    <a:pt x="3416" y="799"/>
                  </a:lnTo>
                  <a:lnTo>
                    <a:pt x="3419" y="831"/>
                  </a:lnTo>
                  <a:lnTo>
                    <a:pt x="3422" y="862"/>
                  </a:lnTo>
                  <a:lnTo>
                    <a:pt x="3425" y="890"/>
                  </a:lnTo>
                  <a:lnTo>
                    <a:pt x="3435" y="915"/>
                  </a:lnTo>
                  <a:lnTo>
                    <a:pt x="3454" y="934"/>
                  </a:lnTo>
                  <a:lnTo>
                    <a:pt x="3479" y="952"/>
                  </a:lnTo>
                  <a:lnTo>
                    <a:pt x="3504" y="971"/>
                  </a:lnTo>
                  <a:lnTo>
                    <a:pt x="3522" y="987"/>
                  </a:lnTo>
                  <a:lnTo>
                    <a:pt x="3538" y="1005"/>
                  </a:lnTo>
                  <a:lnTo>
                    <a:pt x="3557" y="1030"/>
                  </a:lnTo>
                  <a:lnTo>
                    <a:pt x="3572" y="1058"/>
                  </a:lnTo>
                  <a:lnTo>
                    <a:pt x="3582" y="1080"/>
                  </a:lnTo>
                  <a:lnTo>
                    <a:pt x="3588" y="1112"/>
                  </a:lnTo>
                  <a:lnTo>
                    <a:pt x="3585" y="1146"/>
                  </a:lnTo>
                  <a:lnTo>
                    <a:pt x="3582" y="1177"/>
                  </a:lnTo>
                  <a:lnTo>
                    <a:pt x="3575" y="1199"/>
                  </a:lnTo>
                  <a:lnTo>
                    <a:pt x="3566" y="1224"/>
                  </a:lnTo>
                  <a:lnTo>
                    <a:pt x="3557" y="1249"/>
                  </a:lnTo>
                  <a:lnTo>
                    <a:pt x="3553" y="1271"/>
                  </a:lnTo>
                  <a:lnTo>
                    <a:pt x="3563" y="1302"/>
                  </a:lnTo>
                  <a:lnTo>
                    <a:pt x="3582" y="1336"/>
                  </a:lnTo>
                  <a:lnTo>
                    <a:pt x="3603" y="1368"/>
                  </a:lnTo>
                  <a:lnTo>
                    <a:pt x="3625" y="1389"/>
                  </a:lnTo>
                  <a:lnTo>
                    <a:pt x="3650" y="1405"/>
                  </a:lnTo>
                  <a:lnTo>
                    <a:pt x="3682" y="1414"/>
                  </a:lnTo>
                  <a:lnTo>
                    <a:pt x="3713" y="1427"/>
                  </a:lnTo>
                  <a:lnTo>
                    <a:pt x="3735" y="1439"/>
                  </a:lnTo>
                  <a:lnTo>
                    <a:pt x="3747" y="1461"/>
                  </a:lnTo>
                  <a:lnTo>
                    <a:pt x="3756" y="1489"/>
                  </a:lnTo>
                  <a:lnTo>
                    <a:pt x="3766" y="1517"/>
                  </a:lnTo>
                  <a:lnTo>
                    <a:pt x="3778" y="1546"/>
                  </a:lnTo>
                  <a:lnTo>
                    <a:pt x="3794" y="1558"/>
                  </a:lnTo>
                  <a:lnTo>
                    <a:pt x="3810" y="1561"/>
                  </a:lnTo>
                  <a:lnTo>
                    <a:pt x="3828" y="1555"/>
                  </a:lnTo>
                  <a:lnTo>
                    <a:pt x="3850" y="1542"/>
                  </a:lnTo>
                  <a:lnTo>
                    <a:pt x="3869" y="1533"/>
                  </a:lnTo>
                  <a:lnTo>
                    <a:pt x="3884" y="1530"/>
                  </a:lnTo>
                  <a:lnTo>
                    <a:pt x="3903" y="1527"/>
                  </a:lnTo>
                  <a:lnTo>
                    <a:pt x="3925" y="1524"/>
                  </a:lnTo>
                  <a:lnTo>
                    <a:pt x="3947" y="1524"/>
                  </a:lnTo>
                  <a:lnTo>
                    <a:pt x="3963" y="1530"/>
                  </a:lnTo>
                  <a:lnTo>
                    <a:pt x="3972" y="1542"/>
                  </a:lnTo>
                  <a:lnTo>
                    <a:pt x="3981" y="1564"/>
                  </a:lnTo>
                  <a:lnTo>
                    <a:pt x="3988" y="1589"/>
                  </a:lnTo>
                  <a:lnTo>
                    <a:pt x="3988" y="1608"/>
                  </a:lnTo>
                  <a:lnTo>
                    <a:pt x="3984" y="1627"/>
                  </a:lnTo>
                  <a:lnTo>
                    <a:pt x="3975" y="1652"/>
                  </a:lnTo>
                  <a:lnTo>
                    <a:pt x="3966" y="1674"/>
                  </a:lnTo>
                  <a:lnTo>
                    <a:pt x="3959" y="1695"/>
                  </a:lnTo>
                  <a:lnTo>
                    <a:pt x="3963" y="1714"/>
                  </a:lnTo>
                  <a:lnTo>
                    <a:pt x="3975" y="1724"/>
                  </a:lnTo>
                  <a:lnTo>
                    <a:pt x="3997" y="1733"/>
                  </a:lnTo>
                  <a:lnTo>
                    <a:pt x="4022" y="1739"/>
                  </a:lnTo>
                  <a:lnTo>
                    <a:pt x="4038" y="1749"/>
                  </a:lnTo>
                  <a:lnTo>
                    <a:pt x="4044" y="1752"/>
                  </a:lnTo>
                  <a:lnTo>
                    <a:pt x="4050" y="1761"/>
                  </a:lnTo>
                  <a:lnTo>
                    <a:pt x="4056" y="1770"/>
                  </a:lnTo>
                  <a:lnTo>
                    <a:pt x="4062" y="1777"/>
                  </a:lnTo>
                  <a:lnTo>
                    <a:pt x="4066" y="1786"/>
                  </a:lnTo>
                  <a:lnTo>
                    <a:pt x="4056" y="1805"/>
                  </a:lnTo>
                  <a:lnTo>
                    <a:pt x="4041" y="1824"/>
                  </a:lnTo>
                  <a:lnTo>
                    <a:pt x="4025" y="1845"/>
                  </a:lnTo>
                  <a:lnTo>
                    <a:pt x="4019" y="1864"/>
                  </a:lnTo>
                  <a:lnTo>
                    <a:pt x="4022" y="1870"/>
                  </a:lnTo>
                  <a:lnTo>
                    <a:pt x="4028" y="1877"/>
                  </a:lnTo>
                  <a:lnTo>
                    <a:pt x="4034" y="1883"/>
                  </a:lnTo>
                  <a:lnTo>
                    <a:pt x="4019" y="1883"/>
                  </a:lnTo>
                  <a:lnTo>
                    <a:pt x="4006" y="1886"/>
                  </a:lnTo>
                  <a:lnTo>
                    <a:pt x="3994" y="1889"/>
                  </a:lnTo>
                  <a:lnTo>
                    <a:pt x="3984" y="1892"/>
                  </a:lnTo>
                  <a:lnTo>
                    <a:pt x="3978" y="1898"/>
                  </a:lnTo>
                  <a:lnTo>
                    <a:pt x="3972" y="1908"/>
                  </a:lnTo>
                  <a:lnTo>
                    <a:pt x="3966" y="1917"/>
                  </a:lnTo>
                  <a:lnTo>
                    <a:pt x="3959" y="1927"/>
                  </a:lnTo>
                  <a:lnTo>
                    <a:pt x="3950" y="1936"/>
                  </a:lnTo>
                  <a:lnTo>
                    <a:pt x="3944" y="1942"/>
                  </a:lnTo>
                  <a:lnTo>
                    <a:pt x="3928" y="1945"/>
                  </a:lnTo>
                  <a:lnTo>
                    <a:pt x="3909" y="1942"/>
                  </a:lnTo>
                  <a:lnTo>
                    <a:pt x="3891" y="1942"/>
                  </a:lnTo>
                  <a:lnTo>
                    <a:pt x="3875" y="1942"/>
                  </a:lnTo>
                  <a:lnTo>
                    <a:pt x="3853" y="1945"/>
                  </a:lnTo>
                  <a:lnTo>
                    <a:pt x="3825" y="1948"/>
                  </a:lnTo>
                  <a:lnTo>
                    <a:pt x="3797" y="1958"/>
                  </a:lnTo>
                  <a:lnTo>
                    <a:pt x="3775" y="1967"/>
                  </a:lnTo>
                  <a:lnTo>
                    <a:pt x="3756" y="1980"/>
                  </a:lnTo>
                  <a:lnTo>
                    <a:pt x="3756" y="1992"/>
                  </a:lnTo>
                  <a:lnTo>
                    <a:pt x="3756" y="2008"/>
                  </a:lnTo>
                  <a:lnTo>
                    <a:pt x="3760" y="2023"/>
                  </a:lnTo>
                  <a:lnTo>
                    <a:pt x="3756" y="2036"/>
                  </a:lnTo>
                  <a:lnTo>
                    <a:pt x="3744" y="2055"/>
                  </a:lnTo>
                  <a:lnTo>
                    <a:pt x="3722" y="2070"/>
                  </a:lnTo>
                  <a:lnTo>
                    <a:pt x="3703" y="2086"/>
                  </a:lnTo>
                  <a:lnTo>
                    <a:pt x="3682" y="2101"/>
                  </a:lnTo>
                  <a:lnTo>
                    <a:pt x="3653" y="2120"/>
                  </a:lnTo>
                  <a:lnTo>
                    <a:pt x="3625" y="2139"/>
                  </a:lnTo>
                  <a:lnTo>
                    <a:pt x="3600" y="2151"/>
                  </a:lnTo>
                  <a:lnTo>
                    <a:pt x="3578" y="2151"/>
                  </a:lnTo>
                  <a:lnTo>
                    <a:pt x="3557" y="2148"/>
                  </a:lnTo>
                  <a:lnTo>
                    <a:pt x="3532" y="2148"/>
                  </a:lnTo>
                  <a:lnTo>
                    <a:pt x="3513" y="2151"/>
                  </a:lnTo>
                  <a:lnTo>
                    <a:pt x="3497" y="2164"/>
                  </a:lnTo>
                  <a:lnTo>
                    <a:pt x="3485" y="2186"/>
                  </a:lnTo>
                  <a:lnTo>
                    <a:pt x="3469" y="2208"/>
                  </a:lnTo>
                  <a:lnTo>
                    <a:pt x="3457" y="2220"/>
                  </a:lnTo>
                  <a:lnTo>
                    <a:pt x="3444" y="2220"/>
                  </a:lnTo>
                  <a:lnTo>
                    <a:pt x="3429" y="2220"/>
                  </a:lnTo>
                  <a:lnTo>
                    <a:pt x="3410" y="2217"/>
                  </a:lnTo>
                  <a:lnTo>
                    <a:pt x="3400" y="2220"/>
                  </a:lnTo>
                  <a:lnTo>
                    <a:pt x="3391" y="2239"/>
                  </a:lnTo>
                  <a:lnTo>
                    <a:pt x="3385" y="2267"/>
                  </a:lnTo>
                  <a:lnTo>
                    <a:pt x="3388" y="2298"/>
                  </a:lnTo>
                  <a:lnTo>
                    <a:pt x="3391" y="2323"/>
                  </a:lnTo>
                  <a:lnTo>
                    <a:pt x="3397" y="2339"/>
                  </a:lnTo>
                  <a:lnTo>
                    <a:pt x="3410" y="2361"/>
                  </a:lnTo>
                  <a:lnTo>
                    <a:pt x="3419" y="2382"/>
                  </a:lnTo>
                  <a:lnTo>
                    <a:pt x="3425" y="2398"/>
                  </a:lnTo>
                  <a:lnTo>
                    <a:pt x="3422" y="2420"/>
                  </a:lnTo>
                  <a:lnTo>
                    <a:pt x="3410" y="2445"/>
                  </a:lnTo>
                  <a:lnTo>
                    <a:pt x="3397" y="2470"/>
                  </a:lnTo>
                  <a:lnTo>
                    <a:pt x="3385" y="2492"/>
                  </a:lnTo>
                  <a:lnTo>
                    <a:pt x="3379" y="2514"/>
                  </a:lnTo>
                  <a:lnTo>
                    <a:pt x="3385" y="2539"/>
                  </a:lnTo>
                  <a:lnTo>
                    <a:pt x="3394" y="2567"/>
                  </a:lnTo>
                  <a:lnTo>
                    <a:pt x="3400" y="2592"/>
                  </a:lnTo>
                  <a:lnTo>
                    <a:pt x="3400" y="2614"/>
                  </a:lnTo>
                  <a:lnTo>
                    <a:pt x="3404" y="2642"/>
                  </a:lnTo>
                  <a:lnTo>
                    <a:pt x="3404" y="2670"/>
                  </a:lnTo>
                  <a:lnTo>
                    <a:pt x="3410" y="2692"/>
                  </a:lnTo>
                  <a:lnTo>
                    <a:pt x="3422" y="2713"/>
                  </a:lnTo>
                  <a:lnTo>
                    <a:pt x="3441" y="2735"/>
                  </a:lnTo>
                  <a:lnTo>
                    <a:pt x="3460" y="2748"/>
                  </a:lnTo>
                  <a:lnTo>
                    <a:pt x="3475" y="2748"/>
                  </a:lnTo>
                  <a:lnTo>
                    <a:pt x="3494" y="2742"/>
                  </a:lnTo>
                  <a:lnTo>
                    <a:pt x="3510" y="2735"/>
                  </a:lnTo>
                  <a:lnTo>
                    <a:pt x="3525" y="2735"/>
                  </a:lnTo>
                  <a:lnTo>
                    <a:pt x="3541" y="2754"/>
                  </a:lnTo>
                  <a:lnTo>
                    <a:pt x="3557" y="2782"/>
                  </a:lnTo>
                  <a:lnTo>
                    <a:pt x="3563" y="2813"/>
                  </a:lnTo>
                  <a:lnTo>
                    <a:pt x="3566" y="2841"/>
                  </a:lnTo>
                  <a:lnTo>
                    <a:pt x="3560" y="2863"/>
                  </a:lnTo>
                  <a:lnTo>
                    <a:pt x="3550" y="2885"/>
                  </a:lnTo>
                  <a:lnTo>
                    <a:pt x="3535" y="2910"/>
                  </a:lnTo>
                  <a:lnTo>
                    <a:pt x="3522" y="2929"/>
                  </a:lnTo>
                  <a:lnTo>
                    <a:pt x="3507" y="2941"/>
                  </a:lnTo>
                  <a:lnTo>
                    <a:pt x="3488" y="2957"/>
                  </a:lnTo>
                  <a:lnTo>
                    <a:pt x="3466" y="2966"/>
                  </a:lnTo>
                  <a:lnTo>
                    <a:pt x="3447" y="2973"/>
                  </a:lnTo>
                  <a:lnTo>
                    <a:pt x="3435" y="2973"/>
                  </a:lnTo>
                  <a:lnTo>
                    <a:pt x="3416" y="2963"/>
                  </a:lnTo>
                  <a:lnTo>
                    <a:pt x="3400" y="2957"/>
                  </a:lnTo>
                  <a:lnTo>
                    <a:pt x="3388" y="2957"/>
                  </a:lnTo>
                  <a:lnTo>
                    <a:pt x="3372" y="2976"/>
                  </a:lnTo>
                  <a:lnTo>
                    <a:pt x="3366" y="3004"/>
                  </a:lnTo>
                  <a:lnTo>
                    <a:pt x="3363" y="3035"/>
                  </a:lnTo>
                  <a:lnTo>
                    <a:pt x="3363" y="3063"/>
                  </a:lnTo>
                  <a:lnTo>
                    <a:pt x="3363" y="3088"/>
                  </a:lnTo>
                  <a:lnTo>
                    <a:pt x="3366" y="3110"/>
                  </a:lnTo>
                  <a:lnTo>
                    <a:pt x="3372" y="3138"/>
                  </a:lnTo>
                  <a:lnTo>
                    <a:pt x="3382" y="3166"/>
                  </a:lnTo>
                  <a:lnTo>
                    <a:pt x="3388" y="3194"/>
                  </a:lnTo>
                  <a:lnTo>
                    <a:pt x="3388" y="3216"/>
                  </a:lnTo>
                  <a:lnTo>
                    <a:pt x="3375" y="3238"/>
                  </a:lnTo>
                  <a:lnTo>
                    <a:pt x="3357" y="3257"/>
                  </a:lnTo>
                  <a:lnTo>
                    <a:pt x="3335" y="3269"/>
                  </a:lnTo>
                  <a:lnTo>
                    <a:pt x="3316" y="3272"/>
                  </a:lnTo>
                  <a:lnTo>
                    <a:pt x="3294" y="3269"/>
                  </a:lnTo>
                  <a:lnTo>
                    <a:pt x="3269" y="3263"/>
                  </a:lnTo>
                  <a:lnTo>
                    <a:pt x="3251" y="3260"/>
                  </a:lnTo>
                  <a:lnTo>
                    <a:pt x="3241" y="3260"/>
                  </a:lnTo>
                  <a:lnTo>
                    <a:pt x="3232" y="3260"/>
                  </a:lnTo>
                  <a:lnTo>
                    <a:pt x="3222" y="3260"/>
                  </a:lnTo>
                  <a:lnTo>
                    <a:pt x="3216" y="3260"/>
                  </a:lnTo>
                  <a:lnTo>
                    <a:pt x="3201" y="3276"/>
                  </a:lnTo>
                  <a:lnTo>
                    <a:pt x="3185" y="3294"/>
                  </a:lnTo>
                  <a:lnTo>
                    <a:pt x="3173" y="3313"/>
                  </a:lnTo>
                  <a:lnTo>
                    <a:pt x="3154" y="3335"/>
                  </a:lnTo>
                  <a:lnTo>
                    <a:pt x="3132" y="3360"/>
                  </a:lnTo>
                  <a:lnTo>
                    <a:pt x="3116" y="3385"/>
                  </a:lnTo>
                  <a:lnTo>
                    <a:pt x="3113" y="3400"/>
                  </a:lnTo>
                  <a:lnTo>
                    <a:pt x="3113" y="3422"/>
                  </a:lnTo>
                  <a:lnTo>
                    <a:pt x="3110" y="3438"/>
                  </a:lnTo>
                  <a:lnTo>
                    <a:pt x="3104" y="3447"/>
                  </a:lnTo>
                  <a:lnTo>
                    <a:pt x="3098" y="3457"/>
                  </a:lnTo>
                  <a:lnTo>
                    <a:pt x="3088" y="3466"/>
                  </a:lnTo>
                  <a:lnTo>
                    <a:pt x="3079" y="3472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18567401" y="-15149513"/>
              <a:ext cx="7053263" cy="5770563"/>
            </a:xfrm>
            <a:custGeom>
              <a:avLst/>
              <a:gdLst>
                <a:gd name="T0" fmla="*/ 4393 w 4443"/>
                <a:gd name="T1" fmla="*/ 1493 h 3635"/>
                <a:gd name="T2" fmla="*/ 4234 w 4443"/>
                <a:gd name="T3" fmla="*/ 1721 h 3635"/>
                <a:gd name="T4" fmla="*/ 4100 w 4443"/>
                <a:gd name="T5" fmla="*/ 1833 h 3635"/>
                <a:gd name="T6" fmla="*/ 4112 w 4443"/>
                <a:gd name="T7" fmla="*/ 2183 h 3635"/>
                <a:gd name="T8" fmla="*/ 4009 w 4443"/>
                <a:gd name="T9" fmla="*/ 2395 h 3635"/>
                <a:gd name="T10" fmla="*/ 3862 w 4443"/>
                <a:gd name="T11" fmla="*/ 2349 h 3635"/>
                <a:gd name="T12" fmla="*/ 3638 w 4443"/>
                <a:gd name="T13" fmla="*/ 2455 h 3635"/>
                <a:gd name="T14" fmla="*/ 3522 w 4443"/>
                <a:gd name="T15" fmla="*/ 2602 h 3635"/>
                <a:gd name="T16" fmla="*/ 3653 w 4443"/>
                <a:gd name="T17" fmla="*/ 2817 h 3635"/>
                <a:gd name="T18" fmla="*/ 3478 w 4443"/>
                <a:gd name="T19" fmla="*/ 2923 h 3635"/>
                <a:gd name="T20" fmla="*/ 3416 w 4443"/>
                <a:gd name="T21" fmla="*/ 3104 h 3635"/>
                <a:gd name="T22" fmla="*/ 3528 w 4443"/>
                <a:gd name="T23" fmla="*/ 3257 h 3635"/>
                <a:gd name="T24" fmla="*/ 3378 w 4443"/>
                <a:gd name="T25" fmla="*/ 3376 h 3635"/>
                <a:gd name="T26" fmla="*/ 3247 w 4443"/>
                <a:gd name="T27" fmla="*/ 3623 h 3635"/>
                <a:gd name="T28" fmla="*/ 3010 w 4443"/>
                <a:gd name="T29" fmla="*/ 3451 h 3635"/>
                <a:gd name="T30" fmla="*/ 2770 w 4443"/>
                <a:gd name="T31" fmla="*/ 3192 h 3635"/>
                <a:gd name="T32" fmla="*/ 2554 w 4443"/>
                <a:gd name="T33" fmla="*/ 3023 h 3635"/>
                <a:gd name="T34" fmla="*/ 2339 w 4443"/>
                <a:gd name="T35" fmla="*/ 3120 h 3635"/>
                <a:gd name="T36" fmla="*/ 2095 w 4443"/>
                <a:gd name="T37" fmla="*/ 3148 h 3635"/>
                <a:gd name="T38" fmla="*/ 1755 w 4443"/>
                <a:gd name="T39" fmla="*/ 3057 h 3635"/>
                <a:gd name="T40" fmla="*/ 1439 w 4443"/>
                <a:gd name="T41" fmla="*/ 2829 h 3635"/>
                <a:gd name="T42" fmla="*/ 1183 w 4443"/>
                <a:gd name="T43" fmla="*/ 2826 h 3635"/>
                <a:gd name="T44" fmla="*/ 818 w 4443"/>
                <a:gd name="T45" fmla="*/ 2895 h 3635"/>
                <a:gd name="T46" fmla="*/ 531 w 4443"/>
                <a:gd name="T47" fmla="*/ 2804 h 3635"/>
                <a:gd name="T48" fmla="*/ 521 w 4443"/>
                <a:gd name="T49" fmla="*/ 2626 h 3635"/>
                <a:gd name="T50" fmla="*/ 640 w 4443"/>
                <a:gd name="T51" fmla="*/ 2617 h 3635"/>
                <a:gd name="T52" fmla="*/ 521 w 4443"/>
                <a:gd name="T53" fmla="*/ 2364 h 3635"/>
                <a:gd name="T54" fmla="*/ 577 w 4443"/>
                <a:gd name="T55" fmla="*/ 2030 h 3635"/>
                <a:gd name="T56" fmla="*/ 477 w 4443"/>
                <a:gd name="T57" fmla="*/ 1808 h 3635"/>
                <a:gd name="T58" fmla="*/ 556 w 4443"/>
                <a:gd name="T59" fmla="*/ 1605 h 3635"/>
                <a:gd name="T60" fmla="*/ 512 w 4443"/>
                <a:gd name="T61" fmla="*/ 1530 h 3635"/>
                <a:gd name="T62" fmla="*/ 484 w 4443"/>
                <a:gd name="T63" fmla="*/ 1259 h 3635"/>
                <a:gd name="T64" fmla="*/ 306 w 4443"/>
                <a:gd name="T65" fmla="*/ 931 h 3635"/>
                <a:gd name="T66" fmla="*/ 65 w 4443"/>
                <a:gd name="T67" fmla="*/ 678 h 3635"/>
                <a:gd name="T68" fmla="*/ 268 w 4443"/>
                <a:gd name="T69" fmla="*/ 347 h 3635"/>
                <a:gd name="T70" fmla="*/ 403 w 4443"/>
                <a:gd name="T71" fmla="*/ 444 h 3635"/>
                <a:gd name="T72" fmla="*/ 387 w 4443"/>
                <a:gd name="T73" fmla="*/ 313 h 3635"/>
                <a:gd name="T74" fmla="*/ 259 w 4443"/>
                <a:gd name="T75" fmla="*/ 160 h 3635"/>
                <a:gd name="T76" fmla="*/ 412 w 4443"/>
                <a:gd name="T77" fmla="*/ 53 h 3635"/>
                <a:gd name="T78" fmla="*/ 680 w 4443"/>
                <a:gd name="T79" fmla="*/ 19 h 3635"/>
                <a:gd name="T80" fmla="*/ 849 w 4443"/>
                <a:gd name="T81" fmla="*/ 206 h 3635"/>
                <a:gd name="T82" fmla="*/ 958 w 4443"/>
                <a:gd name="T83" fmla="*/ 222 h 3635"/>
                <a:gd name="T84" fmla="*/ 1108 w 4443"/>
                <a:gd name="T85" fmla="*/ 438 h 3635"/>
                <a:gd name="T86" fmla="*/ 1439 w 4443"/>
                <a:gd name="T87" fmla="*/ 406 h 3635"/>
                <a:gd name="T88" fmla="*/ 1670 w 4443"/>
                <a:gd name="T89" fmla="*/ 456 h 3635"/>
                <a:gd name="T90" fmla="*/ 1545 w 4443"/>
                <a:gd name="T91" fmla="*/ 541 h 3635"/>
                <a:gd name="T92" fmla="*/ 1639 w 4443"/>
                <a:gd name="T93" fmla="*/ 612 h 3635"/>
                <a:gd name="T94" fmla="*/ 1905 w 4443"/>
                <a:gd name="T95" fmla="*/ 653 h 3635"/>
                <a:gd name="T96" fmla="*/ 2023 w 4443"/>
                <a:gd name="T97" fmla="*/ 628 h 3635"/>
                <a:gd name="T98" fmla="*/ 2114 w 4443"/>
                <a:gd name="T99" fmla="*/ 737 h 3635"/>
                <a:gd name="T100" fmla="*/ 2198 w 4443"/>
                <a:gd name="T101" fmla="*/ 762 h 3635"/>
                <a:gd name="T102" fmla="*/ 2267 w 4443"/>
                <a:gd name="T103" fmla="*/ 862 h 3635"/>
                <a:gd name="T104" fmla="*/ 2432 w 4443"/>
                <a:gd name="T105" fmla="*/ 825 h 3635"/>
                <a:gd name="T106" fmla="*/ 2632 w 4443"/>
                <a:gd name="T107" fmla="*/ 797 h 3635"/>
                <a:gd name="T108" fmla="*/ 2938 w 4443"/>
                <a:gd name="T109" fmla="*/ 865 h 3635"/>
                <a:gd name="T110" fmla="*/ 3160 w 4443"/>
                <a:gd name="T111" fmla="*/ 862 h 3635"/>
                <a:gd name="T112" fmla="*/ 3347 w 4443"/>
                <a:gd name="T113" fmla="*/ 787 h 3635"/>
                <a:gd name="T114" fmla="*/ 3728 w 4443"/>
                <a:gd name="T115" fmla="*/ 765 h 3635"/>
                <a:gd name="T116" fmla="*/ 3916 w 4443"/>
                <a:gd name="T117" fmla="*/ 787 h 3635"/>
                <a:gd name="T118" fmla="*/ 4190 w 4443"/>
                <a:gd name="T119" fmla="*/ 953 h 3635"/>
                <a:gd name="T120" fmla="*/ 4325 w 4443"/>
                <a:gd name="T121" fmla="*/ 981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443" h="3635">
                  <a:moveTo>
                    <a:pt x="4440" y="1165"/>
                  </a:moveTo>
                  <a:lnTo>
                    <a:pt x="4443" y="1193"/>
                  </a:lnTo>
                  <a:lnTo>
                    <a:pt x="4440" y="1228"/>
                  </a:lnTo>
                  <a:lnTo>
                    <a:pt x="4434" y="1253"/>
                  </a:lnTo>
                  <a:lnTo>
                    <a:pt x="4415" y="1268"/>
                  </a:lnTo>
                  <a:lnTo>
                    <a:pt x="4393" y="1281"/>
                  </a:lnTo>
                  <a:lnTo>
                    <a:pt x="4375" y="1296"/>
                  </a:lnTo>
                  <a:lnTo>
                    <a:pt x="4365" y="1324"/>
                  </a:lnTo>
                  <a:lnTo>
                    <a:pt x="4359" y="1359"/>
                  </a:lnTo>
                  <a:lnTo>
                    <a:pt x="4362" y="1387"/>
                  </a:lnTo>
                  <a:lnTo>
                    <a:pt x="4368" y="1406"/>
                  </a:lnTo>
                  <a:lnTo>
                    <a:pt x="4381" y="1424"/>
                  </a:lnTo>
                  <a:lnTo>
                    <a:pt x="4387" y="1443"/>
                  </a:lnTo>
                  <a:lnTo>
                    <a:pt x="4393" y="1465"/>
                  </a:lnTo>
                  <a:lnTo>
                    <a:pt x="4393" y="1493"/>
                  </a:lnTo>
                  <a:lnTo>
                    <a:pt x="4390" y="1512"/>
                  </a:lnTo>
                  <a:lnTo>
                    <a:pt x="4378" y="1534"/>
                  </a:lnTo>
                  <a:lnTo>
                    <a:pt x="4353" y="1555"/>
                  </a:lnTo>
                  <a:lnTo>
                    <a:pt x="4334" y="1574"/>
                  </a:lnTo>
                  <a:lnTo>
                    <a:pt x="4325" y="1580"/>
                  </a:lnTo>
                  <a:lnTo>
                    <a:pt x="4315" y="1590"/>
                  </a:lnTo>
                  <a:lnTo>
                    <a:pt x="4306" y="1599"/>
                  </a:lnTo>
                  <a:lnTo>
                    <a:pt x="4297" y="1609"/>
                  </a:lnTo>
                  <a:lnTo>
                    <a:pt x="4287" y="1618"/>
                  </a:lnTo>
                  <a:lnTo>
                    <a:pt x="4275" y="1640"/>
                  </a:lnTo>
                  <a:lnTo>
                    <a:pt x="4259" y="1668"/>
                  </a:lnTo>
                  <a:lnTo>
                    <a:pt x="4247" y="1693"/>
                  </a:lnTo>
                  <a:lnTo>
                    <a:pt x="4243" y="1699"/>
                  </a:lnTo>
                  <a:lnTo>
                    <a:pt x="4240" y="1712"/>
                  </a:lnTo>
                  <a:lnTo>
                    <a:pt x="4234" y="1721"/>
                  </a:lnTo>
                  <a:lnTo>
                    <a:pt x="4231" y="1730"/>
                  </a:lnTo>
                  <a:lnTo>
                    <a:pt x="4228" y="1737"/>
                  </a:lnTo>
                  <a:lnTo>
                    <a:pt x="4222" y="1743"/>
                  </a:lnTo>
                  <a:lnTo>
                    <a:pt x="4215" y="1743"/>
                  </a:lnTo>
                  <a:lnTo>
                    <a:pt x="4206" y="1743"/>
                  </a:lnTo>
                  <a:lnTo>
                    <a:pt x="4197" y="1740"/>
                  </a:lnTo>
                  <a:lnTo>
                    <a:pt x="4187" y="1737"/>
                  </a:lnTo>
                  <a:lnTo>
                    <a:pt x="4181" y="1733"/>
                  </a:lnTo>
                  <a:lnTo>
                    <a:pt x="4172" y="1733"/>
                  </a:lnTo>
                  <a:lnTo>
                    <a:pt x="4156" y="1740"/>
                  </a:lnTo>
                  <a:lnTo>
                    <a:pt x="4134" y="1752"/>
                  </a:lnTo>
                  <a:lnTo>
                    <a:pt x="4122" y="1765"/>
                  </a:lnTo>
                  <a:lnTo>
                    <a:pt x="4109" y="1787"/>
                  </a:lnTo>
                  <a:lnTo>
                    <a:pt x="4103" y="1811"/>
                  </a:lnTo>
                  <a:lnTo>
                    <a:pt x="4100" y="1833"/>
                  </a:lnTo>
                  <a:lnTo>
                    <a:pt x="4106" y="1852"/>
                  </a:lnTo>
                  <a:lnTo>
                    <a:pt x="4122" y="1871"/>
                  </a:lnTo>
                  <a:lnTo>
                    <a:pt x="4134" y="1893"/>
                  </a:lnTo>
                  <a:lnTo>
                    <a:pt x="4144" y="1908"/>
                  </a:lnTo>
                  <a:lnTo>
                    <a:pt x="4144" y="1933"/>
                  </a:lnTo>
                  <a:lnTo>
                    <a:pt x="4137" y="1961"/>
                  </a:lnTo>
                  <a:lnTo>
                    <a:pt x="4131" y="1989"/>
                  </a:lnTo>
                  <a:lnTo>
                    <a:pt x="4125" y="2014"/>
                  </a:lnTo>
                  <a:lnTo>
                    <a:pt x="4119" y="2030"/>
                  </a:lnTo>
                  <a:lnTo>
                    <a:pt x="4109" y="2052"/>
                  </a:lnTo>
                  <a:lnTo>
                    <a:pt x="4103" y="2071"/>
                  </a:lnTo>
                  <a:lnTo>
                    <a:pt x="4103" y="2096"/>
                  </a:lnTo>
                  <a:lnTo>
                    <a:pt x="4106" y="2127"/>
                  </a:lnTo>
                  <a:lnTo>
                    <a:pt x="4109" y="2158"/>
                  </a:lnTo>
                  <a:lnTo>
                    <a:pt x="4112" y="2183"/>
                  </a:lnTo>
                  <a:lnTo>
                    <a:pt x="4122" y="2208"/>
                  </a:lnTo>
                  <a:lnTo>
                    <a:pt x="4134" y="2239"/>
                  </a:lnTo>
                  <a:lnTo>
                    <a:pt x="4150" y="2271"/>
                  </a:lnTo>
                  <a:lnTo>
                    <a:pt x="4156" y="2295"/>
                  </a:lnTo>
                  <a:lnTo>
                    <a:pt x="4156" y="2317"/>
                  </a:lnTo>
                  <a:lnTo>
                    <a:pt x="4156" y="2345"/>
                  </a:lnTo>
                  <a:lnTo>
                    <a:pt x="4147" y="2364"/>
                  </a:lnTo>
                  <a:lnTo>
                    <a:pt x="4128" y="2380"/>
                  </a:lnTo>
                  <a:lnTo>
                    <a:pt x="4103" y="2392"/>
                  </a:lnTo>
                  <a:lnTo>
                    <a:pt x="4078" y="2395"/>
                  </a:lnTo>
                  <a:lnTo>
                    <a:pt x="4062" y="2392"/>
                  </a:lnTo>
                  <a:lnTo>
                    <a:pt x="4040" y="2386"/>
                  </a:lnTo>
                  <a:lnTo>
                    <a:pt x="4022" y="2383"/>
                  </a:lnTo>
                  <a:lnTo>
                    <a:pt x="4015" y="2386"/>
                  </a:lnTo>
                  <a:lnTo>
                    <a:pt x="4009" y="2395"/>
                  </a:lnTo>
                  <a:lnTo>
                    <a:pt x="4003" y="2402"/>
                  </a:lnTo>
                  <a:lnTo>
                    <a:pt x="3997" y="2405"/>
                  </a:lnTo>
                  <a:lnTo>
                    <a:pt x="3987" y="2408"/>
                  </a:lnTo>
                  <a:lnTo>
                    <a:pt x="3978" y="2408"/>
                  </a:lnTo>
                  <a:lnTo>
                    <a:pt x="3966" y="2408"/>
                  </a:lnTo>
                  <a:lnTo>
                    <a:pt x="3956" y="2405"/>
                  </a:lnTo>
                  <a:lnTo>
                    <a:pt x="3947" y="2402"/>
                  </a:lnTo>
                  <a:lnTo>
                    <a:pt x="3944" y="2399"/>
                  </a:lnTo>
                  <a:lnTo>
                    <a:pt x="3937" y="2389"/>
                  </a:lnTo>
                  <a:lnTo>
                    <a:pt x="3934" y="2383"/>
                  </a:lnTo>
                  <a:lnTo>
                    <a:pt x="3931" y="2374"/>
                  </a:lnTo>
                  <a:lnTo>
                    <a:pt x="3925" y="2370"/>
                  </a:lnTo>
                  <a:lnTo>
                    <a:pt x="3909" y="2361"/>
                  </a:lnTo>
                  <a:lnTo>
                    <a:pt x="3887" y="2352"/>
                  </a:lnTo>
                  <a:lnTo>
                    <a:pt x="3862" y="2349"/>
                  </a:lnTo>
                  <a:lnTo>
                    <a:pt x="3844" y="2349"/>
                  </a:lnTo>
                  <a:lnTo>
                    <a:pt x="3837" y="2352"/>
                  </a:lnTo>
                  <a:lnTo>
                    <a:pt x="3828" y="2361"/>
                  </a:lnTo>
                  <a:lnTo>
                    <a:pt x="3819" y="2370"/>
                  </a:lnTo>
                  <a:lnTo>
                    <a:pt x="3813" y="2380"/>
                  </a:lnTo>
                  <a:lnTo>
                    <a:pt x="3806" y="2389"/>
                  </a:lnTo>
                  <a:lnTo>
                    <a:pt x="3797" y="2405"/>
                  </a:lnTo>
                  <a:lnTo>
                    <a:pt x="3784" y="2427"/>
                  </a:lnTo>
                  <a:lnTo>
                    <a:pt x="3772" y="2439"/>
                  </a:lnTo>
                  <a:lnTo>
                    <a:pt x="3750" y="2442"/>
                  </a:lnTo>
                  <a:lnTo>
                    <a:pt x="3725" y="2439"/>
                  </a:lnTo>
                  <a:lnTo>
                    <a:pt x="3697" y="2433"/>
                  </a:lnTo>
                  <a:lnTo>
                    <a:pt x="3675" y="2433"/>
                  </a:lnTo>
                  <a:lnTo>
                    <a:pt x="3660" y="2442"/>
                  </a:lnTo>
                  <a:lnTo>
                    <a:pt x="3638" y="2455"/>
                  </a:lnTo>
                  <a:lnTo>
                    <a:pt x="3619" y="2470"/>
                  </a:lnTo>
                  <a:lnTo>
                    <a:pt x="3600" y="2480"/>
                  </a:lnTo>
                  <a:lnTo>
                    <a:pt x="3594" y="2480"/>
                  </a:lnTo>
                  <a:lnTo>
                    <a:pt x="3585" y="2480"/>
                  </a:lnTo>
                  <a:lnTo>
                    <a:pt x="3575" y="2480"/>
                  </a:lnTo>
                  <a:lnTo>
                    <a:pt x="3566" y="2480"/>
                  </a:lnTo>
                  <a:lnTo>
                    <a:pt x="3556" y="2483"/>
                  </a:lnTo>
                  <a:lnTo>
                    <a:pt x="3550" y="2489"/>
                  </a:lnTo>
                  <a:lnTo>
                    <a:pt x="3541" y="2495"/>
                  </a:lnTo>
                  <a:lnTo>
                    <a:pt x="3535" y="2505"/>
                  </a:lnTo>
                  <a:lnTo>
                    <a:pt x="3528" y="2514"/>
                  </a:lnTo>
                  <a:lnTo>
                    <a:pt x="3522" y="2523"/>
                  </a:lnTo>
                  <a:lnTo>
                    <a:pt x="3519" y="2545"/>
                  </a:lnTo>
                  <a:lnTo>
                    <a:pt x="3519" y="2573"/>
                  </a:lnTo>
                  <a:lnTo>
                    <a:pt x="3522" y="2602"/>
                  </a:lnTo>
                  <a:lnTo>
                    <a:pt x="3522" y="2626"/>
                  </a:lnTo>
                  <a:lnTo>
                    <a:pt x="3519" y="2651"/>
                  </a:lnTo>
                  <a:lnTo>
                    <a:pt x="3516" y="2680"/>
                  </a:lnTo>
                  <a:lnTo>
                    <a:pt x="3513" y="2708"/>
                  </a:lnTo>
                  <a:lnTo>
                    <a:pt x="3516" y="2730"/>
                  </a:lnTo>
                  <a:lnTo>
                    <a:pt x="3519" y="2736"/>
                  </a:lnTo>
                  <a:lnTo>
                    <a:pt x="3528" y="2745"/>
                  </a:lnTo>
                  <a:lnTo>
                    <a:pt x="3538" y="2751"/>
                  </a:lnTo>
                  <a:lnTo>
                    <a:pt x="3547" y="2758"/>
                  </a:lnTo>
                  <a:lnTo>
                    <a:pt x="3553" y="2764"/>
                  </a:lnTo>
                  <a:lnTo>
                    <a:pt x="3572" y="2773"/>
                  </a:lnTo>
                  <a:lnTo>
                    <a:pt x="3597" y="2779"/>
                  </a:lnTo>
                  <a:lnTo>
                    <a:pt x="3622" y="2792"/>
                  </a:lnTo>
                  <a:lnTo>
                    <a:pt x="3641" y="2801"/>
                  </a:lnTo>
                  <a:lnTo>
                    <a:pt x="3653" y="2817"/>
                  </a:lnTo>
                  <a:lnTo>
                    <a:pt x="3663" y="2836"/>
                  </a:lnTo>
                  <a:lnTo>
                    <a:pt x="3675" y="2858"/>
                  </a:lnTo>
                  <a:lnTo>
                    <a:pt x="3681" y="2879"/>
                  </a:lnTo>
                  <a:lnTo>
                    <a:pt x="3678" y="2895"/>
                  </a:lnTo>
                  <a:lnTo>
                    <a:pt x="3669" y="2908"/>
                  </a:lnTo>
                  <a:lnTo>
                    <a:pt x="3647" y="2917"/>
                  </a:lnTo>
                  <a:lnTo>
                    <a:pt x="3628" y="2923"/>
                  </a:lnTo>
                  <a:lnTo>
                    <a:pt x="3610" y="2926"/>
                  </a:lnTo>
                  <a:lnTo>
                    <a:pt x="3591" y="2920"/>
                  </a:lnTo>
                  <a:lnTo>
                    <a:pt x="3566" y="2914"/>
                  </a:lnTo>
                  <a:lnTo>
                    <a:pt x="3547" y="2908"/>
                  </a:lnTo>
                  <a:lnTo>
                    <a:pt x="3525" y="2908"/>
                  </a:lnTo>
                  <a:lnTo>
                    <a:pt x="3503" y="2911"/>
                  </a:lnTo>
                  <a:lnTo>
                    <a:pt x="3485" y="2917"/>
                  </a:lnTo>
                  <a:lnTo>
                    <a:pt x="3478" y="2923"/>
                  </a:lnTo>
                  <a:lnTo>
                    <a:pt x="3475" y="2933"/>
                  </a:lnTo>
                  <a:lnTo>
                    <a:pt x="3469" y="2945"/>
                  </a:lnTo>
                  <a:lnTo>
                    <a:pt x="3466" y="2954"/>
                  </a:lnTo>
                  <a:lnTo>
                    <a:pt x="3463" y="2964"/>
                  </a:lnTo>
                  <a:lnTo>
                    <a:pt x="3466" y="2982"/>
                  </a:lnTo>
                  <a:lnTo>
                    <a:pt x="3472" y="3004"/>
                  </a:lnTo>
                  <a:lnTo>
                    <a:pt x="3472" y="3020"/>
                  </a:lnTo>
                  <a:lnTo>
                    <a:pt x="3466" y="3026"/>
                  </a:lnTo>
                  <a:lnTo>
                    <a:pt x="3460" y="3032"/>
                  </a:lnTo>
                  <a:lnTo>
                    <a:pt x="3453" y="3036"/>
                  </a:lnTo>
                  <a:lnTo>
                    <a:pt x="3444" y="3042"/>
                  </a:lnTo>
                  <a:lnTo>
                    <a:pt x="3438" y="3048"/>
                  </a:lnTo>
                  <a:lnTo>
                    <a:pt x="3432" y="3051"/>
                  </a:lnTo>
                  <a:lnTo>
                    <a:pt x="3422" y="3076"/>
                  </a:lnTo>
                  <a:lnTo>
                    <a:pt x="3416" y="3104"/>
                  </a:lnTo>
                  <a:lnTo>
                    <a:pt x="3413" y="3129"/>
                  </a:lnTo>
                  <a:lnTo>
                    <a:pt x="3419" y="3148"/>
                  </a:lnTo>
                  <a:lnTo>
                    <a:pt x="3428" y="3167"/>
                  </a:lnTo>
                  <a:lnTo>
                    <a:pt x="3438" y="3179"/>
                  </a:lnTo>
                  <a:lnTo>
                    <a:pt x="3453" y="3182"/>
                  </a:lnTo>
                  <a:lnTo>
                    <a:pt x="3469" y="3182"/>
                  </a:lnTo>
                  <a:lnTo>
                    <a:pt x="3488" y="3179"/>
                  </a:lnTo>
                  <a:lnTo>
                    <a:pt x="3500" y="3179"/>
                  </a:lnTo>
                  <a:lnTo>
                    <a:pt x="3510" y="3182"/>
                  </a:lnTo>
                  <a:lnTo>
                    <a:pt x="3519" y="3189"/>
                  </a:lnTo>
                  <a:lnTo>
                    <a:pt x="3528" y="3195"/>
                  </a:lnTo>
                  <a:lnTo>
                    <a:pt x="3531" y="3201"/>
                  </a:lnTo>
                  <a:lnTo>
                    <a:pt x="3535" y="3220"/>
                  </a:lnTo>
                  <a:lnTo>
                    <a:pt x="3535" y="3242"/>
                  </a:lnTo>
                  <a:lnTo>
                    <a:pt x="3528" y="3257"/>
                  </a:lnTo>
                  <a:lnTo>
                    <a:pt x="3525" y="3267"/>
                  </a:lnTo>
                  <a:lnTo>
                    <a:pt x="3519" y="3276"/>
                  </a:lnTo>
                  <a:lnTo>
                    <a:pt x="3510" y="3285"/>
                  </a:lnTo>
                  <a:lnTo>
                    <a:pt x="3500" y="3295"/>
                  </a:lnTo>
                  <a:lnTo>
                    <a:pt x="3494" y="3304"/>
                  </a:lnTo>
                  <a:lnTo>
                    <a:pt x="3478" y="3323"/>
                  </a:lnTo>
                  <a:lnTo>
                    <a:pt x="3457" y="3345"/>
                  </a:lnTo>
                  <a:lnTo>
                    <a:pt x="3435" y="3360"/>
                  </a:lnTo>
                  <a:lnTo>
                    <a:pt x="3428" y="3360"/>
                  </a:lnTo>
                  <a:lnTo>
                    <a:pt x="3422" y="3360"/>
                  </a:lnTo>
                  <a:lnTo>
                    <a:pt x="3413" y="3357"/>
                  </a:lnTo>
                  <a:lnTo>
                    <a:pt x="3407" y="3357"/>
                  </a:lnTo>
                  <a:lnTo>
                    <a:pt x="3397" y="3357"/>
                  </a:lnTo>
                  <a:lnTo>
                    <a:pt x="3394" y="3357"/>
                  </a:lnTo>
                  <a:lnTo>
                    <a:pt x="3378" y="3376"/>
                  </a:lnTo>
                  <a:lnTo>
                    <a:pt x="3369" y="3401"/>
                  </a:lnTo>
                  <a:lnTo>
                    <a:pt x="3363" y="3426"/>
                  </a:lnTo>
                  <a:lnTo>
                    <a:pt x="3353" y="3448"/>
                  </a:lnTo>
                  <a:lnTo>
                    <a:pt x="3347" y="3470"/>
                  </a:lnTo>
                  <a:lnTo>
                    <a:pt x="3338" y="3495"/>
                  </a:lnTo>
                  <a:lnTo>
                    <a:pt x="3328" y="3510"/>
                  </a:lnTo>
                  <a:lnTo>
                    <a:pt x="3316" y="3516"/>
                  </a:lnTo>
                  <a:lnTo>
                    <a:pt x="3300" y="3513"/>
                  </a:lnTo>
                  <a:lnTo>
                    <a:pt x="3285" y="3513"/>
                  </a:lnTo>
                  <a:lnTo>
                    <a:pt x="3272" y="3516"/>
                  </a:lnTo>
                  <a:lnTo>
                    <a:pt x="3260" y="3535"/>
                  </a:lnTo>
                  <a:lnTo>
                    <a:pt x="3254" y="3560"/>
                  </a:lnTo>
                  <a:lnTo>
                    <a:pt x="3250" y="3588"/>
                  </a:lnTo>
                  <a:lnTo>
                    <a:pt x="3247" y="3610"/>
                  </a:lnTo>
                  <a:lnTo>
                    <a:pt x="3247" y="3623"/>
                  </a:lnTo>
                  <a:lnTo>
                    <a:pt x="3247" y="3635"/>
                  </a:lnTo>
                  <a:lnTo>
                    <a:pt x="3235" y="3635"/>
                  </a:lnTo>
                  <a:lnTo>
                    <a:pt x="3222" y="3635"/>
                  </a:lnTo>
                  <a:lnTo>
                    <a:pt x="3213" y="3635"/>
                  </a:lnTo>
                  <a:lnTo>
                    <a:pt x="3188" y="3632"/>
                  </a:lnTo>
                  <a:lnTo>
                    <a:pt x="3157" y="3626"/>
                  </a:lnTo>
                  <a:lnTo>
                    <a:pt x="3135" y="3613"/>
                  </a:lnTo>
                  <a:lnTo>
                    <a:pt x="3126" y="3594"/>
                  </a:lnTo>
                  <a:lnTo>
                    <a:pt x="3116" y="3570"/>
                  </a:lnTo>
                  <a:lnTo>
                    <a:pt x="3110" y="3541"/>
                  </a:lnTo>
                  <a:lnTo>
                    <a:pt x="3101" y="3523"/>
                  </a:lnTo>
                  <a:lnTo>
                    <a:pt x="3082" y="3501"/>
                  </a:lnTo>
                  <a:lnTo>
                    <a:pt x="3054" y="3476"/>
                  </a:lnTo>
                  <a:lnTo>
                    <a:pt x="3032" y="3460"/>
                  </a:lnTo>
                  <a:lnTo>
                    <a:pt x="3010" y="3451"/>
                  </a:lnTo>
                  <a:lnTo>
                    <a:pt x="2982" y="3438"/>
                  </a:lnTo>
                  <a:lnTo>
                    <a:pt x="2954" y="3429"/>
                  </a:lnTo>
                  <a:lnTo>
                    <a:pt x="2935" y="3417"/>
                  </a:lnTo>
                  <a:lnTo>
                    <a:pt x="2919" y="3398"/>
                  </a:lnTo>
                  <a:lnTo>
                    <a:pt x="2907" y="3373"/>
                  </a:lnTo>
                  <a:lnTo>
                    <a:pt x="2894" y="3348"/>
                  </a:lnTo>
                  <a:lnTo>
                    <a:pt x="2879" y="3329"/>
                  </a:lnTo>
                  <a:lnTo>
                    <a:pt x="2860" y="3320"/>
                  </a:lnTo>
                  <a:lnTo>
                    <a:pt x="2835" y="3313"/>
                  </a:lnTo>
                  <a:lnTo>
                    <a:pt x="2816" y="3304"/>
                  </a:lnTo>
                  <a:lnTo>
                    <a:pt x="2801" y="3285"/>
                  </a:lnTo>
                  <a:lnTo>
                    <a:pt x="2788" y="3263"/>
                  </a:lnTo>
                  <a:lnTo>
                    <a:pt x="2776" y="3235"/>
                  </a:lnTo>
                  <a:lnTo>
                    <a:pt x="2770" y="3214"/>
                  </a:lnTo>
                  <a:lnTo>
                    <a:pt x="2770" y="3192"/>
                  </a:lnTo>
                  <a:lnTo>
                    <a:pt x="2770" y="3167"/>
                  </a:lnTo>
                  <a:lnTo>
                    <a:pt x="2773" y="3139"/>
                  </a:lnTo>
                  <a:lnTo>
                    <a:pt x="2770" y="3117"/>
                  </a:lnTo>
                  <a:lnTo>
                    <a:pt x="2760" y="3092"/>
                  </a:lnTo>
                  <a:lnTo>
                    <a:pt x="2745" y="3064"/>
                  </a:lnTo>
                  <a:lnTo>
                    <a:pt x="2726" y="3042"/>
                  </a:lnTo>
                  <a:lnTo>
                    <a:pt x="2710" y="3026"/>
                  </a:lnTo>
                  <a:lnTo>
                    <a:pt x="2688" y="3007"/>
                  </a:lnTo>
                  <a:lnTo>
                    <a:pt x="2663" y="2995"/>
                  </a:lnTo>
                  <a:lnTo>
                    <a:pt x="2642" y="2989"/>
                  </a:lnTo>
                  <a:lnTo>
                    <a:pt x="2623" y="2989"/>
                  </a:lnTo>
                  <a:lnTo>
                    <a:pt x="2598" y="2995"/>
                  </a:lnTo>
                  <a:lnTo>
                    <a:pt x="2576" y="3007"/>
                  </a:lnTo>
                  <a:lnTo>
                    <a:pt x="2557" y="3017"/>
                  </a:lnTo>
                  <a:lnTo>
                    <a:pt x="2554" y="3023"/>
                  </a:lnTo>
                  <a:lnTo>
                    <a:pt x="2551" y="3032"/>
                  </a:lnTo>
                  <a:lnTo>
                    <a:pt x="2551" y="3042"/>
                  </a:lnTo>
                  <a:lnTo>
                    <a:pt x="2548" y="3051"/>
                  </a:lnTo>
                  <a:lnTo>
                    <a:pt x="2548" y="3057"/>
                  </a:lnTo>
                  <a:lnTo>
                    <a:pt x="2542" y="3064"/>
                  </a:lnTo>
                  <a:lnTo>
                    <a:pt x="2523" y="3073"/>
                  </a:lnTo>
                  <a:lnTo>
                    <a:pt x="2498" y="3076"/>
                  </a:lnTo>
                  <a:lnTo>
                    <a:pt x="2470" y="3076"/>
                  </a:lnTo>
                  <a:lnTo>
                    <a:pt x="2448" y="3076"/>
                  </a:lnTo>
                  <a:lnTo>
                    <a:pt x="2429" y="3076"/>
                  </a:lnTo>
                  <a:lnTo>
                    <a:pt x="2410" y="3070"/>
                  </a:lnTo>
                  <a:lnTo>
                    <a:pt x="2392" y="3073"/>
                  </a:lnTo>
                  <a:lnTo>
                    <a:pt x="2376" y="3082"/>
                  </a:lnTo>
                  <a:lnTo>
                    <a:pt x="2357" y="3101"/>
                  </a:lnTo>
                  <a:lnTo>
                    <a:pt x="2339" y="3120"/>
                  </a:lnTo>
                  <a:lnTo>
                    <a:pt x="2323" y="3135"/>
                  </a:lnTo>
                  <a:lnTo>
                    <a:pt x="2304" y="3142"/>
                  </a:lnTo>
                  <a:lnTo>
                    <a:pt x="2289" y="3135"/>
                  </a:lnTo>
                  <a:lnTo>
                    <a:pt x="2273" y="3117"/>
                  </a:lnTo>
                  <a:lnTo>
                    <a:pt x="2254" y="3095"/>
                  </a:lnTo>
                  <a:lnTo>
                    <a:pt x="2239" y="3076"/>
                  </a:lnTo>
                  <a:lnTo>
                    <a:pt x="2223" y="3064"/>
                  </a:lnTo>
                  <a:lnTo>
                    <a:pt x="2201" y="3061"/>
                  </a:lnTo>
                  <a:lnTo>
                    <a:pt x="2173" y="3057"/>
                  </a:lnTo>
                  <a:lnTo>
                    <a:pt x="2151" y="3064"/>
                  </a:lnTo>
                  <a:lnTo>
                    <a:pt x="2139" y="3076"/>
                  </a:lnTo>
                  <a:lnTo>
                    <a:pt x="2129" y="3098"/>
                  </a:lnTo>
                  <a:lnTo>
                    <a:pt x="2120" y="3120"/>
                  </a:lnTo>
                  <a:lnTo>
                    <a:pt x="2108" y="3139"/>
                  </a:lnTo>
                  <a:lnTo>
                    <a:pt x="2095" y="3148"/>
                  </a:lnTo>
                  <a:lnTo>
                    <a:pt x="2079" y="3139"/>
                  </a:lnTo>
                  <a:lnTo>
                    <a:pt x="2061" y="3120"/>
                  </a:lnTo>
                  <a:lnTo>
                    <a:pt x="2045" y="3095"/>
                  </a:lnTo>
                  <a:lnTo>
                    <a:pt x="2033" y="3079"/>
                  </a:lnTo>
                  <a:lnTo>
                    <a:pt x="2014" y="3070"/>
                  </a:lnTo>
                  <a:lnTo>
                    <a:pt x="1989" y="3064"/>
                  </a:lnTo>
                  <a:lnTo>
                    <a:pt x="1970" y="3057"/>
                  </a:lnTo>
                  <a:lnTo>
                    <a:pt x="1948" y="3051"/>
                  </a:lnTo>
                  <a:lnTo>
                    <a:pt x="1920" y="3042"/>
                  </a:lnTo>
                  <a:lnTo>
                    <a:pt x="1895" y="3036"/>
                  </a:lnTo>
                  <a:lnTo>
                    <a:pt x="1870" y="3039"/>
                  </a:lnTo>
                  <a:lnTo>
                    <a:pt x="1839" y="3048"/>
                  </a:lnTo>
                  <a:lnTo>
                    <a:pt x="1811" y="3057"/>
                  </a:lnTo>
                  <a:lnTo>
                    <a:pt x="1783" y="3061"/>
                  </a:lnTo>
                  <a:lnTo>
                    <a:pt x="1755" y="3057"/>
                  </a:lnTo>
                  <a:lnTo>
                    <a:pt x="1720" y="3045"/>
                  </a:lnTo>
                  <a:lnTo>
                    <a:pt x="1686" y="3029"/>
                  </a:lnTo>
                  <a:lnTo>
                    <a:pt x="1661" y="3017"/>
                  </a:lnTo>
                  <a:lnTo>
                    <a:pt x="1642" y="2995"/>
                  </a:lnTo>
                  <a:lnTo>
                    <a:pt x="1624" y="2964"/>
                  </a:lnTo>
                  <a:lnTo>
                    <a:pt x="1605" y="2936"/>
                  </a:lnTo>
                  <a:lnTo>
                    <a:pt x="1583" y="2914"/>
                  </a:lnTo>
                  <a:lnTo>
                    <a:pt x="1561" y="2904"/>
                  </a:lnTo>
                  <a:lnTo>
                    <a:pt x="1533" y="2895"/>
                  </a:lnTo>
                  <a:lnTo>
                    <a:pt x="1511" y="2886"/>
                  </a:lnTo>
                  <a:lnTo>
                    <a:pt x="1495" y="2870"/>
                  </a:lnTo>
                  <a:lnTo>
                    <a:pt x="1477" y="2851"/>
                  </a:lnTo>
                  <a:lnTo>
                    <a:pt x="1461" y="2833"/>
                  </a:lnTo>
                  <a:lnTo>
                    <a:pt x="1442" y="2826"/>
                  </a:lnTo>
                  <a:lnTo>
                    <a:pt x="1439" y="2829"/>
                  </a:lnTo>
                  <a:lnTo>
                    <a:pt x="1433" y="2836"/>
                  </a:lnTo>
                  <a:lnTo>
                    <a:pt x="1430" y="2842"/>
                  </a:lnTo>
                  <a:lnTo>
                    <a:pt x="1427" y="2848"/>
                  </a:lnTo>
                  <a:lnTo>
                    <a:pt x="1417" y="2867"/>
                  </a:lnTo>
                  <a:lnTo>
                    <a:pt x="1405" y="2886"/>
                  </a:lnTo>
                  <a:lnTo>
                    <a:pt x="1392" y="2901"/>
                  </a:lnTo>
                  <a:lnTo>
                    <a:pt x="1374" y="2904"/>
                  </a:lnTo>
                  <a:lnTo>
                    <a:pt x="1352" y="2901"/>
                  </a:lnTo>
                  <a:lnTo>
                    <a:pt x="1330" y="2895"/>
                  </a:lnTo>
                  <a:lnTo>
                    <a:pt x="1305" y="2883"/>
                  </a:lnTo>
                  <a:lnTo>
                    <a:pt x="1277" y="2861"/>
                  </a:lnTo>
                  <a:lnTo>
                    <a:pt x="1249" y="2839"/>
                  </a:lnTo>
                  <a:lnTo>
                    <a:pt x="1224" y="2826"/>
                  </a:lnTo>
                  <a:lnTo>
                    <a:pt x="1205" y="2826"/>
                  </a:lnTo>
                  <a:lnTo>
                    <a:pt x="1183" y="2826"/>
                  </a:lnTo>
                  <a:lnTo>
                    <a:pt x="1161" y="2826"/>
                  </a:lnTo>
                  <a:lnTo>
                    <a:pt x="1143" y="2820"/>
                  </a:lnTo>
                  <a:lnTo>
                    <a:pt x="1124" y="2811"/>
                  </a:lnTo>
                  <a:lnTo>
                    <a:pt x="1105" y="2804"/>
                  </a:lnTo>
                  <a:lnTo>
                    <a:pt x="1077" y="2801"/>
                  </a:lnTo>
                  <a:lnTo>
                    <a:pt x="1049" y="2798"/>
                  </a:lnTo>
                  <a:lnTo>
                    <a:pt x="1021" y="2804"/>
                  </a:lnTo>
                  <a:lnTo>
                    <a:pt x="1002" y="2817"/>
                  </a:lnTo>
                  <a:lnTo>
                    <a:pt x="983" y="2836"/>
                  </a:lnTo>
                  <a:lnTo>
                    <a:pt x="965" y="2851"/>
                  </a:lnTo>
                  <a:lnTo>
                    <a:pt x="933" y="2867"/>
                  </a:lnTo>
                  <a:lnTo>
                    <a:pt x="896" y="2883"/>
                  </a:lnTo>
                  <a:lnTo>
                    <a:pt x="858" y="2892"/>
                  </a:lnTo>
                  <a:lnTo>
                    <a:pt x="824" y="2898"/>
                  </a:lnTo>
                  <a:lnTo>
                    <a:pt x="818" y="2895"/>
                  </a:lnTo>
                  <a:lnTo>
                    <a:pt x="808" y="2892"/>
                  </a:lnTo>
                  <a:lnTo>
                    <a:pt x="799" y="2889"/>
                  </a:lnTo>
                  <a:lnTo>
                    <a:pt x="793" y="2886"/>
                  </a:lnTo>
                  <a:lnTo>
                    <a:pt x="783" y="2883"/>
                  </a:lnTo>
                  <a:lnTo>
                    <a:pt x="762" y="2876"/>
                  </a:lnTo>
                  <a:lnTo>
                    <a:pt x="734" y="2867"/>
                  </a:lnTo>
                  <a:lnTo>
                    <a:pt x="709" y="2861"/>
                  </a:lnTo>
                  <a:lnTo>
                    <a:pt x="684" y="2848"/>
                  </a:lnTo>
                  <a:lnTo>
                    <a:pt x="652" y="2836"/>
                  </a:lnTo>
                  <a:lnTo>
                    <a:pt x="624" y="2823"/>
                  </a:lnTo>
                  <a:lnTo>
                    <a:pt x="599" y="2817"/>
                  </a:lnTo>
                  <a:lnTo>
                    <a:pt x="581" y="2817"/>
                  </a:lnTo>
                  <a:lnTo>
                    <a:pt x="562" y="2820"/>
                  </a:lnTo>
                  <a:lnTo>
                    <a:pt x="546" y="2820"/>
                  </a:lnTo>
                  <a:lnTo>
                    <a:pt x="531" y="2804"/>
                  </a:lnTo>
                  <a:lnTo>
                    <a:pt x="512" y="2779"/>
                  </a:lnTo>
                  <a:lnTo>
                    <a:pt x="499" y="2758"/>
                  </a:lnTo>
                  <a:lnTo>
                    <a:pt x="493" y="2751"/>
                  </a:lnTo>
                  <a:lnTo>
                    <a:pt x="484" y="2745"/>
                  </a:lnTo>
                  <a:lnTo>
                    <a:pt x="477" y="2736"/>
                  </a:lnTo>
                  <a:lnTo>
                    <a:pt x="468" y="2726"/>
                  </a:lnTo>
                  <a:lnTo>
                    <a:pt x="477" y="2720"/>
                  </a:lnTo>
                  <a:lnTo>
                    <a:pt x="484" y="2711"/>
                  </a:lnTo>
                  <a:lnTo>
                    <a:pt x="487" y="2705"/>
                  </a:lnTo>
                  <a:lnTo>
                    <a:pt x="490" y="2689"/>
                  </a:lnTo>
                  <a:lnTo>
                    <a:pt x="487" y="2667"/>
                  </a:lnTo>
                  <a:lnTo>
                    <a:pt x="484" y="2648"/>
                  </a:lnTo>
                  <a:lnTo>
                    <a:pt x="487" y="2636"/>
                  </a:lnTo>
                  <a:lnTo>
                    <a:pt x="502" y="2630"/>
                  </a:lnTo>
                  <a:lnTo>
                    <a:pt x="521" y="2626"/>
                  </a:lnTo>
                  <a:lnTo>
                    <a:pt x="543" y="2630"/>
                  </a:lnTo>
                  <a:lnTo>
                    <a:pt x="559" y="2636"/>
                  </a:lnTo>
                  <a:lnTo>
                    <a:pt x="562" y="2639"/>
                  </a:lnTo>
                  <a:lnTo>
                    <a:pt x="565" y="2645"/>
                  </a:lnTo>
                  <a:lnTo>
                    <a:pt x="568" y="2655"/>
                  </a:lnTo>
                  <a:lnTo>
                    <a:pt x="571" y="2664"/>
                  </a:lnTo>
                  <a:lnTo>
                    <a:pt x="574" y="2673"/>
                  </a:lnTo>
                  <a:lnTo>
                    <a:pt x="577" y="2680"/>
                  </a:lnTo>
                  <a:lnTo>
                    <a:pt x="584" y="2683"/>
                  </a:lnTo>
                  <a:lnTo>
                    <a:pt x="599" y="2686"/>
                  </a:lnTo>
                  <a:lnTo>
                    <a:pt x="618" y="2683"/>
                  </a:lnTo>
                  <a:lnTo>
                    <a:pt x="634" y="2676"/>
                  </a:lnTo>
                  <a:lnTo>
                    <a:pt x="640" y="2661"/>
                  </a:lnTo>
                  <a:lnTo>
                    <a:pt x="640" y="2639"/>
                  </a:lnTo>
                  <a:lnTo>
                    <a:pt x="640" y="2617"/>
                  </a:lnTo>
                  <a:lnTo>
                    <a:pt x="634" y="2598"/>
                  </a:lnTo>
                  <a:lnTo>
                    <a:pt x="630" y="2592"/>
                  </a:lnTo>
                  <a:lnTo>
                    <a:pt x="621" y="2583"/>
                  </a:lnTo>
                  <a:lnTo>
                    <a:pt x="615" y="2577"/>
                  </a:lnTo>
                  <a:lnTo>
                    <a:pt x="606" y="2567"/>
                  </a:lnTo>
                  <a:lnTo>
                    <a:pt x="599" y="2561"/>
                  </a:lnTo>
                  <a:lnTo>
                    <a:pt x="593" y="2552"/>
                  </a:lnTo>
                  <a:lnTo>
                    <a:pt x="584" y="2530"/>
                  </a:lnTo>
                  <a:lnTo>
                    <a:pt x="577" y="2502"/>
                  </a:lnTo>
                  <a:lnTo>
                    <a:pt x="571" y="2480"/>
                  </a:lnTo>
                  <a:lnTo>
                    <a:pt x="559" y="2458"/>
                  </a:lnTo>
                  <a:lnTo>
                    <a:pt x="546" y="2436"/>
                  </a:lnTo>
                  <a:lnTo>
                    <a:pt x="534" y="2411"/>
                  </a:lnTo>
                  <a:lnTo>
                    <a:pt x="527" y="2392"/>
                  </a:lnTo>
                  <a:lnTo>
                    <a:pt x="521" y="2364"/>
                  </a:lnTo>
                  <a:lnTo>
                    <a:pt x="515" y="2330"/>
                  </a:lnTo>
                  <a:lnTo>
                    <a:pt x="512" y="2292"/>
                  </a:lnTo>
                  <a:lnTo>
                    <a:pt x="515" y="2261"/>
                  </a:lnTo>
                  <a:lnTo>
                    <a:pt x="521" y="2233"/>
                  </a:lnTo>
                  <a:lnTo>
                    <a:pt x="537" y="2221"/>
                  </a:lnTo>
                  <a:lnTo>
                    <a:pt x="559" y="2208"/>
                  </a:lnTo>
                  <a:lnTo>
                    <a:pt x="581" y="2196"/>
                  </a:lnTo>
                  <a:lnTo>
                    <a:pt x="596" y="2186"/>
                  </a:lnTo>
                  <a:lnTo>
                    <a:pt x="606" y="2164"/>
                  </a:lnTo>
                  <a:lnTo>
                    <a:pt x="615" y="2139"/>
                  </a:lnTo>
                  <a:lnTo>
                    <a:pt x="618" y="2118"/>
                  </a:lnTo>
                  <a:lnTo>
                    <a:pt x="615" y="2096"/>
                  </a:lnTo>
                  <a:lnTo>
                    <a:pt x="606" y="2068"/>
                  </a:lnTo>
                  <a:lnTo>
                    <a:pt x="593" y="2046"/>
                  </a:lnTo>
                  <a:lnTo>
                    <a:pt x="577" y="2030"/>
                  </a:lnTo>
                  <a:lnTo>
                    <a:pt x="565" y="2030"/>
                  </a:lnTo>
                  <a:lnTo>
                    <a:pt x="549" y="2036"/>
                  </a:lnTo>
                  <a:lnTo>
                    <a:pt x="531" y="2043"/>
                  </a:lnTo>
                  <a:lnTo>
                    <a:pt x="518" y="2043"/>
                  </a:lnTo>
                  <a:lnTo>
                    <a:pt x="499" y="2027"/>
                  </a:lnTo>
                  <a:lnTo>
                    <a:pt x="484" y="2002"/>
                  </a:lnTo>
                  <a:lnTo>
                    <a:pt x="474" y="1977"/>
                  </a:lnTo>
                  <a:lnTo>
                    <a:pt x="471" y="1961"/>
                  </a:lnTo>
                  <a:lnTo>
                    <a:pt x="474" y="1940"/>
                  </a:lnTo>
                  <a:lnTo>
                    <a:pt x="477" y="1918"/>
                  </a:lnTo>
                  <a:lnTo>
                    <a:pt x="481" y="1899"/>
                  </a:lnTo>
                  <a:lnTo>
                    <a:pt x="481" y="1877"/>
                  </a:lnTo>
                  <a:lnTo>
                    <a:pt x="477" y="1849"/>
                  </a:lnTo>
                  <a:lnTo>
                    <a:pt x="477" y="1827"/>
                  </a:lnTo>
                  <a:lnTo>
                    <a:pt x="477" y="1808"/>
                  </a:lnTo>
                  <a:lnTo>
                    <a:pt x="471" y="1783"/>
                  </a:lnTo>
                  <a:lnTo>
                    <a:pt x="471" y="1758"/>
                  </a:lnTo>
                  <a:lnTo>
                    <a:pt x="471" y="1733"/>
                  </a:lnTo>
                  <a:lnTo>
                    <a:pt x="477" y="1718"/>
                  </a:lnTo>
                  <a:lnTo>
                    <a:pt x="490" y="1712"/>
                  </a:lnTo>
                  <a:lnTo>
                    <a:pt x="509" y="1712"/>
                  </a:lnTo>
                  <a:lnTo>
                    <a:pt x="531" y="1712"/>
                  </a:lnTo>
                  <a:lnTo>
                    <a:pt x="549" y="1712"/>
                  </a:lnTo>
                  <a:lnTo>
                    <a:pt x="562" y="1705"/>
                  </a:lnTo>
                  <a:lnTo>
                    <a:pt x="571" y="1687"/>
                  </a:lnTo>
                  <a:lnTo>
                    <a:pt x="574" y="1665"/>
                  </a:lnTo>
                  <a:lnTo>
                    <a:pt x="577" y="1640"/>
                  </a:lnTo>
                  <a:lnTo>
                    <a:pt x="571" y="1618"/>
                  </a:lnTo>
                  <a:lnTo>
                    <a:pt x="562" y="1605"/>
                  </a:lnTo>
                  <a:lnTo>
                    <a:pt x="556" y="1605"/>
                  </a:lnTo>
                  <a:lnTo>
                    <a:pt x="549" y="1609"/>
                  </a:lnTo>
                  <a:lnTo>
                    <a:pt x="543" y="1612"/>
                  </a:lnTo>
                  <a:lnTo>
                    <a:pt x="537" y="1618"/>
                  </a:lnTo>
                  <a:lnTo>
                    <a:pt x="531" y="1624"/>
                  </a:lnTo>
                  <a:lnTo>
                    <a:pt x="521" y="1630"/>
                  </a:lnTo>
                  <a:lnTo>
                    <a:pt x="515" y="1634"/>
                  </a:lnTo>
                  <a:lnTo>
                    <a:pt x="496" y="1634"/>
                  </a:lnTo>
                  <a:lnTo>
                    <a:pt x="474" y="1630"/>
                  </a:lnTo>
                  <a:lnTo>
                    <a:pt x="459" y="1621"/>
                  </a:lnTo>
                  <a:lnTo>
                    <a:pt x="452" y="1605"/>
                  </a:lnTo>
                  <a:lnTo>
                    <a:pt x="456" y="1590"/>
                  </a:lnTo>
                  <a:lnTo>
                    <a:pt x="462" y="1571"/>
                  </a:lnTo>
                  <a:lnTo>
                    <a:pt x="468" y="1555"/>
                  </a:lnTo>
                  <a:lnTo>
                    <a:pt x="484" y="1543"/>
                  </a:lnTo>
                  <a:lnTo>
                    <a:pt x="512" y="1530"/>
                  </a:lnTo>
                  <a:lnTo>
                    <a:pt x="537" y="1521"/>
                  </a:lnTo>
                  <a:lnTo>
                    <a:pt x="556" y="1509"/>
                  </a:lnTo>
                  <a:lnTo>
                    <a:pt x="565" y="1493"/>
                  </a:lnTo>
                  <a:lnTo>
                    <a:pt x="571" y="1471"/>
                  </a:lnTo>
                  <a:lnTo>
                    <a:pt x="574" y="1452"/>
                  </a:lnTo>
                  <a:lnTo>
                    <a:pt x="574" y="1427"/>
                  </a:lnTo>
                  <a:lnTo>
                    <a:pt x="571" y="1396"/>
                  </a:lnTo>
                  <a:lnTo>
                    <a:pt x="565" y="1368"/>
                  </a:lnTo>
                  <a:lnTo>
                    <a:pt x="556" y="1343"/>
                  </a:lnTo>
                  <a:lnTo>
                    <a:pt x="540" y="1331"/>
                  </a:lnTo>
                  <a:lnTo>
                    <a:pt x="518" y="1318"/>
                  </a:lnTo>
                  <a:lnTo>
                    <a:pt x="496" y="1306"/>
                  </a:lnTo>
                  <a:lnTo>
                    <a:pt x="484" y="1290"/>
                  </a:lnTo>
                  <a:lnTo>
                    <a:pt x="481" y="1278"/>
                  </a:lnTo>
                  <a:lnTo>
                    <a:pt x="484" y="1259"/>
                  </a:lnTo>
                  <a:lnTo>
                    <a:pt x="487" y="1240"/>
                  </a:lnTo>
                  <a:lnTo>
                    <a:pt x="487" y="1228"/>
                  </a:lnTo>
                  <a:lnTo>
                    <a:pt x="481" y="1196"/>
                  </a:lnTo>
                  <a:lnTo>
                    <a:pt x="471" y="1162"/>
                  </a:lnTo>
                  <a:lnTo>
                    <a:pt x="456" y="1128"/>
                  </a:lnTo>
                  <a:lnTo>
                    <a:pt x="440" y="1103"/>
                  </a:lnTo>
                  <a:lnTo>
                    <a:pt x="424" y="1093"/>
                  </a:lnTo>
                  <a:lnTo>
                    <a:pt x="403" y="1084"/>
                  </a:lnTo>
                  <a:lnTo>
                    <a:pt x="378" y="1071"/>
                  </a:lnTo>
                  <a:lnTo>
                    <a:pt x="362" y="1062"/>
                  </a:lnTo>
                  <a:lnTo>
                    <a:pt x="349" y="1037"/>
                  </a:lnTo>
                  <a:lnTo>
                    <a:pt x="340" y="1009"/>
                  </a:lnTo>
                  <a:lnTo>
                    <a:pt x="331" y="978"/>
                  </a:lnTo>
                  <a:lnTo>
                    <a:pt x="321" y="953"/>
                  </a:lnTo>
                  <a:lnTo>
                    <a:pt x="306" y="931"/>
                  </a:lnTo>
                  <a:lnTo>
                    <a:pt x="284" y="903"/>
                  </a:lnTo>
                  <a:lnTo>
                    <a:pt x="262" y="878"/>
                  </a:lnTo>
                  <a:lnTo>
                    <a:pt x="240" y="862"/>
                  </a:lnTo>
                  <a:lnTo>
                    <a:pt x="221" y="853"/>
                  </a:lnTo>
                  <a:lnTo>
                    <a:pt x="193" y="847"/>
                  </a:lnTo>
                  <a:lnTo>
                    <a:pt x="168" y="840"/>
                  </a:lnTo>
                  <a:lnTo>
                    <a:pt x="150" y="834"/>
                  </a:lnTo>
                  <a:lnTo>
                    <a:pt x="125" y="815"/>
                  </a:lnTo>
                  <a:lnTo>
                    <a:pt x="100" y="790"/>
                  </a:lnTo>
                  <a:lnTo>
                    <a:pt x="78" y="772"/>
                  </a:lnTo>
                  <a:lnTo>
                    <a:pt x="53" y="762"/>
                  </a:lnTo>
                  <a:lnTo>
                    <a:pt x="25" y="750"/>
                  </a:lnTo>
                  <a:lnTo>
                    <a:pt x="0" y="737"/>
                  </a:lnTo>
                  <a:lnTo>
                    <a:pt x="31" y="712"/>
                  </a:lnTo>
                  <a:lnTo>
                    <a:pt x="65" y="678"/>
                  </a:lnTo>
                  <a:lnTo>
                    <a:pt x="97" y="647"/>
                  </a:lnTo>
                  <a:lnTo>
                    <a:pt x="118" y="619"/>
                  </a:lnTo>
                  <a:lnTo>
                    <a:pt x="134" y="584"/>
                  </a:lnTo>
                  <a:lnTo>
                    <a:pt x="150" y="544"/>
                  </a:lnTo>
                  <a:lnTo>
                    <a:pt x="165" y="500"/>
                  </a:lnTo>
                  <a:lnTo>
                    <a:pt x="178" y="466"/>
                  </a:lnTo>
                  <a:lnTo>
                    <a:pt x="187" y="438"/>
                  </a:lnTo>
                  <a:lnTo>
                    <a:pt x="203" y="403"/>
                  </a:lnTo>
                  <a:lnTo>
                    <a:pt x="218" y="378"/>
                  </a:lnTo>
                  <a:lnTo>
                    <a:pt x="225" y="372"/>
                  </a:lnTo>
                  <a:lnTo>
                    <a:pt x="231" y="366"/>
                  </a:lnTo>
                  <a:lnTo>
                    <a:pt x="240" y="359"/>
                  </a:lnTo>
                  <a:lnTo>
                    <a:pt x="250" y="353"/>
                  </a:lnTo>
                  <a:lnTo>
                    <a:pt x="259" y="350"/>
                  </a:lnTo>
                  <a:lnTo>
                    <a:pt x="268" y="347"/>
                  </a:lnTo>
                  <a:lnTo>
                    <a:pt x="287" y="350"/>
                  </a:lnTo>
                  <a:lnTo>
                    <a:pt x="309" y="359"/>
                  </a:lnTo>
                  <a:lnTo>
                    <a:pt x="328" y="372"/>
                  </a:lnTo>
                  <a:lnTo>
                    <a:pt x="331" y="375"/>
                  </a:lnTo>
                  <a:lnTo>
                    <a:pt x="331" y="381"/>
                  </a:lnTo>
                  <a:lnTo>
                    <a:pt x="334" y="391"/>
                  </a:lnTo>
                  <a:lnTo>
                    <a:pt x="334" y="400"/>
                  </a:lnTo>
                  <a:lnTo>
                    <a:pt x="334" y="406"/>
                  </a:lnTo>
                  <a:lnTo>
                    <a:pt x="337" y="409"/>
                  </a:lnTo>
                  <a:lnTo>
                    <a:pt x="346" y="416"/>
                  </a:lnTo>
                  <a:lnTo>
                    <a:pt x="356" y="422"/>
                  </a:lnTo>
                  <a:lnTo>
                    <a:pt x="365" y="425"/>
                  </a:lnTo>
                  <a:lnTo>
                    <a:pt x="378" y="431"/>
                  </a:lnTo>
                  <a:lnTo>
                    <a:pt x="387" y="434"/>
                  </a:lnTo>
                  <a:lnTo>
                    <a:pt x="403" y="444"/>
                  </a:lnTo>
                  <a:lnTo>
                    <a:pt x="421" y="453"/>
                  </a:lnTo>
                  <a:lnTo>
                    <a:pt x="443" y="459"/>
                  </a:lnTo>
                  <a:lnTo>
                    <a:pt x="456" y="459"/>
                  </a:lnTo>
                  <a:lnTo>
                    <a:pt x="462" y="447"/>
                  </a:lnTo>
                  <a:lnTo>
                    <a:pt x="459" y="431"/>
                  </a:lnTo>
                  <a:lnTo>
                    <a:pt x="456" y="416"/>
                  </a:lnTo>
                  <a:lnTo>
                    <a:pt x="452" y="400"/>
                  </a:lnTo>
                  <a:lnTo>
                    <a:pt x="446" y="381"/>
                  </a:lnTo>
                  <a:lnTo>
                    <a:pt x="440" y="356"/>
                  </a:lnTo>
                  <a:lnTo>
                    <a:pt x="428" y="335"/>
                  </a:lnTo>
                  <a:lnTo>
                    <a:pt x="418" y="316"/>
                  </a:lnTo>
                  <a:lnTo>
                    <a:pt x="412" y="316"/>
                  </a:lnTo>
                  <a:lnTo>
                    <a:pt x="403" y="313"/>
                  </a:lnTo>
                  <a:lnTo>
                    <a:pt x="396" y="313"/>
                  </a:lnTo>
                  <a:lnTo>
                    <a:pt x="387" y="313"/>
                  </a:lnTo>
                  <a:lnTo>
                    <a:pt x="381" y="313"/>
                  </a:lnTo>
                  <a:lnTo>
                    <a:pt x="374" y="313"/>
                  </a:lnTo>
                  <a:lnTo>
                    <a:pt x="362" y="297"/>
                  </a:lnTo>
                  <a:lnTo>
                    <a:pt x="353" y="278"/>
                  </a:lnTo>
                  <a:lnTo>
                    <a:pt x="340" y="260"/>
                  </a:lnTo>
                  <a:lnTo>
                    <a:pt x="331" y="244"/>
                  </a:lnTo>
                  <a:lnTo>
                    <a:pt x="324" y="241"/>
                  </a:lnTo>
                  <a:lnTo>
                    <a:pt x="315" y="238"/>
                  </a:lnTo>
                  <a:lnTo>
                    <a:pt x="306" y="235"/>
                  </a:lnTo>
                  <a:lnTo>
                    <a:pt x="296" y="235"/>
                  </a:lnTo>
                  <a:lnTo>
                    <a:pt x="287" y="231"/>
                  </a:lnTo>
                  <a:lnTo>
                    <a:pt x="281" y="228"/>
                  </a:lnTo>
                  <a:lnTo>
                    <a:pt x="271" y="206"/>
                  </a:lnTo>
                  <a:lnTo>
                    <a:pt x="262" y="182"/>
                  </a:lnTo>
                  <a:lnTo>
                    <a:pt x="259" y="160"/>
                  </a:lnTo>
                  <a:lnTo>
                    <a:pt x="262" y="138"/>
                  </a:lnTo>
                  <a:lnTo>
                    <a:pt x="268" y="113"/>
                  </a:lnTo>
                  <a:lnTo>
                    <a:pt x="274" y="91"/>
                  </a:lnTo>
                  <a:lnTo>
                    <a:pt x="287" y="75"/>
                  </a:lnTo>
                  <a:lnTo>
                    <a:pt x="309" y="57"/>
                  </a:lnTo>
                  <a:lnTo>
                    <a:pt x="328" y="38"/>
                  </a:lnTo>
                  <a:lnTo>
                    <a:pt x="337" y="19"/>
                  </a:lnTo>
                  <a:lnTo>
                    <a:pt x="340" y="10"/>
                  </a:lnTo>
                  <a:lnTo>
                    <a:pt x="340" y="0"/>
                  </a:lnTo>
                  <a:lnTo>
                    <a:pt x="353" y="4"/>
                  </a:lnTo>
                  <a:lnTo>
                    <a:pt x="368" y="10"/>
                  </a:lnTo>
                  <a:lnTo>
                    <a:pt x="381" y="13"/>
                  </a:lnTo>
                  <a:lnTo>
                    <a:pt x="387" y="19"/>
                  </a:lnTo>
                  <a:lnTo>
                    <a:pt x="399" y="35"/>
                  </a:lnTo>
                  <a:lnTo>
                    <a:pt x="412" y="53"/>
                  </a:lnTo>
                  <a:lnTo>
                    <a:pt x="424" y="75"/>
                  </a:lnTo>
                  <a:lnTo>
                    <a:pt x="437" y="88"/>
                  </a:lnTo>
                  <a:lnTo>
                    <a:pt x="456" y="94"/>
                  </a:lnTo>
                  <a:lnTo>
                    <a:pt x="477" y="97"/>
                  </a:lnTo>
                  <a:lnTo>
                    <a:pt x="499" y="100"/>
                  </a:lnTo>
                  <a:lnTo>
                    <a:pt x="518" y="94"/>
                  </a:lnTo>
                  <a:lnTo>
                    <a:pt x="531" y="85"/>
                  </a:lnTo>
                  <a:lnTo>
                    <a:pt x="543" y="66"/>
                  </a:lnTo>
                  <a:lnTo>
                    <a:pt x="552" y="47"/>
                  </a:lnTo>
                  <a:lnTo>
                    <a:pt x="565" y="35"/>
                  </a:lnTo>
                  <a:lnTo>
                    <a:pt x="587" y="25"/>
                  </a:lnTo>
                  <a:lnTo>
                    <a:pt x="615" y="19"/>
                  </a:lnTo>
                  <a:lnTo>
                    <a:pt x="640" y="19"/>
                  </a:lnTo>
                  <a:lnTo>
                    <a:pt x="659" y="19"/>
                  </a:lnTo>
                  <a:lnTo>
                    <a:pt x="680" y="19"/>
                  </a:lnTo>
                  <a:lnTo>
                    <a:pt x="699" y="25"/>
                  </a:lnTo>
                  <a:lnTo>
                    <a:pt x="715" y="32"/>
                  </a:lnTo>
                  <a:lnTo>
                    <a:pt x="721" y="47"/>
                  </a:lnTo>
                  <a:lnTo>
                    <a:pt x="724" y="66"/>
                  </a:lnTo>
                  <a:lnTo>
                    <a:pt x="727" y="88"/>
                  </a:lnTo>
                  <a:lnTo>
                    <a:pt x="734" y="103"/>
                  </a:lnTo>
                  <a:lnTo>
                    <a:pt x="749" y="107"/>
                  </a:lnTo>
                  <a:lnTo>
                    <a:pt x="768" y="110"/>
                  </a:lnTo>
                  <a:lnTo>
                    <a:pt x="790" y="110"/>
                  </a:lnTo>
                  <a:lnTo>
                    <a:pt x="802" y="113"/>
                  </a:lnTo>
                  <a:lnTo>
                    <a:pt x="815" y="132"/>
                  </a:lnTo>
                  <a:lnTo>
                    <a:pt x="821" y="157"/>
                  </a:lnTo>
                  <a:lnTo>
                    <a:pt x="827" y="182"/>
                  </a:lnTo>
                  <a:lnTo>
                    <a:pt x="837" y="197"/>
                  </a:lnTo>
                  <a:lnTo>
                    <a:pt x="849" y="206"/>
                  </a:lnTo>
                  <a:lnTo>
                    <a:pt x="865" y="213"/>
                  </a:lnTo>
                  <a:lnTo>
                    <a:pt x="880" y="219"/>
                  </a:lnTo>
                  <a:lnTo>
                    <a:pt x="893" y="216"/>
                  </a:lnTo>
                  <a:lnTo>
                    <a:pt x="899" y="206"/>
                  </a:lnTo>
                  <a:lnTo>
                    <a:pt x="899" y="191"/>
                  </a:lnTo>
                  <a:lnTo>
                    <a:pt x="902" y="172"/>
                  </a:lnTo>
                  <a:lnTo>
                    <a:pt x="908" y="163"/>
                  </a:lnTo>
                  <a:lnTo>
                    <a:pt x="915" y="163"/>
                  </a:lnTo>
                  <a:lnTo>
                    <a:pt x="921" y="166"/>
                  </a:lnTo>
                  <a:lnTo>
                    <a:pt x="930" y="172"/>
                  </a:lnTo>
                  <a:lnTo>
                    <a:pt x="937" y="178"/>
                  </a:lnTo>
                  <a:lnTo>
                    <a:pt x="946" y="185"/>
                  </a:lnTo>
                  <a:lnTo>
                    <a:pt x="949" y="191"/>
                  </a:lnTo>
                  <a:lnTo>
                    <a:pt x="955" y="203"/>
                  </a:lnTo>
                  <a:lnTo>
                    <a:pt x="958" y="222"/>
                  </a:lnTo>
                  <a:lnTo>
                    <a:pt x="961" y="238"/>
                  </a:lnTo>
                  <a:lnTo>
                    <a:pt x="968" y="253"/>
                  </a:lnTo>
                  <a:lnTo>
                    <a:pt x="980" y="260"/>
                  </a:lnTo>
                  <a:lnTo>
                    <a:pt x="999" y="263"/>
                  </a:lnTo>
                  <a:lnTo>
                    <a:pt x="1015" y="269"/>
                  </a:lnTo>
                  <a:lnTo>
                    <a:pt x="1027" y="275"/>
                  </a:lnTo>
                  <a:lnTo>
                    <a:pt x="1036" y="291"/>
                  </a:lnTo>
                  <a:lnTo>
                    <a:pt x="1040" y="313"/>
                  </a:lnTo>
                  <a:lnTo>
                    <a:pt x="1043" y="338"/>
                  </a:lnTo>
                  <a:lnTo>
                    <a:pt x="1046" y="356"/>
                  </a:lnTo>
                  <a:lnTo>
                    <a:pt x="1058" y="372"/>
                  </a:lnTo>
                  <a:lnTo>
                    <a:pt x="1071" y="394"/>
                  </a:lnTo>
                  <a:lnTo>
                    <a:pt x="1086" y="413"/>
                  </a:lnTo>
                  <a:lnTo>
                    <a:pt x="1099" y="431"/>
                  </a:lnTo>
                  <a:lnTo>
                    <a:pt x="1108" y="438"/>
                  </a:lnTo>
                  <a:lnTo>
                    <a:pt x="1121" y="438"/>
                  </a:lnTo>
                  <a:lnTo>
                    <a:pt x="1143" y="431"/>
                  </a:lnTo>
                  <a:lnTo>
                    <a:pt x="1168" y="422"/>
                  </a:lnTo>
                  <a:lnTo>
                    <a:pt x="1196" y="413"/>
                  </a:lnTo>
                  <a:lnTo>
                    <a:pt x="1214" y="406"/>
                  </a:lnTo>
                  <a:lnTo>
                    <a:pt x="1233" y="400"/>
                  </a:lnTo>
                  <a:lnTo>
                    <a:pt x="1252" y="394"/>
                  </a:lnTo>
                  <a:lnTo>
                    <a:pt x="1271" y="391"/>
                  </a:lnTo>
                  <a:lnTo>
                    <a:pt x="1292" y="394"/>
                  </a:lnTo>
                  <a:lnTo>
                    <a:pt x="1324" y="400"/>
                  </a:lnTo>
                  <a:lnTo>
                    <a:pt x="1352" y="406"/>
                  </a:lnTo>
                  <a:lnTo>
                    <a:pt x="1374" y="409"/>
                  </a:lnTo>
                  <a:lnTo>
                    <a:pt x="1396" y="409"/>
                  </a:lnTo>
                  <a:lnTo>
                    <a:pt x="1417" y="409"/>
                  </a:lnTo>
                  <a:lnTo>
                    <a:pt x="1439" y="406"/>
                  </a:lnTo>
                  <a:lnTo>
                    <a:pt x="1458" y="397"/>
                  </a:lnTo>
                  <a:lnTo>
                    <a:pt x="1480" y="378"/>
                  </a:lnTo>
                  <a:lnTo>
                    <a:pt x="1499" y="369"/>
                  </a:lnTo>
                  <a:lnTo>
                    <a:pt x="1527" y="366"/>
                  </a:lnTo>
                  <a:lnTo>
                    <a:pt x="1561" y="366"/>
                  </a:lnTo>
                  <a:lnTo>
                    <a:pt x="1589" y="369"/>
                  </a:lnTo>
                  <a:lnTo>
                    <a:pt x="1608" y="375"/>
                  </a:lnTo>
                  <a:lnTo>
                    <a:pt x="1633" y="388"/>
                  </a:lnTo>
                  <a:lnTo>
                    <a:pt x="1655" y="400"/>
                  </a:lnTo>
                  <a:lnTo>
                    <a:pt x="1667" y="416"/>
                  </a:lnTo>
                  <a:lnTo>
                    <a:pt x="1670" y="422"/>
                  </a:lnTo>
                  <a:lnTo>
                    <a:pt x="1670" y="431"/>
                  </a:lnTo>
                  <a:lnTo>
                    <a:pt x="1673" y="441"/>
                  </a:lnTo>
                  <a:lnTo>
                    <a:pt x="1670" y="447"/>
                  </a:lnTo>
                  <a:lnTo>
                    <a:pt x="1670" y="456"/>
                  </a:lnTo>
                  <a:lnTo>
                    <a:pt x="1667" y="459"/>
                  </a:lnTo>
                  <a:lnTo>
                    <a:pt x="1661" y="463"/>
                  </a:lnTo>
                  <a:lnTo>
                    <a:pt x="1655" y="463"/>
                  </a:lnTo>
                  <a:lnTo>
                    <a:pt x="1645" y="463"/>
                  </a:lnTo>
                  <a:lnTo>
                    <a:pt x="1636" y="459"/>
                  </a:lnTo>
                  <a:lnTo>
                    <a:pt x="1630" y="459"/>
                  </a:lnTo>
                  <a:lnTo>
                    <a:pt x="1620" y="459"/>
                  </a:lnTo>
                  <a:lnTo>
                    <a:pt x="1617" y="459"/>
                  </a:lnTo>
                  <a:lnTo>
                    <a:pt x="1608" y="472"/>
                  </a:lnTo>
                  <a:lnTo>
                    <a:pt x="1605" y="491"/>
                  </a:lnTo>
                  <a:lnTo>
                    <a:pt x="1599" y="509"/>
                  </a:lnTo>
                  <a:lnTo>
                    <a:pt x="1592" y="525"/>
                  </a:lnTo>
                  <a:lnTo>
                    <a:pt x="1580" y="531"/>
                  </a:lnTo>
                  <a:lnTo>
                    <a:pt x="1561" y="534"/>
                  </a:lnTo>
                  <a:lnTo>
                    <a:pt x="1545" y="541"/>
                  </a:lnTo>
                  <a:lnTo>
                    <a:pt x="1533" y="547"/>
                  </a:lnTo>
                  <a:lnTo>
                    <a:pt x="1527" y="562"/>
                  </a:lnTo>
                  <a:lnTo>
                    <a:pt x="1527" y="581"/>
                  </a:lnTo>
                  <a:lnTo>
                    <a:pt x="1530" y="603"/>
                  </a:lnTo>
                  <a:lnTo>
                    <a:pt x="1533" y="619"/>
                  </a:lnTo>
                  <a:lnTo>
                    <a:pt x="1542" y="647"/>
                  </a:lnTo>
                  <a:lnTo>
                    <a:pt x="1555" y="675"/>
                  </a:lnTo>
                  <a:lnTo>
                    <a:pt x="1574" y="694"/>
                  </a:lnTo>
                  <a:lnTo>
                    <a:pt x="1592" y="700"/>
                  </a:lnTo>
                  <a:lnTo>
                    <a:pt x="1614" y="700"/>
                  </a:lnTo>
                  <a:lnTo>
                    <a:pt x="1630" y="694"/>
                  </a:lnTo>
                  <a:lnTo>
                    <a:pt x="1636" y="681"/>
                  </a:lnTo>
                  <a:lnTo>
                    <a:pt x="1636" y="659"/>
                  </a:lnTo>
                  <a:lnTo>
                    <a:pt x="1636" y="634"/>
                  </a:lnTo>
                  <a:lnTo>
                    <a:pt x="1639" y="612"/>
                  </a:lnTo>
                  <a:lnTo>
                    <a:pt x="1645" y="600"/>
                  </a:lnTo>
                  <a:lnTo>
                    <a:pt x="1661" y="597"/>
                  </a:lnTo>
                  <a:lnTo>
                    <a:pt x="1683" y="600"/>
                  </a:lnTo>
                  <a:lnTo>
                    <a:pt x="1705" y="606"/>
                  </a:lnTo>
                  <a:lnTo>
                    <a:pt x="1723" y="609"/>
                  </a:lnTo>
                  <a:lnTo>
                    <a:pt x="1748" y="606"/>
                  </a:lnTo>
                  <a:lnTo>
                    <a:pt x="1777" y="597"/>
                  </a:lnTo>
                  <a:lnTo>
                    <a:pt x="1805" y="587"/>
                  </a:lnTo>
                  <a:lnTo>
                    <a:pt x="1826" y="591"/>
                  </a:lnTo>
                  <a:lnTo>
                    <a:pt x="1845" y="603"/>
                  </a:lnTo>
                  <a:lnTo>
                    <a:pt x="1861" y="628"/>
                  </a:lnTo>
                  <a:lnTo>
                    <a:pt x="1876" y="647"/>
                  </a:lnTo>
                  <a:lnTo>
                    <a:pt x="1886" y="650"/>
                  </a:lnTo>
                  <a:lnTo>
                    <a:pt x="1895" y="653"/>
                  </a:lnTo>
                  <a:lnTo>
                    <a:pt x="1905" y="653"/>
                  </a:lnTo>
                  <a:lnTo>
                    <a:pt x="1914" y="656"/>
                  </a:lnTo>
                  <a:lnTo>
                    <a:pt x="1920" y="659"/>
                  </a:lnTo>
                  <a:lnTo>
                    <a:pt x="1933" y="675"/>
                  </a:lnTo>
                  <a:lnTo>
                    <a:pt x="1942" y="694"/>
                  </a:lnTo>
                  <a:lnTo>
                    <a:pt x="1951" y="712"/>
                  </a:lnTo>
                  <a:lnTo>
                    <a:pt x="1964" y="725"/>
                  </a:lnTo>
                  <a:lnTo>
                    <a:pt x="1976" y="728"/>
                  </a:lnTo>
                  <a:lnTo>
                    <a:pt x="1995" y="731"/>
                  </a:lnTo>
                  <a:lnTo>
                    <a:pt x="2011" y="731"/>
                  </a:lnTo>
                  <a:lnTo>
                    <a:pt x="2023" y="728"/>
                  </a:lnTo>
                  <a:lnTo>
                    <a:pt x="2029" y="712"/>
                  </a:lnTo>
                  <a:lnTo>
                    <a:pt x="2029" y="690"/>
                  </a:lnTo>
                  <a:lnTo>
                    <a:pt x="2026" y="669"/>
                  </a:lnTo>
                  <a:lnTo>
                    <a:pt x="2023" y="647"/>
                  </a:lnTo>
                  <a:lnTo>
                    <a:pt x="2023" y="628"/>
                  </a:lnTo>
                  <a:lnTo>
                    <a:pt x="2029" y="622"/>
                  </a:lnTo>
                  <a:lnTo>
                    <a:pt x="2036" y="616"/>
                  </a:lnTo>
                  <a:lnTo>
                    <a:pt x="2042" y="609"/>
                  </a:lnTo>
                  <a:lnTo>
                    <a:pt x="2048" y="603"/>
                  </a:lnTo>
                  <a:lnTo>
                    <a:pt x="2054" y="600"/>
                  </a:lnTo>
                  <a:lnTo>
                    <a:pt x="2070" y="603"/>
                  </a:lnTo>
                  <a:lnTo>
                    <a:pt x="2086" y="616"/>
                  </a:lnTo>
                  <a:lnTo>
                    <a:pt x="2101" y="628"/>
                  </a:lnTo>
                  <a:lnTo>
                    <a:pt x="2111" y="641"/>
                  </a:lnTo>
                  <a:lnTo>
                    <a:pt x="2117" y="662"/>
                  </a:lnTo>
                  <a:lnTo>
                    <a:pt x="2120" y="690"/>
                  </a:lnTo>
                  <a:lnTo>
                    <a:pt x="2120" y="712"/>
                  </a:lnTo>
                  <a:lnTo>
                    <a:pt x="2117" y="722"/>
                  </a:lnTo>
                  <a:lnTo>
                    <a:pt x="2117" y="728"/>
                  </a:lnTo>
                  <a:lnTo>
                    <a:pt x="2114" y="737"/>
                  </a:lnTo>
                  <a:lnTo>
                    <a:pt x="2111" y="747"/>
                  </a:lnTo>
                  <a:lnTo>
                    <a:pt x="2111" y="753"/>
                  </a:lnTo>
                  <a:lnTo>
                    <a:pt x="2111" y="759"/>
                  </a:lnTo>
                  <a:lnTo>
                    <a:pt x="2114" y="769"/>
                  </a:lnTo>
                  <a:lnTo>
                    <a:pt x="2117" y="778"/>
                  </a:lnTo>
                  <a:lnTo>
                    <a:pt x="2120" y="787"/>
                  </a:lnTo>
                  <a:lnTo>
                    <a:pt x="2123" y="794"/>
                  </a:lnTo>
                  <a:lnTo>
                    <a:pt x="2129" y="797"/>
                  </a:lnTo>
                  <a:lnTo>
                    <a:pt x="2142" y="800"/>
                  </a:lnTo>
                  <a:lnTo>
                    <a:pt x="2161" y="797"/>
                  </a:lnTo>
                  <a:lnTo>
                    <a:pt x="2176" y="790"/>
                  </a:lnTo>
                  <a:lnTo>
                    <a:pt x="2189" y="784"/>
                  </a:lnTo>
                  <a:lnTo>
                    <a:pt x="2192" y="778"/>
                  </a:lnTo>
                  <a:lnTo>
                    <a:pt x="2195" y="769"/>
                  </a:lnTo>
                  <a:lnTo>
                    <a:pt x="2198" y="762"/>
                  </a:lnTo>
                  <a:lnTo>
                    <a:pt x="2198" y="753"/>
                  </a:lnTo>
                  <a:lnTo>
                    <a:pt x="2201" y="747"/>
                  </a:lnTo>
                  <a:lnTo>
                    <a:pt x="2204" y="740"/>
                  </a:lnTo>
                  <a:lnTo>
                    <a:pt x="2211" y="737"/>
                  </a:lnTo>
                  <a:lnTo>
                    <a:pt x="2223" y="737"/>
                  </a:lnTo>
                  <a:lnTo>
                    <a:pt x="2232" y="734"/>
                  </a:lnTo>
                  <a:lnTo>
                    <a:pt x="2242" y="737"/>
                  </a:lnTo>
                  <a:lnTo>
                    <a:pt x="2248" y="740"/>
                  </a:lnTo>
                  <a:lnTo>
                    <a:pt x="2257" y="753"/>
                  </a:lnTo>
                  <a:lnTo>
                    <a:pt x="2261" y="775"/>
                  </a:lnTo>
                  <a:lnTo>
                    <a:pt x="2261" y="794"/>
                  </a:lnTo>
                  <a:lnTo>
                    <a:pt x="2264" y="812"/>
                  </a:lnTo>
                  <a:lnTo>
                    <a:pt x="2264" y="828"/>
                  </a:lnTo>
                  <a:lnTo>
                    <a:pt x="2264" y="847"/>
                  </a:lnTo>
                  <a:lnTo>
                    <a:pt x="2267" y="862"/>
                  </a:lnTo>
                  <a:lnTo>
                    <a:pt x="2276" y="872"/>
                  </a:lnTo>
                  <a:lnTo>
                    <a:pt x="2282" y="875"/>
                  </a:lnTo>
                  <a:lnTo>
                    <a:pt x="2289" y="872"/>
                  </a:lnTo>
                  <a:lnTo>
                    <a:pt x="2295" y="865"/>
                  </a:lnTo>
                  <a:lnTo>
                    <a:pt x="2304" y="859"/>
                  </a:lnTo>
                  <a:lnTo>
                    <a:pt x="2310" y="853"/>
                  </a:lnTo>
                  <a:lnTo>
                    <a:pt x="2317" y="850"/>
                  </a:lnTo>
                  <a:lnTo>
                    <a:pt x="2323" y="847"/>
                  </a:lnTo>
                  <a:lnTo>
                    <a:pt x="2342" y="843"/>
                  </a:lnTo>
                  <a:lnTo>
                    <a:pt x="2364" y="847"/>
                  </a:lnTo>
                  <a:lnTo>
                    <a:pt x="2385" y="850"/>
                  </a:lnTo>
                  <a:lnTo>
                    <a:pt x="2401" y="847"/>
                  </a:lnTo>
                  <a:lnTo>
                    <a:pt x="2410" y="840"/>
                  </a:lnTo>
                  <a:lnTo>
                    <a:pt x="2420" y="834"/>
                  </a:lnTo>
                  <a:lnTo>
                    <a:pt x="2432" y="825"/>
                  </a:lnTo>
                  <a:lnTo>
                    <a:pt x="2439" y="815"/>
                  </a:lnTo>
                  <a:lnTo>
                    <a:pt x="2445" y="809"/>
                  </a:lnTo>
                  <a:lnTo>
                    <a:pt x="2445" y="790"/>
                  </a:lnTo>
                  <a:lnTo>
                    <a:pt x="2442" y="769"/>
                  </a:lnTo>
                  <a:lnTo>
                    <a:pt x="2442" y="747"/>
                  </a:lnTo>
                  <a:lnTo>
                    <a:pt x="2445" y="728"/>
                  </a:lnTo>
                  <a:lnTo>
                    <a:pt x="2460" y="719"/>
                  </a:lnTo>
                  <a:lnTo>
                    <a:pt x="2485" y="715"/>
                  </a:lnTo>
                  <a:lnTo>
                    <a:pt x="2504" y="712"/>
                  </a:lnTo>
                  <a:lnTo>
                    <a:pt x="2526" y="719"/>
                  </a:lnTo>
                  <a:lnTo>
                    <a:pt x="2548" y="728"/>
                  </a:lnTo>
                  <a:lnTo>
                    <a:pt x="2570" y="740"/>
                  </a:lnTo>
                  <a:lnTo>
                    <a:pt x="2588" y="753"/>
                  </a:lnTo>
                  <a:lnTo>
                    <a:pt x="2607" y="772"/>
                  </a:lnTo>
                  <a:lnTo>
                    <a:pt x="2632" y="797"/>
                  </a:lnTo>
                  <a:lnTo>
                    <a:pt x="2654" y="819"/>
                  </a:lnTo>
                  <a:lnTo>
                    <a:pt x="2676" y="837"/>
                  </a:lnTo>
                  <a:lnTo>
                    <a:pt x="2698" y="843"/>
                  </a:lnTo>
                  <a:lnTo>
                    <a:pt x="2723" y="850"/>
                  </a:lnTo>
                  <a:lnTo>
                    <a:pt x="2745" y="853"/>
                  </a:lnTo>
                  <a:lnTo>
                    <a:pt x="2763" y="847"/>
                  </a:lnTo>
                  <a:lnTo>
                    <a:pt x="2785" y="840"/>
                  </a:lnTo>
                  <a:lnTo>
                    <a:pt x="2810" y="831"/>
                  </a:lnTo>
                  <a:lnTo>
                    <a:pt x="2829" y="828"/>
                  </a:lnTo>
                  <a:lnTo>
                    <a:pt x="2844" y="825"/>
                  </a:lnTo>
                  <a:lnTo>
                    <a:pt x="2866" y="825"/>
                  </a:lnTo>
                  <a:lnTo>
                    <a:pt x="2882" y="828"/>
                  </a:lnTo>
                  <a:lnTo>
                    <a:pt x="2898" y="837"/>
                  </a:lnTo>
                  <a:lnTo>
                    <a:pt x="2916" y="853"/>
                  </a:lnTo>
                  <a:lnTo>
                    <a:pt x="2938" y="865"/>
                  </a:lnTo>
                  <a:lnTo>
                    <a:pt x="2954" y="875"/>
                  </a:lnTo>
                  <a:lnTo>
                    <a:pt x="2973" y="878"/>
                  </a:lnTo>
                  <a:lnTo>
                    <a:pt x="2994" y="881"/>
                  </a:lnTo>
                  <a:lnTo>
                    <a:pt x="3016" y="881"/>
                  </a:lnTo>
                  <a:lnTo>
                    <a:pt x="3035" y="878"/>
                  </a:lnTo>
                  <a:lnTo>
                    <a:pt x="3041" y="865"/>
                  </a:lnTo>
                  <a:lnTo>
                    <a:pt x="3047" y="843"/>
                  </a:lnTo>
                  <a:lnTo>
                    <a:pt x="3054" y="825"/>
                  </a:lnTo>
                  <a:lnTo>
                    <a:pt x="3060" y="812"/>
                  </a:lnTo>
                  <a:lnTo>
                    <a:pt x="3076" y="812"/>
                  </a:lnTo>
                  <a:lnTo>
                    <a:pt x="3091" y="815"/>
                  </a:lnTo>
                  <a:lnTo>
                    <a:pt x="3107" y="822"/>
                  </a:lnTo>
                  <a:lnTo>
                    <a:pt x="3119" y="828"/>
                  </a:lnTo>
                  <a:lnTo>
                    <a:pt x="3138" y="843"/>
                  </a:lnTo>
                  <a:lnTo>
                    <a:pt x="3160" y="862"/>
                  </a:lnTo>
                  <a:lnTo>
                    <a:pt x="3182" y="878"/>
                  </a:lnTo>
                  <a:lnTo>
                    <a:pt x="3194" y="881"/>
                  </a:lnTo>
                  <a:lnTo>
                    <a:pt x="3216" y="884"/>
                  </a:lnTo>
                  <a:lnTo>
                    <a:pt x="3235" y="881"/>
                  </a:lnTo>
                  <a:lnTo>
                    <a:pt x="3247" y="878"/>
                  </a:lnTo>
                  <a:lnTo>
                    <a:pt x="3250" y="862"/>
                  </a:lnTo>
                  <a:lnTo>
                    <a:pt x="3250" y="843"/>
                  </a:lnTo>
                  <a:lnTo>
                    <a:pt x="3244" y="822"/>
                  </a:lnTo>
                  <a:lnTo>
                    <a:pt x="3244" y="803"/>
                  </a:lnTo>
                  <a:lnTo>
                    <a:pt x="3247" y="787"/>
                  </a:lnTo>
                  <a:lnTo>
                    <a:pt x="3263" y="781"/>
                  </a:lnTo>
                  <a:lnTo>
                    <a:pt x="3285" y="781"/>
                  </a:lnTo>
                  <a:lnTo>
                    <a:pt x="3307" y="781"/>
                  </a:lnTo>
                  <a:lnTo>
                    <a:pt x="3325" y="784"/>
                  </a:lnTo>
                  <a:lnTo>
                    <a:pt x="3347" y="787"/>
                  </a:lnTo>
                  <a:lnTo>
                    <a:pt x="3372" y="797"/>
                  </a:lnTo>
                  <a:lnTo>
                    <a:pt x="3400" y="803"/>
                  </a:lnTo>
                  <a:lnTo>
                    <a:pt x="3422" y="809"/>
                  </a:lnTo>
                  <a:lnTo>
                    <a:pt x="3450" y="803"/>
                  </a:lnTo>
                  <a:lnTo>
                    <a:pt x="3485" y="797"/>
                  </a:lnTo>
                  <a:lnTo>
                    <a:pt x="3513" y="787"/>
                  </a:lnTo>
                  <a:lnTo>
                    <a:pt x="3528" y="775"/>
                  </a:lnTo>
                  <a:lnTo>
                    <a:pt x="3547" y="762"/>
                  </a:lnTo>
                  <a:lnTo>
                    <a:pt x="3566" y="753"/>
                  </a:lnTo>
                  <a:lnTo>
                    <a:pt x="3591" y="747"/>
                  </a:lnTo>
                  <a:lnTo>
                    <a:pt x="3622" y="747"/>
                  </a:lnTo>
                  <a:lnTo>
                    <a:pt x="3650" y="750"/>
                  </a:lnTo>
                  <a:lnTo>
                    <a:pt x="3675" y="753"/>
                  </a:lnTo>
                  <a:lnTo>
                    <a:pt x="3700" y="756"/>
                  </a:lnTo>
                  <a:lnTo>
                    <a:pt x="3728" y="765"/>
                  </a:lnTo>
                  <a:lnTo>
                    <a:pt x="3756" y="778"/>
                  </a:lnTo>
                  <a:lnTo>
                    <a:pt x="3781" y="787"/>
                  </a:lnTo>
                  <a:lnTo>
                    <a:pt x="3788" y="790"/>
                  </a:lnTo>
                  <a:lnTo>
                    <a:pt x="3797" y="800"/>
                  </a:lnTo>
                  <a:lnTo>
                    <a:pt x="3806" y="806"/>
                  </a:lnTo>
                  <a:lnTo>
                    <a:pt x="3816" y="815"/>
                  </a:lnTo>
                  <a:lnTo>
                    <a:pt x="3825" y="819"/>
                  </a:lnTo>
                  <a:lnTo>
                    <a:pt x="3831" y="822"/>
                  </a:lnTo>
                  <a:lnTo>
                    <a:pt x="3837" y="825"/>
                  </a:lnTo>
                  <a:lnTo>
                    <a:pt x="3847" y="825"/>
                  </a:lnTo>
                  <a:lnTo>
                    <a:pt x="3856" y="825"/>
                  </a:lnTo>
                  <a:lnTo>
                    <a:pt x="3862" y="825"/>
                  </a:lnTo>
                  <a:lnTo>
                    <a:pt x="3881" y="815"/>
                  </a:lnTo>
                  <a:lnTo>
                    <a:pt x="3900" y="797"/>
                  </a:lnTo>
                  <a:lnTo>
                    <a:pt x="3916" y="787"/>
                  </a:lnTo>
                  <a:lnTo>
                    <a:pt x="3934" y="784"/>
                  </a:lnTo>
                  <a:lnTo>
                    <a:pt x="3956" y="784"/>
                  </a:lnTo>
                  <a:lnTo>
                    <a:pt x="3975" y="787"/>
                  </a:lnTo>
                  <a:lnTo>
                    <a:pt x="3994" y="803"/>
                  </a:lnTo>
                  <a:lnTo>
                    <a:pt x="4012" y="825"/>
                  </a:lnTo>
                  <a:lnTo>
                    <a:pt x="4025" y="847"/>
                  </a:lnTo>
                  <a:lnTo>
                    <a:pt x="4031" y="865"/>
                  </a:lnTo>
                  <a:lnTo>
                    <a:pt x="4037" y="887"/>
                  </a:lnTo>
                  <a:lnTo>
                    <a:pt x="4044" y="909"/>
                  </a:lnTo>
                  <a:lnTo>
                    <a:pt x="4053" y="928"/>
                  </a:lnTo>
                  <a:lnTo>
                    <a:pt x="4075" y="937"/>
                  </a:lnTo>
                  <a:lnTo>
                    <a:pt x="4106" y="947"/>
                  </a:lnTo>
                  <a:lnTo>
                    <a:pt x="4140" y="950"/>
                  </a:lnTo>
                  <a:lnTo>
                    <a:pt x="4169" y="953"/>
                  </a:lnTo>
                  <a:lnTo>
                    <a:pt x="4190" y="953"/>
                  </a:lnTo>
                  <a:lnTo>
                    <a:pt x="4222" y="956"/>
                  </a:lnTo>
                  <a:lnTo>
                    <a:pt x="4243" y="953"/>
                  </a:lnTo>
                  <a:lnTo>
                    <a:pt x="4253" y="947"/>
                  </a:lnTo>
                  <a:lnTo>
                    <a:pt x="4262" y="940"/>
                  </a:lnTo>
                  <a:lnTo>
                    <a:pt x="4272" y="931"/>
                  </a:lnTo>
                  <a:lnTo>
                    <a:pt x="4278" y="922"/>
                  </a:lnTo>
                  <a:lnTo>
                    <a:pt x="4306" y="931"/>
                  </a:lnTo>
                  <a:lnTo>
                    <a:pt x="4331" y="937"/>
                  </a:lnTo>
                  <a:lnTo>
                    <a:pt x="4340" y="940"/>
                  </a:lnTo>
                  <a:lnTo>
                    <a:pt x="4353" y="937"/>
                  </a:lnTo>
                  <a:lnTo>
                    <a:pt x="4343" y="947"/>
                  </a:lnTo>
                  <a:lnTo>
                    <a:pt x="4337" y="956"/>
                  </a:lnTo>
                  <a:lnTo>
                    <a:pt x="4331" y="965"/>
                  </a:lnTo>
                  <a:lnTo>
                    <a:pt x="4328" y="972"/>
                  </a:lnTo>
                  <a:lnTo>
                    <a:pt x="4325" y="981"/>
                  </a:lnTo>
                  <a:lnTo>
                    <a:pt x="4325" y="1003"/>
                  </a:lnTo>
                  <a:lnTo>
                    <a:pt x="4331" y="1031"/>
                  </a:lnTo>
                  <a:lnTo>
                    <a:pt x="4343" y="1059"/>
                  </a:lnTo>
                  <a:lnTo>
                    <a:pt x="4356" y="1078"/>
                  </a:lnTo>
                  <a:lnTo>
                    <a:pt x="4362" y="1084"/>
                  </a:lnTo>
                  <a:lnTo>
                    <a:pt x="4371" y="1087"/>
                  </a:lnTo>
                  <a:lnTo>
                    <a:pt x="4384" y="1093"/>
                  </a:lnTo>
                  <a:lnTo>
                    <a:pt x="4393" y="1096"/>
                  </a:lnTo>
                  <a:lnTo>
                    <a:pt x="4400" y="1100"/>
                  </a:lnTo>
                  <a:lnTo>
                    <a:pt x="4415" y="1118"/>
                  </a:lnTo>
                  <a:lnTo>
                    <a:pt x="4431" y="1143"/>
                  </a:lnTo>
                  <a:lnTo>
                    <a:pt x="4440" y="1165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6" name="Freeform 33"/>
            <p:cNvSpPr>
              <a:spLocks/>
            </p:cNvSpPr>
            <p:nvPr/>
          </p:nvSpPr>
          <p:spPr bwMode="auto">
            <a:xfrm>
              <a:off x="9559926" y="2354263"/>
              <a:ext cx="8986838" cy="10806113"/>
            </a:xfrm>
            <a:custGeom>
              <a:avLst/>
              <a:gdLst>
                <a:gd name="T0" fmla="*/ 5602 w 5661"/>
                <a:gd name="T1" fmla="*/ 1883 h 6807"/>
                <a:gd name="T2" fmla="*/ 5421 w 5661"/>
                <a:gd name="T3" fmla="*/ 2133 h 6807"/>
                <a:gd name="T4" fmla="*/ 5293 w 5661"/>
                <a:gd name="T5" fmla="*/ 2342 h 6807"/>
                <a:gd name="T6" fmla="*/ 5099 w 5661"/>
                <a:gd name="T7" fmla="*/ 2567 h 6807"/>
                <a:gd name="T8" fmla="*/ 4840 w 5661"/>
                <a:gd name="T9" fmla="*/ 2817 h 6807"/>
                <a:gd name="T10" fmla="*/ 4943 w 5661"/>
                <a:gd name="T11" fmla="*/ 3151 h 6807"/>
                <a:gd name="T12" fmla="*/ 4659 w 5661"/>
                <a:gd name="T13" fmla="*/ 3307 h 6807"/>
                <a:gd name="T14" fmla="*/ 4656 w 5661"/>
                <a:gd name="T15" fmla="*/ 3585 h 6807"/>
                <a:gd name="T16" fmla="*/ 4359 w 5661"/>
                <a:gd name="T17" fmla="*/ 3888 h 6807"/>
                <a:gd name="T18" fmla="*/ 3872 w 5661"/>
                <a:gd name="T19" fmla="*/ 3910 h 6807"/>
                <a:gd name="T20" fmla="*/ 3450 w 5661"/>
                <a:gd name="T21" fmla="*/ 3994 h 6807"/>
                <a:gd name="T22" fmla="*/ 3291 w 5661"/>
                <a:gd name="T23" fmla="*/ 4063 h 6807"/>
                <a:gd name="T24" fmla="*/ 3129 w 5661"/>
                <a:gd name="T25" fmla="*/ 4047 h 6807"/>
                <a:gd name="T26" fmla="*/ 2745 w 5661"/>
                <a:gd name="T27" fmla="*/ 4175 h 6807"/>
                <a:gd name="T28" fmla="*/ 2807 w 5661"/>
                <a:gd name="T29" fmla="*/ 4634 h 6807"/>
                <a:gd name="T30" fmla="*/ 2782 w 5661"/>
                <a:gd name="T31" fmla="*/ 4940 h 6807"/>
                <a:gd name="T32" fmla="*/ 3107 w 5661"/>
                <a:gd name="T33" fmla="*/ 5305 h 6807"/>
                <a:gd name="T34" fmla="*/ 3032 w 5661"/>
                <a:gd name="T35" fmla="*/ 5671 h 6807"/>
                <a:gd name="T36" fmla="*/ 2876 w 5661"/>
                <a:gd name="T37" fmla="*/ 6049 h 6807"/>
                <a:gd name="T38" fmla="*/ 2598 w 5661"/>
                <a:gd name="T39" fmla="*/ 6358 h 6807"/>
                <a:gd name="T40" fmla="*/ 2476 w 5661"/>
                <a:gd name="T41" fmla="*/ 6695 h 6807"/>
                <a:gd name="T42" fmla="*/ 2223 w 5661"/>
                <a:gd name="T43" fmla="*/ 6726 h 6807"/>
                <a:gd name="T44" fmla="*/ 1945 w 5661"/>
                <a:gd name="T45" fmla="*/ 6601 h 6807"/>
                <a:gd name="T46" fmla="*/ 1677 w 5661"/>
                <a:gd name="T47" fmla="*/ 6361 h 6807"/>
                <a:gd name="T48" fmla="*/ 1211 w 5661"/>
                <a:gd name="T49" fmla="*/ 6273 h 6807"/>
                <a:gd name="T50" fmla="*/ 890 w 5661"/>
                <a:gd name="T51" fmla="*/ 5996 h 6807"/>
                <a:gd name="T52" fmla="*/ 649 w 5661"/>
                <a:gd name="T53" fmla="*/ 6139 h 6807"/>
                <a:gd name="T54" fmla="*/ 674 w 5661"/>
                <a:gd name="T55" fmla="*/ 5793 h 6807"/>
                <a:gd name="T56" fmla="*/ 437 w 5661"/>
                <a:gd name="T57" fmla="*/ 5537 h 6807"/>
                <a:gd name="T58" fmla="*/ 156 w 5661"/>
                <a:gd name="T59" fmla="*/ 5465 h 6807"/>
                <a:gd name="T60" fmla="*/ 75 w 5661"/>
                <a:gd name="T61" fmla="*/ 5302 h 6807"/>
                <a:gd name="T62" fmla="*/ 587 w 5661"/>
                <a:gd name="T63" fmla="*/ 4809 h 6807"/>
                <a:gd name="T64" fmla="*/ 727 w 5661"/>
                <a:gd name="T65" fmla="*/ 4222 h 6807"/>
                <a:gd name="T66" fmla="*/ 968 w 5661"/>
                <a:gd name="T67" fmla="*/ 3188 h 6807"/>
                <a:gd name="T68" fmla="*/ 1152 w 5661"/>
                <a:gd name="T69" fmla="*/ 2461 h 6807"/>
                <a:gd name="T70" fmla="*/ 1405 w 5661"/>
                <a:gd name="T71" fmla="*/ 2358 h 6807"/>
                <a:gd name="T72" fmla="*/ 1186 w 5661"/>
                <a:gd name="T73" fmla="*/ 2130 h 6807"/>
                <a:gd name="T74" fmla="*/ 1071 w 5661"/>
                <a:gd name="T75" fmla="*/ 2320 h 6807"/>
                <a:gd name="T76" fmla="*/ 1211 w 5661"/>
                <a:gd name="T77" fmla="*/ 1515 h 6807"/>
                <a:gd name="T78" fmla="*/ 1355 w 5661"/>
                <a:gd name="T79" fmla="*/ 422 h 6807"/>
                <a:gd name="T80" fmla="*/ 1555 w 5661"/>
                <a:gd name="T81" fmla="*/ 375 h 6807"/>
                <a:gd name="T82" fmla="*/ 1911 w 5661"/>
                <a:gd name="T83" fmla="*/ 706 h 6807"/>
                <a:gd name="T84" fmla="*/ 2067 w 5661"/>
                <a:gd name="T85" fmla="*/ 1387 h 6807"/>
                <a:gd name="T86" fmla="*/ 2270 w 5661"/>
                <a:gd name="T87" fmla="*/ 1871 h 6807"/>
                <a:gd name="T88" fmla="*/ 2304 w 5661"/>
                <a:gd name="T89" fmla="*/ 1568 h 6807"/>
                <a:gd name="T90" fmla="*/ 2123 w 5661"/>
                <a:gd name="T91" fmla="*/ 1187 h 6807"/>
                <a:gd name="T92" fmla="*/ 2273 w 5661"/>
                <a:gd name="T93" fmla="*/ 803 h 6807"/>
                <a:gd name="T94" fmla="*/ 2554 w 5661"/>
                <a:gd name="T95" fmla="*/ 1034 h 6807"/>
                <a:gd name="T96" fmla="*/ 2760 w 5661"/>
                <a:gd name="T97" fmla="*/ 1287 h 6807"/>
                <a:gd name="T98" fmla="*/ 3138 w 5661"/>
                <a:gd name="T99" fmla="*/ 1359 h 6807"/>
                <a:gd name="T100" fmla="*/ 3335 w 5661"/>
                <a:gd name="T101" fmla="*/ 1124 h 6807"/>
                <a:gd name="T102" fmla="*/ 3663 w 5661"/>
                <a:gd name="T103" fmla="*/ 943 h 6807"/>
                <a:gd name="T104" fmla="*/ 3825 w 5661"/>
                <a:gd name="T105" fmla="*/ 553 h 6807"/>
                <a:gd name="T106" fmla="*/ 4137 w 5661"/>
                <a:gd name="T107" fmla="*/ 147 h 6807"/>
                <a:gd name="T108" fmla="*/ 4525 w 5661"/>
                <a:gd name="T109" fmla="*/ 60 h 6807"/>
                <a:gd name="T110" fmla="*/ 4721 w 5661"/>
                <a:gd name="T111" fmla="*/ 206 h 6807"/>
                <a:gd name="T112" fmla="*/ 5108 w 5661"/>
                <a:gd name="T113" fmla="*/ 406 h 6807"/>
                <a:gd name="T114" fmla="*/ 5393 w 5661"/>
                <a:gd name="T115" fmla="*/ 647 h 6807"/>
                <a:gd name="T116" fmla="*/ 5411 w 5661"/>
                <a:gd name="T117" fmla="*/ 878 h 6807"/>
                <a:gd name="T118" fmla="*/ 5324 w 5661"/>
                <a:gd name="T119" fmla="*/ 1252 h 6807"/>
                <a:gd name="T120" fmla="*/ 5561 w 5661"/>
                <a:gd name="T121" fmla="*/ 1430 h 6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61" h="6807">
                  <a:moveTo>
                    <a:pt x="5630" y="1555"/>
                  </a:moveTo>
                  <a:lnTo>
                    <a:pt x="5642" y="1574"/>
                  </a:lnTo>
                  <a:lnTo>
                    <a:pt x="5652" y="1602"/>
                  </a:lnTo>
                  <a:lnTo>
                    <a:pt x="5661" y="1627"/>
                  </a:lnTo>
                  <a:lnTo>
                    <a:pt x="5649" y="1630"/>
                  </a:lnTo>
                  <a:lnTo>
                    <a:pt x="5636" y="1633"/>
                  </a:lnTo>
                  <a:lnTo>
                    <a:pt x="5627" y="1636"/>
                  </a:lnTo>
                  <a:lnTo>
                    <a:pt x="5617" y="1640"/>
                  </a:lnTo>
                  <a:lnTo>
                    <a:pt x="5611" y="1646"/>
                  </a:lnTo>
                  <a:lnTo>
                    <a:pt x="5599" y="1665"/>
                  </a:lnTo>
                  <a:lnTo>
                    <a:pt x="5593" y="1690"/>
                  </a:lnTo>
                  <a:lnTo>
                    <a:pt x="5589" y="1711"/>
                  </a:lnTo>
                  <a:lnTo>
                    <a:pt x="5596" y="1730"/>
                  </a:lnTo>
                  <a:lnTo>
                    <a:pt x="5602" y="1752"/>
                  </a:lnTo>
                  <a:lnTo>
                    <a:pt x="5611" y="1768"/>
                  </a:lnTo>
                  <a:lnTo>
                    <a:pt x="5617" y="1789"/>
                  </a:lnTo>
                  <a:lnTo>
                    <a:pt x="5627" y="1814"/>
                  </a:lnTo>
                  <a:lnTo>
                    <a:pt x="5630" y="1836"/>
                  </a:lnTo>
                  <a:lnTo>
                    <a:pt x="5630" y="1858"/>
                  </a:lnTo>
                  <a:lnTo>
                    <a:pt x="5627" y="1864"/>
                  </a:lnTo>
                  <a:lnTo>
                    <a:pt x="5621" y="1871"/>
                  </a:lnTo>
                  <a:lnTo>
                    <a:pt x="5611" y="1877"/>
                  </a:lnTo>
                  <a:lnTo>
                    <a:pt x="5602" y="1883"/>
                  </a:lnTo>
                  <a:lnTo>
                    <a:pt x="5596" y="1889"/>
                  </a:lnTo>
                  <a:lnTo>
                    <a:pt x="5589" y="1896"/>
                  </a:lnTo>
                  <a:lnTo>
                    <a:pt x="5586" y="1914"/>
                  </a:lnTo>
                  <a:lnTo>
                    <a:pt x="5589" y="1936"/>
                  </a:lnTo>
                  <a:lnTo>
                    <a:pt x="5593" y="1958"/>
                  </a:lnTo>
                  <a:lnTo>
                    <a:pt x="5589" y="1974"/>
                  </a:lnTo>
                  <a:lnTo>
                    <a:pt x="5583" y="1983"/>
                  </a:lnTo>
                  <a:lnTo>
                    <a:pt x="5577" y="1992"/>
                  </a:lnTo>
                  <a:lnTo>
                    <a:pt x="5564" y="2002"/>
                  </a:lnTo>
                  <a:lnTo>
                    <a:pt x="5558" y="2011"/>
                  </a:lnTo>
                  <a:lnTo>
                    <a:pt x="5552" y="2017"/>
                  </a:lnTo>
                  <a:lnTo>
                    <a:pt x="5549" y="2036"/>
                  </a:lnTo>
                  <a:lnTo>
                    <a:pt x="5552" y="2055"/>
                  </a:lnTo>
                  <a:lnTo>
                    <a:pt x="5555" y="2077"/>
                  </a:lnTo>
                  <a:lnTo>
                    <a:pt x="5555" y="2099"/>
                  </a:lnTo>
                  <a:lnTo>
                    <a:pt x="5552" y="2114"/>
                  </a:lnTo>
                  <a:lnTo>
                    <a:pt x="5536" y="2124"/>
                  </a:lnTo>
                  <a:lnTo>
                    <a:pt x="5511" y="2130"/>
                  </a:lnTo>
                  <a:lnTo>
                    <a:pt x="5493" y="2133"/>
                  </a:lnTo>
                  <a:lnTo>
                    <a:pt x="5477" y="2133"/>
                  </a:lnTo>
                  <a:lnTo>
                    <a:pt x="5455" y="2130"/>
                  </a:lnTo>
                  <a:lnTo>
                    <a:pt x="5436" y="2130"/>
                  </a:lnTo>
                  <a:lnTo>
                    <a:pt x="5421" y="2133"/>
                  </a:lnTo>
                  <a:lnTo>
                    <a:pt x="5418" y="2139"/>
                  </a:lnTo>
                  <a:lnTo>
                    <a:pt x="5418" y="2142"/>
                  </a:lnTo>
                  <a:lnTo>
                    <a:pt x="5421" y="2152"/>
                  </a:lnTo>
                  <a:lnTo>
                    <a:pt x="5421" y="2158"/>
                  </a:lnTo>
                  <a:lnTo>
                    <a:pt x="5421" y="2164"/>
                  </a:lnTo>
                  <a:lnTo>
                    <a:pt x="5421" y="2170"/>
                  </a:lnTo>
                  <a:lnTo>
                    <a:pt x="5418" y="2177"/>
                  </a:lnTo>
                  <a:lnTo>
                    <a:pt x="5415" y="2186"/>
                  </a:lnTo>
                  <a:lnTo>
                    <a:pt x="5408" y="2195"/>
                  </a:lnTo>
                  <a:lnTo>
                    <a:pt x="5405" y="2205"/>
                  </a:lnTo>
                  <a:lnTo>
                    <a:pt x="5402" y="2214"/>
                  </a:lnTo>
                  <a:lnTo>
                    <a:pt x="5402" y="2230"/>
                  </a:lnTo>
                  <a:lnTo>
                    <a:pt x="5408" y="2245"/>
                  </a:lnTo>
                  <a:lnTo>
                    <a:pt x="5411" y="2264"/>
                  </a:lnTo>
                  <a:lnTo>
                    <a:pt x="5411" y="2277"/>
                  </a:lnTo>
                  <a:lnTo>
                    <a:pt x="5402" y="2295"/>
                  </a:lnTo>
                  <a:lnTo>
                    <a:pt x="5386" y="2314"/>
                  </a:lnTo>
                  <a:lnTo>
                    <a:pt x="5368" y="2330"/>
                  </a:lnTo>
                  <a:lnTo>
                    <a:pt x="5352" y="2342"/>
                  </a:lnTo>
                  <a:lnTo>
                    <a:pt x="5340" y="2342"/>
                  </a:lnTo>
                  <a:lnTo>
                    <a:pt x="5321" y="2342"/>
                  </a:lnTo>
                  <a:lnTo>
                    <a:pt x="5305" y="2339"/>
                  </a:lnTo>
                  <a:lnTo>
                    <a:pt x="5293" y="2342"/>
                  </a:lnTo>
                  <a:lnTo>
                    <a:pt x="5290" y="2345"/>
                  </a:lnTo>
                  <a:lnTo>
                    <a:pt x="5290" y="2355"/>
                  </a:lnTo>
                  <a:lnTo>
                    <a:pt x="5286" y="2361"/>
                  </a:lnTo>
                  <a:lnTo>
                    <a:pt x="5286" y="2370"/>
                  </a:lnTo>
                  <a:lnTo>
                    <a:pt x="5286" y="2380"/>
                  </a:lnTo>
                  <a:lnTo>
                    <a:pt x="5283" y="2386"/>
                  </a:lnTo>
                  <a:lnTo>
                    <a:pt x="5283" y="2392"/>
                  </a:lnTo>
                  <a:lnTo>
                    <a:pt x="5265" y="2401"/>
                  </a:lnTo>
                  <a:lnTo>
                    <a:pt x="5243" y="2405"/>
                  </a:lnTo>
                  <a:lnTo>
                    <a:pt x="5221" y="2411"/>
                  </a:lnTo>
                  <a:lnTo>
                    <a:pt x="5202" y="2417"/>
                  </a:lnTo>
                  <a:lnTo>
                    <a:pt x="5180" y="2430"/>
                  </a:lnTo>
                  <a:lnTo>
                    <a:pt x="5155" y="2445"/>
                  </a:lnTo>
                  <a:lnTo>
                    <a:pt x="5140" y="2464"/>
                  </a:lnTo>
                  <a:lnTo>
                    <a:pt x="5137" y="2480"/>
                  </a:lnTo>
                  <a:lnTo>
                    <a:pt x="5140" y="2498"/>
                  </a:lnTo>
                  <a:lnTo>
                    <a:pt x="5140" y="2517"/>
                  </a:lnTo>
                  <a:lnTo>
                    <a:pt x="5137" y="2523"/>
                  </a:lnTo>
                  <a:lnTo>
                    <a:pt x="5130" y="2536"/>
                  </a:lnTo>
                  <a:lnTo>
                    <a:pt x="5124" y="2545"/>
                  </a:lnTo>
                  <a:lnTo>
                    <a:pt x="5115" y="2554"/>
                  </a:lnTo>
                  <a:lnTo>
                    <a:pt x="5108" y="2561"/>
                  </a:lnTo>
                  <a:lnTo>
                    <a:pt x="5099" y="2567"/>
                  </a:lnTo>
                  <a:lnTo>
                    <a:pt x="5090" y="2573"/>
                  </a:lnTo>
                  <a:lnTo>
                    <a:pt x="5077" y="2579"/>
                  </a:lnTo>
                  <a:lnTo>
                    <a:pt x="5068" y="2586"/>
                  </a:lnTo>
                  <a:lnTo>
                    <a:pt x="5055" y="2604"/>
                  </a:lnTo>
                  <a:lnTo>
                    <a:pt x="5046" y="2633"/>
                  </a:lnTo>
                  <a:lnTo>
                    <a:pt x="5034" y="2658"/>
                  </a:lnTo>
                  <a:lnTo>
                    <a:pt x="5018" y="2676"/>
                  </a:lnTo>
                  <a:lnTo>
                    <a:pt x="5012" y="2676"/>
                  </a:lnTo>
                  <a:lnTo>
                    <a:pt x="5002" y="2676"/>
                  </a:lnTo>
                  <a:lnTo>
                    <a:pt x="4996" y="2676"/>
                  </a:lnTo>
                  <a:lnTo>
                    <a:pt x="4987" y="2676"/>
                  </a:lnTo>
                  <a:lnTo>
                    <a:pt x="4977" y="2676"/>
                  </a:lnTo>
                  <a:lnTo>
                    <a:pt x="4971" y="2676"/>
                  </a:lnTo>
                  <a:lnTo>
                    <a:pt x="4949" y="2683"/>
                  </a:lnTo>
                  <a:lnTo>
                    <a:pt x="4927" y="2698"/>
                  </a:lnTo>
                  <a:lnTo>
                    <a:pt x="4909" y="2708"/>
                  </a:lnTo>
                  <a:lnTo>
                    <a:pt x="4890" y="2717"/>
                  </a:lnTo>
                  <a:lnTo>
                    <a:pt x="4871" y="2726"/>
                  </a:lnTo>
                  <a:lnTo>
                    <a:pt x="4852" y="2736"/>
                  </a:lnTo>
                  <a:lnTo>
                    <a:pt x="4840" y="2748"/>
                  </a:lnTo>
                  <a:lnTo>
                    <a:pt x="4834" y="2767"/>
                  </a:lnTo>
                  <a:lnTo>
                    <a:pt x="4837" y="2792"/>
                  </a:lnTo>
                  <a:lnTo>
                    <a:pt x="4840" y="2817"/>
                  </a:lnTo>
                  <a:lnTo>
                    <a:pt x="4849" y="2836"/>
                  </a:lnTo>
                  <a:lnTo>
                    <a:pt x="4852" y="2839"/>
                  </a:lnTo>
                  <a:lnTo>
                    <a:pt x="4862" y="2842"/>
                  </a:lnTo>
                  <a:lnTo>
                    <a:pt x="4868" y="2842"/>
                  </a:lnTo>
                  <a:lnTo>
                    <a:pt x="4877" y="2845"/>
                  </a:lnTo>
                  <a:lnTo>
                    <a:pt x="4881" y="2848"/>
                  </a:lnTo>
                  <a:lnTo>
                    <a:pt x="4887" y="2861"/>
                  </a:lnTo>
                  <a:lnTo>
                    <a:pt x="4890" y="2879"/>
                  </a:lnTo>
                  <a:lnTo>
                    <a:pt x="4890" y="2895"/>
                  </a:lnTo>
                  <a:lnTo>
                    <a:pt x="4896" y="2910"/>
                  </a:lnTo>
                  <a:lnTo>
                    <a:pt x="4912" y="2926"/>
                  </a:lnTo>
                  <a:lnTo>
                    <a:pt x="4937" y="2942"/>
                  </a:lnTo>
                  <a:lnTo>
                    <a:pt x="4955" y="2957"/>
                  </a:lnTo>
                  <a:lnTo>
                    <a:pt x="4962" y="2976"/>
                  </a:lnTo>
                  <a:lnTo>
                    <a:pt x="4965" y="3001"/>
                  </a:lnTo>
                  <a:lnTo>
                    <a:pt x="4965" y="3020"/>
                  </a:lnTo>
                  <a:lnTo>
                    <a:pt x="4962" y="3038"/>
                  </a:lnTo>
                  <a:lnTo>
                    <a:pt x="4952" y="3060"/>
                  </a:lnTo>
                  <a:lnTo>
                    <a:pt x="4943" y="3085"/>
                  </a:lnTo>
                  <a:lnTo>
                    <a:pt x="4940" y="3104"/>
                  </a:lnTo>
                  <a:lnTo>
                    <a:pt x="4940" y="3117"/>
                  </a:lnTo>
                  <a:lnTo>
                    <a:pt x="4940" y="3135"/>
                  </a:lnTo>
                  <a:lnTo>
                    <a:pt x="4943" y="3151"/>
                  </a:lnTo>
                  <a:lnTo>
                    <a:pt x="4940" y="3163"/>
                  </a:lnTo>
                  <a:lnTo>
                    <a:pt x="4921" y="3179"/>
                  </a:lnTo>
                  <a:lnTo>
                    <a:pt x="4893" y="3192"/>
                  </a:lnTo>
                  <a:lnTo>
                    <a:pt x="4865" y="3201"/>
                  </a:lnTo>
                  <a:lnTo>
                    <a:pt x="4840" y="3201"/>
                  </a:lnTo>
                  <a:lnTo>
                    <a:pt x="4824" y="3188"/>
                  </a:lnTo>
                  <a:lnTo>
                    <a:pt x="4809" y="3167"/>
                  </a:lnTo>
                  <a:lnTo>
                    <a:pt x="4793" y="3148"/>
                  </a:lnTo>
                  <a:lnTo>
                    <a:pt x="4777" y="3142"/>
                  </a:lnTo>
                  <a:lnTo>
                    <a:pt x="4759" y="3132"/>
                  </a:lnTo>
                  <a:lnTo>
                    <a:pt x="4740" y="3126"/>
                  </a:lnTo>
                  <a:lnTo>
                    <a:pt x="4724" y="3126"/>
                  </a:lnTo>
                  <a:lnTo>
                    <a:pt x="4703" y="3135"/>
                  </a:lnTo>
                  <a:lnTo>
                    <a:pt x="4681" y="3157"/>
                  </a:lnTo>
                  <a:lnTo>
                    <a:pt x="4659" y="3179"/>
                  </a:lnTo>
                  <a:lnTo>
                    <a:pt x="4649" y="3201"/>
                  </a:lnTo>
                  <a:lnTo>
                    <a:pt x="4653" y="3216"/>
                  </a:lnTo>
                  <a:lnTo>
                    <a:pt x="4659" y="3232"/>
                  </a:lnTo>
                  <a:lnTo>
                    <a:pt x="4668" y="3248"/>
                  </a:lnTo>
                  <a:lnTo>
                    <a:pt x="4671" y="3263"/>
                  </a:lnTo>
                  <a:lnTo>
                    <a:pt x="4671" y="3276"/>
                  </a:lnTo>
                  <a:lnTo>
                    <a:pt x="4665" y="3291"/>
                  </a:lnTo>
                  <a:lnTo>
                    <a:pt x="4659" y="3307"/>
                  </a:lnTo>
                  <a:lnTo>
                    <a:pt x="4662" y="3320"/>
                  </a:lnTo>
                  <a:lnTo>
                    <a:pt x="4671" y="3326"/>
                  </a:lnTo>
                  <a:lnTo>
                    <a:pt x="4690" y="3329"/>
                  </a:lnTo>
                  <a:lnTo>
                    <a:pt x="4706" y="3329"/>
                  </a:lnTo>
                  <a:lnTo>
                    <a:pt x="4721" y="3335"/>
                  </a:lnTo>
                  <a:lnTo>
                    <a:pt x="4728" y="3341"/>
                  </a:lnTo>
                  <a:lnTo>
                    <a:pt x="4734" y="3348"/>
                  </a:lnTo>
                  <a:lnTo>
                    <a:pt x="4737" y="3357"/>
                  </a:lnTo>
                  <a:lnTo>
                    <a:pt x="4743" y="3366"/>
                  </a:lnTo>
                  <a:lnTo>
                    <a:pt x="4746" y="3376"/>
                  </a:lnTo>
                  <a:lnTo>
                    <a:pt x="4746" y="3385"/>
                  </a:lnTo>
                  <a:lnTo>
                    <a:pt x="4743" y="3401"/>
                  </a:lnTo>
                  <a:lnTo>
                    <a:pt x="4731" y="3419"/>
                  </a:lnTo>
                  <a:lnTo>
                    <a:pt x="4718" y="3435"/>
                  </a:lnTo>
                  <a:lnTo>
                    <a:pt x="4709" y="3451"/>
                  </a:lnTo>
                  <a:lnTo>
                    <a:pt x="4709" y="3473"/>
                  </a:lnTo>
                  <a:lnTo>
                    <a:pt x="4709" y="3498"/>
                  </a:lnTo>
                  <a:lnTo>
                    <a:pt x="4709" y="3519"/>
                  </a:lnTo>
                  <a:lnTo>
                    <a:pt x="4706" y="3541"/>
                  </a:lnTo>
                  <a:lnTo>
                    <a:pt x="4696" y="3566"/>
                  </a:lnTo>
                  <a:lnTo>
                    <a:pt x="4684" y="3585"/>
                  </a:lnTo>
                  <a:lnTo>
                    <a:pt x="4671" y="3588"/>
                  </a:lnTo>
                  <a:lnTo>
                    <a:pt x="4656" y="3585"/>
                  </a:lnTo>
                  <a:lnTo>
                    <a:pt x="4637" y="3582"/>
                  </a:lnTo>
                  <a:lnTo>
                    <a:pt x="4624" y="3585"/>
                  </a:lnTo>
                  <a:lnTo>
                    <a:pt x="4618" y="3601"/>
                  </a:lnTo>
                  <a:lnTo>
                    <a:pt x="4612" y="3622"/>
                  </a:lnTo>
                  <a:lnTo>
                    <a:pt x="4609" y="3641"/>
                  </a:lnTo>
                  <a:lnTo>
                    <a:pt x="4603" y="3657"/>
                  </a:lnTo>
                  <a:lnTo>
                    <a:pt x="4590" y="3660"/>
                  </a:lnTo>
                  <a:lnTo>
                    <a:pt x="4571" y="3657"/>
                  </a:lnTo>
                  <a:lnTo>
                    <a:pt x="4556" y="3654"/>
                  </a:lnTo>
                  <a:lnTo>
                    <a:pt x="4543" y="3657"/>
                  </a:lnTo>
                  <a:lnTo>
                    <a:pt x="4528" y="3672"/>
                  </a:lnTo>
                  <a:lnTo>
                    <a:pt x="4512" y="3697"/>
                  </a:lnTo>
                  <a:lnTo>
                    <a:pt x="4500" y="3725"/>
                  </a:lnTo>
                  <a:lnTo>
                    <a:pt x="4484" y="3744"/>
                  </a:lnTo>
                  <a:lnTo>
                    <a:pt x="4468" y="3754"/>
                  </a:lnTo>
                  <a:lnTo>
                    <a:pt x="4446" y="3763"/>
                  </a:lnTo>
                  <a:lnTo>
                    <a:pt x="4431" y="3772"/>
                  </a:lnTo>
                  <a:lnTo>
                    <a:pt x="4421" y="3788"/>
                  </a:lnTo>
                  <a:lnTo>
                    <a:pt x="4412" y="3813"/>
                  </a:lnTo>
                  <a:lnTo>
                    <a:pt x="4406" y="3838"/>
                  </a:lnTo>
                  <a:lnTo>
                    <a:pt x="4397" y="3857"/>
                  </a:lnTo>
                  <a:lnTo>
                    <a:pt x="4381" y="3872"/>
                  </a:lnTo>
                  <a:lnTo>
                    <a:pt x="4359" y="3888"/>
                  </a:lnTo>
                  <a:lnTo>
                    <a:pt x="4334" y="3903"/>
                  </a:lnTo>
                  <a:lnTo>
                    <a:pt x="4315" y="3913"/>
                  </a:lnTo>
                  <a:lnTo>
                    <a:pt x="4293" y="3919"/>
                  </a:lnTo>
                  <a:lnTo>
                    <a:pt x="4272" y="3925"/>
                  </a:lnTo>
                  <a:lnTo>
                    <a:pt x="4247" y="3928"/>
                  </a:lnTo>
                  <a:lnTo>
                    <a:pt x="4228" y="3925"/>
                  </a:lnTo>
                  <a:lnTo>
                    <a:pt x="4215" y="3910"/>
                  </a:lnTo>
                  <a:lnTo>
                    <a:pt x="4209" y="3888"/>
                  </a:lnTo>
                  <a:lnTo>
                    <a:pt x="4200" y="3863"/>
                  </a:lnTo>
                  <a:lnTo>
                    <a:pt x="4190" y="3847"/>
                  </a:lnTo>
                  <a:lnTo>
                    <a:pt x="4169" y="3838"/>
                  </a:lnTo>
                  <a:lnTo>
                    <a:pt x="4144" y="3838"/>
                  </a:lnTo>
                  <a:lnTo>
                    <a:pt x="4122" y="3838"/>
                  </a:lnTo>
                  <a:lnTo>
                    <a:pt x="4100" y="3850"/>
                  </a:lnTo>
                  <a:lnTo>
                    <a:pt x="4078" y="3866"/>
                  </a:lnTo>
                  <a:lnTo>
                    <a:pt x="4056" y="3878"/>
                  </a:lnTo>
                  <a:lnTo>
                    <a:pt x="4034" y="3878"/>
                  </a:lnTo>
                  <a:lnTo>
                    <a:pt x="4009" y="3875"/>
                  </a:lnTo>
                  <a:lnTo>
                    <a:pt x="3984" y="3872"/>
                  </a:lnTo>
                  <a:lnTo>
                    <a:pt x="3966" y="3872"/>
                  </a:lnTo>
                  <a:lnTo>
                    <a:pt x="3937" y="3882"/>
                  </a:lnTo>
                  <a:lnTo>
                    <a:pt x="3903" y="3894"/>
                  </a:lnTo>
                  <a:lnTo>
                    <a:pt x="3872" y="3910"/>
                  </a:lnTo>
                  <a:lnTo>
                    <a:pt x="3847" y="3925"/>
                  </a:lnTo>
                  <a:lnTo>
                    <a:pt x="3819" y="3941"/>
                  </a:lnTo>
                  <a:lnTo>
                    <a:pt x="3784" y="3963"/>
                  </a:lnTo>
                  <a:lnTo>
                    <a:pt x="3759" y="3982"/>
                  </a:lnTo>
                  <a:lnTo>
                    <a:pt x="3741" y="3994"/>
                  </a:lnTo>
                  <a:lnTo>
                    <a:pt x="3722" y="4010"/>
                  </a:lnTo>
                  <a:lnTo>
                    <a:pt x="3703" y="4025"/>
                  </a:lnTo>
                  <a:lnTo>
                    <a:pt x="3685" y="4031"/>
                  </a:lnTo>
                  <a:lnTo>
                    <a:pt x="3653" y="4031"/>
                  </a:lnTo>
                  <a:lnTo>
                    <a:pt x="3613" y="4022"/>
                  </a:lnTo>
                  <a:lnTo>
                    <a:pt x="3578" y="4010"/>
                  </a:lnTo>
                  <a:lnTo>
                    <a:pt x="3550" y="3991"/>
                  </a:lnTo>
                  <a:lnTo>
                    <a:pt x="3544" y="3975"/>
                  </a:lnTo>
                  <a:lnTo>
                    <a:pt x="3541" y="3953"/>
                  </a:lnTo>
                  <a:lnTo>
                    <a:pt x="3538" y="3932"/>
                  </a:lnTo>
                  <a:lnTo>
                    <a:pt x="3532" y="3919"/>
                  </a:lnTo>
                  <a:lnTo>
                    <a:pt x="3513" y="3916"/>
                  </a:lnTo>
                  <a:lnTo>
                    <a:pt x="3488" y="3919"/>
                  </a:lnTo>
                  <a:lnTo>
                    <a:pt x="3466" y="3932"/>
                  </a:lnTo>
                  <a:lnTo>
                    <a:pt x="3450" y="3941"/>
                  </a:lnTo>
                  <a:lnTo>
                    <a:pt x="3447" y="3957"/>
                  </a:lnTo>
                  <a:lnTo>
                    <a:pt x="3447" y="3975"/>
                  </a:lnTo>
                  <a:lnTo>
                    <a:pt x="3450" y="3994"/>
                  </a:lnTo>
                  <a:lnTo>
                    <a:pt x="3450" y="4010"/>
                  </a:lnTo>
                  <a:lnTo>
                    <a:pt x="3444" y="4016"/>
                  </a:lnTo>
                  <a:lnTo>
                    <a:pt x="3435" y="4025"/>
                  </a:lnTo>
                  <a:lnTo>
                    <a:pt x="3425" y="4035"/>
                  </a:lnTo>
                  <a:lnTo>
                    <a:pt x="3416" y="4041"/>
                  </a:lnTo>
                  <a:lnTo>
                    <a:pt x="3407" y="4044"/>
                  </a:lnTo>
                  <a:lnTo>
                    <a:pt x="3397" y="4047"/>
                  </a:lnTo>
                  <a:lnTo>
                    <a:pt x="3388" y="4047"/>
                  </a:lnTo>
                  <a:lnTo>
                    <a:pt x="3375" y="4047"/>
                  </a:lnTo>
                  <a:lnTo>
                    <a:pt x="3366" y="4044"/>
                  </a:lnTo>
                  <a:lnTo>
                    <a:pt x="3350" y="4031"/>
                  </a:lnTo>
                  <a:lnTo>
                    <a:pt x="3332" y="4010"/>
                  </a:lnTo>
                  <a:lnTo>
                    <a:pt x="3313" y="3991"/>
                  </a:lnTo>
                  <a:lnTo>
                    <a:pt x="3297" y="3982"/>
                  </a:lnTo>
                  <a:lnTo>
                    <a:pt x="3288" y="3985"/>
                  </a:lnTo>
                  <a:lnTo>
                    <a:pt x="3282" y="3988"/>
                  </a:lnTo>
                  <a:lnTo>
                    <a:pt x="3272" y="3994"/>
                  </a:lnTo>
                  <a:lnTo>
                    <a:pt x="3266" y="4000"/>
                  </a:lnTo>
                  <a:lnTo>
                    <a:pt x="3260" y="4006"/>
                  </a:lnTo>
                  <a:lnTo>
                    <a:pt x="3257" y="4013"/>
                  </a:lnTo>
                  <a:lnTo>
                    <a:pt x="3263" y="4028"/>
                  </a:lnTo>
                  <a:lnTo>
                    <a:pt x="3275" y="4047"/>
                  </a:lnTo>
                  <a:lnTo>
                    <a:pt x="3291" y="4063"/>
                  </a:lnTo>
                  <a:lnTo>
                    <a:pt x="3297" y="4078"/>
                  </a:lnTo>
                  <a:lnTo>
                    <a:pt x="3297" y="4100"/>
                  </a:lnTo>
                  <a:lnTo>
                    <a:pt x="3291" y="4125"/>
                  </a:lnTo>
                  <a:lnTo>
                    <a:pt x="3282" y="4153"/>
                  </a:lnTo>
                  <a:lnTo>
                    <a:pt x="3272" y="4172"/>
                  </a:lnTo>
                  <a:lnTo>
                    <a:pt x="3266" y="4178"/>
                  </a:lnTo>
                  <a:lnTo>
                    <a:pt x="3260" y="4188"/>
                  </a:lnTo>
                  <a:lnTo>
                    <a:pt x="3250" y="4197"/>
                  </a:lnTo>
                  <a:lnTo>
                    <a:pt x="3244" y="4203"/>
                  </a:lnTo>
                  <a:lnTo>
                    <a:pt x="3235" y="4209"/>
                  </a:lnTo>
                  <a:lnTo>
                    <a:pt x="3229" y="4213"/>
                  </a:lnTo>
                  <a:lnTo>
                    <a:pt x="3204" y="4213"/>
                  </a:lnTo>
                  <a:lnTo>
                    <a:pt x="3172" y="4206"/>
                  </a:lnTo>
                  <a:lnTo>
                    <a:pt x="3144" y="4197"/>
                  </a:lnTo>
                  <a:lnTo>
                    <a:pt x="3129" y="4178"/>
                  </a:lnTo>
                  <a:lnTo>
                    <a:pt x="3129" y="4166"/>
                  </a:lnTo>
                  <a:lnTo>
                    <a:pt x="3135" y="4150"/>
                  </a:lnTo>
                  <a:lnTo>
                    <a:pt x="3147" y="4135"/>
                  </a:lnTo>
                  <a:lnTo>
                    <a:pt x="3157" y="4119"/>
                  </a:lnTo>
                  <a:lnTo>
                    <a:pt x="3160" y="4106"/>
                  </a:lnTo>
                  <a:lnTo>
                    <a:pt x="3154" y="4085"/>
                  </a:lnTo>
                  <a:lnTo>
                    <a:pt x="3141" y="4063"/>
                  </a:lnTo>
                  <a:lnTo>
                    <a:pt x="3129" y="4047"/>
                  </a:lnTo>
                  <a:lnTo>
                    <a:pt x="3110" y="4041"/>
                  </a:lnTo>
                  <a:lnTo>
                    <a:pt x="3088" y="4038"/>
                  </a:lnTo>
                  <a:lnTo>
                    <a:pt x="3069" y="4038"/>
                  </a:lnTo>
                  <a:lnTo>
                    <a:pt x="3063" y="4041"/>
                  </a:lnTo>
                  <a:lnTo>
                    <a:pt x="3057" y="4044"/>
                  </a:lnTo>
                  <a:lnTo>
                    <a:pt x="3051" y="4050"/>
                  </a:lnTo>
                  <a:lnTo>
                    <a:pt x="3044" y="4056"/>
                  </a:lnTo>
                  <a:lnTo>
                    <a:pt x="3032" y="4075"/>
                  </a:lnTo>
                  <a:lnTo>
                    <a:pt x="3023" y="4103"/>
                  </a:lnTo>
                  <a:lnTo>
                    <a:pt x="3013" y="4135"/>
                  </a:lnTo>
                  <a:lnTo>
                    <a:pt x="2998" y="4156"/>
                  </a:lnTo>
                  <a:lnTo>
                    <a:pt x="2982" y="4169"/>
                  </a:lnTo>
                  <a:lnTo>
                    <a:pt x="2966" y="4166"/>
                  </a:lnTo>
                  <a:lnTo>
                    <a:pt x="2944" y="4150"/>
                  </a:lnTo>
                  <a:lnTo>
                    <a:pt x="2926" y="4135"/>
                  </a:lnTo>
                  <a:lnTo>
                    <a:pt x="2910" y="4125"/>
                  </a:lnTo>
                  <a:lnTo>
                    <a:pt x="2894" y="4122"/>
                  </a:lnTo>
                  <a:lnTo>
                    <a:pt x="2873" y="4122"/>
                  </a:lnTo>
                  <a:lnTo>
                    <a:pt x="2857" y="4122"/>
                  </a:lnTo>
                  <a:lnTo>
                    <a:pt x="2829" y="4128"/>
                  </a:lnTo>
                  <a:lnTo>
                    <a:pt x="2795" y="4141"/>
                  </a:lnTo>
                  <a:lnTo>
                    <a:pt x="2763" y="4156"/>
                  </a:lnTo>
                  <a:lnTo>
                    <a:pt x="2745" y="4175"/>
                  </a:lnTo>
                  <a:lnTo>
                    <a:pt x="2738" y="4194"/>
                  </a:lnTo>
                  <a:lnTo>
                    <a:pt x="2735" y="4216"/>
                  </a:lnTo>
                  <a:lnTo>
                    <a:pt x="2738" y="4238"/>
                  </a:lnTo>
                  <a:lnTo>
                    <a:pt x="2745" y="4253"/>
                  </a:lnTo>
                  <a:lnTo>
                    <a:pt x="2757" y="4259"/>
                  </a:lnTo>
                  <a:lnTo>
                    <a:pt x="2776" y="4266"/>
                  </a:lnTo>
                  <a:lnTo>
                    <a:pt x="2798" y="4272"/>
                  </a:lnTo>
                  <a:lnTo>
                    <a:pt x="2810" y="4278"/>
                  </a:lnTo>
                  <a:lnTo>
                    <a:pt x="2816" y="4300"/>
                  </a:lnTo>
                  <a:lnTo>
                    <a:pt x="2820" y="4328"/>
                  </a:lnTo>
                  <a:lnTo>
                    <a:pt x="2816" y="4356"/>
                  </a:lnTo>
                  <a:lnTo>
                    <a:pt x="2810" y="4378"/>
                  </a:lnTo>
                  <a:lnTo>
                    <a:pt x="2798" y="4397"/>
                  </a:lnTo>
                  <a:lnTo>
                    <a:pt x="2779" y="4416"/>
                  </a:lnTo>
                  <a:lnTo>
                    <a:pt x="2763" y="4434"/>
                  </a:lnTo>
                  <a:lnTo>
                    <a:pt x="2760" y="4459"/>
                  </a:lnTo>
                  <a:lnTo>
                    <a:pt x="2760" y="4490"/>
                  </a:lnTo>
                  <a:lnTo>
                    <a:pt x="2763" y="4519"/>
                  </a:lnTo>
                  <a:lnTo>
                    <a:pt x="2776" y="4537"/>
                  </a:lnTo>
                  <a:lnTo>
                    <a:pt x="2791" y="4562"/>
                  </a:lnTo>
                  <a:lnTo>
                    <a:pt x="2801" y="4581"/>
                  </a:lnTo>
                  <a:lnTo>
                    <a:pt x="2807" y="4606"/>
                  </a:lnTo>
                  <a:lnTo>
                    <a:pt x="2807" y="4634"/>
                  </a:lnTo>
                  <a:lnTo>
                    <a:pt x="2801" y="4659"/>
                  </a:lnTo>
                  <a:lnTo>
                    <a:pt x="2798" y="4668"/>
                  </a:lnTo>
                  <a:lnTo>
                    <a:pt x="2788" y="4675"/>
                  </a:lnTo>
                  <a:lnTo>
                    <a:pt x="2779" y="4684"/>
                  </a:lnTo>
                  <a:lnTo>
                    <a:pt x="2766" y="4690"/>
                  </a:lnTo>
                  <a:lnTo>
                    <a:pt x="2757" y="4693"/>
                  </a:lnTo>
                  <a:lnTo>
                    <a:pt x="2741" y="4693"/>
                  </a:lnTo>
                  <a:lnTo>
                    <a:pt x="2720" y="4687"/>
                  </a:lnTo>
                  <a:lnTo>
                    <a:pt x="2698" y="4681"/>
                  </a:lnTo>
                  <a:lnTo>
                    <a:pt x="2679" y="4678"/>
                  </a:lnTo>
                  <a:lnTo>
                    <a:pt x="2663" y="4681"/>
                  </a:lnTo>
                  <a:lnTo>
                    <a:pt x="2654" y="4697"/>
                  </a:lnTo>
                  <a:lnTo>
                    <a:pt x="2648" y="4718"/>
                  </a:lnTo>
                  <a:lnTo>
                    <a:pt x="2645" y="4743"/>
                  </a:lnTo>
                  <a:lnTo>
                    <a:pt x="2645" y="4772"/>
                  </a:lnTo>
                  <a:lnTo>
                    <a:pt x="2645" y="4790"/>
                  </a:lnTo>
                  <a:lnTo>
                    <a:pt x="2651" y="4818"/>
                  </a:lnTo>
                  <a:lnTo>
                    <a:pt x="2663" y="4853"/>
                  </a:lnTo>
                  <a:lnTo>
                    <a:pt x="2679" y="4884"/>
                  </a:lnTo>
                  <a:lnTo>
                    <a:pt x="2698" y="4909"/>
                  </a:lnTo>
                  <a:lnTo>
                    <a:pt x="2723" y="4921"/>
                  </a:lnTo>
                  <a:lnTo>
                    <a:pt x="2754" y="4934"/>
                  </a:lnTo>
                  <a:lnTo>
                    <a:pt x="2782" y="4940"/>
                  </a:lnTo>
                  <a:lnTo>
                    <a:pt x="2804" y="4940"/>
                  </a:lnTo>
                  <a:lnTo>
                    <a:pt x="2826" y="4937"/>
                  </a:lnTo>
                  <a:lnTo>
                    <a:pt x="2854" y="4937"/>
                  </a:lnTo>
                  <a:lnTo>
                    <a:pt x="2876" y="4934"/>
                  </a:lnTo>
                  <a:lnTo>
                    <a:pt x="2894" y="4940"/>
                  </a:lnTo>
                  <a:lnTo>
                    <a:pt x="2904" y="4956"/>
                  </a:lnTo>
                  <a:lnTo>
                    <a:pt x="2913" y="4974"/>
                  </a:lnTo>
                  <a:lnTo>
                    <a:pt x="2919" y="4996"/>
                  </a:lnTo>
                  <a:lnTo>
                    <a:pt x="2929" y="5012"/>
                  </a:lnTo>
                  <a:lnTo>
                    <a:pt x="2951" y="5031"/>
                  </a:lnTo>
                  <a:lnTo>
                    <a:pt x="2979" y="5043"/>
                  </a:lnTo>
                  <a:lnTo>
                    <a:pt x="3010" y="5059"/>
                  </a:lnTo>
                  <a:lnTo>
                    <a:pt x="3026" y="5078"/>
                  </a:lnTo>
                  <a:lnTo>
                    <a:pt x="3026" y="5096"/>
                  </a:lnTo>
                  <a:lnTo>
                    <a:pt x="3019" y="5118"/>
                  </a:lnTo>
                  <a:lnTo>
                    <a:pt x="3013" y="5140"/>
                  </a:lnTo>
                  <a:lnTo>
                    <a:pt x="3013" y="5159"/>
                  </a:lnTo>
                  <a:lnTo>
                    <a:pt x="3029" y="5177"/>
                  </a:lnTo>
                  <a:lnTo>
                    <a:pt x="3054" y="5193"/>
                  </a:lnTo>
                  <a:lnTo>
                    <a:pt x="3072" y="5209"/>
                  </a:lnTo>
                  <a:lnTo>
                    <a:pt x="3085" y="5237"/>
                  </a:lnTo>
                  <a:lnTo>
                    <a:pt x="3097" y="5268"/>
                  </a:lnTo>
                  <a:lnTo>
                    <a:pt x="3107" y="5305"/>
                  </a:lnTo>
                  <a:lnTo>
                    <a:pt x="3113" y="5334"/>
                  </a:lnTo>
                  <a:lnTo>
                    <a:pt x="3107" y="5352"/>
                  </a:lnTo>
                  <a:lnTo>
                    <a:pt x="3097" y="5377"/>
                  </a:lnTo>
                  <a:lnTo>
                    <a:pt x="3091" y="5399"/>
                  </a:lnTo>
                  <a:lnTo>
                    <a:pt x="3088" y="5421"/>
                  </a:lnTo>
                  <a:lnTo>
                    <a:pt x="3101" y="5434"/>
                  </a:lnTo>
                  <a:lnTo>
                    <a:pt x="3122" y="5449"/>
                  </a:lnTo>
                  <a:lnTo>
                    <a:pt x="3141" y="5462"/>
                  </a:lnTo>
                  <a:lnTo>
                    <a:pt x="3154" y="5477"/>
                  </a:lnTo>
                  <a:lnTo>
                    <a:pt x="3160" y="5499"/>
                  </a:lnTo>
                  <a:lnTo>
                    <a:pt x="3160" y="5524"/>
                  </a:lnTo>
                  <a:lnTo>
                    <a:pt x="3157" y="5552"/>
                  </a:lnTo>
                  <a:lnTo>
                    <a:pt x="3147" y="5568"/>
                  </a:lnTo>
                  <a:lnTo>
                    <a:pt x="3135" y="5574"/>
                  </a:lnTo>
                  <a:lnTo>
                    <a:pt x="3113" y="5571"/>
                  </a:lnTo>
                  <a:lnTo>
                    <a:pt x="3091" y="5568"/>
                  </a:lnTo>
                  <a:lnTo>
                    <a:pt x="3069" y="5565"/>
                  </a:lnTo>
                  <a:lnTo>
                    <a:pt x="3054" y="5568"/>
                  </a:lnTo>
                  <a:lnTo>
                    <a:pt x="3044" y="5583"/>
                  </a:lnTo>
                  <a:lnTo>
                    <a:pt x="3041" y="5605"/>
                  </a:lnTo>
                  <a:lnTo>
                    <a:pt x="3038" y="5624"/>
                  </a:lnTo>
                  <a:lnTo>
                    <a:pt x="3035" y="5646"/>
                  </a:lnTo>
                  <a:lnTo>
                    <a:pt x="3032" y="5671"/>
                  </a:lnTo>
                  <a:lnTo>
                    <a:pt x="3029" y="5693"/>
                  </a:lnTo>
                  <a:lnTo>
                    <a:pt x="3029" y="5715"/>
                  </a:lnTo>
                  <a:lnTo>
                    <a:pt x="3032" y="5743"/>
                  </a:lnTo>
                  <a:lnTo>
                    <a:pt x="3029" y="5761"/>
                  </a:lnTo>
                  <a:lnTo>
                    <a:pt x="3026" y="5768"/>
                  </a:lnTo>
                  <a:lnTo>
                    <a:pt x="3023" y="5774"/>
                  </a:lnTo>
                  <a:lnTo>
                    <a:pt x="3016" y="5780"/>
                  </a:lnTo>
                  <a:lnTo>
                    <a:pt x="3013" y="5786"/>
                  </a:lnTo>
                  <a:lnTo>
                    <a:pt x="3010" y="5808"/>
                  </a:lnTo>
                  <a:lnTo>
                    <a:pt x="3007" y="5833"/>
                  </a:lnTo>
                  <a:lnTo>
                    <a:pt x="3004" y="5858"/>
                  </a:lnTo>
                  <a:lnTo>
                    <a:pt x="2994" y="5880"/>
                  </a:lnTo>
                  <a:lnTo>
                    <a:pt x="2988" y="5886"/>
                  </a:lnTo>
                  <a:lnTo>
                    <a:pt x="2976" y="5893"/>
                  </a:lnTo>
                  <a:lnTo>
                    <a:pt x="2966" y="5902"/>
                  </a:lnTo>
                  <a:lnTo>
                    <a:pt x="2954" y="5908"/>
                  </a:lnTo>
                  <a:lnTo>
                    <a:pt x="2944" y="5914"/>
                  </a:lnTo>
                  <a:lnTo>
                    <a:pt x="2932" y="5936"/>
                  </a:lnTo>
                  <a:lnTo>
                    <a:pt x="2919" y="5961"/>
                  </a:lnTo>
                  <a:lnTo>
                    <a:pt x="2910" y="5986"/>
                  </a:lnTo>
                  <a:lnTo>
                    <a:pt x="2901" y="6008"/>
                  </a:lnTo>
                  <a:lnTo>
                    <a:pt x="2891" y="6033"/>
                  </a:lnTo>
                  <a:lnTo>
                    <a:pt x="2876" y="6049"/>
                  </a:lnTo>
                  <a:lnTo>
                    <a:pt x="2863" y="6052"/>
                  </a:lnTo>
                  <a:lnTo>
                    <a:pt x="2845" y="6052"/>
                  </a:lnTo>
                  <a:lnTo>
                    <a:pt x="2826" y="6049"/>
                  </a:lnTo>
                  <a:lnTo>
                    <a:pt x="2810" y="6049"/>
                  </a:lnTo>
                  <a:lnTo>
                    <a:pt x="2791" y="6064"/>
                  </a:lnTo>
                  <a:lnTo>
                    <a:pt x="2766" y="6083"/>
                  </a:lnTo>
                  <a:lnTo>
                    <a:pt x="2748" y="6108"/>
                  </a:lnTo>
                  <a:lnTo>
                    <a:pt x="2735" y="6130"/>
                  </a:lnTo>
                  <a:lnTo>
                    <a:pt x="2738" y="6145"/>
                  </a:lnTo>
                  <a:lnTo>
                    <a:pt x="2745" y="6170"/>
                  </a:lnTo>
                  <a:lnTo>
                    <a:pt x="2751" y="6192"/>
                  </a:lnTo>
                  <a:lnTo>
                    <a:pt x="2757" y="6214"/>
                  </a:lnTo>
                  <a:lnTo>
                    <a:pt x="2751" y="6230"/>
                  </a:lnTo>
                  <a:lnTo>
                    <a:pt x="2738" y="6239"/>
                  </a:lnTo>
                  <a:lnTo>
                    <a:pt x="2713" y="6239"/>
                  </a:lnTo>
                  <a:lnTo>
                    <a:pt x="2692" y="6239"/>
                  </a:lnTo>
                  <a:lnTo>
                    <a:pt x="2673" y="6242"/>
                  </a:lnTo>
                  <a:lnTo>
                    <a:pt x="2648" y="6255"/>
                  </a:lnTo>
                  <a:lnTo>
                    <a:pt x="2623" y="6273"/>
                  </a:lnTo>
                  <a:lnTo>
                    <a:pt x="2607" y="6292"/>
                  </a:lnTo>
                  <a:lnTo>
                    <a:pt x="2601" y="6311"/>
                  </a:lnTo>
                  <a:lnTo>
                    <a:pt x="2598" y="6333"/>
                  </a:lnTo>
                  <a:lnTo>
                    <a:pt x="2598" y="6358"/>
                  </a:lnTo>
                  <a:lnTo>
                    <a:pt x="2592" y="6377"/>
                  </a:lnTo>
                  <a:lnTo>
                    <a:pt x="2579" y="6386"/>
                  </a:lnTo>
                  <a:lnTo>
                    <a:pt x="2563" y="6392"/>
                  </a:lnTo>
                  <a:lnTo>
                    <a:pt x="2545" y="6402"/>
                  </a:lnTo>
                  <a:lnTo>
                    <a:pt x="2535" y="6411"/>
                  </a:lnTo>
                  <a:lnTo>
                    <a:pt x="2535" y="6430"/>
                  </a:lnTo>
                  <a:lnTo>
                    <a:pt x="2542" y="6451"/>
                  </a:lnTo>
                  <a:lnTo>
                    <a:pt x="2548" y="6473"/>
                  </a:lnTo>
                  <a:lnTo>
                    <a:pt x="2551" y="6492"/>
                  </a:lnTo>
                  <a:lnTo>
                    <a:pt x="2548" y="6498"/>
                  </a:lnTo>
                  <a:lnTo>
                    <a:pt x="2542" y="6505"/>
                  </a:lnTo>
                  <a:lnTo>
                    <a:pt x="2535" y="6511"/>
                  </a:lnTo>
                  <a:lnTo>
                    <a:pt x="2529" y="6517"/>
                  </a:lnTo>
                  <a:lnTo>
                    <a:pt x="2526" y="6520"/>
                  </a:lnTo>
                  <a:lnTo>
                    <a:pt x="2517" y="6551"/>
                  </a:lnTo>
                  <a:lnTo>
                    <a:pt x="2510" y="6592"/>
                  </a:lnTo>
                  <a:lnTo>
                    <a:pt x="2507" y="6623"/>
                  </a:lnTo>
                  <a:lnTo>
                    <a:pt x="2517" y="6651"/>
                  </a:lnTo>
                  <a:lnTo>
                    <a:pt x="2526" y="6683"/>
                  </a:lnTo>
                  <a:lnTo>
                    <a:pt x="2517" y="6683"/>
                  </a:lnTo>
                  <a:lnTo>
                    <a:pt x="2504" y="6683"/>
                  </a:lnTo>
                  <a:lnTo>
                    <a:pt x="2495" y="6686"/>
                  </a:lnTo>
                  <a:lnTo>
                    <a:pt x="2476" y="6695"/>
                  </a:lnTo>
                  <a:lnTo>
                    <a:pt x="2454" y="6714"/>
                  </a:lnTo>
                  <a:lnTo>
                    <a:pt x="2435" y="6733"/>
                  </a:lnTo>
                  <a:lnTo>
                    <a:pt x="2429" y="6748"/>
                  </a:lnTo>
                  <a:lnTo>
                    <a:pt x="2420" y="6767"/>
                  </a:lnTo>
                  <a:lnTo>
                    <a:pt x="2410" y="6786"/>
                  </a:lnTo>
                  <a:lnTo>
                    <a:pt x="2401" y="6795"/>
                  </a:lnTo>
                  <a:lnTo>
                    <a:pt x="2385" y="6792"/>
                  </a:lnTo>
                  <a:lnTo>
                    <a:pt x="2367" y="6782"/>
                  </a:lnTo>
                  <a:lnTo>
                    <a:pt x="2348" y="6770"/>
                  </a:lnTo>
                  <a:lnTo>
                    <a:pt x="2332" y="6767"/>
                  </a:lnTo>
                  <a:lnTo>
                    <a:pt x="2326" y="6770"/>
                  </a:lnTo>
                  <a:lnTo>
                    <a:pt x="2320" y="6776"/>
                  </a:lnTo>
                  <a:lnTo>
                    <a:pt x="2314" y="6782"/>
                  </a:lnTo>
                  <a:lnTo>
                    <a:pt x="2307" y="6789"/>
                  </a:lnTo>
                  <a:lnTo>
                    <a:pt x="2301" y="6795"/>
                  </a:lnTo>
                  <a:lnTo>
                    <a:pt x="2295" y="6801"/>
                  </a:lnTo>
                  <a:lnTo>
                    <a:pt x="2289" y="6801"/>
                  </a:lnTo>
                  <a:lnTo>
                    <a:pt x="2276" y="6795"/>
                  </a:lnTo>
                  <a:lnTo>
                    <a:pt x="2267" y="6779"/>
                  </a:lnTo>
                  <a:lnTo>
                    <a:pt x="2257" y="6761"/>
                  </a:lnTo>
                  <a:lnTo>
                    <a:pt x="2251" y="6742"/>
                  </a:lnTo>
                  <a:lnTo>
                    <a:pt x="2239" y="6729"/>
                  </a:lnTo>
                  <a:lnTo>
                    <a:pt x="2223" y="6726"/>
                  </a:lnTo>
                  <a:lnTo>
                    <a:pt x="2201" y="6726"/>
                  </a:lnTo>
                  <a:lnTo>
                    <a:pt x="2183" y="6729"/>
                  </a:lnTo>
                  <a:lnTo>
                    <a:pt x="2179" y="6736"/>
                  </a:lnTo>
                  <a:lnTo>
                    <a:pt x="2179" y="6742"/>
                  </a:lnTo>
                  <a:lnTo>
                    <a:pt x="2176" y="6748"/>
                  </a:lnTo>
                  <a:lnTo>
                    <a:pt x="2176" y="6754"/>
                  </a:lnTo>
                  <a:lnTo>
                    <a:pt x="2173" y="6757"/>
                  </a:lnTo>
                  <a:lnTo>
                    <a:pt x="2158" y="6773"/>
                  </a:lnTo>
                  <a:lnTo>
                    <a:pt x="2139" y="6792"/>
                  </a:lnTo>
                  <a:lnTo>
                    <a:pt x="2117" y="6804"/>
                  </a:lnTo>
                  <a:lnTo>
                    <a:pt x="2095" y="6807"/>
                  </a:lnTo>
                  <a:lnTo>
                    <a:pt x="2089" y="6804"/>
                  </a:lnTo>
                  <a:lnTo>
                    <a:pt x="2079" y="6798"/>
                  </a:lnTo>
                  <a:lnTo>
                    <a:pt x="2073" y="6792"/>
                  </a:lnTo>
                  <a:lnTo>
                    <a:pt x="2067" y="6782"/>
                  </a:lnTo>
                  <a:lnTo>
                    <a:pt x="2058" y="6773"/>
                  </a:lnTo>
                  <a:lnTo>
                    <a:pt x="2054" y="6767"/>
                  </a:lnTo>
                  <a:lnTo>
                    <a:pt x="2033" y="6742"/>
                  </a:lnTo>
                  <a:lnTo>
                    <a:pt x="2011" y="6711"/>
                  </a:lnTo>
                  <a:lnTo>
                    <a:pt x="1986" y="6679"/>
                  </a:lnTo>
                  <a:lnTo>
                    <a:pt x="1970" y="6651"/>
                  </a:lnTo>
                  <a:lnTo>
                    <a:pt x="1958" y="6629"/>
                  </a:lnTo>
                  <a:lnTo>
                    <a:pt x="1945" y="6601"/>
                  </a:lnTo>
                  <a:lnTo>
                    <a:pt x="1933" y="6576"/>
                  </a:lnTo>
                  <a:lnTo>
                    <a:pt x="1917" y="6561"/>
                  </a:lnTo>
                  <a:lnTo>
                    <a:pt x="1905" y="6555"/>
                  </a:lnTo>
                  <a:lnTo>
                    <a:pt x="1883" y="6558"/>
                  </a:lnTo>
                  <a:lnTo>
                    <a:pt x="1864" y="6558"/>
                  </a:lnTo>
                  <a:lnTo>
                    <a:pt x="1848" y="6558"/>
                  </a:lnTo>
                  <a:lnTo>
                    <a:pt x="1827" y="6548"/>
                  </a:lnTo>
                  <a:lnTo>
                    <a:pt x="1802" y="6539"/>
                  </a:lnTo>
                  <a:lnTo>
                    <a:pt x="1780" y="6523"/>
                  </a:lnTo>
                  <a:lnTo>
                    <a:pt x="1767" y="6505"/>
                  </a:lnTo>
                  <a:lnTo>
                    <a:pt x="1773" y="6489"/>
                  </a:lnTo>
                  <a:lnTo>
                    <a:pt x="1789" y="6470"/>
                  </a:lnTo>
                  <a:lnTo>
                    <a:pt x="1805" y="6455"/>
                  </a:lnTo>
                  <a:lnTo>
                    <a:pt x="1814" y="6436"/>
                  </a:lnTo>
                  <a:lnTo>
                    <a:pt x="1811" y="6420"/>
                  </a:lnTo>
                  <a:lnTo>
                    <a:pt x="1802" y="6398"/>
                  </a:lnTo>
                  <a:lnTo>
                    <a:pt x="1792" y="6380"/>
                  </a:lnTo>
                  <a:lnTo>
                    <a:pt x="1780" y="6364"/>
                  </a:lnTo>
                  <a:lnTo>
                    <a:pt x="1761" y="6355"/>
                  </a:lnTo>
                  <a:lnTo>
                    <a:pt x="1739" y="6348"/>
                  </a:lnTo>
                  <a:lnTo>
                    <a:pt x="1717" y="6345"/>
                  </a:lnTo>
                  <a:lnTo>
                    <a:pt x="1699" y="6352"/>
                  </a:lnTo>
                  <a:lnTo>
                    <a:pt x="1677" y="6361"/>
                  </a:lnTo>
                  <a:lnTo>
                    <a:pt x="1661" y="6370"/>
                  </a:lnTo>
                  <a:lnTo>
                    <a:pt x="1636" y="6380"/>
                  </a:lnTo>
                  <a:lnTo>
                    <a:pt x="1608" y="6392"/>
                  </a:lnTo>
                  <a:lnTo>
                    <a:pt x="1580" y="6402"/>
                  </a:lnTo>
                  <a:lnTo>
                    <a:pt x="1558" y="6405"/>
                  </a:lnTo>
                  <a:lnTo>
                    <a:pt x="1533" y="6395"/>
                  </a:lnTo>
                  <a:lnTo>
                    <a:pt x="1508" y="6383"/>
                  </a:lnTo>
                  <a:lnTo>
                    <a:pt x="1486" y="6370"/>
                  </a:lnTo>
                  <a:lnTo>
                    <a:pt x="1458" y="6358"/>
                  </a:lnTo>
                  <a:lnTo>
                    <a:pt x="1427" y="6342"/>
                  </a:lnTo>
                  <a:lnTo>
                    <a:pt x="1399" y="6330"/>
                  </a:lnTo>
                  <a:lnTo>
                    <a:pt x="1377" y="6327"/>
                  </a:lnTo>
                  <a:lnTo>
                    <a:pt x="1352" y="6323"/>
                  </a:lnTo>
                  <a:lnTo>
                    <a:pt x="1327" y="6317"/>
                  </a:lnTo>
                  <a:lnTo>
                    <a:pt x="1308" y="6311"/>
                  </a:lnTo>
                  <a:lnTo>
                    <a:pt x="1299" y="6305"/>
                  </a:lnTo>
                  <a:lnTo>
                    <a:pt x="1293" y="6295"/>
                  </a:lnTo>
                  <a:lnTo>
                    <a:pt x="1286" y="6286"/>
                  </a:lnTo>
                  <a:lnTo>
                    <a:pt x="1280" y="6280"/>
                  </a:lnTo>
                  <a:lnTo>
                    <a:pt x="1271" y="6273"/>
                  </a:lnTo>
                  <a:lnTo>
                    <a:pt x="1252" y="6270"/>
                  </a:lnTo>
                  <a:lnTo>
                    <a:pt x="1230" y="6273"/>
                  </a:lnTo>
                  <a:lnTo>
                    <a:pt x="1211" y="6273"/>
                  </a:lnTo>
                  <a:lnTo>
                    <a:pt x="1186" y="6267"/>
                  </a:lnTo>
                  <a:lnTo>
                    <a:pt x="1158" y="6255"/>
                  </a:lnTo>
                  <a:lnTo>
                    <a:pt x="1136" y="6239"/>
                  </a:lnTo>
                  <a:lnTo>
                    <a:pt x="1124" y="6220"/>
                  </a:lnTo>
                  <a:lnTo>
                    <a:pt x="1118" y="6195"/>
                  </a:lnTo>
                  <a:lnTo>
                    <a:pt x="1108" y="6174"/>
                  </a:lnTo>
                  <a:lnTo>
                    <a:pt x="1096" y="6155"/>
                  </a:lnTo>
                  <a:lnTo>
                    <a:pt x="1077" y="6149"/>
                  </a:lnTo>
                  <a:lnTo>
                    <a:pt x="1055" y="6149"/>
                  </a:lnTo>
                  <a:lnTo>
                    <a:pt x="1033" y="6149"/>
                  </a:lnTo>
                  <a:lnTo>
                    <a:pt x="1015" y="6149"/>
                  </a:lnTo>
                  <a:lnTo>
                    <a:pt x="990" y="6149"/>
                  </a:lnTo>
                  <a:lnTo>
                    <a:pt x="958" y="6149"/>
                  </a:lnTo>
                  <a:lnTo>
                    <a:pt x="930" y="6142"/>
                  </a:lnTo>
                  <a:lnTo>
                    <a:pt x="912" y="6130"/>
                  </a:lnTo>
                  <a:lnTo>
                    <a:pt x="890" y="6111"/>
                  </a:lnTo>
                  <a:lnTo>
                    <a:pt x="877" y="6095"/>
                  </a:lnTo>
                  <a:lnTo>
                    <a:pt x="874" y="6071"/>
                  </a:lnTo>
                  <a:lnTo>
                    <a:pt x="874" y="6042"/>
                  </a:lnTo>
                  <a:lnTo>
                    <a:pt x="877" y="6017"/>
                  </a:lnTo>
                  <a:lnTo>
                    <a:pt x="880" y="6011"/>
                  </a:lnTo>
                  <a:lnTo>
                    <a:pt x="887" y="6002"/>
                  </a:lnTo>
                  <a:lnTo>
                    <a:pt x="890" y="5996"/>
                  </a:lnTo>
                  <a:lnTo>
                    <a:pt x="893" y="5986"/>
                  </a:lnTo>
                  <a:lnTo>
                    <a:pt x="896" y="5980"/>
                  </a:lnTo>
                  <a:lnTo>
                    <a:pt x="890" y="5964"/>
                  </a:lnTo>
                  <a:lnTo>
                    <a:pt x="880" y="5942"/>
                  </a:lnTo>
                  <a:lnTo>
                    <a:pt x="868" y="5927"/>
                  </a:lnTo>
                  <a:lnTo>
                    <a:pt x="855" y="5918"/>
                  </a:lnTo>
                  <a:lnTo>
                    <a:pt x="837" y="5918"/>
                  </a:lnTo>
                  <a:lnTo>
                    <a:pt x="812" y="5924"/>
                  </a:lnTo>
                  <a:lnTo>
                    <a:pt x="790" y="5933"/>
                  </a:lnTo>
                  <a:lnTo>
                    <a:pt x="774" y="5942"/>
                  </a:lnTo>
                  <a:lnTo>
                    <a:pt x="765" y="5961"/>
                  </a:lnTo>
                  <a:lnTo>
                    <a:pt x="762" y="5986"/>
                  </a:lnTo>
                  <a:lnTo>
                    <a:pt x="759" y="6011"/>
                  </a:lnTo>
                  <a:lnTo>
                    <a:pt x="755" y="6033"/>
                  </a:lnTo>
                  <a:lnTo>
                    <a:pt x="755" y="6055"/>
                  </a:lnTo>
                  <a:lnTo>
                    <a:pt x="759" y="6077"/>
                  </a:lnTo>
                  <a:lnTo>
                    <a:pt x="755" y="6095"/>
                  </a:lnTo>
                  <a:lnTo>
                    <a:pt x="743" y="6114"/>
                  </a:lnTo>
                  <a:lnTo>
                    <a:pt x="724" y="6130"/>
                  </a:lnTo>
                  <a:lnTo>
                    <a:pt x="705" y="6139"/>
                  </a:lnTo>
                  <a:lnTo>
                    <a:pt x="687" y="6142"/>
                  </a:lnTo>
                  <a:lnTo>
                    <a:pt x="665" y="6142"/>
                  </a:lnTo>
                  <a:lnTo>
                    <a:pt x="649" y="6139"/>
                  </a:lnTo>
                  <a:lnTo>
                    <a:pt x="627" y="6130"/>
                  </a:lnTo>
                  <a:lnTo>
                    <a:pt x="602" y="6114"/>
                  </a:lnTo>
                  <a:lnTo>
                    <a:pt x="587" y="6099"/>
                  </a:lnTo>
                  <a:lnTo>
                    <a:pt x="574" y="6083"/>
                  </a:lnTo>
                  <a:lnTo>
                    <a:pt x="565" y="6061"/>
                  </a:lnTo>
                  <a:lnTo>
                    <a:pt x="559" y="6039"/>
                  </a:lnTo>
                  <a:lnTo>
                    <a:pt x="559" y="6021"/>
                  </a:lnTo>
                  <a:lnTo>
                    <a:pt x="562" y="5996"/>
                  </a:lnTo>
                  <a:lnTo>
                    <a:pt x="571" y="5971"/>
                  </a:lnTo>
                  <a:lnTo>
                    <a:pt x="581" y="5955"/>
                  </a:lnTo>
                  <a:lnTo>
                    <a:pt x="596" y="5946"/>
                  </a:lnTo>
                  <a:lnTo>
                    <a:pt x="615" y="5942"/>
                  </a:lnTo>
                  <a:lnTo>
                    <a:pt x="634" y="5939"/>
                  </a:lnTo>
                  <a:lnTo>
                    <a:pt x="649" y="5930"/>
                  </a:lnTo>
                  <a:lnTo>
                    <a:pt x="652" y="5914"/>
                  </a:lnTo>
                  <a:lnTo>
                    <a:pt x="652" y="5889"/>
                  </a:lnTo>
                  <a:lnTo>
                    <a:pt x="649" y="5864"/>
                  </a:lnTo>
                  <a:lnTo>
                    <a:pt x="646" y="5843"/>
                  </a:lnTo>
                  <a:lnTo>
                    <a:pt x="649" y="5824"/>
                  </a:lnTo>
                  <a:lnTo>
                    <a:pt x="652" y="5814"/>
                  </a:lnTo>
                  <a:lnTo>
                    <a:pt x="659" y="5808"/>
                  </a:lnTo>
                  <a:lnTo>
                    <a:pt x="668" y="5799"/>
                  </a:lnTo>
                  <a:lnTo>
                    <a:pt x="674" y="5793"/>
                  </a:lnTo>
                  <a:lnTo>
                    <a:pt x="681" y="5786"/>
                  </a:lnTo>
                  <a:lnTo>
                    <a:pt x="693" y="5761"/>
                  </a:lnTo>
                  <a:lnTo>
                    <a:pt x="702" y="5730"/>
                  </a:lnTo>
                  <a:lnTo>
                    <a:pt x="712" y="5699"/>
                  </a:lnTo>
                  <a:lnTo>
                    <a:pt x="718" y="5668"/>
                  </a:lnTo>
                  <a:lnTo>
                    <a:pt x="715" y="5643"/>
                  </a:lnTo>
                  <a:lnTo>
                    <a:pt x="712" y="5636"/>
                  </a:lnTo>
                  <a:lnTo>
                    <a:pt x="705" y="5630"/>
                  </a:lnTo>
                  <a:lnTo>
                    <a:pt x="699" y="5624"/>
                  </a:lnTo>
                  <a:lnTo>
                    <a:pt x="693" y="5621"/>
                  </a:lnTo>
                  <a:lnTo>
                    <a:pt x="687" y="5618"/>
                  </a:lnTo>
                  <a:lnTo>
                    <a:pt x="662" y="5605"/>
                  </a:lnTo>
                  <a:lnTo>
                    <a:pt x="634" y="5596"/>
                  </a:lnTo>
                  <a:lnTo>
                    <a:pt x="606" y="5590"/>
                  </a:lnTo>
                  <a:lnTo>
                    <a:pt x="587" y="5587"/>
                  </a:lnTo>
                  <a:lnTo>
                    <a:pt x="562" y="5587"/>
                  </a:lnTo>
                  <a:lnTo>
                    <a:pt x="540" y="5587"/>
                  </a:lnTo>
                  <a:lnTo>
                    <a:pt x="521" y="5577"/>
                  </a:lnTo>
                  <a:lnTo>
                    <a:pt x="496" y="5562"/>
                  </a:lnTo>
                  <a:lnTo>
                    <a:pt x="474" y="5549"/>
                  </a:lnTo>
                  <a:lnTo>
                    <a:pt x="453" y="5540"/>
                  </a:lnTo>
                  <a:lnTo>
                    <a:pt x="446" y="5540"/>
                  </a:lnTo>
                  <a:lnTo>
                    <a:pt x="437" y="5537"/>
                  </a:lnTo>
                  <a:lnTo>
                    <a:pt x="428" y="5540"/>
                  </a:lnTo>
                  <a:lnTo>
                    <a:pt x="418" y="5540"/>
                  </a:lnTo>
                  <a:lnTo>
                    <a:pt x="409" y="5543"/>
                  </a:lnTo>
                  <a:lnTo>
                    <a:pt x="403" y="5555"/>
                  </a:lnTo>
                  <a:lnTo>
                    <a:pt x="396" y="5574"/>
                  </a:lnTo>
                  <a:lnTo>
                    <a:pt x="390" y="5593"/>
                  </a:lnTo>
                  <a:lnTo>
                    <a:pt x="381" y="5602"/>
                  </a:lnTo>
                  <a:lnTo>
                    <a:pt x="362" y="5608"/>
                  </a:lnTo>
                  <a:lnTo>
                    <a:pt x="337" y="5608"/>
                  </a:lnTo>
                  <a:lnTo>
                    <a:pt x="315" y="5605"/>
                  </a:lnTo>
                  <a:lnTo>
                    <a:pt x="293" y="5596"/>
                  </a:lnTo>
                  <a:lnTo>
                    <a:pt x="268" y="5583"/>
                  </a:lnTo>
                  <a:lnTo>
                    <a:pt x="253" y="5565"/>
                  </a:lnTo>
                  <a:lnTo>
                    <a:pt x="250" y="5552"/>
                  </a:lnTo>
                  <a:lnTo>
                    <a:pt x="253" y="5533"/>
                  </a:lnTo>
                  <a:lnTo>
                    <a:pt x="259" y="5512"/>
                  </a:lnTo>
                  <a:lnTo>
                    <a:pt x="262" y="5496"/>
                  </a:lnTo>
                  <a:lnTo>
                    <a:pt x="259" y="5480"/>
                  </a:lnTo>
                  <a:lnTo>
                    <a:pt x="243" y="5468"/>
                  </a:lnTo>
                  <a:lnTo>
                    <a:pt x="221" y="5462"/>
                  </a:lnTo>
                  <a:lnTo>
                    <a:pt x="196" y="5455"/>
                  </a:lnTo>
                  <a:lnTo>
                    <a:pt x="178" y="5455"/>
                  </a:lnTo>
                  <a:lnTo>
                    <a:pt x="156" y="5465"/>
                  </a:lnTo>
                  <a:lnTo>
                    <a:pt x="134" y="5483"/>
                  </a:lnTo>
                  <a:lnTo>
                    <a:pt x="112" y="5505"/>
                  </a:lnTo>
                  <a:lnTo>
                    <a:pt x="87" y="5521"/>
                  </a:lnTo>
                  <a:lnTo>
                    <a:pt x="68" y="5524"/>
                  </a:lnTo>
                  <a:lnTo>
                    <a:pt x="53" y="5515"/>
                  </a:lnTo>
                  <a:lnTo>
                    <a:pt x="40" y="5493"/>
                  </a:lnTo>
                  <a:lnTo>
                    <a:pt x="31" y="5471"/>
                  </a:lnTo>
                  <a:lnTo>
                    <a:pt x="28" y="5449"/>
                  </a:lnTo>
                  <a:lnTo>
                    <a:pt x="28" y="5443"/>
                  </a:lnTo>
                  <a:lnTo>
                    <a:pt x="34" y="5437"/>
                  </a:lnTo>
                  <a:lnTo>
                    <a:pt x="40" y="5430"/>
                  </a:lnTo>
                  <a:lnTo>
                    <a:pt x="47" y="5424"/>
                  </a:lnTo>
                  <a:lnTo>
                    <a:pt x="53" y="5415"/>
                  </a:lnTo>
                  <a:lnTo>
                    <a:pt x="56" y="5409"/>
                  </a:lnTo>
                  <a:lnTo>
                    <a:pt x="50" y="5393"/>
                  </a:lnTo>
                  <a:lnTo>
                    <a:pt x="34" y="5374"/>
                  </a:lnTo>
                  <a:lnTo>
                    <a:pt x="15" y="5355"/>
                  </a:lnTo>
                  <a:lnTo>
                    <a:pt x="3" y="5337"/>
                  </a:lnTo>
                  <a:lnTo>
                    <a:pt x="0" y="5321"/>
                  </a:lnTo>
                  <a:lnTo>
                    <a:pt x="12" y="5312"/>
                  </a:lnTo>
                  <a:lnTo>
                    <a:pt x="31" y="5305"/>
                  </a:lnTo>
                  <a:lnTo>
                    <a:pt x="53" y="5302"/>
                  </a:lnTo>
                  <a:lnTo>
                    <a:pt x="75" y="5302"/>
                  </a:lnTo>
                  <a:lnTo>
                    <a:pt x="93" y="5302"/>
                  </a:lnTo>
                  <a:lnTo>
                    <a:pt x="128" y="5302"/>
                  </a:lnTo>
                  <a:lnTo>
                    <a:pt x="168" y="5302"/>
                  </a:lnTo>
                  <a:lnTo>
                    <a:pt x="209" y="5299"/>
                  </a:lnTo>
                  <a:lnTo>
                    <a:pt x="240" y="5293"/>
                  </a:lnTo>
                  <a:lnTo>
                    <a:pt x="268" y="5281"/>
                  </a:lnTo>
                  <a:lnTo>
                    <a:pt x="303" y="5256"/>
                  </a:lnTo>
                  <a:lnTo>
                    <a:pt x="331" y="5231"/>
                  </a:lnTo>
                  <a:lnTo>
                    <a:pt x="353" y="5209"/>
                  </a:lnTo>
                  <a:lnTo>
                    <a:pt x="378" y="5177"/>
                  </a:lnTo>
                  <a:lnTo>
                    <a:pt x="406" y="5137"/>
                  </a:lnTo>
                  <a:lnTo>
                    <a:pt x="431" y="5093"/>
                  </a:lnTo>
                  <a:lnTo>
                    <a:pt x="456" y="5049"/>
                  </a:lnTo>
                  <a:lnTo>
                    <a:pt x="478" y="5015"/>
                  </a:lnTo>
                  <a:lnTo>
                    <a:pt x="490" y="4996"/>
                  </a:lnTo>
                  <a:lnTo>
                    <a:pt x="509" y="4974"/>
                  </a:lnTo>
                  <a:lnTo>
                    <a:pt x="524" y="4950"/>
                  </a:lnTo>
                  <a:lnTo>
                    <a:pt x="537" y="4928"/>
                  </a:lnTo>
                  <a:lnTo>
                    <a:pt x="546" y="4906"/>
                  </a:lnTo>
                  <a:lnTo>
                    <a:pt x="549" y="4878"/>
                  </a:lnTo>
                  <a:lnTo>
                    <a:pt x="556" y="4850"/>
                  </a:lnTo>
                  <a:lnTo>
                    <a:pt x="565" y="4828"/>
                  </a:lnTo>
                  <a:lnTo>
                    <a:pt x="587" y="4809"/>
                  </a:lnTo>
                  <a:lnTo>
                    <a:pt x="618" y="4787"/>
                  </a:lnTo>
                  <a:lnTo>
                    <a:pt x="637" y="4768"/>
                  </a:lnTo>
                  <a:lnTo>
                    <a:pt x="646" y="4747"/>
                  </a:lnTo>
                  <a:lnTo>
                    <a:pt x="649" y="4718"/>
                  </a:lnTo>
                  <a:lnTo>
                    <a:pt x="652" y="4687"/>
                  </a:lnTo>
                  <a:lnTo>
                    <a:pt x="652" y="4662"/>
                  </a:lnTo>
                  <a:lnTo>
                    <a:pt x="652" y="4634"/>
                  </a:lnTo>
                  <a:lnTo>
                    <a:pt x="652" y="4603"/>
                  </a:lnTo>
                  <a:lnTo>
                    <a:pt x="652" y="4569"/>
                  </a:lnTo>
                  <a:lnTo>
                    <a:pt x="656" y="4540"/>
                  </a:lnTo>
                  <a:lnTo>
                    <a:pt x="665" y="4522"/>
                  </a:lnTo>
                  <a:lnTo>
                    <a:pt x="677" y="4500"/>
                  </a:lnTo>
                  <a:lnTo>
                    <a:pt x="693" y="4481"/>
                  </a:lnTo>
                  <a:lnTo>
                    <a:pt x="702" y="4462"/>
                  </a:lnTo>
                  <a:lnTo>
                    <a:pt x="702" y="4441"/>
                  </a:lnTo>
                  <a:lnTo>
                    <a:pt x="702" y="4416"/>
                  </a:lnTo>
                  <a:lnTo>
                    <a:pt x="702" y="4391"/>
                  </a:lnTo>
                  <a:lnTo>
                    <a:pt x="702" y="4369"/>
                  </a:lnTo>
                  <a:lnTo>
                    <a:pt x="702" y="4341"/>
                  </a:lnTo>
                  <a:lnTo>
                    <a:pt x="705" y="4306"/>
                  </a:lnTo>
                  <a:lnTo>
                    <a:pt x="709" y="4272"/>
                  </a:lnTo>
                  <a:lnTo>
                    <a:pt x="715" y="4244"/>
                  </a:lnTo>
                  <a:lnTo>
                    <a:pt x="727" y="4222"/>
                  </a:lnTo>
                  <a:lnTo>
                    <a:pt x="749" y="4200"/>
                  </a:lnTo>
                  <a:lnTo>
                    <a:pt x="771" y="4175"/>
                  </a:lnTo>
                  <a:lnTo>
                    <a:pt x="787" y="4156"/>
                  </a:lnTo>
                  <a:lnTo>
                    <a:pt x="796" y="4119"/>
                  </a:lnTo>
                  <a:lnTo>
                    <a:pt x="802" y="4075"/>
                  </a:lnTo>
                  <a:lnTo>
                    <a:pt x="805" y="4028"/>
                  </a:lnTo>
                  <a:lnTo>
                    <a:pt x="809" y="3982"/>
                  </a:lnTo>
                  <a:lnTo>
                    <a:pt x="812" y="3935"/>
                  </a:lnTo>
                  <a:lnTo>
                    <a:pt x="818" y="3900"/>
                  </a:lnTo>
                  <a:lnTo>
                    <a:pt x="827" y="3860"/>
                  </a:lnTo>
                  <a:lnTo>
                    <a:pt x="843" y="3810"/>
                  </a:lnTo>
                  <a:lnTo>
                    <a:pt x="862" y="3760"/>
                  </a:lnTo>
                  <a:lnTo>
                    <a:pt x="877" y="3710"/>
                  </a:lnTo>
                  <a:lnTo>
                    <a:pt x="890" y="3669"/>
                  </a:lnTo>
                  <a:lnTo>
                    <a:pt x="902" y="3622"/>
                  </a:lnTo>
                  <a:lnTo>
                    <a:pt x="912" y="3563"/>
                  </a:lnTo>
                  <a:lnTo>
                    <a:pt x="924" y="3501"/>
                  </a:lnTo>
                  <a:lnTo>
                    <a:pt x="933" y="3441"/>
                  </a:lnTo>
                  <a:lnTo>
                    <a:pt x="943" y="3394"/>
                  </a:lnTo>
                  <a:lnTo>
                    <a:pt x="946" y="3348"/>
                  </a:lnTo>
                  <a:lnTo>
                    <a:pt x="952" y="3291"/>
                  </a:lnTo>
                  <a:lnTo>
                    <a:pt x="958" y="3235"/>
                  </a:lnTo>
                  <a:lnTo>
                    <a:pt x="968" y="3188"/>
                  </a:lnTo>
                  <a:lnTo>
                    <a:pt x="977" y="3160"/>
                  </a:lnTo>
                  <a:lnTo>
                    <a:pt x="993" y="3123"/>
                  </a:lnTo>
                  <a:lnTo>
                    <a:pt x="1012" y="3088"/>
                  </a:lnTo>
                  <a:lnTo>
                    <a:pt x="1021" y="3057"/>
                  </a:lnTo>
                  <a:lnTo>
                    <a:pt x="1027" y="3029"/>
                  </a:lnTo>
                  <a:lnTo>
                    <a:pt x="1030" y="2992"/>
                  </a:lnTo>
                  <a:lnTo>
                    <a:pt x="1033" y="2957"/>
                  </a:lnTo>
                  <a:lnTo>
                    <a:pt x="1036" y="2926"/>
                  </a:lnTo>
                  <a:lnTo>
                    <a:pt x="1043" y="2889"/>
                  </a:lnTo>
                  <a:lnTo>
                    <a:pt x="1049" y="2842"/>
                  </a:lnTo>
                  <a:lnTo>
                    <a:pt x="1055" y="2798"/>
                  </a:lnTo>
                  <a:lnTo>
                    <a:pt x="1058" y="2761"/>
                  </a:lnTo>
                  <a:lnTo>
                    <a:pt x="1058" y="2729"/>
                  </a:lnTo>
                  <a:lnTo>
                    <a:pt x="1058" y="2695"/>
                  </a:lnTo>
                  <a:lnTo>
                    <a:pt x="1058" y="2658"/>
                  </a:lnTo>
                  <a:lnTo>
                    <a:pt x="1065" y="2629"/>
                  </a:lnTo>
                  <a:lnTo>
                    <a:pt x="1077" y="2604"/>
                  </a:lnTo>
                  <a:lnTo>
                    <a:pt x="1096" y="2579"/>
                  </a:lnTo>
                  <a:lnTo>
                    <a:pt x="1111" y="2558"/>
                  </a:lnTo>
                  <a:lnTo>
                    <a:pt x="1124" y="2536"/>
                  </a:lnTo>
                  <a:lnTo>
                    <a:pt x="1136" y="2514"/>
                  </a:lnTo>
                  <a:lnTo>
                    <a:pt x="1146" y="2492"/>
                  </a:lnTo>
                  <a:lnTo>
                    <a:pt x="1152" y="2461"/>
                  </a:lnTo>
                  <a:lnTo>
                    <a:pt x="1158" y="2423"/>
                  </a:lnTo>
                  <a:lnTo>
                    <a:pt x="1168" y="2395"/>
                  </a:lnTo>
                  <a:lnTo>
                    <a:pt x="1177" y="2373"/>
                  </a:lnTo>
                  <a:lnTo>
                    <a:pt x="1190" y="2348"/>
                  </a:lnTo>
                  <a:lnTo>
                    <a:pt x="1208" y="2333"/>
                  </a:lnTo>
                  <a:lnTo>
                    <a:pt x="1214" y="2333"/>
                  </a:lnTo>
                  <a:lnTo>
                    <a:pt x="1221" y="2336"/>
                  </a:lnTo>
                  <a:lnTo>
                    <a:pt x="1227" y="2339"/>
                  </a:lnTo>
                  <a:lnTo>
                    <a:pt x="1233" y="2342"/>
                  </a:lnTo>
                  <a:lnTo>
                    <a:pt x="1239" y="2345"/>
                  </a:lnTo>
                  <a:lnTo>
                    <a:pt x="1246" y="2348"/>
                  </a:lnTo>
                  <a:lnTo>
                    <a:pt x="1252" y="2352"/>
                  </a:lnTo>
                  <a:lnTo>
                    <a:pt x="1261" y="2355"/>
                  </a:lnTo>
                  <a:lnTo>
                    <a:pt x="1271" y="2361"/>
                  </a:lnTo>
                  <a:lnTo>
                    <a:pt x="1280" y="2364"/>
                  </a:lnTo>
                  <a:lnTo>
                    <a:pt x="1286" y="2367"/>
                  </a:lnTo>
                  <a:lnTo>
                    <a:pt x="1296" y="2370"/>
                  </a:lnTo>
                  <a:lnTo>
                    <a:pt x="1311" y="2358"/>
                  </a:lnTo>
                  <a:lnTo>
                    <a:pt x="1333" y="2342"/>
                  </a:lnTo>
                  <a:lnTo>
                    <a:pt x="1352" y="2333"/>
                  </a:lnTo>
                  <a:lnTo>
                    <a:pt x="1367" y="2336"/>
                  </a:lnTo>
                  <a:lnTo>
                    <a:pt x="1386" y="2345"/>
                  </a:lnTo>
                  <a:lnTo>
                    <a:pt x="1405" y="2358"/>
                  </a:lnTo>
                  <a:lnTo>
                    <a:pt x="1424" y="2364"/>
                  </a:lnTo>
                  <a:lnTo>
                    <a:pt x="1439" y="2364"/>
                  </a:lnTo>
                  <a:lnTo>
                    <a:pt x="1452" y="2348"/>
                  </a:lnTo>
                  <a:lnTo>
                    <a:pt x="1455" y="2327"/>
                  </a:lnTo>
                  <a:lnTo>
                    <a:pt x="1458" y="2302"/>
                  </a:lnTo>
                  <a:lnTo>
                    <a:pt x="1455" y="2283"/>
                  </a:lnTo>
                  <a:lnTo>
                    <a:pt x="1446" y="2261"/>
                  </a:lnTo>
                  <a:lnTo>
                    <a:pt x="1430" y="2236"/>
                  </a:lnTo>
                  <a:lnTo>
                    <a:pt x="1414" y="2217"/>
                  </a:lnTo>
                  <a:lnTo>
                    <a:pt x="1392" y="2199"/>
                  </a:lnTo>
                  <a:lnTo>
                    <a:pt x="1367" y="2180"/>
                  </a:lnTo>
                  <a:lnTo>
                    <a:pt x="1346" y="2158"/>
                  </a:lnTo>
                  <a:lnTo>
                    <a:pt x="1336" y="2142"/>
                  </a:lnTo>
                  <a:lnTo>
                    <a:pt x="1330" y="2124"/>
                  </a:lnTo>
                  <a:lnTo>
                    <a:pt x="1321" y="2102"/>
                  </a:lnTo>
                  <a:lnTo>
                    <a:pt x="1308" y="2089"/>
                  </a:lnTo>
                  <a:lnTo>
                    <a:pt x="1289" y="2077"/>
                  </a:lnTo>
                  <a:lnTo>
                    <a:pt x="1268" y="2070"/>
                  </a:lnTo>
                  <a:lnTo>
                    <a:pt x="1246" y="2070"/>
                  </a:lnTo>
                  <a:lnTo>
                    <a:pt x="1224" y="2080"/>
                  </a:lnTo>
                  <a:lnTo>
                    <a:pt x="1205" y="2092"/>
                  </a:lnTo>
                  <a:lnTo>
                    <a:pt x="1190" y="2111"/>
                  </a:lnTo>
                  <a:lnTo>
                    <a:pt x="1186" y="2130"/>
                  </a:lnTo>
                  <a:lnTo>
                    <a:pt x="1190" y="2152"/>
                  </a:lnTo>
                  <a:lnTo>
                    <a:pt x="1190" y="2174"/>
                  </a:lnTo>
                  <a:lnTo>
                    <a:pt x="1183" y="2189"/>
                  </a:lnTo>
                  <a:lnTo>
                    <a:pt x="1174" y="2208"/>
                  </a:lnTo>
                  <a:lnTo>
                    <a:pt x="1165" y="2224"/>
                  </a:lnTo>
                  <a:lnTo>
                    <a:pt x="1155" y="2242"/>
                  </a:lnTo>
                  <a:lnTo>
                    <a:pt x="1143" y="2261"/>
                  </a:lnTo>
                  <a:lnTo>
                    <a:pt x="1133" y="2280"/>
                  </a:lnTo>
                  <a:lnTo>
                    <a:pt x="1127" y="2298"/>
                  </a:lnTo>
                  <a:lnTo>
                    <a:pt x="1118" y="2320"/>
                  </a:lnTo>
                  <a:lnTo>
                    <a:pt x="1108" y="2339"/>
                  </a:lnTo>
                  <a:lnTo>
                    <a:pt x="1105" y="2342"/>
                  </a:lnTo>
                  <a:lnTo>
                    <a:pt x="1099" y="2348"/>
                  </a:lnTo>
                  <a:lnTo>
                    <a:pt x="1093" y="2355"/>
                  </a:lnTo>
                  <a:lnTo>
                    <a:pt x="1086" y="2358"/>
                  </a:lnTo>
                  <a:lnTo>
                    <a:pt x="1080" y="2361"/>
                  </a:lnTo>
                  <a:lnTo>
                    <a:pt x="1074" y="2361"/>
                  </a:lnTo>
                  <a:lnTo>
                    <a:pt x="1071" y="2358"/>
                  </a:lnTo>
                  <a:lnTo>
                    <a:pt x="1068" y="2352"/>
                  </a:lnTo>
                  <a:lnTo>
                    <a:pt x="1068" y="2342"/>
                  </a:lnTo>
                  <a:lnTo>
                    <a:pt x="1068" y="2336"/>
                  </a:lnTo>
                  <a:lnTo>
                    <a:pt x="1068" y="2327"/>
                  </a:lnTo>
                  <a:lnTo>
                    <a:pt x="1071" y="2320"/>
                  </a:lnTo>
                  <a:lnTo>
                    <a:pt x="1071" y="2314"/>
                  </a:lnTo>
                  <a:lnTo>
                    <a:pt x="1068" y="2289"/>
                  </a:lnTo>
                  <a:lnTo>
                    <a:pt x="1068" y="2261"/>
                  </a:lnTo>
                  <a:lnTo>
                    <a:pt x="1068" y="2236"/>
                  </a:lnTo>
                  <a:lnTo>
                    <a:pt x="1071" y="2205"/>
                  </a:lnTo>
                  <a:lnTo>
                    <a:pt x="1077" y="2170"/>
                  </a:lnTo>
                  <a:lnTo>
                    <a:pt x="1086" y="2133"/>
                  </a:lnTo>
                  <a:lnTo>
                    <a:pt x="1093" y="2102"/>
                  </a:lnTo>
                  <a:lnTo>
                    <a:pt x="1099" y="2074"/>
                  </a:lnTo>
                  <a:lnTo>
                    <a:pt x="1111" y="2042"/>
                  </a:lnTo>
                  <a:lnTo>
                    <a:pt x="1121" y="2008"/>
                  </a:lnTo>
                  <a:lnTo>
                    <a:pt x="1127" y="1980"/>
                  </a:lnTo>
                  <a:lnTo>
                    <a:pt x="1133" y="1946"/>
                  </a:lnTo>
                  <a:lnTo>
                    <a:pt x="1136" y="1905"/>
                  </a:lnTo>
                  <a:lnTo>
                    <a:pt x="1140" y="1861"/>
                  </a:lnTo>
                  <a:lnTo>
                    <a:pt x="1143" y="1827"/>
                  </a:lnTo>
                  <a:lnTo>
                    <a:pt x="1152" y="1793"/>
                  </a:lnTo>
                  <a:lnTo>
                    <a:pt x="1161" y="1752"/>
                  </a:lnTo>
                  <a:lnTo>
                    <a:pt x="1174" y="1708"/>
                  </a:lnTo>
                  <a:lnTo>
                    <a:pt x="1183" y="1668"/>
                  </a:lnTo>
                  <a:lnTo>
                    <a:pt x="1193" y="1633"/>
                  </a:lnTo>
                  <a:lnTo>
                    <a:pt x="1202" y="1580"/>
                  </a:lnTo>
                  <a:lnTo>
                    <a:pt x="1211" y="1515"/>
                  </a:lnTo>
                  <a:lnTo>
                    <a:pt x="1224" y="1446"/>
                  </a:lnTo>
                  <a:lnTo>
                    <a:pt x="1230" y="1380"/>
                  </a:lnTo>
                  <a:lnTo>
                    <a:pt x="1239" y="1327"/>
                  </a:lnTo>
                  <a:lnTo>
                    <a:pt x="1243" y="1284"/>
                  </a:lnTo>
                  <a:lnTo>
                    <a:pt x="1243" y="1231"/>
                  </a:lnTo>
                  <a:lnTo>
                    <a:pt x="1249" y="1181"/>
                  </a:lnTo>
                  <a:lnTo>
                    <a:pt x="1252" y="1137"/>
                  </a:lnTo>
                  <a:lnTo>
                    <a:pt x="1264" y="1099"/>
                  </a:lnTo>
                  <a:lnTo>
                    <a:pt x="1280" y="1056"/>
                  </a:lnTo>
                  <a:lnTo>
                    <a:pt x="1299" y="1009"/>
                  </a:lnTo>
                  <a:lnTo>
                    <a:pt x="1314" y="965"/>
                  </a:lnTo>
                  <a:lnTo>
                    <a:pt x="1324" y="928"/>
                  </a:lnTo>
                  <a:lnTo>
                    <a:pt x="1330" y="887"/>
                  </a:lnTo>
                  <a:lnTo>
                    <a:pt x="1333" y="834"/>
                  </a:lnTo>
                  <a:lnTo>
                    <a:pt x="1333" y="781"/>
                  </a:lnTo>
                  <a:lnTo>
                    <a:pt x="1333" y="731"/>
                  </a:lnTo>
                  <a:lnTo>
                    <a:pt x="1336" y="687"/>
                  </a:lnTo>
                  <a:lnTo>
                    <a:pt x="1336" y="640"/>
                  </a:lnTo>
                  <a:lnTo>
                    <a:pt x="1336" y="587"/>
                  </a:lnTo>
                  <a:lnTo>
                    <a:pt x="1336" y="531"/>
                  </a:lnTo>
                  <a:lnTo>
                    <a:pt x="1339" y="484"/>
                  </a:lnTo>
                  <a:lnTo>
                    <a:pt x="1346" y="456"/>
                  </a:lnTo>
                  <a:lnTo>
                    <a:pt x="1355" y="422"/>
                  </a:lnTo>
                  <a:lnTo>
                    <a:pt x="1367" y="387"/>
                  </a:lnTo>
                  <a:lnTo>
                    <a:pt x="1377" y="359"/>
                  </a:lnTo>
                  <a:lnTo>
                    <a:pt x="1386" y="331"/>
                  </a:lnTo>
                  <a:lnTo>
                    <a:pt x="1402" y="297"/>
                  </a:lnTo>
                  <a:lnTo>
                    <a:pt x="1417" y="269"/>
                  </a:lnTo>
                  <a:lnTo>
                    <a:pt x="1430" y="253"/>
                  </a:lnTo>
                  <a:lnTo>
                    <a:pt x="1446" y="238"/>
                  </a:lnTo>
                  <a:lnTo>
                    <a:pt x="1464" y="222"/>
                  </a:lnTo>
                  <a:lnTo>
                    <a:pt x="1483" y="209"/>
                  </a:lnTo>
                  <a:lnTo>
                    <a:pt x="1499" y="206"/>
                  </a:lnTo>
                  <a:lnTo>
                    <a:pt x="1505" y="209"/>
                  </a:lnTo>
                  <a:lnTo>
                    <a:pt x="1508" y="216"/>
                  </a:lnTo>
                  <a:lnTo>
                    <a:pt x="1514" y="225"/>
                  </a:lnTo>
                  <a:lnTo>
                    <a:pt x="1517" y="234"/>
                  </a:lnTo>
                  <a:lnTo>
                    <a:pt x="1517" y="241"/>
                  </a:lnTo>
                  <a:lnTo>
                    <a:pt x="1514" y="259"/>
                  </a:lnTo>
                  <a:lnTo>
                    <a:pt x="1505" y="278"/>
                  </a:lnTo>
                  <a:lnTo>
                    <a:pt x="1496" y="297"/>
                  </a:lnTo>
                  <a:lnTo>
                    <a:pt x="1496" y="316"/>
                  </a:lnTo>
                  <a:lnTo>
                    <a:pt x="1505" y="331"/>
                  </a:lnTo>
                  <a:lnTo>
                    <a:pt x="1524" y="347"/>
                  </a:lnTo>
                  <a:lnTo>
                    <a:pt x="1542" y="362"/>
                  </a:lnTo>
                  <a:lnTo>
                    <a:pt x="1555" y="375"/>
                  </a:lnTo>
                  <a:lnTo>
                    <a:pt x="1561" y="384"/>
                  </a:lnTo>
                  <a:lnTo>
                    <a:pt x="1567" y="394"/>
                  </a:lnTo>
                  <a:lnTo>
                    <a:pt x="1574" y="406"/>
                  </a:lnTo>
                  <a:lnTo>
                    <a:pt x="1580" y="416"/>
                  </a:lnTo>
                  <a:lnTo>
                    <a:pt x="1586" y="422"/>
                  </a:lnTo>
                  <a:lnTo>
                    <a:pt x="1602" y="428"/>
                  </a:lnTo>
                  <a:lnTo>
                    <a:pt x="1624" y="431"/>
                  </a:lnTo>
                  <a:lnTo>
                    <a:pt x="1642" y="434"/>
                  </a:lnTo>
                  <a:lnTo>
                    <a:pt x="1661" y="437"/>
                  </a:lnTo>
                  <a:lnTo>
                    <a:pt x="1686" y="450"/>
                  </a:lnTo>
                  <a:lnTo>
                    <a:pt x="1714" y="465"/>
                  </a:lnTo>
                  <a:lnTo>
                    <a:pt x="1742" y="487"/>
                  </a:lnTo>
                  <a:lnTo>
                    <a:pt x="1764" y="506"/>
                  </a:lnTo>
                  <a:lnTo>
                    <a:pt x="1770" y="528"/>
                  </a:lnTo>
                  <a:lnTo>
                    <a:pt x="1777" y="556"/>
                  </a:lnTo>
                  <a:lnTo>
                    <a:pt x="1783" y="584"/>
                  </a:lnTo>
                  <a:lnTo>
                    <a:pt x="1789" y="606"/>
                  </a:lnTo>
                  <a:lnTo>
                    <a:pt x="1808" y="622"/>
                  </a:lnTo>
                  <a:lnTo>
                    <a:pt x="1830" y="634"/>
                  </a:lnTo>
                  <a:lnTo>
                    <a:pt x="1855" y="647"/>
                  </a:lnTo>
                  <a:lnTo>
                    <a:pt x="1873" y="659"/>
                  </a:lnTo>
                  <a:lnTo>
                    <a:pt x="1892" y="681"/>
                  </a:lnTo>
                  <a:lnTo>
                    <a:pt x="1911" y="706"/>
                  </a:lnTo>
                  <a:lnTo>
                    <a:pt x="1923" y="728"/>
                  </a:lnTo>
                  <a:lnTo>
                    <a:pt x="1939" y="759"/>
                  </a:lnTo>
                  <a:lnTo>
                    <a:pt x="1955" y="796"/>
                  </a:lnTo>
                  <a:lnTo>
                    <a:pt x="1970" y="834"/>
                  </a:lnTo>
                  <a:lnTo>
                    <a:pt x="1983" y="865"/>
                  </a:lnTo>
                  <a:lnTo>
                    <a:pt x="1992" y="893"/>
                  </a:lnTo>
                  <a:lnTo>
                    <a:pt x="2005" y="928"/>
                  </a:lnTo>
                  <a:lnTo>
                    <a:pt x="2017" y="962"/>
                  </a:lnTo>
                  <a:lnTo>
                    <a:pt x="2023" y="990"/>
                  </a:lnTo>
                  <a:lnTo>
                    <a:pt x="2026" y="1012"/>
                  </a:lnTo>
                  <a:lnTo>
                    <a:pt x="2023" y="1043"/>
                  </a:lnTo>
                  <a:lnTo>
                    <a:pt x="2023" y="1071"/>
                  </a:lnTo>
                  <a:lnTo>
                    <a:pt x="2023" y="1096"/>
                  </a:lnTo>
                  <a:lnTo>
                    <a:pt x="2033" y="1124"/>
                  </a:lnTo>
                  <a:lnTo>
                    <a:pt x="2045" y="1152"/>
                  </a:lnTo>
                  <a:lnTo>
                    <a:pt x="2054" y="1181"/>
                  </a:lnTo>
                  <a:lnTo>
                    <a:pt x="2061" y="1206"/>
                  </a:lnTo>
                  <a:lnTo>
                    <a:pt x="2064" y="1234"/>
                  </a:lnTo>
                  <a:lnTo>
                    <a:pt x="2067" y="1259"/>
                  </a:lnTo>
                  <a:lnTo>
                    <a:pt x="2067" y="1287"/>
                  </a:lnTo>
                  <a:lnTo>
                    <a:pt x="2064" y="1324"/>
                  </a:lnTo>
                  <a:lnTo>
                    <a:pt x="2061" y="1359"/>
                  </a:lnTo>
                  <a:lnTo>
                    <a:pt x="2067" y="1387"/>
                  </a:lnTo>
                  <a:lnTo>
                    <a:pt x="2079" y="1412"/>
                  </a:lnTo>
                  <a:lnTo>
                    <a:pt x="2098" y="1437"/>
                  </a:lnTo>
                  <a:lnTo>
                    <a:pt x="2117" y="1455"/>
                  </a:lnTo>
                  <a:lnTo>
                    <a:pt x="2136" y="1474"/>
                  </a:lnTo>
                  <a:lnTo>
                    <a:pt x="2164" y="1496"/>
                  </a:lnTo>
                  <a:lnTo>
                    <a:pt x="2186" y="1515"/>
                  </a:lnTo>
                  <a:lnTo>
                    <a:pt x="2201" y="1537"/>
                  </a:lnTo>
                  <a:lnTo>
                    <a:pt x="2220" y="1565"/>
                  </a:lnTo>
                  <a:lnTo>
                    <a:pt x="2236" y="1586"/>
                  </a:lnTo>
                  <a:lnTo>
                    <a:pt x="2248" y="1608"/>
                  </a:lnTo>
                  <a:lnTo>
                    <a:pt x="2261" y="1636"/>
                  </a:lnTo>
                  <a:lnTo>
                    <a:pt x="2270" y="1658"/>
                  </a:lnTo>
                  <a:lnTo>
                    <a:pt x="2273" y="1680"/>
                  </a:lnTo>
                  <a:lnTo>
                    <a:pt x="2273" y="1708"/>
                  </a:lnTo>
                  <a:lnTo>
                    <a:pt x="2273" y="1730"/>
                  </a:lnTo>
                  <a:lnTo>
                    <a:pt x="2273" y="1749"/>
                  </a:lnTo>
                  <a:lnTo>
                    <a:pt x="2276" y="1771"/>
                  </a:lnTo>
                  <a:lnTo>
                    <a:pt x="2276" y="1789"/>
                  </a:lnTo>
                  <a:lnTo>
                    <a:pt x="2273" y="1808"/>
                  </a:lnTo>
                  <a:lnTo>
                    <a:pt x="2267" y="1830"/>
                  </a:lnTo>
                  <a:lnTo>
                    <a:pt x="2264" y="1852"/>
                  </a:lnTo>
                  <a:lnTo>
                    <a:pt x="2267" y="1868"/>
                  </a:lnTo>
                  <a:lnTo>
                    <a:pt x="2270" y="1871"/>
                  </a:lnTo>
                  <a:lnTo>
                    <a:pt x="2279" y="1874"/>
                  </a:lnTo>
                  <a:lnTo>
                    <a:pt x="2289" y="1877"/>
                  </a:lnTo>
                  <a:lnTo>
                    <a:pt x="2298" y="1877"/>
                  </a:lnTo>
                  <a:lnTo>
                    <a:pt x="2304" y="1874"/>
                  </a:lnTo>
                  <a:lnTo>
                    <a:pt x="2307" y="1871"/>
                  </a:lnTo>
                  <a:lnTo>
                    <a:pt x="2311" y="1861"/>
                  </a:lnTo>
                  <a:lnTo>
                    <a:pt x="2314" y="1855"/>
                  </a:lnTo>
                  <a:lnTo>
                    <a:pt x="2314" y="1846"/>
                  </a:lnTo>
                  <a:lnTo>
                    <a:pt x="2314" y="1839"/>
                  </a:lnTo>
                  <a:lnTo>
                    <a:pt x="2317" y="1830"/>
                  </a:lnTo>
                  <a:lnTo>
                    <a:pt x="2323" y="1821"/>
                  </a:lnTo>
                  <a:lnTo>
                    <a:pt x="2326" y="1808"/>
                  </a:lnTo>
                  <a:lnTo>
                    <a:pt x="2329" y="1799"/>
                  </a:lnTo>
                  <a:lnTo>
                    <a:pt x="2329" y="1789"/>
                  </a:lnTo>
                  <a:lnTo>
                    <a:pt x="2329" y="1761"/>
                  </a:lnTo>
                  <a:lnTo>
                    <a:pt x="2329" y="1730"/>
                  </a:lnTo>
                  <a:lnTo>
                    <a:pt x="2326" y="1702"/>
                  </a:lnTo>
                  <a:lnTo>
                    <a:pt x="2329" y="1680"/>
                  </a:lnTo>
                  <a:lnTo>
                    <a:pt x="2329" y="1655"/>
                  </a:lnTo>
                  <a:lnTo>
                    <a:pt x="2332" y="1630"/>
                  </a:lnTo>
                  <a:lnTo>
                    <a:pt x="2329" y="1608"/>
                  </a:lnTo>
                  <a:lnTo>
                    <a:pt x="2320" y="1590"/>
                  </a:lnTo>
                  <a:lnTo>
                    <a:pt x="2304" y="1568"/>
                  </a:lnTo>
                  <a:lnTo>
                    <a:pt x="2292" y="1549"/>
                  </a:lnTo>
                  <a:lnTo>
                    <a:pt x="2292" y="1543"/>
                  </a:lnTo>
                  <a:lnTo>
                    <a:pt x="2292" y="1533"/>
                  </a:lnTo>
                  <a:lnTo>
                    <a:pt x="2292" y="1524"/>
                  </a:lnTo>
                  <a:lnTo>
                    <a:pt x="2295" y="1515"/>
                  </a:lnTo>
                  <a:lnTo>
                    <a:pt x="2295" y="1505"/>
                  </a:lnTo>
                  <a:lnTo>
                    <a:pt x="2292" y="1499"/>
                  </a:lnTo>
                  <a:lnTo>
                    <a:pt x="2286" y="1490"/>
                  </a:lnTo>
                  <a:lnTo>
                    <a:pt x="2276" y="1480"/>
                  </a:lnTo>
                  <a:lnTo>
                    <a:pt x="2264" y="1474"/>
                  </a:lnTo>
                  <a:lnTo>
                    <a:pt x="2251" y="1465"/>
                  </a:lnTo>
                  <a:lnTo>
                    <a:pt x="2242" y="1462"/>
                  </a:lnTo>
                  <a:lnTo>
                    <a:pt x="2220" y="1449"/>
                  </a:lnTo>
                  <a:lnTo>
                    <a:pt x="2192" y="1440"/>
                  </a:lnTo>
                  <a:lnTo>
                    <a:pt x="2170" y="1427"/>
                  </a:lnTo>
                  <a:lnTo>
                    <a:pt x="2158" y="1409"/>
                  </a:lnTo>
                  <a:lnTo>
                    <a:pt x="2148" y="1384"/>
                  </a:lnTo>
                  <a:lnTo>
                    <a:pt x="2142" y="1362"/>
                  </a:lnTo>
                  <a:lnTo>
                    <a:pt x="2139" y="1327"/>
                  </a:lnTo>
                  <a:lnTo>
                    <a:pt x="2136" y="1290"/>
                  </a:lnTo>
                  <a:lnTo>
                    <a:pt x="2136" y="1259"/>
                  </a:lnTo>
                  <a:lnTo>
                    <a:pt x="2129" y="1224"/>
                  </a:lnTo>
                  <a:lnTo>
                    <a:pt x="2123" y="1187"/>
                  </a:lnTo>
                  <a:lnTo>
                    <a:pt x="2117" y="1146"/>
                  </a:lnTo>
                  <a:lnTo>
                    <a:pt x="2111" y="1115"/>
                  </a:lnTo>
                  <a:lnTo>
                    <a:pt x="2111" y="1078"/>
                  </a:lnTo>
                  <a:lnTo>
                    <a:pt x="2111" y="1031"/>
                  </a:lnTo>
                  <a:lnTo>
                    <a:pt x="2108" y="984"/>
                  </a:lnTo>
                  <a:lnTo>
                    <a:pt x="2104" y="946"/>
                  </a:lnTo>
                  <a:lnTo>
                    <a:pt x="2095" y="925"/>
                  </a:lnTo>
                  <a:lnTo>
                    <a:pt x="2083" y="900"/>
                  </a:lnTo>
                  <a:lnTo>
                    <a:pt x="2073" y="878"/>
                  </a:lnTo>
                  <a:lnTo>
                    <a:pt x="2070" y="862"/>
                  </a:lnTo>
                  <a:lnTo>
                    <a:pt x="2064" y="846"/>
                  </a:lnTo>
                  <a:lnTo>
                    <a:pt x="2086" y="834"/>
                  </a:lnTo>
                  <a:lnTo>
                    <a:pt x="2114" y="825"/>
                  </a:lnTo>
                  <a:lnTo>
                    <a:pt x="2136" y="821"/>
                  </a:lnTo>
                  <a:lnTo>
                    <a:pt x="2151" y="821"/>
                  </a:lnTo>
                  <a:lnTo>
                    <a:pt x="2173" y="828"/>
                  </a:lnTo>
                  <a:lnTo>
                    <a:pt x="2195" y="834"/>
                  </a:lnTo>
                  <a:lnTo>
                    <a:pt x="2211" y="837"/>
                  </a:lnTo>
                  <a:lnTo>
                    <a:pt x="2223" y="828"/>
                  </a:lnTo>
                  <a:lnTo>
                    <a:pt x="2239" y="815"/>
                  </a:lnTo>
                  <a:lnTo>
                    <a:pt x="2251" y="806"/>
                  </a:lnTo>
                  <a:lnTo>
                    <a:pt x="2267" y="800"/>
                  </a:lnTo>
                  <a:lnTo>
                    <a:pt x="2273" y="803"/>
                  </a:lnTo>
                  <a:lnTo>
                    <a:pt x="2279" y="806"/>
                  </a:lnTo>
                  <a:lnTo>
                    <a:pt x="2289" y="812"/>
                  </a:lnTo>
                  <a:lnTo>
                    <a:pt x="2295" y="818"/>
                  </a:lnTo>
                  <a:lnTo>
                    <a:pt x="2298" y="825"/>
                  </a:lnTo>
                  <a:lnTo>
                    <a:pt x="2301" y="840"/>
                  </a:lnTo>
                  <a:lnTo>
                    <a:pt x="2298" y="859"/>
                  </a:lnTo>
                  <a:lnTo>
                    <a:pt x="2295" y="875"/>
                  </a:lnTo>
                  <a:lnTo>
                    <a:pt x="2298" y="890"/>
                  </a:lnTo>
                  <a:lnTo>
                    <a:pt x="2314" y="900"/>
                  </a:lnTo>
                  <a:lnTo>
                    <a:pt x="2336" y="906"/>
                  </a:lnTo>
                  <a:lnTo>
                    <a:pt x="2361" y="909"/>
                  </a:lnTo>
                  <a:lnTo>
                    <a:pt x="2379" y="912"/>
                  </a:lnTo>
                  <a:lnTo>
                    <a:pt x="2404" y="912"/>
                  </a:lnTo>
                  <a:lnTo>
                    <a:pt x="2432" y="909"/>
                  </a:lnTo>
                  <a:lnTo>
                    <a:pt x="2460" y="909"/>
                  </a:lnTo>
                  <a:lnTo>
                    <a:pt x="2485" y="912"/>
                  </a:lnTo>
                  <a:lnTo>
                    <a:pt x="2504" y="921"/>
                  </a:lnTo>
                  <a:lnTo>
                    <a:pt x="2523" y="934"/>
                  </a:lnTo>
                  <a:lnTo>
                    <a:pt x="2542" y="949"/>
                  </a:lnTo>
                  <a:lnTo>
                    <a:pt x="2554" y="965"/>
                  </a:lnTo>
                  <a:lnTo>
                    <a:pt x="2557" y="987"/>
                  </a:lnTo>
                  <a:lnTo>
                    <a:pt x="2557" y="1012"/>
                  </a:lnTo>
                  <a:lnTo>
                    <a:pt x="2554" y="1034"/>
                  </a:lnTo>
                  <a:lnTo>
                    <a:pt x="2545" y="1046"/>
                  </a:lnTo>
                  <a:lnTo>
                    <a:pt x="2529" y="1062"/>
                  </a:lnTo>
                  <a:lnTo>
                    <a:pt x="2514" y="1078"/>
                  </a:lnTo>
                  <a:lnTo>
                    <a:pt x="2507" y="1090"/>
                  </a:lnTo>
                  <a:lnTo>
                    <a:pt x="2514" y="1106"/>
                  </a:lnTo>
                  <a:lnTo>
                    <a:pt x="2529" y="1121"/>
                  </a:lnTo>
                  <a:lnTo>
                    <a:pt x="2545" y="1137"/>
                  </a:lnTo>
                  <a:lnTo>
                    <a:pt x="2554" y="1152"/>
                  </a:lnTo>
                  <a:lnTo>
                    <a:pt x="2557" y="1171"/>
                  </a:lnTo>
                  <a:lnTo>
                    <a:pt x="2560" y="1196"/>
                  </a:lnTo>
                  <a:lnTo>
                    <a:pt x="2563" y="1218"/>
                  </a:lnTo>
                  <a:lnTo>
                    <a:pt x="2573" y="1231"/>
                  </a:lnTo>
                  <a:lnTo>
                    <a:pt x="2585" y="1234"/>
                  </a:lnTo>
                  <a:lnTo>
                    <a:pt x="2604" y="1227"/>
                  </a:lnTo>
                  <a:lnTo>
                    <a:pt x="2626" y="1221"/>
                  </a:lnTo>
                  <a:lnTo>
                    <a:pt x="2645" y="1212"/>
                  </a:lnTo>
                  <a:lnTo>
                    <a:pt x="2660" y="1209"/>
                  </a:lnTo>
                  <a:lnTo>
                    <a:pt x="2685" y="1212"/>
                  </a:lnTo>
                  <a:lnTo>
                    <a:pt x="2717" y="1221"/>
                  </a:lnTo>
                  <a:lnTo>
                    <a:pt x="2738" y="1231"/>
                  </a:lnTo>
                  <a:lnTo>
                    <a:pt x="2748" y="1246"/>
                  </a:lnTo>
                  <a:lnTo>
                    <a:pt x="2754" y="1268"/>
                  </a:lnTo>
                  <a:lnTo>
                    <a:pt x="2760" y="1287"/>
                  </a:lnTo>
                  <a:lnTo>
                    <a:pt x="2779" y="1296"/>
                  </a:lnTo>
                  <a:lnTo>
                    <a:pt x="2801" y="1302"/>
                  </a:lnTo>
                  <a:lnTo>
                    <a:pt x="2816" y="1312"/>
                  </a:lnTo>
                  <a:lnTo>
                    <a:pt x="2829" y="1327"/>
                  </a:lnTo>
                  <a:lnTo>
                    <a:pt x="2838" y="1349"/>
                  </a:lnTo>
                  <a:lnTo>
                    <a:pt x="2851" y="1365"/>
                  </a:lnTo>
                  <a:lnTo>
                    <a:pt x="2866" y="1368"/>
                  </a:lnTo>
                  <a:lnTo>
                    <a:pt x="2888" y="1365"/>
                  </a:lnTo>
                  <a:lnTo>
                    <a:pt x="2904" y="1365"/>
                  </a:lnTo>
                  <a:lnTo>
                    <a:pt x="2926" y="1365"/>
                  </a:lnTo>
                  <a:lnTo>
                    <a:pt x="2951" y="1368"/>
                  </a:lnTo>
                  <a:lnTo>
                    <a:pt x="2979" y="1368"/>
                  </a:lnTo>
                  <a:lnTo>
                    <a:pt x="2998" y="1365"/>
                  </a:lnTo>
                  <a:lnTo>
                    <a:pt x="3016" y="1355"/>
                  </a:lnTo>
                  <a:lnTo>
                    <a:pt x="3032" y="1340"/>
                  </a:lnTo>
                  <a:lnTo>
                    <a:pt x="3051" y="1321"/>
                  </a:lnTo>
                  <a:lnTo>
                    <a:pt x="3069" y="1309"/>
                  </a:lnTo>
                  <a:lnTo>
                    <a:pt x="3085" y="1305"/>
                  </a:lnTo>
                  <a:lnTo>
                    <a:pt x="3097" y="1315"/>
                  </a:lnTo>
                  <a:lnTo>
                    <a:pt x="3104" y="1337"/>
                  </a:lnTo>
                  <a:lnTo>
                    <a:pt x="3113" y="1355"/>
                  </a:lnTo>
                  <a:lnTo>
                    <a:pt x="3122" y="1365"/>
                  </a:lnTo>
                  <a:lnTo>
                    <a:pt x="3138" y="1359"/>
                  </a:lnTo>
                  <a:lnTo>
                    <a:pt x="3157" y="1346"/>
                  </a:lnTo>
                  <a:lnTo>
                    <a:pt x="3172" y="1330"/>
                  </a:lnTo>
                  <a:lnTo>
                    <a:pt x="3185" y="1315"/>
                  </a:lnTo>
                  <a:lnTo>
                    <a:pt x="3194" y="1312"/>
                  </a:lnTo>
                  <a:lnTo>
                    <a:pt x="3204" y="1305"/>
                  </a:lnTo>
                  <a:lnTo>
                    <a:pt x="3213" y="1296"/>
                  </a:lnTo>
                  <a:lnTo>
                    <a:pt x="3222" y="1290"/>
                  </a:lnTo>
                  <a:lnTo>
                    <a:pt x="3229" y="1284"/>
                  </a:lnTo>
                  <a:lnTo>
                    <a:pt x="3232" y="1265"/>
                  </a:lnTo>
                  <a:lnTo>
                    <a:pt x="3229" y="1243"/>
                  </a:lnTo>
                  <a:lnTo>
                    <a:pt x="3226" y="1221"/>
                  </a:lnTo>
                  <a:lnTo>
                    <a:pt x="3229" y="1202"/>
                  </a:lnTo>
                  <a:lnTo>
                    <a:pt x="3235" y="1193"/>
                  </a:lnTo>
                  <a:lnTo>
                    <a:pt x="3244" y="1184"/>
                  </a:lnTo>
                  <a:lnTo>
                    <a:pt x="3254" y="1174"/>
                  </a:lnTo>
                  <a:lnTo>
                    <a:pt x="3266" y="1168"/>
                  </a:lnTo>
                  <a:lnTo>
                    <a:pt x="3275" y="1159"/>
                  </a:lnTo>
                  <a:lnTo>
                    <a:pt x="3288" y="1156"/>
                  </a:lnTo>
                  <a:lnTo>
                    <a:pt x="3307" y="1149"/>
                  </a:lnTo>
                  <a:lnTo>
                    <a:pt x="3322" y="1143"/>
                  </a:lnTo>
                  <a:lnTo>
                    <a:pt x="3335" y="1134"/>
                  </a:lnTo>
                  <a:lnTo>
                    <a:pt x="3335" y="1131"/>
                  </a:lnTo>
                  <a:lnTo>
                    <a:pt x="3335" y="1124"/>
                  </a:lnTo>
                  <a:lnTo>
                    <a:pt x="3332" y="1118"/>
                  </a:lnTo>
                  <a:lnTo>
                    <a:pt x="3332" y="1112"/>
                  </a:lnTo>
                  <a:lnTo>
                    <a:pt x="3335" y="1109"/>
                  </a:lnTo>
                  <a:lnTo>
                    <a:pt x="3347" y="1102"/>
                  </a:lnTo>
                  <a:lnTo>
                    <a:pt x="3366" y="1102"/>
                  </a:lnTo>
                  <a:lnTo>
                    <a:pt x="3388" y="1106"/>
                  </a:lnTo>
                  <a:lnTo>
                    <a:pt x="3407" y="1109"/>
                  </a:lnTo>
                  <a:lnTo>
                    <a:pt x="3422" y="1109"/>
                  </a:lnTo>
                  <a:lnTo>
                    <a:pt x="3447" y="1102"/>
                  </a:lnTo>
                  <a:lnTo>
                    <a:pt x="3472" y="1093"/>
                  </a:lnTo>
                  <a:lnTo>
                    <a:pt x="3494" y="1081"/>
                  </a:lnTo>
                  <a:lnTo>
                    <a:pt x="3516" y="1059"/>
                  </a:lnTo>
                  <a:lnTo>
                    <a:pt x="3541" y="1031"/>
                  </a:lnTo>
                  <a:lnTo>
                    <a:pt x="3560" y="1006"/>
                  </a:lnTo>
                  <a:lnTo>
                    <a:pt x="3578" y="987"/>
                  </a:lnTo>
                  <a:lnTo>
                    <a:pt x="3600" y="965"/>
                  </a:lnTo>
                  <a:lnTo>
                    <a:pt x="3622" y="949"/>
                  </a:lnTo>
                  <a:lnTo>
                    <a:pt x="3628" y="949"/>
                  </a:lnTo>
                  <a:lnTo>
                    <a:pt x="3635" y="949"/>
                  </a:lnTo>
                  <a:lnTo>
                    <a:pt x="3644" y="946"/>
                  </a:lnTo>
                  <a:lnTo>
                    <a:pt x="3650" y="946"/>
                  </a:lnTo>
                  <a:lnTo>
                    <a:pt x="3660" y="946"/>
                  </a:lnTo>
                  <a:lnTo>
                    <a:pt x="3663" y="943"/>
                  </a:lnTo>
                  <a:lnTo>
                    <a:pt x="3672" y="925"/>
                  </a:lnTo>
                  <a:lnTo>
                    <a:pt x="3675" y="896"/>
                  </a:lnTo>
                  <a:lnTo>
                    <a:pt x="3675" y="868"/>
                  </a:lnTo>
                  <a:lnTo>
                    <a:pt x="3675" y="846"/>
                  </a:lnTo>
                  <a:lnTo>
                    <a:pt x="3672" y="828"/>
                  </a:lnTo>
                  <a:lnTo>
                    <a:pt x="3666" y="806"/>
                  </a:lnTo>
                  <a:lnTo>
                    <a:pt x="3660" y="787"/>
                  </a:lnTo>
                  <a:lnTo>
                    <a:pt x="3656" y="768"/>
                  </a:lnTo>
                  <a:lnTo>
                    <a:pt x="3666" y="753"/>
                  </a:lnTo>
                  <a:lnTo>
                    <a:pt x="3685" y="737"/>
                  </a:lnTo>
                  <a:lnTo>
                    <a:pt x="3700" y="722"/>
                  </a:lnTo>
                  <a:lnTo>
                    <a:pt x="3713" y="706"/>
                  </a:lnTo>
                  <a:lnTo>
                    <a:pt x="3716" y="684"/>
                  </a:lnTo>
                  <a:lnTo>
                    <a:pt x="3719" y="659"/>
                  </a:lnTo>
                  <a:lnTo>
                    <a:pt x="3722" y="634"/>
                  </a:lnTo>
                  <a:lnTo>
                    <a:pt x="3728" y="612"/>
                  </a:lnTo>
                  <a:lnTo>
                    <a:pt x="3738" y="609"/>
                  </a:lnTo>
                  <a:lnTo>
                    <a:pt x="3747" y="603"/>
                  </a:lnTo>
                  <a:lnTo>
                    <a:pt x="3756" y="600"/>
                  </a:lnTo>
                  <a:lnTo>
                    <a:pt x="3766" y="594"/>
                  </a:lnTo>
                  <a:lnTo>
                    <a:pt x="3775" y="590"/>
                  </a:lnTo>
                  <a:lnTo>
                    <a:pt x="3797" y="575"/>
                  </a:lnTo>
                  <a:lnTo>
                    <a:pt x="3825" y="553"/>
                  </a:lnTo>
                  <a:lnTo>
                    <a:pt x="3850" y="534"/>
                  </a:lnTo>
                  <a:lnTo>
                    <a:pt x="3872" y="519"/>
                  </a:lnTo>
                  <a:lnTo>
                    <a:pt x="3894" y="512"/>
                  </a:lnTo>
                  <a:lnTo>
                    <a:pt x="3919" y="506"/>
                  </a:lnTo>
                  <a:lnTo>
                    <a:pt x="3941" y="500"/>
                  </a:lnTo>
                  <a:lnTo>
                    <a:pt x="3959" y="478"/>
                  </a:lnTo>
                  <a:lnTo>
                    <a:pt x="3981" y="447"/>
                  </a:lnTo>
                  <a:lnTo>
                    <a:pt x="4000" y="425"/>
                  </a:lnTo>
                  <a:lnTo>
                    <a:pt x="4022" y="409"/>
                  </a:lnTo>
                  <a:lnTo>
                    <a:pt x="4047" y="394"/>
                  </a:lnTo>
                  <a:lnTo>
                    <a:pt x="4072" y="378"/>
                  </a:lnTo>
                  <a:lnTo>
                    <a:pt x="4090" y="359"/>
                  </a:lnTo>
                  <a:lnTo>
                    <a:pt x="4103" y="334"/>
                  </a:lnTo>
                  <a:lnTo>
                    <a:pt x="4115" y="300"/>
                  </a:lnTo>
                  <a:lnTo>
                    <a:pt x="4122" y="272"/>
                  </a:lnTo>
                  <a:lnTo>
                    <a:pt x="4119" y="250"/>
                  </a:lnTo>
                  <a:lnTo>
                    <a:pt x="4112" y="222"/>
                  </a:lnTo>
                  <a:lnTo>
                    <a:pt x="4106" y="197"/>
                  </a:lnTo>
                  <a:lnTo>
                    <a:pt x="4109" y="175"/>
                  </a:lnTo>
                  <a:lnTo>
                    <a:pt x="4112" y="169"/>
                  </a:lnTo>
                  <a:lnTo>
                    <a:pt x="4119" y="163"/>
                  </a:lnTo>
                  <a:lnTo>
                    <a:pt x="4128" y="153"/>
                  </a:lnTo>
                  <a:lnTo>
                    <a:pt x="4137" y="147"/>
                  </a:lnTo>
                  <a:lnTo>
                    <a:pt x="4144" y="144"/>
                  </a:lnTo>
                  <a:lnTo>
                    <a:pt x="4165" y="134"/>
                  </a:lnTo>
                  <a:lnTo>
                    <a:pt x="4190" y="122"/>
                  </a:lnTo>
                  <a:lnTo>
                    <a:pt x="4209" y="110"/>
                  </a:lnTo>
                  <a:lnTo>
                    <a:pt x="4215" y="94"/>
                  </a:lnTo>
                  <a:lnTo>
                    <a:pt x="4215" y="72"/>
                  </a:lnTo>
                  <a:lnTo>
                    <a:pt x="4215" y="50"/>
                  </a:lnTo>
                  <a:lnTo>
                    <a:pt x="4222" y="35"/>
                  </a:lnTo>
                  <a:lnTo>
                    <a:pt x="4237" y="28"/>
                  </a:lnTo>
                  <a:lnTo>
                    <a:pt x="4256" y="28"/>
                  </a:lnTo>
                  <a:lnTo>
                    <a:pt x="4275" y="22"/>
                  </a:lnTo>
                  <a:lnTo>
                    <a:pt x="4284" y="19"/>
                  </a:lnTo>
                  <a:lnTo>
                    <a:pt x="4293" y="10"/>
                  </a:lnTo>
                  <a:lnTo>
                    <a:pt x="4303" y="0"/>
                  </a:lnTo>
                  <a:lnTo>
                    <a:pt x="4315" y="6"/>
                  </a:lnTo>
                  <a:lnTo>
                    <a:pt x="4340" y="13"/>
                  </a:lnTo>
                  <a:lnTo>
                    <a:pt x="4372" y="16"/>
                  </a:lnTo>
                  <a:lnTo>
                    <a:pt x="4403" y="19"/>
                  </a:lnTo>
                  <a:lnTo>
                    <a:pt x="4431" y="19"/>
                  </a:lnTo>
                  <a:lnTo>
                    <a:pt x="4456" y="25"/>
                  </a:lnTo>
                  <a:lnTo>
                    <a:pt x="4487" y="35"/>
                  </a:lnTo>
                  <a:lnTo>
                    <a:pt x="4512" y="47"/>
                  </a:lnTo>
                  <a:lnTo>
                    <a:pt x="4525" y="60"/>
                  </a:lnTo>
                  <a:lnTo>
                    <a:pt x="4534" y="81"/>
                  </a:lnTo>
                  <a:lnTo>
                    <a:pt x="4543" y="103"/>
                  </a:lnTo>
                  <a:lnTo>
                    <a:pt x="4546" y="122"/>
                  </a:lnTo>
                  <a:lnTo>
                    <a:pt x="4543" y="144"/>
                  </a:lnTo>
                  <a:lnTo>
                    <a:pt x="4531" y="169"/>
                  </a:lnTo>
                  <a:lnTo>
                    <a:pt x="4518" y="191"/>
                  </a:lnTo>
                  <a:lnTo>
                    <a:pt x="4512" y="213"/>
                  </a:lnTo>
                  <a:lnTo>
                    <a:pt x="4509" y="231"/>
                  </a:lnTo>
                  <a:lnTo>
                    <a:pt x="4506" y="256"/>
                  </a:lnTo>
                  <a:lnTo>
                    <a:pt x="4506" y="281"/>
                  </a:lnTo>
                  <a:lnTo>
                    <a:pt x="4512" y="297"/>
                  </a:lnTo>
                  <a:lnTo>
                    <a:pt x="4534" y="306"/>
                  </a:lnTo>
                  <a:lnTo>
                    <a:pt x="4562" y="312"/>
                  </a:lnTo>
                  <a:lnTo>
                    <a:pt x="4596" y="312"/>
                  </a:lnTo>
                  <a:lnTo>
                    <a:pt x="4628" y="306"/>
                  </a:lnTo>
                  <a:lnTo>
                    <a:pt x="4649" y="297"/>
                  </a:lnTo>
                  <a:lnTo>
                    <a:pt x="4659" y="284"/>
                  </a:lnTo>
                  <a:lnTo>
                    <a:pt x="4662" y="266"/>
                  </a:lnTo>
                  <a:lnTo>
                    <a:pt x="4665" y="244"/>
                  </a:lnTo>
                  <a:lnTo>
                    <a:pt x="4668" y="225"/>
                  </a:lnTo>
                  <a:lnTo>
                    <a:pt x="4678" y="213"/>
                  </a:lnTo>
                  <a:lnTo>
                    <a:pt x="4696" y="206"/>
                  </a:lnTo>
                  <a:lnTo>
                    <a:pt x="4721" y="206"/>
                  </a:lnTo>
                  <a:lnTo>
                    <a:pt x="4746" y="209"/>
                  </a:lnTo>
                  <a:lnTo>
                    <a:pt x="4768" y="213"/>
                  </a:lnTo>
                  <a:lnTo>
                    <a:pt x="4790" y="219"/>
                  </a:lnTo>
                  <a:lnTo>
                    <a:pt x="4815" y="225"/>
                  </a:lnTo>
                  <a:lnTo>
                    <a:pt x="4840" y="234"/>
                  </a:lnTo>
                  <a:lnTo>
                    <a:pt x="4862" y="238"/>
                  </a:lnTo>
                  <a:lnTo>
                    <a:pt x="4881" y="234"/>
                  </a:lnTo>
                  <a:lnTo>
                    <a:pt x="4902" y="231"/>
                  </a:lnTo>
                  <a:lnTo>
                    <a:pt x="4924" y="225"/>
                  </a:lnTo>
                  <a:lnTo>
                    <a:pt x="4943" y="225"/>
                  </a:lnTo>
                  <a:lnTo>
                    <a:pt x="4965" y="231"/>
                  </a:lnTo>
                  <a:lnTo>
                    <a:pt x="4993" y="241"/>
                  </a:lnTo>
                  <a:lnTo>
                    <a:pt x="5009" y="253"/>
                  </a:lnTo>
                  <a:lnTo>
                    <a:pt x="5015" y="272"/>
                  </a:lnTo>
                  <a:lnTo>
                    <a:pt x="5012" y="297"/>
                  </a:lnTo>
                  <a:lnTo>
                    <a:pt x="5009" y="325"/>
                  </a:lnTo>
                  <a:lnTo>
                    <a:pt x="5005" y="350"/>
                  </a:lnTo>
                  <a:lnTo>
                    <a:pt x="5009" y="369"/>
                  </a:lnTo>
                  <a:lnTo>
                    <a:pt x="5024" y="384"/>
                  </a:lnTo>
                  <a:lnTo>
                    <a:pt x="5049" y="397"/>
                  </a:lnTo>
                  <a:lnTo>
                    <a:pt x="5068" y="406"/>
                  </a:lnTo>
                  <a:lnTo>
                    <a:pt x="5087" y="406"/>
                  </a:lnTo>
                  <a:lnTo>
                    <a:pt x="5108" y="406"/>
                  </a:lnTo>
                  <a:lnTo>
                    <a:pt x="5127" y="406"/>
                  </a:lnTo>
                  <a:lnTo>
                    <a:pt x="5143" y="416"/>
                  </a:lnTo>
                  <a:lnTo>
                    <a:pt x="5162" y="428"/>
                  </a:lnTo>
                  <a:lnTo>
                    <a:pt x="5177" y="444"/>
                  </a:lnTo>
                  <a:lnTo>
                    <a:pt x="5187" y="456"/>
                  </a:lnTo>
                  <a:lnTo>
                    <a:pt x="5180" y="472"/>
                  </a:lnTo>
                  <a:lnTo>
                    <a:pt x="5165" y="490"/>
                  </a:lnTo>
                  <a:lnTo>
                    <a:pt x="5149" y="509"/>
                  </a:lnTo>
                  <a:lnTo>
                    <a:pt x="5146" y="525"/>
                  </a:lnTo>
                  <a:lnTo>
                    <a:pt x="5155" y="540"/>
                  </a:lnTo>
                  <a:lnTo>
                    <a:pt x="5177" y="556"/>
                  </a:lnTo>
                  <a:lnTo>
                    <a:pt x="5199" y="569"/>
                  </a:lnTo>
                  <a:lnTo>
                    <a:pt x="5218" y="578"/>
                  </a:lnTo>
                  <a:lnTo>
                    <a:pt x="5243" y="581"/>
                  </a:lnTo>
                  <a:lnTo>
                    <a:pt x="5268" y="578"/>
                  </a:lnTo>
                  <a:lnTo>
                    <a:pt x="5296" y="575"/>
                  </a:lnTo>
                  <a:lnTo>
                    <a:pt x="5318" y="578"/>
                  </a:lnTo>
                  <a:lnTo>
                    <a:pt x="5340" y="590"/>
                  </a:lnTo>
                  <a:lnTo>
                    <a:pt x="5358" y="612"/>
                  </a:lnTo>
                  <a:lnTo>
                    <a:pt x="5374" y="631"/>
                  </a:lnTo>
                  <a:lnTo>
                    <a:pt x="5380" y="637"/>
                  </a:lnTo>
                  <a:lnTo>
                    <a:pt x="5386" y="640"/>
                  </a:lnTo>
                  <a:lnTo>
                    <a:pt x="5393" y="647"/>
                  </a:lnTo>
                  <a:lnTo>
                    <a:pt x="5399" y="653"/>
                  </a:lnTo>
                  <a:lnTo>
                    <a:pt x="5405" y="659"/>
                  </a:lnTo>
                  <a:lnTo>
                    <a:pt x="5405" y="665"/>
                  </a:lnTo>
                  <a:lnTo>
                    <a:pt x="5399" y="678"/>
                  </a:lnTo>
                  <a:lnTo>
                    <a:pt x="5383" y="687"/>
                  </a:lnTo>
                  <a:lnTo>
                    <a:pt x="5361" y="700"/>
                  </a:lnTo>
                  <a:lnTo>
                    <a:pt x="5343" y="712"/>
                  </a:lnTo>
                  <a:lnTo>
                    <a:pt x="5333" y="725"/>
                  </a:lnTo>
                  <a:lnTo>
                    <a:pt x="5333" y="740"/>
                  </a:lnTo>
                  <a:lnTo>
                    <a:pt x="5336" y="759"/>
                  </a:lnTo>
                  <a:lnTo>
                    <a:pt x="5346" y="778"/>
                  </a:lnTo>
                  <a:lnTo>
                    <a:pt x="5355" y="790"/>
                  </a:lnTo>
                  <a:lnTo>
                    <a:pt x="5371" y="790"/>
                  </a:lnTo>
                  <a:lnTo>
                    <a:pt x="5390" y="781"/>
                  </a:lnTo>
                  <a:lnTo>
                    <a:pt x="5411" y="768"/>
                  </a:lnTo>
                  <a:lnTo>
                    <a:pt x="5430" y="759"/>
                  </a:lnTo>
                  <a:lnTo>
                    <a:pt x="5443" y="762"/>
                  </a:lnTo>
                  <a:lnTo>
                    <a:pt x="5452" y="775"/>
                  </a:lnTo>
                  <a:lnTo>
                    <a:pt x="5455" y="796"/>
                  </a:lnTo>
                  <a:lnTo>
                    <a:pt x="5452" y="818"/>
                  </a:lnTo>
                  <a:lnTo>
                    <a:pt x="5449" y="837"/>
                  </a:lnTo>
                  <a:lnTo>
                    <a:pt x="5436" y="856"/>
                  </a:lnTo>
                  <a:lnTo>
                    <a:pt x="5411" y="878"/>
                  </a:lnTo>
                  <a:lnTo>
                    <a:pt x="5390" y="893"/>
                  </a:lnTo>
                  <a:lnTo>
                    <a:pt x="5374" y="893"/>
                  </a:lnTo>
                  <a:lnTo>
                    <a:pt x="5352" y="890"/>
                  </a:lnTo>
                  <a:lnTo>
                    <a:pt x="5333" y="887"/>
                  </a:lnTo>
                  <a:lnTo>
                    <a:pt x="5318" y="893"/>
                  </a:lnTo>
                  <a:lnTo>
                    <a:pt x="5308" y="909"/>
                  </a:lnTo>
                  <a:lnTo>
                    <a:pt x="5302" y="937"/>
                  </a:lnTo>
                  <a:lnTo>
                    <a:pt x="5302" y="965"/>
                  </a:lnTo>
                  <a:lnTo>
                    <a:pt x="5302" y="987"/>
                  </a:lnTo>
                  <a:lnTo>
                    <a:pt x="5315" y="1006"/>
                  </a:lnTo>
                  <a:lnTo>
                    <a:pt x="5333" y="1028"/>
                  </a:lnTo>
                  <a:lnTo>
                    <a:pt x="5346" y="1046"/>
                  </a:lnTo>
                  <a:lnTo>
                    <a:pt x="5346" y="1065"/>
                  </a:lnTo>
                  <a:lnTo>
                    <a:pt x="5346" y="1090"/>
                  </a:lnTo>
                  <a:lnTo>
                    <a:pt x="5340" y="1112"/>
                  </a:lnTo>
                  <a:lnTo>
                    <a:pt x="5336" y="1131"/>
                  </a:lnTo>
                  <a:lnTo>
                    <a:pt x="5327" y="1156"/>
                  </a:lnTo>
                  <a:lnTo>
                    <a:pt x="5318" y="1181"/>
                  </a:lnTo>
                  <a:lnTo>
                    <a:pt x="5305" y="1206"/>
                  </a:lnTo>
                  <a:lnTo>
                    <a:pt x="5302" y="1231"/>
                  </a:lnTo>
                  <a:lnTo>
                    <a:pt x="5308" y="1237"/>
                  </a:lnTo>
                  <a:lnTo>
                    <a:pt x="5315" y="1246"/>
                  </a:lnTo>
                  <a:lnTo>
                    <a:pt x="5324" y="1252"/>
                  </a:lnTo>
                  <a:lnTo>
                    <a:pt x="5333" y="1262"/>
                  </a:lnTo>
                  <a:lnTo>
                    <a:pt x="5340" y="1268"/>
                  </a:lnTo>
                  <a:lnTo>
                    <a:pt x="5346" y="1274"/>
                  </a:lnTo>
                  <a:lnTo>
                    <a:pt x="5355" y="1293"/>
                  </a:lnTo>
                  <a:lnTo>
                    <a:pt x="5365" y="1318"/>
                  </a:lnTo>
                  <a:lnTo>
                    <a:pt x="5374" y="1340"/>
                  </a:lnTo>
                  <a:lnTo>
                    <a:pt x="5386" y="1355"/>
                  </a:lnTo>
                  <a:lnTo>
                    <a:pt x="5402" y="1365"/>
                  </a:lnTo>
                  <a:lnTo>
                    <a:pt x="5424" y="1368"/>
                  </a:lnTo>
                  <a:lnTo>
                    <a:pt x="5443" y="1371"/>
                  </a:lnTo>
                  <a:lnTo>
                    <a:pt x="5461" y="1365"/>
                  </a:lnTo>
                  <a:lnTo>
                    <a:pt x="5486" y="1355"/>
                  </a:lnTo>
                  <a:lnTo>
                    <a:pt x="5511" y="1346"/>
                  </a:lnTo>
                  <a:lnTo>
                    <a:pt x="5530" y="1343"/>
                  </a:lnTo>
                  <a:lnTo>
                    <a:pt x="5539" y="1343"/>
                  </a:lnTo>
                  <a:lnTo>
                    <a:pt x="5549" y="1343"/>
                  </a:lnTo>
                  <a:lnTo>
                    <a:pt x="5558" y="1346"/>
                  </a:lnTo>
                  <a:lnTo>
                    <a:pt x="5564" y="1352"/>
                  </a:lnTo>
                  <a:lnTo>
                    <a:pt x="5571" y="1371"/>
                  </a:lnTo>
                  <a:lnTo>
                    <a:pt x="5574" y="1396"/>
                  </a:lnTo>
                  <a:lnTo>
                    <a:pt x="5571" y="1415"/>
                  </a:lnTo>
                  <a:lnTo>
                    <a:pt x="5568" y="1424"/>
                  </a:lnTo>
                  <a:lnTo>
                    <a:pt x="5561" y="1430"/>
                  </a:lnTo>
                  <a:lnTo>
                    <a:pt x="5552" y="1440"/>
                  </a:lnTo>
                  <a:lnTo>
                    <a:pt x="5543" y="1446"/>
                  </a:lnTo>
                  <a:lnTo>
                    <a:pt x="5536" y="1455"/>
                  </a:lnTo>
                  <a:lnTo>
                    <a:pt x="5530" y="1462"/>
                  </a:lnTo>
                  <a:lnTo>
                    <a:pt x="5527" y="1480"/>
                  </a:lnTo>
                  <a:lnTo>
                    <a:pt x="5527" y="1505"/>
                  </a:lnTo>
                  <a:lnTo>
                    <a:pt x="5530" y="1524"/>
                  </a:lnTo>
                  <a:lnTo>
                    <a:pt x="5546" y="1533"/>
                  </a:lnTo>
                  <a:lnTo>
                    <a:pt x="5568" y="1540"/>
                  </a:lnTo>
                  <a:lnTo>
                    <a:pt x="5593" y="1543"/>
                  </a:lnTo>
                  <a:lnTo>
                    <a:pt x="5614" y="1549"/>
                  </a:lnTo>
                  <a:lnTo>
                    <a:pt x="5630" y="1555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7" name="Freeform 35"/>
            <p:cNvSpPr>
              <a:spLocks/>
            </p:cNvSpPr>
            <p:nvPr/>
          </p:nvSpPr>
          <p:spPr bwMode="auto">
            <a:xfrm>
              <a:off x="28313063" y="-6429375"/>
              <a:ext cx="4778375" cy="6642100"/>
            </a:xfrm>
            <a:custGeom>
              <a:avLst/>
              <a:gdLst>
                <a:gd name="T0" fmla="*/ 225 w 3010"/>
                <a:gd name="T1" fmla="*/ 887 h 4184"/>
                <a:gd name="T2" fmla="*/ 368 w 3010"/>
                <a:gd name="T3" fmla="*/ 812 h 4184"/>
                <a:gd name="T4" fmla="*/ 546 w 3010"/>
                <a:gd name="T5" fmla="*/ 831 h 4184"/>
                <a:gd name="T6" fmla="*/ 687 w 3010"/>
                <a:gd name="T7" fmla="*/ 668 h 4184"/>
                <a:gd name="T8" fmla="*/ 699 w 3010"/>
                <a:gd name="T9" fmla="*/ 484 h 4184"/>
                <a:gd name="T10" fmla="*/ 846 w 3010"/>
                <a:gd name="T11" fmla="*/ 365 h 4184"/>
                <a:gd name="T12" fmla="*/ 980 w 3010"/>
                <a:gd name="T13" fmla="*/ 197 h 4184"/>
                <a:gd name="T14" fmla="*/ 1074 w 3010"/>
                <a:gd name="T15" fmla="*/ 144 h 4184"/>
                <a:gd name="T16" fmla="*/ 1221 w 3010"/>
                <a:gd name="T17" fmla="*/ 87 h 4184"/>
                <a:gd name="T18" fmla="*/ 1361 w 3010"/>
                <a:gd name="T19" fmla="*/ 16 h 4184"/>
                <a:gd name="T20" fmla="*/ 1480 w 3010"/>
                <a:gd name="T21" fmla="*/ 203 h 4184"/>
                <a:gd name="T22" fmla="*/ 1764 w 3010"/>
                <a:gd name="T23" fmla="*/ 125 h 4184"/>
                <a:gd name="T24" fmla="*/ 1977 w 3010"/>
                <a:gd name="T25" fmla="*/ 234 h 4184"/>
                <a:gd name="T26" fmla="*/ 2155 w 3010"/>
                <a:gd name="T27" fmla="*/ 153 h 4184"/>
                <a:gd name="T28" fmla="*/ 2323 w 3010"/>
                <a:gd name="T29" fmla="*/ 319 h 4184"/>
                <a:gd name="T30" fmla="*/ 2545 w 3010"/>
                <a:gd name="T31" fmla="*/ 437 h 4184"/>
                <a:gd name="T32" fmla="*/ 2745 w 3010"/>
                <a:gd name="T33" fmla="*/ 546 h 4184"/>
                <a:gd name="T34" fmla="*/ 2873 w 3010"/>
                <a:gd name="T35" fmla="*/ 803 h 4184"/>
                <a:gd name="T36" fmla="*/ 3004 w 3010"/>
                <a:gd name="T37" fmla="*/ 1005 h 4184"/>
                <a:gd name="T38" fmla="*/ 2810 w 3010"/>
                <a:gd name="T39" fmla="*/ 1143 h 4184"/>
                <a:gd name="T40" fmla="*/ 2760 w 3010"/>
                <a:gd name="T41" fmla="*/ 1205 h 4184"/>
                <a:gd name="T42" fmla="*/ 2645 w 3010"/>
                <a:gd name="T43" fmla="*/ 1349 h 4184"/>
                <a:gd name="T44" fmla="*/ 2604 w 3010"/>
                <a:gd name="T45" fmla="*/ 1468 h 4184"/>
                <a:gd name="T46" fmla="*/ 2845 w 3010"/>
                <a:gd name="T47" fmla="*/ 1483 h 4184"/>
                <a:gd name="T48" fmla="*/ 2717 w 3010"/>
                <a:gd name="T49" fmla="*/ 1614 h 4184"/>
                <a:gd name="T50" fmla="*/ 2539 w 3010"/>
                <a:gd name="T51" fmla="*/ 1858 h 4184"/>
                <a:gd name="T52" fmla="*/ 2342 w 3010"/>
                <a:gd name="T53" fmla="*/ 2145 h 4184"/>
                <a:gd name="T54" fmla="*/ 2183 w 3010"/>
                <a:gd name="T55" fmla="*/ 2345 h 4184"/>
                <a:gd name="T56" fmla="*/ 1945 w 3010"/>
                <a:gd name="T57" fmla="*/ 2436 h 4184"/>
                <a:gd name="T58" fmla="*/ 1970 w 3010"/>
                <a:gd name="T59" fmla="*/ 2645 h 4184"/>
                <a:gd name="T60" fmla="*/ 1920 w 3010"/>
                <a:gd name="T61" fmla="*/ 2832 h 4184"/>
                <a:gd name="T62" fmla="*/ 1624 w 3010"/>
                <a:gd name="T63" fmla="*/ 3098 h 4184"/>
                <a:gd name="T64" fmla="*/ 1461 w 3010"/>
                <a:gd name="T65" fmla="*/ 3316 h 4184"/>
                <a:gd name="T66" fmla="*/ 1452 w 3010"/>
                <a:gd name="T67" fmla="*/ 3472 h 4184"/>
                <a:gd name="T68" fmla="*/ 1327 w 3010"/>
                <a:gd name="T69" fmla="*/ 3635 h 4184"/>
                <a:gd name="T70" fmla="*/ 1374 w 3010"/>
                <a:gd name="T71" fmla="*/ 3800 h 4184"/>
                <a:gd name="T72" fmla="*/ 1202 w 3010"/>
                <a:gd name="T73" fmla="*/ 4028 h 4184"/>
                <a:gd name="T74" fmla="*/ 946 w 3010"/>
                <a:gd name="T75" fmla="*/ 4144 h 4184"/>
                <a:gd name="T76" fmla="*/ 762 w 3010"/>
                <a:gd name="T77" fmla="*/ 3975 h 4184"/>
                <a:gd name="T78" fmla="*/ 603 w 3010"/>
                <a:gd name="T79" fmla="*/ 4109 h 4184"/>
                <a:gd name="T80" fmla="*/ 440 w 3010"/>
                <a:gd name="T81" fmla="*/ 4066 h 4184"/>
                <a:gd name="T82" fmla="*/ 325 w 3010"/>
                <a:gd name="T83" fmla="*/ 3966 h 4184"/>
                <a:gd name="T84" fmla="*/ 209 w 3010"/>
                <a:gd name="T85" fmla="*/ 3853 h 4184"/>
                <a:gd name="T86" fmla="*/ 253 w 3010"/>
                <a:gd name="T87" fmla="*/ 3672 h 4184"/>
                <a:gd name="T88" fmla="*/ 297 w 3010"/>
                <a:gd name="T89" fmla="*/ 3560 h 4184"/>
                <a:gd name="T90" fmla="*/ 272 w 3010"/>
                <a:gd name="T91" fmla="*/ 3401 h 4184"/>
                <a:gd name="T92" fmla="*/ 303 w 3010"/>
                <a:gd name="T93" fmla="*/ 3229 h 4184"/>
                <a:gd name="T94" fmla="*/ 243 w 3010"/>
                <a:gd name="T95" fmla="*/ 3048 h 4184"/>
                <a:gd name="T96" fmla="*/ 253 w 3010"/>
                <a:gd name="T97" fmla="*/ 2857 h 4184"/>
                <a:gd name="T98" fmla="*/ 278 w 3010"/>
                <a:gd name="T99" fmla="*/ 2695 h 4184"/>
                <a:gd name="T100" fmla="*/ 9 w 3010"/>
                <a:gd name="T101" fmla="*/ 2576 h 4184"/>
                <a:gd name="T102" fmla="*/ 84 w 3010"/>
                <a:gd name="T103" fmla="*/ 2448 h 4184"/>
                <a:gd name="T104" fmla="*/ 106 w 3010"/>
                <a:gd name="T105" fmla="*/ 2367 h 4184"/>
                <a:gd name="T106" fmla="*/ 237 w 3010"/>
                <a:gd name="T107" fmla="*/ 2223 h 4184"/>
                <a:gd name="T108" fmla="*/ 378 w 3010"/>
                <a:gd name="T109" fmla="*/ 1933 h 4184"/>
                <a:gd name="T110" fmla="*/ 406 w 3010"/>
                <a:gd name="T111" fmla="*/ 1677 h 4184"/>
                <a:gd name="T112" fmla="*/ 297 w 3010"/>
                <a:gd name="T113" fmla="*/ 1461 h 4184"/>
                <a:gd name="T114" fmla="*/ 350 w 3010"/>
                <a:gd name="T115" fmla="*/ 1215 h 4184"/>
                <a:gd name="T116" fmla="*/ 331 w 3010"/>
                <a:gd name="T117" fmla="*/ 1015 h 4184"/>
                <a:gd name="T118" fmla="*/ 272 w 3010"/>
                <a:gd name="T119" fmla="*/ 1002 h 4184"/>
                <a:gd name="T120" fmla="*/ 203 w 3010"/>
                <a:gd name="T121" fmla="*/ 1040 h 4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10" h="4184">
                  <a:moveTo>
                    <a:pt x="194" y="1021"/>
                  </a:moveTo>
                  <a:lnTo>
                    <a:pt x="190" y="1012"/>
                  </a:lnTo>
                  <a:lnTo>
                    <a:pt x="187" y="1002"/>
                  </a:lnTo>
                  <a:lnTo>
                    <a:pt x="184" y="996"/>
                  </a:lnTo>
                  <a:lnTo>
                    <a:pt x="181" y="974"/>
                  </a:lnTo>
                  <a:lnTo>
                    <a:pt x="181" y="952"/>
                  </a:lnTo>
                  <a:lnTo>
                    <a:pt x="187" y="931"/>
                  </a:lnTo>
                  <a:lnTo>
                    <a:pt x="190" y="924"/>
                  </a:lnTo>
                  <a:lnTo>
                    <a:pt x="200" y="915"/>
                  </a:lnTo>
                  <a:lnTo>
                    <a:pt x="209" y="906"/>
                  </a:lnTo>
                  <a:lnTo>
                    <a:pt x="219" y="896"/>
                  </a:lnTo>
                  <a:lnTo>
                    <a:pt x="225" y="887"/>
                  </a:lnTo>
                  <a:lnTo>
                    <a:pt x="228" y="881"/>
                  </a:lnTo>
                  <a:lnTo>
                    <a:pt x="231" y="868"/>
                  </a:lnTo>
                  <a:lnTo>
                    <a:pt x="234" y="856"/>
                  </a:lnTo>
                  <a:lnTo>
                    <a:pt x="237" y="846"/>
                  </a:lnTo>
                  <a:lnTo>
                    <a:pt x="240" y="837"/>
                  </a:lnTo>
                  <a:lnTo>
                    <a:pt x="256" y="824"/>
                  </a:lnTo>
                  <a:lnTo>
                    <a:pt x="278" y="815"/>
                  </a:lnTo>
                  <a:lnTo>
                    <a:pt x="297" y="806"/>
                  </a:lnTo>
                  <a:lnTo>
                    <a:pt x="318" y="806"/>
                  </a:lnTo>
                  <a:lnTo>
                    <a:pt x="340" y="803"/>
                  </a:lnTo>
                  <a:lnTo>
                    <a:pt x="362" y="806"/>
                  </a:lnTo>
                  <a:lnTo>
                    <a:pt x="368" y="812"/>
                  </a:lnTo>
                  <a:lnTo>
                    <a:pt x="378" y="818"/>
                  </a:lnTo>
                  <a:lnTo>
                    <a:pt x="384" y="827"/>
                  </a:lnTo>
                  <a:lnTo>
                    <a:pt x="393" y="837"/>
                  </a:lnTo>
                  <a:lnTo>
                    <a:pt x="400" y="846"/>
                  </a:lnTo>
                  <a:lnTo>
                    <a:pt x="409" y="852"/>
                  </a:lnTo>
                  <a:lnTo>
                    <a:pt x="431" y="859"/>
                  </a:lnTo>
                  <a:lnTo>
                    <a:pt x="456" y="868"/>
                  </a:lnTo>
                  <a:lnTo>
                    <a:pt x="478" y="868"/>
                  </a:lnTo>
                  <a:lnTo>
                    <a:pt x="493" y="862"/>
                  </a:lnTo>
                  <a:lnTo>
                    <a:pt x="512" y="849"/>
                  </a:lnTo>
                  <a:lnTo>
                    <a:pt x="531" y="840"/>
                  </a:lnTo>
                  <a:lnTo>
                    <a:pt x="546" y="831"/>
                  </a:lnTo>
                  <a:lnTo>
                    <a:pt x="565" y="834"/>
                  </a:lnTo>
                  <a:lnTo>
                    <a:pt x="590" y="837"/>
                  </a:lnTo>
                  <a:lnTo>
                    <a:pt x="615" y="843"/>
                  </a:lnTo>
                  <a:lnTo>
                    <a:pt x="634" y="840"/>
                  </a:lnTo>
                  <a:lnTo>
                    <a:pt x="649" y="824"/>
                  </a:lnTo>
                  <a:lnTo>
                    <a:pt x="662" y="806"/>
                  </a:lnTo>
                  <a:lnTo>
                    <a:pt x="671" y="787"/>
                  </a:lnTo>
                  <a:lnTo>
                    <a:pt x="681" y="768"/>
                  </a:lnTo>
                  <a:lnTo>
                    <a:pt x="690" y="743"/>
                  </a:lnTo>
                  <a:lnTo>
                    <a:pt x="696" y="721"/>
                  </a:lnTo>
                  <a:lnTo>
                    <a:pt x="693" y="696"/>
                  </a:lnTo>
                  <a:lnTo>
                    <a:pt x="687" y="668"/>
                  </a:lnTo>
                  <a:lnTo>
                    <a:pt x="684" y="643"/>
                  </a:lnTo>
                  <a:lnTo>
                    <a:pt x="684" y="634"/>
                  </a:lnTo>
                  <a:lnTo>
                    <a:pt x="684" y="625"/>
                  </a:lnTo>
                  <a:lnTo>
                    <a:pt x="687" y="615"/>
                  </a:lnTo>
                  <a:lnTo>
                    <a:pt x="690" y="606"/>
                  </a:lnTo>
                  <a:lnTo>
                    <a:pt x="690" y="596"/>
                  </a:lnTo>
                  <a:lnTo>
                    <a:pt x="690" y="578"/>
                  </a:lnTo>
                  <a:lnTo>
                    <a:pt x="687" y="553"/>
                  </a:lnTo>
                  <a:lnTo>
                    <a:pt x="684" y="531"/>
                  </a:lnTo>
                  <a:lnTo>
                    <a:pt x="684" y="509"/>
                  </a:lnTo>
                  <a:lnTo>
                    <a:pt x="687" y="490"/>
                  </a:lnTo>
                  <a:lnTo>
                    <a:pt x="699" y="484"/>
                  </a:lnTo>
                  <a:lnTo>
                    <a:pt x="721" y="481"/>
                  </a:lnTo>
                  <a:lnTo>
                    <a:pt x="740" y="478"/>
                  </a:lnTo>
                  <a:lnTo>
                    <a:pt x="752" y="475"/>
                  </a:lnTo>
                  <a:lnTo>
                    <a:pt x="768" y="456"/>
                  </a:lnTo>
                  <a:lnTo>
                    <a:pt x="777" y="428"/>
                  </a:lnTo>
                  <a:lnTo>
                    <a:pt x="790" y="400"/>
                  </a:lnTo>
                  <a:lnTo>
                    <a:pt x="802" y="381"/>
                  </a:lnTo>
                  <a:lnTo>
                    <a:pt x="812" y="378"/>
                  </a:lnTo>
                  <a:lnTo>
                    <a:pt x="821" y="375"/>
                  </a:lnTo>
                  <a:lnTo>
                    <a:pt x="831" y="372"/>
                  </a:lnTo>
                  <a:lnTo>
                    <a:pt x="840" y="368"/>
                  </a:lnTo>
                  <a:lnTo>
                    <a:pt x="846" y="365"/>
                  </a:lnTo>
                  <a:lnTo>
                    <a:pt x="874" y="350"/>
                  </a:lnTo>
                  <a:lnTo>
                    <a:pt x="902" y="328"/>
                  </a:lnTo>
                  <a:lnTo>
                    <a:pt x="924" y="306"/>
                  </a:lnTo>
                  <a:lnTo>
                    <a:pt x="930" y="287"/>
                  </a:lnTo>
                  <a:lnTo>
                    <a:pt x="934" y="262"/>
                  </a:lnTo>
                  <a:lnTo>
                    <a:pt x="940" y="240"/>
                  </a:lnTo>
                  <a:lnTo>
                    <a:pt x="946" y="234"/>
                  </a:lnTo>
                  <a:lnTo>
                    <a:pt x="955" y="228"/>
                  </a:lnTo>
                  <a:lnTo>
                    <a:pt x="965" y="222"/>
                  </a:lnTo>
                  <a:lnTo>
                    <a:pt x="971" y="215"/>
                  </a:lnTo>
                  <a:lnTo>
                    <a:pt x="977" y="206"/>
                  </a:lnTo>
                  <a:lnTo>
                    <a:pt x="980" y="197"/>
                  </a:lnTo>
                  <a:lnTo>
                    <a:pt x="996" y="194"/>
                  </a:lnTo>
                  <a:lnTo>
                    <a:pt x="1009" y="194"/>
                  </a:lnTo>
                  <a:lnTo>
                    <a:pt x="1018" y="190"/>
                  </a:lnTo>
                  <a:lnTo>
                    <a:pt x="1027" y="190"/>
                  </a:lnTo>
                  <a:lnTo>
                    <a:pt x="1037" y="187"/>
                  </a:lnTo>
                  <a:lnTo>
                    <a:pt x="1046" y="187"/>
                  </a:lnTo>
                  <a:lnTo>
                    <a:pt x="1055" y="181"/>
                  </a:lnTo>
                  <a:lnTo>
                    <a:pt x="1059" y="178"/>
                  </a:lnTo>
                  <a:lnTo>
                    <a:pt x="1062" y="169"/>
                  </a:lnTo>
                  <a:lnTo>
                    <a:pt x="1065" y="159"/>
                  </a:lnTo>
                  <a:lnTo>
                    <a:pt x="1068" y="150"/>
                  </a:lnTo>
                  <a:lnTo>
                    <a:pt x="1074" y="144"/>
                  </a:lnTo>
                  <a:lnTo>
                    <a:pt x="1077" y="137"/>
                  </a:lnTo>
                  <a:lnTo>
                    <a:pt x="1090" y="134"/>
                  </a:lnTo>
                  <a:lnTo>
                    <a:pt x="1108" y="137"/>
                  </a:lnTo>
                  <a:lnTo>
                    <a:pt x="1127" y="141"/>
                  </a:lnTo>
                  <a:lnTo>
                    <a:pt x="1143" y="137"/>
                  </a:lnTo>
                  <a:lnTo>
                    <a:pt x="1149" y="134"/>
                  </a:lnTo>
                  <a:lnTo>
                    <a:pt x="1158" y="125"/>
                  </a:lnTo>
                  <a:lnTo>
                    <a:pt x="1168" y="116"/>
                  </a:lnTo>
                  <a:lnTo>
                    <a:pt x="1177" y="106"/>
                  </a:lnTo>
                  <a:lnTo>
                    <a:pt x="1183" y="100"/>
                  </a:lnTo>
                  <a:lnTo>
                    <a:pt x="1202" y="94"/>
                  </a:lnTo>
                  <a:lnTo>
                    <a:pt x="1221" y="87"/>
                  </a:lnTo>
                  <a:lnTo>
                    <a:pt x="1237" y="81"/>
                  </a:lnTo>
                  <a:lnTo>
                    <a:pt x="1246" y="62"/>
                  </a:lnTo>
                  <a:lnTo>
                    <a:pt x="1252" y="41"/>
                  </a:lnTo>
                  <a:lnTo>
                    <a:pt x="1261" y="16"/>
                  </a:lnTo>
                  <a:lnTo>
                    <a:pt x="1271" y="0"/>
                  </a:lnTo>
                  <a:lnTo>
                    <a:pt x="1277" y="0"/>
                  </a:lnTo>
                  <a:lnTo>
                    <a:pt x="1283" y="0"/>
                  </a:lnTo>
                  <a:lnTo>
                    <a:pt x="1293" y="0"/>
                  </a:lnTo>
                  <a:lnTo>
                    <a:pt x="1299" y="0"/>
                  </a:lnTo>
                  <a:lnTo>
                    <a:pt x="1305" y="0"/>
                  </a:lnTo>
                  <a:lnTo>
                    <a:pt x="1330" y="6"/>
                  </a:lnTo>
                  <a:lnTo>
                    <a:pt x="1361" y="16"/>
                  </a:lnTo>
                  <a:lnTo>
                    <a:pt x="1393" y="28"/>
                  </a:lnTo>
                  <a:lnTo>
                    <a:pt x="1411" y="44"/>
                  </a:lnTo>
                  <a:lnTo>
                    <a:pt x="1418" y="62"/>
                  </a:lnTo>
                  <a:lnTo>
                    <a:pt x="1421" y="84"/>
                  </a:lnTo>
                  <a:lnTo>
                    <a:pt x="1424" y="106"/>
                  </a:lnTo>
                  <a:lnTo>
                    <a:pt x="1424" y="125"/>
                  </a:lnTo>
                  <a:lnTo>
                    <a:pt x="1430" y="144"/>
                  </a:lnTo>
                  <a:lnTo>
                    <a:pt x="1439" y="166"/>
                  </a:lnTo>
                  <a:lnTo>
                    <a:pt x="1446" y="187"/>
                  </a:lnTo>
                  <a:lnTo>
                    <a:pt x="1449" y="197"/>
                  </a:lnTo>
                  <a:lnTo>
                    <a:pt x="1458" y="200"/>
                  </a:lnTo>
                  <a:lnTo>
                    <a:pt x="1480" y="203"/>
                  </a:lnTo>
                  <a:lnTo>
                    <a:pt x="1508" y="203"/>
                  </a:lnTo>
                  <a:lnTo>
                    <a:pt x="1536" y="200"/>
                  </a:lnTo>
                  <a:lnTo>
                    <a:pt x="1558" y="197"/>
                  </a:lnTo>
                  <a:lnTo>
                    <a:pt x="1577" y="190"/>
                  </a:lnTo>
                  <a:lnTo>
                    <a:pt x="1599" y="184"/>
                  </a:lnTo>
                  <a:lnTo>
                    <a:pt x="1617" y="175"/>
                  </a:lnTo>
                  <a:lnTo>
                    <a:pt x="1636" y="162"/>
                  </a:lnTo>
                  <a:lnTo>
                    <a:pt x="1655" y="150"/>
                  </a:lnTo>
                  <a:lnTo>
                    <a:pt x="1677" y="137"/>
                  </a:lnTo>
                  <a:lnTo>
                    <a:pt x="1702" y="131"/>
                  </a:lnTo>
                  <a:lnTo>
                    <a:pt x="1733" y="125"/>
                  </a:lnTo>
                  <a:lnTo>
                    <a:pt x="1764" y="125"/>
                  </a:lnTo>
                  <a:lnTo>
                    <a:pt x="1789" y="125"/>
                  </a:lnTo>
                  <a:lnTo>
                    <a:pt x="1799" y="128"/>
                  </a:lnTo>
                  <a:lnTo>
                    <a:pt x="1811" y="134"/>
                  </a:lnTo>
                  <a:lnTo>
                    <a:pt x="1820" y="141"/>
                  </a:lnTo>
                  <a:lnTo>
                    <a:pt x="1830" y="150"/>
                  </a:lnTo>
                  <a:lnTo>
                    <a:pt x="1839" y="153"/>
                  </a:lnTo>
                  <a:lnTo>
                    <a:pt x="1858" y="172"/>
                  </a:lnTo>
                  <a:lnTo>
                    <a:pt x="1880" y="194"/>
                  </a:lnTo>
                  <a:lnTo>
                    <a:pt x="1902" y="215"/>
                  </a:lnTo>
                  <a:lnTo>
                    <a:pt x="1920" y="228"/>
                  </a:lnTo>
                  <a:lnTo>
                    <a:pt x="1945" y="234"/>
                  </a:lnTo>
                  <a:lnTo>
                    <a:pt x="1977" y="234"/>
                  </a:lnTo>
                  <a:lnTo>
                    <a:pt x="2002" y="234"/>
                  </a:lnTo>
                  <a:lnTo>
                    <a:pt x="2020" y="231"/>
                  </a:lnTo>
                  <a:lnTo>
                    <a:pt x="2039" y="225"/>
                  </a:lnTo>
                  <a:lnTo>
                    <a:pt x="2055" y="215"/>
                  </a:lnTo>
                  <a:lnTo>
                    <a:pt x="2073" y="197"/>
                  </a:lnTo>
                  <a:lnTo>
                    <a:pt x="2089" y="172"/>
                  </a:lnTo>
                  <a:lnTo>
                    <a:pt x="2105" y="153"/>
                  </a:lnTo>
                  <a:lnTo>
                    <a:pt x="2114" y="153"/>
                  </a:lnTo>
                  <a:lnTo>
                    <a:pt x="2123" y="150"/>
                  </a:lnTo>
                  <a:lnTo>
                    <a:pt x="2133" y="150"/>
                  </a:lnTo>
                  <a:lnTo>
                    <a:pt x="2145" y="153"/>
                  </a:lnTo>
                  <a:lnTo>
                    <a:pt x="2155" y="153"/>
                  </a:lnTo>
                  <a:lnTo>
                    <a:pt x="2173" y="166"/>
                  </a:lnTo>
                  <a:lnTo>
                    <a:pt x="2195" y="181"/>
                  </a:lnTo>
                  <a:lnTo>
                    <a:pt x="2217" y="200"/>
                  </a:lnTo>
                  <a:lnTo>
                    <a:pt x="2236" y="215"/>
                  </a:lnTo>
                  <a:lnTo>
                    <a:pt x="2251" y="237"/>
                  </a:lnTo>
                  <a:lnTo>
                    <a:pt x="2270" y="262"/>
                  </a:lnTo>
                  <a:lnTo>
                    <a:pt x="2286" y="281"/>
                  </a:lnTo>
                  <a:lnTo>
                    <a:pt x="2292" y="287"/>
                  </a:lnTo>
                  <a:lnTo>
                    <a:pt x="2298" y="297"/>
                  </a:lnTo>
                  <a:lnTo>
                    <a:pt x="2308" y="306"/>
                  </a:lnTo>
                  <a:lnTo>
                    <a:pt x="2314" y="312"/>
                  </a:lnTo>
                  <a:lnTo>
                    <a:pt x="2323" y="319"/>
                  </a:lnTo>
                  <a:lnTo>
                    <a:pt x="2345" y="328"/>
                  </a:lnTo>
                  <a:lnTo>
                    <a:pt x="2376" y="334"/>
                  </a:lnTo>
                  <a:lnTo>
                    <a:pt x="2404" y="340"/>
                  </a:lnTo>
                  <a:lnTo>
                    <a:pt x="2429" y="350"/>
                  </a:lnTo>
                  <a:lnTo>
                    <a:pt x="2448" y="359"/>
                  </a:lnTo>
                  <a:lnTo>
                    <a:pt x="2470" y="378"/>
                  </a:lnTo>
                  <a:lnTo>
                    <a:pt x="2492" y="397"/>
                  </a:lnTo>
                  <a:lnTo>
                    <a:pt x="2511" y="412"/>
                  </a:lnTo>
                  <a:lnTo>
                    <a:pt x="2520" y="425"/>
                  </a:lnTo>
                  <a:lnTo>
                    <a:pt x="2529" y="431"/>
                  </a:lnTo>
                  <a:lnTo>
                    <a:pt x="2536" y="434"/>
                  </a:lnTo>
                  <a:lnTo>
                    <a:pt x="2545" y="437"/>
                  </a:lnTo>
                  <a:lnTo>
                    <a:pt x="2554" y="440"/>
                  </a:lnTo>
                  <a:lnTo>
                    <a:pt x="2564" y="443"/>
                  </a:lnTo>
                  <a:lnTo>
                    <a:pt x="2573" y="443"/>
                  </a:lnTo>
                  <a:lnTo>
                    <a:pt x="2579" y="450"/>
                  </a:lnTo>
                  <a:lnTo>
                    <a:pt x="2595" y="468"/>
                  </a:lnTo>
                  <a:lnTo>
                    <a:pt x="2611" y="497"/>
                  </a:lnTo>
                  <a:lnTo>
                    <a:pt x="2623" y="528"/>
                  </a:lnTo>
                  <a:lnTo>
                    <a:pt x="2642" y="546"/>
                  </a:lnTo>
                  <a:lnTo>
                    <a:pt x="2664" y="550"/>
                  </a:lnTo>
                  <a:lnTo>
                    <a:pt x="2692" y="546"/>
                  </a:lnTo>
                  <a:lnTo>
                    <a:pt x="2723" y="543"/>
                  </a:lnTo>
                  <a:lnTo>
                    <a:pt x="2745" y="546"/>
                  </a:lnTo>
                  <a:lnTo>
                    <a:pt x="2767" y="553"/>
                  </a:lnTo>
                  <a:lnTo>
                    <a:pt x="2788" y="568"/>
                  </a:lnTo>
                  <a:lnTo>
                    <a:pt x="2807" y="581"/>
                  </a:lnTo>
                  <a:lnTo>
                    <a:pt x="2823" y="596"/>
                  </a:lnTo>
                  <a:lnTo>
                    <a:pt x="2835" y="615"/>
                  </a:lnTo>
                  <a:lnTo>
                    <a:pt x="2845" y="631"/>
                  </a:lnTo>
                  <a:lnTo>
                    <a:pt x="2848" y="659"/>
                  </a:lnTo>
                  <a:lnTo>
                    <a:pt x="2845" y="693"/>
                  </a:lnTo>
                  <a:lnTo>
                    <a:pt x="2845" y="728"/>
                  </a:lnTo>
                  <a:lnTo>
                    <a:pt x="2845" y="756"/>
                  </a:lnTo>
                  <a:lnTo>
                    <a:pt x="2857" y="778"/>
                  </a:lnTo>
                  <a:lnTo>
                    <a:pt x="2873" y="803"/>
                  </a:lnTo>
                  <a:lnTo>
                    <a:pt x="2892" y="827"/>
                  </a:lnTo>
                  <a:lnTo>
                    <a:pt x="2904" y="849"/>
                  </a:lnTo>
                  <a:lnTo>
                    <a:pt x="2913" y="871"/>
                  </a:lnTo>
                  <a:lnTo>
                    <a:pt x="2926" y="896"/>
                  </a:lnTo>
                  <a:lnTo>
                    <a:pt x="2938" y="915"/>
                  </a:lnTo>
                  <a:lnTo>
                    <a:pt x="2945" y="921"/>
                  </a:lnTo>
                  <a:lnTo>
                    <a:pt x="2954" y="927"/>
                  </a:lnTo>
                  <a:lnTo>
                    <a:pt x="2963" y="937"/>
                  </a:lnTo>
                  <a:lnTo>
                    <a:pt x="2976" y="943"/>
                  </a:lnTo>
                  <a:lnTo>
                    <a:pt x="2982" y="949"/>
                  </a:lnTo>
                  <a:lnTo>
                    <a:pt x="2995" y="974"/>
                  </a:lnTo>
                  <a:lnTo>
                    <a:pt x="3004" y="1005"/>
                  </a:lnTo>
                  <a:lnTo>
                    <a:pt x="3010" y="1030"/>
                  </a:lnTo>
                  <a:lnTo>
                    <a:pt x="3010" y="1059"/>
                  </a:lnTo>
                  <a:lnTo>
                    <a:pt x="3010" y="1096"/>
                  </a:lnTo>
                  <a:lnTo>
                    <a:pt x="3010" y="1130"/>
                  </a:lnTo>
                  <a:lnTo>
                    <a:pt x="2998" y="1127"/>
                  </a:lnTo>
                  <a:lnTo>
                    <a:pt x="2966" y="1121"/>
                  </a:lnTo>
                  <a:lnTo>
                    <a:pt x="2932" y="1118"/>
                  </a:lnTo>
                  <a:lnTo>
                    <a:pt x="2895" y="1118"/>
                  </a:lnTo>
                  <a:lnTo>
                    <a:pt x="2867" y="1121"/>
                  </a:lnTo>
                  <a:lnTo>
                    <a:pt x="2848" y="1127"/>
                  </a:lnTo>
                  <a:lnTo>
                    <a:pt x="2829" y="1137"/>
                  </a:lnTo>
                  <a:lnTo>
                    <a:pt x="2810" y="1143"/>
                  </a:lnTo>
                  <a:lnTo>
                    <a:pt x="2804" y="1146"/>
                  </a:lnTo>
                  <a:lnTo>
                    <a:pt x="2795" y="1146"/>
                  </a:lnTo>
                  <a:lnTo>
                    <a:pt x="2785" y="1149"/>
                  </a:lnTo>
                  <a:lnTo>
                    <a:pt x="2776" y="1149"/>
                  </a:lnTo>
                  <a:lnTo>
                    <a:pt x="2770" y="1152"/>
                  </a:lnTo>
                  <a:lnTo>
                    <a:pt x="2764" y="1155"/>
                  </a:lnTo>
                  <a:lnTo>
                    <a:pt x="2760" y="1162"/>
                  </a:lnTo>
                  <a:lnTo>
                    <a:pt x="2760" y="1171"/>
                  </a:lnTo>
                  <a:lnTo>
                    <a:pt x="2760" y="1180"/>
                  </a:lnTo>
                  <a:lnTo>
                    <a:pt x="2760" y="1190"/>
                  </a:lnTo>
                  <a:lnTo>
                    <a:pt x="2760" y="1196"/>
                  </a:lnTo>
                  <a:lnTo>
                    <a:pt x="2760" y="1205"/>
                  </a:lnTo>
                  <a:lnTo>
                    <a:pt x="2751" y="1224"/>
                  </a:lnTo>
                  <a:lnTo>
                    <a:pt x="2739" y="1249"/>
                  </a:lnTo>
                  <a:lnTo>
                    <a:pt x="2726" y="1265"/>
                  </a:lnTo>
                  <a:lnTo>
                    <a:pt x="2714" y="1271"/>
                  </a:lnTo>
                  <a:lnTo>
                    <a:pt x="2695" y="1274"/>
                  </a:lnTo>
                  <a:lnTo>
                    <a:pt x="2679" y="1277"/>
                  </a:lnTo>
                  <a:lnTo>
                    <a:pt x="2667" y="1283"/>
                  </a:lnTo>
                  <a:lnTo>
                    <a:pt x="2660" y="1299"/>
                  </a:lnTo>
                  <a:lnTo>
                    <a:pt x="2657" y="1321"/>
                  </a:lnTo>
                  <a:lnTo>
                    <a:pt x="2654" y="1340"/>
                  </a:lnTo>
                  <a:lnTo>
                    <a:pt x="2648" y="1349"/>
                  </a:lnTo>
                  <a:lnTo>
                    <a:pt x="2645" y="1349"/>
                  </a:lnTo>
                  <a:lnTo>
                    <a:pt x="2639" y="1352"/>
                  </a:lnTo>
                  <a:lnTo>
                    <a:pt x="2629" y="1355"/>
                  </a:lnTo>
                  <a:lnTo>
                    <a:pt x="2620" y="1361"/>
                  </a:lnTo>
                  <a:lnTo>
                    <a:pt x="2611" y="1365"/>
                  </a:lnTo>
                  <a:lnTo>
                    <a:pt x="2604" y="1371"/>
                  </a:lnTo>
                  <a:lnTo>
                    <a:pt x="2598" y="1374"/>
                  </a:lnTo>
                  <a:lnTo>
                    <a:pt x="2589" y="1390"/>
                  </a:lnTo>
                  <a:lnTo>
                    <a:pt x="2576" y="1411"/>
                  </a:lnTo>
                  <a:lnTo>
                    <a:pt x="2567" y="1433"/>
                  </a:lnTo>
                  <a:lnTo>
                    <a:pt x="2570" y="1452"/>
                  </a:lnTo>
                  <a:lnTo>
                    <a:pt x="2582" y="1461"/>
                  </a:lnTo>
                  <a:lnTo>
                    <a:pt x="2604" y="1468"/>
                  </a:lnTo>
                  <a:lnTo>
                    <a:pt x="2629" y="1468"/>
                  </a:lnTo>
                  <a:lnTo>
                    <a:pt x="2648" y="1468"/>
                  </a:lnTo>
                  <a:lnTo>
                    <a:pt x="2664" y="1455"/>
                  </a:lnTo>
                  <a:lnTo>
                    <a:pt x="2682" y="1440"/>
                  </a:lnTo>
                  <a:lnTo>
                    <a:pt x="2701" y="1427"/>
                  </a:lnTo>
                  <a:lnTo>
                    <a:pt x="2723" y="1424"/>
                  </a:lnTo>
                  <a:lnTo>
                    <a:pt x="2754" y="1421"/>
                  </a:lnTo>
                  <a:lnTo>
                    <a:pt x="2776" y="1421"/>
                  </a:lnTo>
                  <a:lnTo>
                    <a:pt x="2801" y="1433"/>
                  </a:lnTo>
                  <a:lnTo>
                    <a:pt x="2823" y="1449"/>
                  </a:lnTo>
                  <a:lnTo>
                    <a:pt x="2842" y="1468"/>
                  </a:lnTo>
                  <a:lnTo>
                    <a:pt x="2845" y="1483"/>
                  </a:lnTo>
                  <a:lnTo>
                    <a:pt x="2848" y="1505"/>
                  </a:lnTo>
                  <a:lnTo>
                    <a:pt x="2848" y="1527"/>
                  </a:lnTo>
                  <a:lnTo>
                    <a:pt x="2842" y="1543"/>
                  </a:lnTo>
                  <a:lnTo>
                    <a:pt x="2826" y="1552"/>
                  </a:lnTo>
                  <a:lnTo>
                    <a:pt x="2801" y="1558"/>
                  </a:lnTo>
                  <a:lnTo>
                    <a:pt x="2776" y="1564"/>
                  </a:lnTo>
                  <a:lnTo>
                    <a:pt x="2757" y="1571"/>
                  </a:lnTo>
                  <a:lnTo>
                    <a:pt x="2751" y="1577"/>
                  </a:lnTo>
                  <a:lnTo>
                    <a:pt x="2742" y="1586"/>
                  </a:lnTo>
                  <a:lnTo>
                    <a:pt x="2732" y="1596"/>
                  </a:lnTo>
                  <a:lnTo>
                    <a:pt x="2723" y="1608"/>
                  </a:lnTo>
                  <a:lnTo>
                    <a:pt x="2717" y="1614"/>
                  </a:lnTo>
                  <a:lnTo>
                    <a:pt x="2717" y="1639"/>
                  </a:lnTo>
                  <a:lnTo>
                    <a:pt x="2717" y="1667"/>
                  </a:lnTo>
                  <a:lnTo>
                    <a:pt x="2720" y="1696"/>
                  </a:lnTo>
                  <a:lnTo>
                    <a:pt x="2717" y="1717"/>
                  </a:lnTo>
                  <a:lnTo>
                    <a:pt x="2707" y="1739"/>
                  </a:lnTo>
                  <a:lnTo>
                    <a:pt x="2689" y="1764"/>
                  </a:lnTo>
                  <a:lnTo>
                    <a:pt x="2670" y="1786"/>
                  </a:lnTo>
                  <a:lnTo>
                    <a:pt x="2654" y="1805"/>
                  </a:lnTo>
                  <a:lnTo>
                    <a:pt x="2629" y="1817"/>
                  </a:lnTo>
                  <a:lnTo>
                    <a:pt x="2595" y="1830"/>
                  </a:lnTo>
                  <a:lnTo>
                    <a:pt x="2564" y="1842"/>
                  </a:lnTo>
                  <a:lnTo>
                    <a:pt x="2539" y="1858"/>
                  </a:lnTo>
                  <a:lnTo>
                    <a:pt x="2517" y="1883"/>
                  </a:lnTo>
                  <a:lnTo>
                    <a:pt x="2498" y="1917"/>
                  </a:lnTo>
                  <a:lnTo>
                    <a:pt x="2479" y="1952"/>
                  </a:lnTo>
                  <a:lnTo>
                    <a:pt x="2461" y="1980"/>
                  </a:lnTo>
                  <a:lnTo>
                    <a:pt x="2442" y="1998"/>
                  </a:lnTo>
                  <a:lnTo>
                    <a:pt x="2420" y="2020"/>
                  </a:lnTo>
                  <a:lnTo>
                    <a:pt x="2401" y="2036"/>
                  </a:lnTo>
                  <a:lnTo>
                    <a:pt x="2386" y="2055"/>
                  </a:lnTo>
                  <a:lnTo>
                    <a:pt x="2367" y="2077"/>
                  </a:lnTo>
                  <a:lnTo>
                    <a:pt x="2354" y="2098"/>
                  </a:lnTo>
                  <a:lnTo>
                    <a:pt x="2348" y="2117"/>
                  </a:lnTo>
                  <a:lnTo>
                    <a:pt x="2342" y="2145"/>
                  </a:lnTo>
                  <a:lnTo>
                    <a:pt x="2339" y="2167"/>
                  </a:lnTo>
                  <a:lnTo>
                    <a:pt x="2333" y="2192"/>
                  </a:lnTo>
                  <a:lnTo>
                    <a:pt x="2323" y="2220"/>
                  </a:lnTo>
                  <a:lnTo>
                    <a:pt x="2311" y="2248"/>
                  </a:lnTo>
                  <a:lnTo>
                    <a:pt x="2295" y="2270"/>
                  </a:lnTo>
                  <a:lnTo>
                    <a:pt x="2279" y="2276"/>
                  </a:lnTo>
                  <a:lnTo>
                    <a:pt x="2261" y="2279"/>
                  </a:lnTo>
                  <a:lnTo>
                    <a:pt x="2242" y="2286"/>
                  </a:lnTo>
                  <a:lnTo>
                    <a:pt x="2230" y="2298"/>
                  </a:lnTo>
                  <a:lnTo>
                    <a:pt x="2211" y="2314"/>
                  </a:lnTo>
                  <a:lnTo>
                    <a:pt x="2195" y="2333"/>
                  </a:lnTo>
                  <a:lnTo>
                    <a:pt x="2183" y="2345"/>
                  </a:lnTo>
                  <a:lnTo>
                    <a:pt x="2176" y="2351"/>
                  </a:lnTo>
                  <a:lnTo>
                    <a:pt x="2164" y="2358"/>
                  </a:lnTo>
                  <a:lnTo>
                    <a:pt x="2142" y="2364"/>
                  </a:lnTo>
                  <a:lnTo>
                    <a:pt x="2114" y="2376"/>
                  </a:lnTo>
                  <a:lnTo>
                    <a:pt x="2086" y="2386"/>
                  </a:lnTo>
                  <a:lnTo>
                    <a:pt x="2064" y="2392"/>
                  </a:lnTo>
                  <a:lnTo>
                    <a:pt x="2048" y="2395"/>
                  </a:lnTo>
                  <a:lnTo>
                    <a:pt x="2030" y="2395"/>
                  </a:lnTo>
                  <a:lnTo>
                    <a:pt x="2014" y="2398"/>
                  </a:lnTo>
                  <a:lnTo>
                    <a:pt x="1989" y="2408"/>
                  </a:lnTo>
                  <a:lnTo>
                    <a:pt x="1964" y="2420"/>
                  </a:lnTo>
                  <a:lnTo>
                    <a:pt x="1945" y="2436"/>
                  </a:lnTo>
                  <a:lnTo>
                    <a:pt x="1939" y="2457"/>
                  </a:lnTo>
                  <a:lnTo>
                    <a:pt x="1939" y="2489"/>
                  </a:lnTo>
                  <a:lnTo>
                    <a:pt x="1939" y="2520"/>
                  </a:lnTo>
                  <a:lnTo>
                    <a:pt x="1945" y="2545"/>
                  </a:lnTo>
                  <a:lnTo>
                    <a:pt x="1948" y="2551"/>
                  </a:lnTo>
                  <a:lnTo>
                    <a:pt x="1955" y="2557"/>
                  </a:lnTo>
                  <a:lnTo>
                    <a:pt x="1961" y="2567"/>
                  </a:lnTo>
                  <a:lnTo>
                    <a:pt x="1967" y="2573"/>
                  </a:lnTo>
                  <a:lnTo>
                    <a:pt x="1970" y="2582"/>
                  </a:lnTo>
                  <a:lnTo>
                    <a:pt x="1973" y="2589"/>
                  </a:lnTo>
                  <a:lnTo>
                    <a:pt x="1977" y="2614"/>
                  </a:lnTo>
                  <a:lnTo>
                    <a:pt x="1970" y="2645"/>
                  </a:lnTo>
                  <a:lnTo>
                    <a:pt x="1964" y="2676"/>
                  </a:lnTo>
                  <a:lnTo>
                    <a:pt x="1955" y="2701"/>
                  </a:lnTo>
                  <a:lnTo>
                    <a:pt x="1936" y="2717"/>
                  </a:lnTo>
                  <a:lnTo>
                    <a:pt x="1911" y="2735"/>
                  </a:lnTo>
                  <a:lnTo>
                    <a:pt x="1895" y="2754"/>
                  </a:lnTo>
                  <a:lnTo>
                    <a:pt x="1895" y="2760"/>
                  </a:lnTo>
                  <a:lnTo>
                    <a:pt x="1895" y="2770"/>
                  </a:lnTo>
                  <a:lnTo>
                    <a:pt x="1899" y="2779"/>
                  </a:lnTo>
                  <a:lnTo>
                    <a:pt x="1899" y="2785"/>
                  </a:lnTo>
                  <a:lnTo>
                    <a:pt x="1902" y="2792"/>
                  </a:lnTo>
                  <a:lnTo>
                    <a:pt x="1911" y="2810"/>
                  </a:lnTo>
                  <a:lnTo>
                    <a:pt x="1920" y="2832"/>
                  </a:lnTo>
                  <a:lnTo>
                    <a:pt x="1924" y="2851"/>
                  </a:lnTo>
                  <a:lnTo>
                    <a:pt x="1917" y="2879"/>
                  </a:lnTo>
                  <a:lnTo>
                    <a:pt x="1899" y="2907"/>
                  </a:lnTo>
                  <a:lnTo>
                    <a:pt x="1877" y="2938"/>
                  </a:lnTo>
                  <a:lnTo>
                    <a:pt x="1858" y="2960"/>
                  </a:lnTo>
                  <a:lnTo>
                    <a:pt x="1830" y="2988"/>
                  </a:lnTo>
                  <a:lnTo>
                    <a:pt x="1792" y="3016"/>
                  </a:lnTo>
                  <a:lnTo>
                    <a:pt x="1755" y="3045"/>
                  </a:lnTo>
                  <a:lnTo>
                    <a:pt x="1721" y="3063"/>
                  </a:lnTo>
                  <a:lnTo>
                    <a:pt x="1692" y="3076"/>
                  </a:lnTo>
                  <a:lnTo>
                    <a:pt x="1658" y="3085"/>
                  </a:lnTo>
                  <a:lnTo>
                    <a:pt x="1624" y="3098"/>
                  </a:lnTo>
                  <a:lnTo>
                    <a:pt x="1602" y="3113"/>
                  </a:lnTo>
                  <a:lnTo>
                    <a:pt x="1593" y="3132"/>
                  </a:lnTo>
                  <a:lnTo>
                    <a:pt x="1589" y="3157"/>
                  </a:lnTo>
                  <a:lnTo>
                    <a:pt x="1586" y="3182"/>
                  </a:lnTo>
                  <a:lnTo>
                    <a:pt x="1577" y="3201"/>
                  </a:lnTo>
                  <a:lnTo>
                    <a:pt x="1558" y="3213"/>
                  </a:lnTo>
                  <a:lnTo>
                    <a:pt x="1530" y="3226"/>
                  </a:lnTo>
                  <a:lnTo>
                    <a:pt x="1499" y="3235"/>
                  </a:lnTo>
                  <a:lnTo>
                    <a:pt x="1480" y="3247"/>
                  </a:lnTo>
                  <a:lnTo>
                    <a:pt x="1471" y="3269"/>
                  </a:lnTo>
                  <a:lnTo>
                    <a:pt x="1468" y="3294"/>
                  </a:lnTo>
                  <a:lnTo>
                    <a:pt x="1461" y="3316"/>
                  </a:lnTo>
                  <a:lnTo>
                    <a:pt x="1461" y="3322"/>
                  </a:lnTo>
                  <a:lnTo>
                    <a:pt x="1458" y="3332"/>
                  </a:lnTo>
                  <a:lnTo>
                    <a:pt x="1458" y="3341"/>
                  </a:lnTo>
                  <a:lnTo>
                    <a:pt x="1458" y="3347"/>
                  </a:lnTo>
                  <a:lnTo>
                    <a:pt x="1458" y="3357"/>
                  </a:lnTo>
                  <a:lnTo>
                    <a:pt x="1464" y="3372"/>
                  </a:lnTo>
                  <a:lnTo>
                    <a:pt x="1474" y="3388"/>
                  </a:lnTo>
                  <a:lnTo>
                    <a:pt x="1483" y="3407"/>
                  </a:lnTo>
                  <a:lnTo>
                    <a:pt x="1486" y="3422"/>
                  </a:lnTo>
                  <a:lnTo>
                    <a:pt x="1480" y="3438"/>
                  </a:lnTo>
                  <a:lnTo>
                    <a:pt x="1468" y="3457"/>
                  </a:lnTo>
                  <a:lnTo>
                    <a:pt x="1452" y="3472"/>
                  </a:lnTo>
                  <a:lnTo>
                    <a:pt x="1443" y="3488"/>
                  </a:lnTo>
                  <a:lnTo>
                    <a:pt x="1439" y="3504"/>
                  </a:lnTo>
                  <a:lnTo>
                    <a:pt x="1439" y="3522"/>
                  </a:lnTo>
                  <a:lnTo>
                    <a:pt x="1436" y="3541"/>
                  </a:lnTo>
                  <a:lnTo>
                    <a:pt x="1430" y="3557"/>
                  </a:lnTo>
                  <a:lnTo>
                    <a:pt x="1415" y="3566"/>
                  </a:lnTo>
                  <a:lnTo>
                    <a:pt x="1393" y="3572"/>
                  </a:lnTo>
                  <a:lnTo>
                    <a:pt x="1371" y="3582"/>
                  </a:lnTo>
                  <a:lnTo>
                    <a:pt x="1349" y="3588"/>
                  </a:lnTo>
                  <a:lnTo>
                    <a:pt x="1333" y="3600"/>
                  </a:lnTo>
                  <a:lnTo>
                    <a:pt x="1330" y="3616"/>
                  </a:lnTo>
                  <a:lnTo>
                    <a:pt x="1327" y="3635"/>
                  </a:lnTo>
                  <a:lnTo>
                    <a:pt x="1330" y="3657"/>
                  </a:lnTo>
                  <a:lnTo>
                    <a:pt x="1333" y="3672"/>
                  </a:lnTo>
                  <a:lnTo>
                    <a:pt x="1340" y="3682"/>
                  </a:lnTo>
                  <a:lnTo>
                    <a:pt x="1346" y="3691"/>
                  </a:lnTo>
                  <a:lnTo>
                    <a:pt x="1352" y="3703"/>
                  </a:lnTo>
                  <a:lnTo>
                    <a:pt x="1361" y="3713"/>
                  </a:lnTo>
                  <a:lnTo>
                    <a:pt x="1368" y="3719"/>
                  </a:lnTo>
                  <a:lnTo>
                    <a:pt x="1380" y="3728"/>
                  </a:lnTo>
                  <a:lnTo>
                    <a:pt x="1393" y="3738"/>
                  </a:lnTo>
                  <a:lnTo>
                    <a:pt x="1386" y="3753"/>
                  </a:lnTo>
                  <a:lnTo>
                    <a:pt x="1380" y="3778"/>
                  </a:lnTo>
                  <a:lnTo>
                    <a:pt x="1374" y="3800"/>
                  </a:lnTo>
                  <a:lnTo>
                    <a:pt x="1368" y="3819"/>
                  </a:lnTo>
                  <a:lnTo>
                    <a:pt x="1352" y="3825"/>
                  </a:lnTo>
                  <a:lnTo>
                    <a:pt x="1333" y="3831"/>
                  </a:lnTo>
                  <a:lnTo>
                    <a:pt x="1311" y="3838"/>
                  </a:lnTo>
                  <a:lnTo>
                    <a:pt x="1296" y="3844"/>
                  </a:lnTo>
                  <a:lnTo>
                    <a:pt x="1277" y="3863"/>
                  </a:lnTo>
                  <a:lnTo>
                    <a:pt x="1255" y="3891"/>
                  </a:lnTo>
                  <a:lnTo>
                    <a:pt x="1240" y="3913"/>
                  </a:lnTo>
                  <a:lnTo>
                    <a:pt x="1230" y="3941"/>
                  </a:lnTo>
                  <a:lnTo>
                    <a:pt x="1224" y="3972"/>
                  </a:lnTo>
                  <a:lnTo>
                    <a:pt x="1215" y="4006"/>
                  </a:lnTo>
                  <a:lnTo>
                    <a:pt x="1202" y="4028"/>
                  </a:lnTo>
                  <a:lnTo>
                    <a:pt x="1180" y="4044"/>
                  </a:lnTo>
                  <a:lnTo>
                    <a:pt x="1149" y="4056"/>
                  </a:lnTo>
                  <a:lnTo>
                    <a:pt x="1115" y="4069"/>
                  </a:lnTo>
                  <a:lnTo>
                    <a:pt x="1090" y="4081"/>
                  </a:lnTo>
                  <a:lnTo>
                    <a:pt x="1084" y="4087"/>
                  </a:lnTo>
                  <a:lnTo>
                    <a:pt x="1074" y="4100"/>
                  </a:lnTo>
                  <a:lnTo>
                    <a:pt x="1065" y="4112"/>
                  </a:lnTo>
                  <a:lnTo>
                    <a:pt x="1055" y="4122"/>
                  </a:lnTo>
                  <a:lnTo>
                    <a:pt x="1046" y="4128"/>
                  </a:lnTo>
                  <a:lnTo>
                    <a:pt x="1018" y="4137"/>
                  </a:lnTo>
                  <a:lnTo>
                    <a:pt x="984" y="4144"/>
                  </a:lnTo>
                  <a:lnTo>
                    <a:pt x="946" y="4144"/>
                  </a:lnTo>
                  <a:lnTo>
                    <a:pt x="915" y="4144"/>
                  </a:lnTo>
                  <a:lnTo>
                    <a:pt x="893" y="4141"/>
                  </a:lnTo>
                  <a:lnTo>
                    <a:pt x="865" y="4134"/>
                  </a:lnTo>
                  <a:lnTo>
                    <a:pt x="837" y="4125"/>
                  </a:lnTo>
                  <a:lnTo>
                    <a:pt x="818" y="4112"/>
                  </a:lnTo>
                  <a:lnTo>
                    <a:pt x="815" y="4097"/>
                  </a:lnTo>
                  <a:lnTo>
                    <a:pt x="818" y="4072"/>
                  </a:lnTo>
                  <a:lnTo>
                    <a:pt x="821" y="4047"/>
                  </a:lnTo>
                  <a:lnTo>
                    <a:pt x="818" y="4031"/>
                  </a:lnTo>
                  <a:lnTo>
                    <a:pt x="806" y="4009"/>
                  </a:lnTo>
                  <a:lnTo>
                    <a:pt x="784" y="3988"/>
                  </a:lnTo>
                  <a:lnTo>
                    <a:pt x="762" y="3975"/>
                  </a:lnTo>
                  <a:lnTo>
                    <a:pt x="743" y="3972"/>
                  </a:lnTo>
                  <a:lnTo>
                    <a:pt x="718" y="3969"/>
                  </a:lnTo>
                  <a:lnTo>
                    <a:pt x="699" y="3972"/>
                  </a:lnTo>
                  <a:lnTo>
                    <a:pt x="678" y="3981"/>
                  </a:lnTo>
                  <a:lnTo>
                    <a:pt x="656" y="3991"/>
                  </a:lnTo>
                  <a:lnTo>
                    <a:pt x="637" y="4006"/>
                  </a:lnTo>
                  <a:lnTo>
                    <a:pt x="624" y="4022"/>
                  </a:lnTo>
                  <a:lnTo>
                    <a:pt x="621" y="4034"/>
                  </a:lnTo>
                  <a:lnTo>
                    <a:pt x="624" y="4053"/>
                  </a:lnTo>
                  <a:lnTo>
                    <a:pt x="624" y="4072"/>
                  </a:lnTo>
                  <a:lnTo>
                    <a:pt x="624" y="4087"/>
                  </a:lnTo>
                  <a:lnTo>
                    <a:pt x="603" y="4109"/>
                  </a:lnTo>
                  <a:lnTo>
                    <a:pt x="575" y="4128"/>
                  </a:lnTo>
                  <a:lnTo>
                    <a:pt x="550" y="4144"/>
                  </a:lnTo>
                  <a:lnTo>
                    <a:pt x="537" y="4153"/>
                  </a:lnTo>
                  <a:lnTo>
                    <a:pt x="521" y="4169"/>
                  </a:lnTo>
                  <a:lnTo>
                    <a:pt x="509" y="4181"/>
                  </a:lnTo>
                  <a:lnTo>
                    <a:pt x="493" y="4184"/>
                  </a:lnTo>
                  <a:lnTo>
                    <a:pt x="481" y="4175"/>
                  </a:lnTo>
                  <a:lnTo>
                    <a:pt x="468" y="4156"/>
                  </a:lnTo>
                  <a:lnTo>
                    <a:pt x="459" y="4134"/>
                  </a:lnTo>
                  <a:lnTo>
                    <a:pt x="450" y="4116"/>
                  </a:lnTo>
                  <a:lnTo>
                    <a:pt x="446" y="4094"/>
                  </a:lnTo>
                  <a:lnTo>
                    <a:pt x="440" y="4066"/>
                  </a:lnTo>
                  <a:lnTo>
                    <a:pt x="434" y="4038"/>
                  </a:lnTo>
                  <a:lnTo>
                    <a:pt x="425" y="4022"/>
                  </a:lnTo>
                  <a:lnTo>
                    <a:pt x="418" y="4019"/>
                  </a:lnTo>
                  <a:lnTo>
                    <a:pt x="412" y="4019"/>
                  </a:lnTo>
                  <a:lnTo>
                    <a:pt x="403" y="4022"/>
                  </a:lnTo>
                  <a:lnTo>
                    <a:pt x="393" y="4022"/>
                  </a:lnTo>
                  <a:lnTo>
                    <a:pt x="387" y="4022"/>
                  </a:lnTo>
                  <a:lnTo>
                    <a:pt x="381" y="4022"/>
                  </a:lnTo>
                  <a:lnTo>
                    <a:pt x="365" y="4006"/>
                  </a:lnTo>
                  <a:lnTo>
                    <a:pt x="356" y="3984"/>
                  </a:lnTo>
                  <a:lnTo>
                    <a:pt x="340" y="3969"/>
                  </a:lnTo>
                  <a:lnTo>
                    <a:pt x="325" y="3966"/>
                  </a:lnTo>
                  <a:lnTo>
                    <a:pt x="303" y="3969"/>
                  </a:lnTo>
                  <a:lnTo>
                    <a:pt x="281" y="3972"/>
                  </a:lnTo>
                  <a:lnTo>
                    <a:pt x="265" y="3969"/>
                  </a:lnTo>
                  <a:lnTo>
                    <a:pt x="256" y="3950"/>
                  </a:lnTo>
                  <a:lnTo>
                    <a:pt x="256" y="3928"/>
                  </a:lnTo>
                  <a:lnTo>
                    <a:pt x="256" y="3903"/>
                  </a:lnTo>
                  <a:lnTo>
                    <a:pt x="253" y="3885"/>
                  </a:lnTo>
                  <a:lnTo>
                    <a:pt x="247" y="3878"/>
                  </a:lnTo>
                  <a:lnTo>
                    <a:pt x="237" y="3872"/>
                  </a:lnTo>
                  <a:lnTo>
                    <a:pt x="228" y="3863"/>
                  </a:lnTo>
                  <a:lnTo>
                    <a:pt x="219" y="3856"/>
                  </a:lnTo>
                  <a:lnTo>
                    <a:pt x="209" y="3853"/>
                  </a:lnTo>
                  <a:lnTo>
                    <a:pt x="187" y="3838"/>
                  </a:lnTo>
                  <a:lnTo>
                    <a:pt x="159" y="3819"/>
                  </a:lnTo>
                  <a:lnTo>
                    <a:pt x="144" y="3800"/>
                  </a:lnTo>
                  <a:lnTo>
                    <a:pt x="140" y="3778"/>
                  </a:lnTo>
                  <a:lnTo>
                    <a:pt x="144" y="3750"/>
                  </a:lnTo>
                  <a:lnTo>
                    <a:pt x="153" y="3722"/>
                  </a:lnTo>
                  <a:lnTo>
                    <a:pt x="159" y="3707"/>
                  </a:lnTo>
                  <a:lnTo>
                    <a:pt x="169" y="3697"/>
                  </a:lnTo>
                  <a:lnTo>
                    <a:pt x="184" y="3685"/>
                  </a:lnTo>
                  <a:lnTo>
                    <a:pt x="209" y="3678"/>
                  </a:lnTo>
                  <a:lnTo>
                    <a:pt x="231" y="3672"/>
                  </a:lnTo>
                  <a:lnTo>
                    <a:pt x="253" y="3672"/>
                  </a:lnTo>
                  <a:lnTo>
                    <a:pt x="278" y="3675"/>
                  </a:lnTo>
                  <a:lnTo>
                    <a:pt x="306" y="3678"/>
                  </a:lnTo>
                  <a:lnTo>
                    <a:pt x="331" y="3678"/>
                  </a:lnTo>
                  <a:lnTo>
                    <a:pt x="347" y="3672"/>
                  </a:lnTo>
                  <a:lnTo>
                    <a:pt x="353" y="3660"/>
                  </a:lnTo>
                  <a:lnTo>
                    <a:pt x="353" y="3644"/>
                  </a:lnTo>
                  <a:lnTo>
                    <a:pt x="350" y="3628"/>
                  </a:lnTo>
                  <a:lnTo>
                    <a:pt x="347" y="3616"/>
                  </a:lnTo>
                  <a:lnTo>
                    <a:pt x="337" y="3597"/>
                  </a:lnTo>
                  <a:lnTo>
                    <a:pt x="318" y="3578"/>
                  </a:lnTo>
                  <a:lnTo>
                    <a:pt x="303" y="3563"/>
                  </a:lnTo>
                  <a:lnTo>
                    <a:pt x="297" y="3560"/>
                  </a:lnTo>
                  <a:lnTo>
                    <a:pt x="287" y="3557"/>
                  </a:lnTo>
                  <a:lnTo>
                    <a:pt x="278" y="3554"/>
                  </a:lnTo>
                  <a:lnTo>
                    <a:pt x="268" y="3554"/>
                  </a:lnTo>
                  <a:lnTo>
                    <a:pt x="262" y="3550"/>
                  </a:lnTo>
                  <a:lnTo>
                    <a:pt x="256" y="3547"/>
                  </a:lnTo>
                  <a:lnTo>
                    <a:pt x="243" y="3529"/>
                  </a:lnTo>
                  <a:lnTo>
                    <a:pt x="237" y="3504"/>
                  </a:lnTo>
                  <a:lnTo>
                    <a:pt x="234" y="3482"/>
                  </a:lnTo>
                  <a:lnTo>
                    <a:pt x="240" y="3457"/>
                  </a:lnTo>
                  <a:lnTo>
                    <a:pt x="250" y="3429"/>
                  </a:lnTo>
                  <a:lnTo>
                    <a:pt x="265" y="3407"/>
                  </a:lnTo>
                  <a:lnTo>
                    <a:pt x="272" y="3401"/>
                  </a:lnTo>
                  <a:lnTo>
                    <a:pt x="281" y="3397"/>
                  </a:lnTo>
                  <a:lnTo>
                    <a:pt x="290" y="3394"/>
                  </a:lnTo>
                  <a:lnTo>
                    <a:pt x="300" y="3391"/>
                  </a:lnTo>
                  <a:lnTo>
                    <a:pt x="309" y="3388"/>
                  </a:lnTo>
                  <a:lnTo>
                    <a:pt x="315" y="3382"/>
                  </a:lnTo>
                  <a:lnTo>
                    <a:pt x="325" y="3363"/>
                  </a:lnTo>
                  <a:lnTo>
                    <a:pt x="331" y="3335"/>
                  </a:lnTo>
                  <a:lnTo>
                    <a:pt x="337" y="3307"/>
                  </a:lnTo>
                  <a:lnTo>
                    <a:pt x="337" y="3285"/>
                  </a:lnTo>
                  <a:lnTo>
                    <a:pt x="328" y="3266"/>
                  </a:lnTo>
                  <a:lnTo>
                    <a:pt x="315" y="3247"/>
                  </a:lnTo>
                  <a:lnTo>
                    <a:pt x="303" y="3229"/>
                  </a:lnTo>
                  <a:lnTo>
                    <a:pt x="293" y="3213"/>
                  </a:lnTo>
                  <a:lnTo>
                    <a:pt x="293" y="3191"/>
                  </a:lnTo>
                  <a:lnTo>
                    <a:pt x="293" y="3163"/>
                  </a:lnTo>
                  <a:lnTo>
                    <a:pt x="297" y="3135"/>
                  </a:lnTo>
                  <a:lnTo>
                    <a:pt x="293" y="3113"/>
                  </a:lnTo>
                  <a:lnTo>
                    <a:pt x="287" y="3107"/>
                  </a:lnTo>
                  <a:lnTo>
                    <a:pt x="278" y="3098"/>
                  </a:lnTo>
                  <a:lnTo>
                    <a:pt x="268" y="3091"/>
                  </a:lnTo>
                  <a:lnTo>
                    <a:pt x="259" y="3082"/>
                  </a:lnTo>
                  <a:lnTo>
                    <a:pt x="250" y="3076"/>
                  </a:lnTo>
                  <a:lnTo>
                    <a:pt x="243" y="3066"/>
                  </a:lnTo>
                  <a:lnTo>
                    <a:pt x="243" y="3048"/>
                  </a:lnTo>
                  <a:lnTo>
                    <a:pt x="247" y="3023"/>
                  </a:lnTo>
                  <a:lnTo>
                    <a:pt x="250" y="3001"/>
                  </a:lnTo>
                  <a:lnTo>
                    <a:pt x="250" y="2979"/>
                  </a:lnTo>
                  <a:lnTo>
                    <a:pt x="240" y="2963"/>
                  </a:lnTo>
                  <a:lnTo>
                    <a:pt x="228" y="2945"/>
                  </a:lnTo>
                  <a:lnTo>
                    <a:pt x="222" y="2929"/>
                  </a:lnTo>
                  <a:lnTo>
                    <a:pt x="219" y="2913"/>
                  </a:lnTo>
                  <a:lnTo>
                    <a:pt x="215" y="2892"/>
                  </a:lnTo>
                  <a:lnTo>
                    <a:pt x="215" y="2873"/>
                  </a:lnTo>
                  <a:lnTo>
                    <a:pt x="222" y="2860"/>
                  </a:lnTo>
                  <a:lnTo>
                    <a:pt x="234" y="2854"/>
                  </a:lnTo>
                  <a:lnTo>
                    <a:pt x="253" y="2857"/>
                  </a:lnTo>
                  <a:lnTo>
                    <a:pt x="272" y="2860"/>
                  </a:lnTo>
                  <a:lnTo>
                    <a:pt x="287" y="2860"/>
                  </a:lnTo>
                  <a:lnTo>
                    <a:pt x="306" y="2848"/>
                  </a:lnTo>
                  <a:lnTo>
                    <a:pt x="328" y="2829"/>
                  </a:lnTo>
                  <a:lnTo>
                    <a:pt x="347" y="2807"/>
                  </a:lnTo>
                  <a:lnTo>
                    <a:pt x="356" y="2788"/>
                  </a:lnTo>
                  <a:lnTo>
                    <a:pt x="359" y="2767"/>
                  </a:lnTo>
                  <a:lnTo>
                    <a:pt x="353" y="2742"/>
                  </a:lnTo>
                  <a:lnTo>
                    <a:pt x="347" y="2723"/>
                  </a:lnTo>
                  <a:lnTo>
                    <a:pt x="328" y="2710"/>
                  </a:lnTo>
                  <a:lnTo>
                    <a:pt x="300" y="2701"/>
                  </a:lnTo>
                  <a:lnTo>
                    <a:pt x="278" y="2695"/>
                  </a:lnTo>
                  <a:lnTo>
                    <a:pt x="259" y="2692"/>
                  </a:lnTo>
                  <a:lnTo>
                    <a:pt x="234" y="2692"/>
                  </a:lnTo>
                  <a:lnTo>
                    <a:pt x="209" y="2689"/>
                  </a:lnTo>
                  <a:lnTo>
                    <a:pt x="190" y="2682"/>
                  </a:lnTo>
                  <a:lnTo>
                    <a:pt x="172" y="2667"/>
                  </a:lnTo>
                  <a:lnTo>
                    <a:pt x="150" y="2639"/>
                  </a:lnTo>
                  <a:lnTo>
                    <a:pt x="128" y="2620"/>
                  </a:lnTo>
                  <a:lnTo>
                    <a:pt x="106" y="2610"/>
                  </a:lnTo>
                  <a:lnTo>
                    <a:pt x="81" y="2604"/>
                  </a:lnTo>
                  <a:lnTo>
                    <a:pt x="50" y="2598"/>
                  </a:lnTo>
                  <a:lnTo>
                    <a:pt x="25" y="2589"/>
                  </a:lnTo>
                  <a:lnTo>
                    <a:pt x="9" y="2576"/>
                  </a:lnTo>
                  <a:lnTo>
                    <a:pt x="3" y="2557"/>
                  </a:lnTo>
                  <a:lnTo>
                    <a:pt x="0" y="2536"/>
                  </a:lnTo>
                  <a:lnTo>
                    <a:pt x="3" y="2514"/>
                  </a:lnTo>
                  <a:lnTo>
                    <a:pt x="9" y="2495"/>
                  </a:lnTo>
                  <a:lnTo>
                    <a:pt x="12" y="2486"/>
                  </a:lnTo>
                  <a:lnTo>
                    <a:pt x="16" y="2473"/>
                  </a:lnTo>
                  <a:lnTo>
                    <a:pt x="25" y="2464"/>
                  </a:lnTo>
                  <a:lnTo>
                    <a:pt x="31" y="2454"/>
                  </a:lnTo>
                  <a:lnTo>
                    <a:pt x="37" y="2448"/>
                  </a:lnTo>
                  <a:lnTo>
                    <a:pt x="50" y="2445"/>
                  </a:lnTo>
                  <a:lnTo>
                    <a:pt x="69" y="2448"/>
                  </a:lnTo>
                  <a:lnTo>
                    <a:pt x="84" y="2448"/>
                  </a:lnTo>
                  <a:lnTo>
                    <a:pt x="97" y="2448"/>
                  </a:lnTo>
                  <a:lnTo>
                    <a:pt x="103" y="2442"/>
                  </a:lnTo>
                  <a:lnTo>
                    <a:pt x="109" y="2436"/>
                  </a:lnTo>
                  <a:lnTo>
                    <a:pt x="115" y="2426"/>
                  </a:lnTo>
                  <a:lnTo>
                    <a:pt x="122" y="2417"/>
                  </a:lnTo>
                  <a:lnTo>
                    <a:pt x="125" y="2408"/>
                  </a:lnTo>
                  <a:lnTo>
                    <a:pt x="128" y="2398"/>
                  </a:lnTo>
                  <a:lnTo>
                    <a:pt x="125" y="2395"/>
                  </a:lnTo>
                  <a:lnTo>
                    <a:pt x="122" y="2386"/>
                  </a:lnTo>
                  <a:lnTo>
                    <a:pt x="115" y="2379"/>
                  </a:lnTo>
                  <a:lnTo>
                    <a:pt x="109" y="2373"/>
                  </a:lnTo>
                  <a:lnTo>
                    <a:pt x="106" y="2367"/>
                  </a:lnTo>
                  <a:lnTo>
                    <a:pt x="103" y="2361"/>
                  </a:lnTo>
                  <a:lnTo>
                    <a:pt x="103" y="2339"/>
                  </a:lnTo>
                  <a:lnTo>
                    <a:pt x="109" y="2311"/>
                  </a:lnTo>
                  <a:lnTo>
                    <a:pt x="119" y="2295"/>
                  </a:lnTo>
                  <a:lnTo>
                    <a:pt x="131" y="2292"/>
                  </a:lnTo>
                  <a:lnTo>
                    <a:pt x="144" y="2292"/>
                  </a:lnTo>
                  <a:lnTo>
                    <a:pt x="159" y="2295"/>
                  </a:lnTo>
                  <a:lnTo>
                    <a:pt x="172" y="2295"/>
                  </a:lnTo>
                  <a:lnTo>
                    <a:pt x="190" y="2283"/>
                  </a:lnTo>
                  <a:lnTo>
                    <a:pt x="212" y="2267"/>
                  </a:lnTo>
                  <a:lnTo>
                    <a:pt x="228" y="2248"/>
                  </a:lnTo>
                  <a:lnTo>
                    <a:pt x="237" y="2223"/>
                  </a:lnTo>
                  <a:lnTo>
                    <a:pt x="243" y="2192"/>
                  </a:lnTo>
                  <a:lnTo>
                    <a:pt x="250" y="2158"/>
                  </a:lnTo>
                  <a:lnTo>
                    <a:pt x="259" y="2133"/>
                  </a:lnTo>
                  <a:lnTo>
                    <a:pt x="275" y="2120"/>
                  </a:lnTo>
                  <a:lnTo>
                    <a:pt x="293" y="2108"/>
                  </a:lnTo>
                  <a:lnTo>
                    <a:pt x="312" y="2098"/>
                  </a:lnTo>
                  <a:lnTo>
                    <a:pt x="328" y="2077"/>
                  </a:lnTo>
                  <a:lnTo>
                    <a:pt x="350" y="2052"/>
                  </a:lnTo>
                  <a:lnTo>
                    <a:pt x="365" y="2023"/>
                  </a:lnTo>
                  <a:lnTo>
                    <a:pt x="378" y="1998"/>
                  </a:lnTo>
                  <a:lnTo>
                    <a:pt x="381" y="1970"/>
                  </a:lnTo>
                  <a:lnTo>
                    <a:pt x="378" y="1933"/>
                  </a:lnTo>
                  <a:lnTo>
                    <a:pt x="378" y="1895"/>
                  </a:lnTo>
                  <a:lnTo>
                    <a:pt x="381" y="1867"/>
                  </a:lnTo>
                  <a:lnTo>
                    <a:pt x="390" y="1849"/>
                  </a:lnTo>
                  <a:lnTo>
                    <a:pt x="403" y="1830"/>
                  </a:lnTo>
                  <a:lnTo>
                    <a:pt x="418" y="1811"/>
                  </a:lnTo>
                  <a:lnTo>
                    <a:pt x="425" y="1792"/>
                  </a:lnTo>
                  <a:lnTo>
                    <a:pt x="428" y="1764"/>
                  </a:lnTo>
                  <a:lnTo>
                    <a:pt x="428" y="1733"/>
                  </a:lnTo>
                  <a:lnTo>
                    <a:pt x="425" y="1708"/>
                  </a:lnTo>
                  <a:lnTo>
                    <a:pt x="418" y="1699"/>
                  </a:lnTo>
                  <a:lnTo>
                    <a:pt x="412" y="1689"/>
                  </a:lnTo>
                  <a:lnTo>
                    <a:pt x="406" y="1677"/>
                  </a:lnTo>
                  <a:lnTo>
                    <a:pt x="397" y="1667"/>
                  </a:lnTo>
                  <a:lnTo>
                    <a:pt x="393" y="1658"/>
                  </a:lnTo>
                  <a:lnTo>
                    <a:pt x="390" y="1636"/>
                  </a:lnTo>
                  <a:lnTo>
                    <a:pt x="390" y="1611"/>
                  </a:lnTo>
                  <a:lnTo>
                    <a:pt x="390" y="1586"/>
                  </a:lnTo>
                  <a:lnTo>
                    <a:pt x="387" y="1564"/>
                  </a:lnTo>
                  <a:lnTo>
                    <a:pt x="378" y="1536"/>
                  </a:lnTo>
                  <a:lnTo>
                    <a:pt x="362" y="1502"/>
                  </a:lnTo>
                  <a:lnTo>
                    <a:pt x="343" y="1477"/>
                  </a:lnTo>
                  <a:lnTo>
                    <a:pt x="331" y="1471"/>
                  </a:lnTo>
                  <a:lnTo>
                    <a:pt x="312" y="1468"/>
                  </a:lnTo>
                  <a:lnTo>
                    <a:pt x="297" y="1461"/>
                  </a:lnTo>
                  <a:lnTo>
                    <a:pt x="284" y="1455"/>
                  </a:lnTo>
                  <a:lnTo>
                    <a:pt x="278" y="1440"/>
                  </a:lnTo>
                  <a:lnTo>
                    <a:pt x="275" y="1418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2" y="1336"/>
                  </a:lnTo>
                  <a:lnTo>
                    <a:pt x="275" y="1305"/>
                  </a:lnTo>
                  <a:lnTo>
                    <a:pt x="281" y="1277"/>
                  </a:lnTo>
                  <a:lnTo>
                    <a:pt x="297" y="1262"/>
                  </a:lnTo>
                  <a:lnTo>
                    <a:pt x="318" y="1246"/>
                  </a:lnTo>
                  <a:lnTo>
                    <a:pt x="337" y="1233"/>
                  </a:lnTo>
                  <a:lnTo>
                    <a:pt x="350" y="1215"/>
                  </a:lnTo>
                  <a:lnTo>
                    <a:pt x="362" y="1193"/>
                  </a:lnTo>
                  <a:lnTo>
                    <a:pt x="372" y="1171"/>
                  </a:lnTo>
                  <a:lnTo>
                    <a:pt x="372" y="1146"/>
                  </a:lnTo>
                  <a:lnTo>
                    <a:pt x="372" y="1115"/>
                  </a:lnTo>
                  <a:lnTo>
                    <a:pt x="365" y="1090"/>
                  </a:lnTo>
                  <a:lnTo>
                    <a:pt x="362" y="1084"/>
                  </a:lnTo>
                  <a:lnTo>
                    <a:pt x="356" y="1077"/>
                  </a:lnTo>
                  <a:lnTo>
                    <a:pt x="350" y="1071"/>
                  </a:lnTo>
                  <a:lnTo>
                    <a:pt x="343" y="1065"/>
                  </a:lnTo>
                  <a:lnTo>
                    <a:pt x="337" y="1059"/>
                  </a:lnTo>
                  <a:lnTo>
                    <a:pt x="334" y="1040"/>
                  </a:lnTo>
                  <a:lnTo>
                    <a:pt x="331" y="1015"/>
                  </a:lnTo>
                  <a:lnTo>
                    <a:pt x="328" y="993"/>
                  </a:lnTo>
                  <a:lnTo>
                    <a:pt x="318" y="977"/>
                  </a:lnTo>
                  <a:lnTo>
                    <a:pt x="312" y="974"/>
                  </a:lnTo>
                  <a:lnTo>
                    <a:pt x="303" y="971"/>
                  </a:lnTo>
                  <a:lnTo>
                    <a:pt x="293" y="971"/>
                  </a:lnTo>
                  <a:lnTo>
                    <a:pt x="284" y="971"/>
                  </a:lnTo>
                  <a:lnTo>
                    <a:pt x="278" y="974"/>
                  </a:lnTo>
                  <a:lnTo>
                    <a:pt x="272" y="977"/>
                  </a:lnTo>
                  <a:lnTo>
                    <a:pt x="268" y="984"/>
                  </a:lnTo>
                  <a:lnTo>
                    <a:pt x="268" y="990"/>
                  </a:lnTo>
                  <a:lnTo>
                    <a:pt x="268" y="996"/>
                  </a:lnTo>
                  <a:lnTo>
                    <a:pt x="272" y="1002"/>
                  </a:lnTo>
                  <a:lnTo>
                    <a:pt x="272" y="1012"/>
                  </a:lnTo>
                  <a:lnTo>
                    <a:pt x="272" y="1015"/>
                  </a:lnTo>
                  <a:lnTo>
                    <a:pt x="268" y="1024"/>
                  </a:lnTo>
                  <a:lnTo>
                    <a:pt x="262" y="1030"/>
                  </a:lnTo>
                  <a:lnTo>
                    <a:pt x="259" y="1040"/>
                  </a:lnTo>
                  <a:lnTo>
                    <a:pt x="253" y="1046"/>
                  </a:lnTo>
                  <a:lnTo>
                    <a:pt x="247" y="1049"/>
                  </a:lnTo>
                  <a:lnTo>
                    <a:pt x="237" y="1052"/>
                  </a:lnTo>
                  <a:lnTo>
                    <a:pt x="228" y="1049"/>
                  </a:lnTo>
                  <a:lnTo>
                    <a:pt x="219" y="1046"/>
                  </a:lnTo>
                  <a:lnTo>
                    <a:pt x="209" y="1043"/>
                  </a:lnTo>
                  <a:lnTo>
                    <a:pt x="203" y="1040"/>
                  </a:lnTo>
                  <a:lnTo>
                    <a:pt x="197" y="1034"/>
                  </a:lnTo>
                  <a:lnTo>
                    <a:pt x="194" y="1021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8" name="Freeform 38"/>
            <p:cNvSpPr>
              <a:spLocks/>
            </p:cNvSpPr>
            <p:nvPr/>
          </p:nvSpPr>
          <p:spPr bwMode="auto">
            <a:xfrm>
              <a:off x="9272588" y="-2657475"/>
              <a:ext cx="173038" cy="184150"/>
            </a:xfrm>
            <a:custGeom>
              <a:avLst/>
              <a:gdLst>
                <a:gd name="T0" fmla="*/ 109 w 109"/>
                <a:gd name="T1" fmla="*/ 41 h 116"/>
                <a:gd name="T2" fmla="*/ 109 w 109"/>
                <a:gd name="T3" fmla="*/ 47 h 116"/>
                <a:gd name="T4" fmla="*/ 106 w 109"/>
                <a:gd name="T5" fmla="*/ 57 h 116"/>
                <a:gd name="T6" fmla="*/ 103 w 109"/>
                <a:gd name="T7" fmla="*/ 66 h 116"/>
                <a:gd name="T8" fmla="*/ 100 w 109"/>
                <a:gd name="T9" fmla="*/ 72 h 116"/>
                <a:gd name="T10" fmla="*/ 96 w 109"/>
                <a:gd name="T11" fmla="*/ 78 h 116"/>
                <a:gd name="T12" fmla="*/ 90 w 109"/>
                <a:gd name="T13" fmla="*/ 85 h 116"/>
                <a:gd name="T14" fmla="*/ 87 w 109"/>
                <a:gd name="T15" fmla="*/ 91 h 116"/>
                <a:gd name="T16" fmla="*/ 81 w 109"/>
                <a:gd name="T17" fmla="*/ 97 h 116"/>
                <a:gd name="T18" fmla="*/ 78 w 109"/>
                <a:gd name="T19" fmla="*/ 103 h 116"/>
                <a:gd name="T20" fmla="*/ 68 w 109"/>
                <a:gd name="T21" fmla="*/ 110 h 116"/>
                <a:gd name="T22" fmla="*/ 62 w 109"/>
                <a:gd name="T23" fmla="*/ 116 h 116"/>
                <a:gd name="T24" fmla="*/ 56 w 109"/>
                <a:gd name="T25" fmla="*/ 116 h 116"/>
                <a:gd name="T26" fmla="*/ 50 w 109"/>
                <a:gd name="T27" fmla="*/ 113 h 116"/>
                <a:gd name="T28" fmla="*/ 43 w 109"/>
                <a:gd name="T29" fmla="*/ 110 h 116"/>
                <a:gd name="T30" fmla="*/ 37 w 109"/>
                <a:gd name="T31" fmla="*/ 100 h 116"/>
                <a:gd name="T32" fmla="*/ 31 w 109"/>
                <a:gd name="T33" fmla="*/ 94 h 116"/>
                <a:gd name="T34" fmla="*/ 28 w 109"/>
                <a:gd name="T35" fmla="*/ 85 h 116"/>
                <a:gd name="T36" fmla="*/ 28 w 109"/>
                <a:gd name="T37" fmla="*/ 81 h 116"/>
                <a:gd name="T38" fmla="*/ 31 w 109"/>
                <a:gd name="T39" fmla="*/ 75 h 116"/>
                <a:gd name="T40" fmla="*/ 34 w 109"/>
                <a:gd name="T41" fmla="*/ 69 h 116"/>
                <a:gd name="T42" fmla="*/ 40 w 109"/>
                <a:gd name="T43" fmla="*/ 60 h 116"/>
                <a:gd name="T44" fmla="*/ 40 w 109"/>
                <a:gd name="T45" fmla="*/ 57 h 116"/>
                <a:gd name="T46" fmla="*/ 40 w 109"/>
                <a:gd name="T47" fmla="*/ 50 h 116"/>
                <a:gd name="T48" fmla="*/ 40 w 109"/>
                <a:gd name="T49" fmla="*/ 44 h 116"/>
                <a:gd name="T50" fmla="*/ 34 w 109"/>
                <a:gd name="T51" fmla="*/ 41 h 116"/>
                <a:gd name="T52" fmla="*/ 25 w 109"/>
                <a:gd name="T53" fmla="*/ 38 h 116"/>
                <a:gd name="T54" fmla="*/ 18 w 109"/>
                <a:gd name="T55" fmla="*/ 35 h 116"/>
                <a:gd name="T56" fmla="*/ 9 w 109"/>
                <a:gd name="T57" fmla="*/ 32 h 116"/>
                <a:gd name="T58" fmla="*/ 3 w 109"/>
                <a:gd name="T59" fmla="*/ 28 h 116"/>
                <a:gd name="T60" fmla="*/ 0 w 109"/>
                <a:gd name="T61" fmla="*/ 25 h 116"/>
                <a:gd name="T62" fmla="*/ 0 w 109"/>
                <a:gd name="T63" fmla="*/ 19 h 116"/>
                <a:gd name="T64" fmla="*/ 6 w 109"/>
                <a:gd name="T65" fmla="*/ 10 h 116"/>
                <a:gd name="T66" fmla="*/ 25 w 109"/>
                <a:gd name="T67" fmla="*/ 3 h 116"/>
                <a:gd name="T68" fmla="*/ 43 w 109"/>
                <a:gd name="T69" fmla="*/ 0 h 116"/>
                <a:gd name="T70" fmla="*/ 56 w 109"/>
                <a:gd name="T71" fmla="*/ 0 h 116"/>
                <a:gd name="T72" fmla="*/ 62 w 109"/>
                <a:gd name="T73" fmla="*/ 7 h 116"/>
                <a:gd name="T74" fmla="*/ 65 w 109"/>
                <a:gd name="T75" fmla="*/ 13 h 116"/>
                <a:gd name="T76" fmla="*/ 71 w 109"/>
                <a:gd name="T77" fmla="*/ 19 h 116"/>
                <a:gd name="T78" fmla="*/ 75 w 109"/>
                <a:gd name="T79" fmla="*/ 25 h 116"/>
                <a:gd name="T80" fmla="*/ 81 w 109"/>
                <a:gd name="T81" fmla="*/ 28 h 116"/>
                <a:gd name="T82" fmla="*/ 90 w 109"/>
                <a:gd name="T83" fmla="*/ 32 h 116"/>
                <a:gd name="T84" fmla="*/ 96 w 109"/>
                <a:gd name="T85" fmla="*/ 35 h 116"/>
                <a:gd name="T86" fmla="*/ 103 w 109"/>
                <a:gd name="T87" fmla="*/ 38 h 116"/>
                <a:gd name="T88" fmla="*/ 109 w 109"/>
                <a:gd name="T89" fmla="*/ 4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16">
                  <a:moveTo>
                    <a:pt x="109" y="41"/>
                  </a:moveTo>
                  <a:lnTo>
                    <a:pt x="109" y="47"/>
                  </a:lnTo>
                  <a:lnTo>
                    <a:pt x="106" y="57"/>
                  </a:lnTo>
                  <a:lnTo>
                    <a:pt x="103" y="66"/>
                  </a:lnTo>
                  <a:lnTo>
                    <a:pt x="100" y="72"/>
                  </a:lnTo>
                  <a:lnTo>
                    <a:pt x="96" y="78"/>
                  </a:lnTo>
                  <a:lnTo>
                    <a:pt x="90" y="85"/>
                  </a:lnTo>
                  <a:lnTo>
                    <a:pt x="87" y="91"/>
                  </a:lnTo>
                  <a:lnTo>
                    <a:pt x="81" y="97"/>
                  </a:lnTo>
                  <a:lnTo>
                    <a:pt x="78" y="103"/>
                  </a:lnTo>
                  <a:lnTo>
                    <a:pt x="68" y="110"/>
                  </a:lnTo>
                  <a:lnTo>
                    <a:pt x="62" y="116"/>
                  </a:lnTo>
                  <a:lnTo>
                    <a:pt x="56" y="116"/>
                  </a:lnTo>
                  <a:lnTo>
                    <a:pt x="50" y="113"/>
                  </a:lnTo>
                  <a:lnTo>
                    <a:pt x="43" y="110"/>
                  </a:lnTo>
                  <a:lnTo>
                    <a:pt x="37" y="100"/>
                  </a:lnTo>
                  <a:lnTo>
                    <a:pt x="31" y="94"/>
                  </a:lnTo>
                  <a:lnTo>
                    <a:pt x="28" y="85"/>
                  </a:lnTo>
                  <a:lnTo>
                    <a:pt x="28" y="81"/>
                  </a:lnTo>
                  <a:lnTo>
                    <a:pt x="31" y="75"/>
                  </a:lnTo>
                  <a:lnTo>
                    <a:pt x="34" y="69"/>
                  </a:lnTo>
                  <a:lnTo>
                    <a:pt x="40" y="60"/>
                  </a:lnTo>
                  <a:lnTo>
                    <a:pt x="40" y="57"/>
                  </a:lnTo>
                  <a:lnTo>
                    <a:pt x="40" y="50"/>
                  </a:lnTo>
                  <a:lnTo>
                    <a:pt x="40" y="44"/>
                  </a:lnTo>
                  <a:lnTo>
                    <a:pt x="34" y="41"/>
                  </a:lnTo>
                  <a:lnTo>
                    <a:pt x="25" y="38"/>
                  </a:lnTo>
                  <a:lnTo>
                    <a:pt x="18" y="35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10"/>
                  </a:lnTo>
                  <a:lnTo>
                    <a:pt x="25" y="3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62" y="7"/>
                  </a:lnTo>
                  <a:lnTo>
                    <a:pt x="65" y="13"/>
                  </a:lnTo>
                  <a:lnTo>
                    <a:pt x="71" y="19"/>
                  </a:lnTo>
                  <a:lnTo>
                    <a:pt x="75" y="25"/>
                  </a:lnTo>
                  <a:lnTo>
                    <a:pt x="81" y="28"/>
                  </a:lnTo>
                  <a:lnTo>
                    <a:pt x="90" y="32"/>
                  </a:lnTo>
                  <a:lnTo>
                    <a:pt x="96" y="35"/>
                  </a:lnTo>
                  <a:lnTo>
                    <a:pt x="103" y="38"/>
                  </a:lnTo>
                  <a:lnTo>
                    <a:pt x="109" y="41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9" name="Freeform 40"/>
            <p:cNvSpPr>
              <a:spLocks/>
            </p:cNvSpPr>
            <p:nvPr/>
          </p:nvSpPr>
          <p:spPr bwMode="auto">
            <a:xfrm>
              <a:off x="8726488" y="-1889125"/>
              <a:ext cx="292100" cy="233363"/>
            </a:xfrm>
            <a:custGeom>
              <a:avLst/>
              <a:gdLst>
                <a:gd name="T0" fmla="*/ 184 w 184"/>
                <a:gd name="T1" fmla="*/ 97 h 147"/>
                <a:gd name="T2" fmla="*/ 184 w 184"/>
                <a:gd name="T3" fmla="*/ 106 h 147"/>
                <a:gd name="T4" fmla="*/ 184 w 184"/>
                <a:gd name="T5" fmla="*/ 113 h 147"/>
                <a:gd name="T6" fmla="*/ 181 w 184"/>
                <a:gd name="T7" fmla="*/ 125 h 147"/>
                <a:gd name="T8" fmla="*/ 175 w 184"/>
                <a:gd name="T9" fmla="*/ 135 h 147"/>
                <a:gd name="T10" fmla="*/ 172 w 184"/>
                <a:gd name="T11" fmla="*/ 141 h 147"/>
                <a:gd name="T12" fmla="*/ 166 w 184"/>
                <a:gd name="T13" fmla="*/ 147 h 147"/>
                <a:gd name="T14" fmla="*/ 150 w 184"/>
                <a:gd name="T15" fmla="*/ 147 h 147"/>
                <a:gd name="T16" fmla="*/ 131 w 184"/>
                <a:gd name="T17" fmla="*/ 141 h 147"/>
                <a:gd name="T18" fmla="*/ 113 w 184"/>
                <a:gd name="T19" fmla="*/ 135 h 147"/>
                <a:gd name="T20" fmla="*/ 94 w 184"/>
                <a:gd name="T21" fmla="*/ 131 h 147"/>
                <a:gd name="T22" fmla="*/ 88 w 184"/>
                <a:gd name="T23" fmla="*/ 131 h 147"/>
                <a:gd name="T24" fmla="*/ 75 w 184"/>
                <a:gd name="T25" fmla="*/ 138 h 147"/>
                <a:gd name="T26" fmla="*/ 66 w 184"/>
                <a:gd name="T27" fmla="*/ 141 h 147"/>
                <a:gd name="T28" fmla="*/ 56 w 184"/>
                <a:gd name="T29" fmla="*/ 144 h 147"/>
                <a:gd name="T30" fmla="*/ 47 w 184"/>
                <a:gd name="T31" fmla="*/ 147 h 147"/>
                <a:gd name="T32" fmla="*/ 41 w 184"/>
                <a:gd name="T33" fmla="*/ 144 h 147"/>
                <a:gd name="T34" fmla="*/ 31 w 184"/>
                <a:gd name="T35" fmla="*/ 141 h 147"/>
                <a:gd name="T36" fmla="*/ 19 w 184"/>
                <a:gd name="T37" fmla="*/ 138 h 147"/>
                <a:gd name="T38" fmla="*/ 10 w 184"/>
                <a:gd name="T39" fmla="*/ 135 h 147"/>
                <a:gd name="T40" fmla="*/ 6 w 184"/>
                <a:gd name="T41" fmla="*/ 128 h 147"/>
                <a:gd name="T42" fmla="*/ 0 w 184"/>
                <a:gd name="T43" fmla="*/ 106 h 147"/>
                <a:gd name="T44" fmla="*/ 0 w 184"/>
                <a:gd name="T45" fmla="*/ 81 h 147"/>
                <a:gd name="T46" fmla="*/ 6 w 184"/>
                <a:gd name="T47" fmla="*/ 63 h 147"/>
                <a:gd name="T48" fmla="*/ 10 w 184"/>
                <a:gd name="T49" fmla="*/ 60 h 147"/>
                <a:gd name="T50" fmla="*/ 16 w 184"/>
                <a:gd name="T51" fmla="*/ 57 h 147"/>
                <a:gd name="T52" fmla="*/ 22 w 184"/>
                <a:gd name="T53" fmla="*/ 53 h 147"/>
                <a:gd name="T54" fmla="*/ 28 w 184"/>
                <a:gd name="T55" fmla="*/ 53 h 147"/>
                <a:gd name="T56" fmla="*/ 38 w 184"/>
                <a:gd name="T57" fmla="*/ 50 h 147"/>
                <a:gd name="T58" fmla="*/ 41 w 184"/>
                <a:gd name="T59" fmla="*/ 50 h 147"/>
                <a:gd name="T60" fmla="*/ 44 w 184"/>
                <a:gd name="T61" fmla="*/ 44 h 147"/>
                <a:gd name="T62" fmla="*/ 47 w 184"/>
                <a:gd name="T63" fmla="*/ 35 h 147"/>
                <a:gd name="T64" fmla="*/ 50 w 184"/>
                <a:gd name="T65" fmla="*/ 28 h 147"/>
                <a:gd name="T66" fmla="*/ 50 w 184"/>
                <a:gd name="T67" fmla="*/ 19 h 147"/>
                <a:gd name="T68" fmla="*/ 53 w 184"/>
                <a:gd name="T69" fmla="*/ 10 h 147"/>
                <a:gd name="T70" fmla="*/ 56 w 184"/>
                <a:gd name="T71" fmla="*/ 3 h 147"/>
                <a:gd name="T72" fmla="*/ 63 w 184"/>
                <a:gd name="T73" fmla="*/ 0 h 147"/>
                <a:gd name="T74" fmla="*/ 78 w 184"/>
                <a:gd name="T75" fmla="*/ 3 h 147"/>
                <a:gd name="T76" fmla="*/ 97 w 184"/>
                <a:gd name="T77" fmla="*/ 13 h 147"/>
                <a:gd name="T78" fmla="*/ 113 w 184"/>
                <a:gd name="T79" fmla="*/ 28 h 147"/>
                <a:gd name="T80" fmla="*/ 128 w 184"/>
                <a:gd name="T81" fmla="*/ 41 h 147"/>
                <a:gd name="T82" fmla="*/ 147 w 184"/>
                <a:gd name="T83" fmla="*/ 57 h 147"/>
                <a:gd name="T84" fmla="*/ 172 w 184"/>
                <a:gd name="T85" fmla="*/ 78 h 147"/>
                <a:gd name="T86" fmla="*/ 184 w 184"/>
                <a:gd name="T87" fmla="*/ 9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4" h="147">
                  <a:moveTo>
                    <a:pt x="184" y="97"/>
                  </a:moveTo>
                  <a:lnTo>
                    <a:pt x="184" y="106"/>
                  </a:lnTo>
                  <a:lnTo>
                    <a:pt x="184" y="113"/>
                  </a:lnTo>
                  <a:lnTo>
                    <a:pt x="181" y="125"/>
                  </a:lnTo>
                  <a:lnTo>
                    <a:pt x="175" y="135"/>
                  </a:lnTo>
                  <a:lnTo>
                    <a:pt x="172" y="141"/>
                  </a:lnTo>
                  <a:lnTo>
                    <a:pt x="166" y="147"/>
                  </a:lnTo>
                  <a:lnTo>
                    <a:pt x="150" y="147"/>
                  </a:lnTo>
                  <a:lnTo>
                    <a:pt x="131" y="141"/>
                  </a:lnTo>
                  <a:lnTo>
                    <a:pt x="113" y="135"/>
                  </a:lnTo>
                  <a:lnTo>
                    <a:pt x="94" y="131"/>
                  </a:lnTo>
                  <a:lnTo>
                    <a:pt x="88" y="131"/>
                  </a:lnTo>
                  <a:lnTo>
                    <a:pt x="75" y="138"/>
                  </a:lnTo>
                  <a:lnTo>
                    <a:pt x="66" y="141"/>
                  </a:lnTo>
                  <a:lnTo>
                    <a:pt x="56" y="144"/>
                  </a:lnTo>
                  <a:lnTo>
                    <a:pt x="47" y="147"/>
                  </a:lnTo>
                  <a:lnTo>
                    <a:pt x="41" y="144"/>
                  </a:lnTo>
                  <a:lnTo>
                    <a:pt x="31" y="141"/>
                  </a:lnTo>
                  <a:lnTo>
                    <a:pt x="19" y="138"/>
                  </a:lnTo>
                  <a:lnTo>
                    <a:pt x="10" y="135"/>
                  </a:lnTo>
                  <a:lnTo>
                    <a:pt x="6" y="128"/>
                  </a:lnTo>
                  <a:lnTo>
                    <a:pt x="0" y="106"/>
                  </a:lnTo>
                  <a:lnTo>
                    <a:pt x="0" y="81"/>
                  </a:lnTo>
                  <a:lnTo>
                    <a:pt x="6" y="63"/>
                  </a:lnTo>
                  <a:lnTo>
                    <a:pt x="10" y="60"/>
                  </a:lnTo>
                  <a:lnTo>
                    <a:pt x="16" y="57"/>
                  </a:lnTo>
                  <a:lnTo>
                    <a:pt x="22" y="53"/>
                  </a:lnTo>
                  <a:lnTo>
                    <a:pt x="28" y="53"/>
                  </a:lnTo>
                  <a:lnTo>
                    <a:pt x="38" y="50"/>
                  </a:lnTo>
                  <a:lnTo>
                    <a:pt x="41" y="50"/>
                  </a:lnTo>
                  <a:lnTo>
                    <a:pt x="44" y="44"/>
                  </a:lnTo>
                  <a:lnTo>
                    <a:pt x="47" y="35"/>
                  </a:lnTo>
                  <a:lnTo>
                    <a:pt x="50" y="28"/>
                  </a:lnTo>
                  <a:lnTo>
                    <a:pt x="50" y="19"/>
                  </a:lnTo>
                  <a:lnTo>
                    <a:pt x="53" y="10"/>
                  </a:lnTo>
                  <a:lnTo>
                    <a:pt x="56" y="3"/>
                  </a:lnTo>
                  <a:lnTo>
                    <a:pt x="63" y="0"/>
                  </a:lnTo>
                  <a:lnTo>
                    <a:pt x="78" y="3"/>
                  </a:lnTo>
                  <a:lnTo>
                    <a:pt x="97" y="13"/>
                  </a:lnTo>
                  <a:lnTo>
                    <a:pt x="113" y="28"/>
                  </a:lnTo>
                  <a:lnTo>
                    <a:pt x="128" y="41"/>
                  </a:lnTo>
                  <a:lnTo>
                    <a:pt x="147" y="57"/>
                  </a:lnTo>
                  <a:lnTo>
                    <a:pt x="172" y="78"/>
                  </a:lnTo>
                  <a:lnTo>
                    <a:pt x="184" y="97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9078913" y="-2949575"/>
              <a:ext cx="238125" cy="263525"/>
            </a:xfrm>
            <a:custGeom>
              <a:avLst/>
              <a:gdLst>
                <a:gd name="T0" fmla="*/ 150 w 150"/>
                <a:gd name="T1" fmla="*/ 47 h 166"/>
                <a:gd name="T2" fmla="*/ 150 w 150"/>
                <a:gd name="T3" fmla="*/ 69 h 166"/>
                <a:gd name="T4" fmla="*/ 147 w 150"/>
                <a:gd name="T5" fmla="*/ 94 h 166"/>
                <a:gd name="T6" fmla="*/ 137 w 150"/>
                <a:gd name="T7" fmla="*/ 122 h 166"/>
                <a:gd name="T8" fmla="*/ 125 w 150"/>
                <a:gd name="T9" fmla="*/ 141 h 166"/>
                <a:gd name="T10" fmla="*/ 119 w 150"/>
                <a:gd name="T11" fmla="*/ 144 h 166"/>
                <a:gd name="T12" fmla="*/ 112 w 150"/>
                <a:gd name="T13" fmla="*/ 147 h 166"/>
                <a:gd name="T14" fmla="*/ 103 w 150"/>
                <a:gd name="T15" fmla="*/ 150 h 166"/>
                <a:gd name="T16" fmla="*/ 94 w 150"/>
                <a:gd name="T17" fmla="*/ 153 h 166"/>
                <a:gd name="T18" fmla="*/ 87 w 150"/>
                <a:gd name="T19" fmla="*/ 156 h 166"/>
                <a:gd name="T20" fmla="*/ 81 w 150"/>
                <a:gd name="T21" fmla="*/ 156 h 166"/>
                <a:gd name="T22" fmla="*/ 72 w 150"/>
                <a:gd name="T23" fmla="*/ 159 h 166"/>
                <a:gd name="T24" fmla="*/ 62 w 150"/>
                <a:gd name="T25" fmla="*/ 162 h 166"/>
                <a:gd name="T26" fmla="*/ 53 w 150"/>
                <a:gd name="T27" fmla="*/ 166 h 166"/>
                <a:gd name="T28" fmla="*/ 47 w 150"/>
                <a:gd name="T29" fmla="*/ 166 h 166"/>
                <a:gd name="T30" fmla="*/ 37 w 150"/>
                <a:gd name="T31" fmla="*/ 166 h 166"/>
                <a:gd name="T32" fmla="*/ 34 w 150"/>
                <a:gd name="T33" fmla="*/ 159 h 166"/>
                <a:gd name="T34" fmla="*/ 28 w 150"/>
                <a:gd name="T35" fmla="*/ 153 h 166"/>
                <a:gd name="T36" fmla="*/ 25 w 150"/>
                <a:gd name="T37" fmla="*/ 147 h 166"/>
                <a:gd name="T38" fmla="*/ 22 w 150"/>
                <a:gd name="T39" fmla="*/ 141 h 166"/>
                <a:gd name="T40" fmla="*/ 12 w 150"/>
                <a:gd name="T41" fmla="*/ 119 h 166"/>
                <a:gd name="T42" fmla="*/ 3 w 150"/>
                <a:gd name="T43" fmla="*/ 94 h 166"/>
                <a:gd name="T44" fmla="*/ 0 w 150"/>
                <a:gd name="T45" fmla="*/ 72 h 166"/>
                <a:gd name="T46" fmla="*/ 3 w 150"/>
                <a:gd name="T47" fmla="*/ 66 h 166"/>
                <a:gd name="T48" fmla="*/ 6 w 150"/>
                <a:gd name="T49" fmla="*/ 59 h 166"/>
                <a:gd name="T50" fmla="*/ 9 w 150"/>
                <a:gd name="T51" fmla="*/ 50 h 166"/>
                <a:gd name="T52" fmla="*/ 12 w 150"/>
                <a:gd name="T53" fmla="*/ 44 h 166"/>
                <a:gd name="T54" fmla="*/ 15 w 150"/>
                <a:gd name="T55" fmla="*/ 38 h 166"/>
                <a:gd name="T56" fmla="*/ 15 w 150"/>
                <a:gd name="T57" fmla="*/ 28 h 166"/>
                <a:gd name="T58" fmla="*/ 19 w 150"/>
                <a:gd name="T59" fmla="*/ 19 h 166"/>
                <a:gd name="T60" fmla="*/ 22 w 150"/>
                <a:gd name="T61" fmla="*/ 13 h 166"/>
                <a:gd name="T62" fmla="*/ 25 w 150"/>
                <a:gd name="T63" fmla="*/ 6 h 166"/>
                <a:gd name="T64" fmla="*/ 40 w 150"/>
                <a:gd name="T65" fmla="*/ 0 h 166"/>
                <a:gd name="T66" fmla="*/ 62 w 150"/>
                <a:gd name="T67" fmla="*/ 0 h 166"/>
                <a:gd name="T68" fmla="*/ 84 w 150"/>
                <a:gd name="T69" fmla="*/ 3 h 166"/>
                <a:gd name="T70" fmla="*/ 100 w 150"/>
                <a:gd name="T71" fmla="*/ 6 h 166"/>
                <a:gd name="T72" fmla="*/ 109 w 150"/>
                <a:gd name="T73" fmla="*/ 9 h 166"/>
                <a:gd name="T74" fmla="*/ 119 w 150"/>
                <a:gd name="T75" fmla="*/ 16 h 166"/>
                <a:gd name="T76" fmla="*/ 128 w 150"/>
                <a:gd name="T77" fmla="*/ 22 h 166"/>
                <a:gd name="T78" fmla="*/ 137 w 150"/>
                <a:gd name="T79" fmla="*/ 31 h 166"/>
                <a:gd name="T80" fmla="*/ 143 w 150"/>
                <a:gd name="T81" fmla="*/ 41 h 166"/>
                <a:gd name="T82" fmla="*/ 150 w 150"/>
                <a:gd name="T83" fmla="*/ 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0" h="166">
                  <a:moveTo>
                    <a:pt x="150" y="47"/>
                  </a:moveTo>
                  <a:lnTo>
                    <a:pt x="150" y="69"/>
                  </a:lnTo>
                  <a:lnTo>
                    <a:pt x="147" y="94"/>
                  </a:lnTo>
                  <a:lnTo>
                    <a:pt x="137" y="122"/>
                  </a:lnTo>
                  <a:lnTo>
                    <a:pt x="125" y="141"/>
                  </a:lnTo>
                  <a:lnTo>
                    <a:pt x="119" y="144"/>
                  </a:lnTo>
                  <a:lnTo>
                    <a:pt x="112" y="147"/>
                  </a:lnTo>
                  <a:lnTo>
                    <a:pt x="103" y="150"/>
                  </a:lnTo>
                  <a:lnTo>
                    <a:pt x="94" y="153"/>
                  </a:lnTo>
                  <a:lnTo>
                    <a:pt x="87" y="156"/>
                  </a:lnTo>
                  <a:lnTo>
                    <a:pt x="81" y="156"/>
                  </a:lnTo>
                  <a:lnTo>
                    <a:pt x="72" y="159"/>
                  </a:lnTo>
                  <a:lnTo>
                    <a:pt x="62" y="162"/>
                  </a:lnTo>
                  <a:lnTo>
                    <a:pt x="53" y="166"/>
                  </a:lnTo>
                  <a:lnTo>
                    <a:pt x="47" y="166"/>
                  </a:lnTo>
                  <a:lnTo>
                    <a:pt x="37" y="166"/>
                  </a:lnTo>
                  <a:lnTo>
                    <a:pt x="34" y="159"/>
                  </a:lnTo>
                  <a:lnTo>
                    <a:pt x="28" y="153"/>
                  </a:lnTo>
                  <a:lnTo>
                    <a:pt x="25" y="147"/>
                  </a:lnTo>
                  <a:lnTo>
                    <a:pt x="22" y="141"/>
                  </a:lnTo>
                  <a:lnTo>
                    <a:pt x="12" y="119"/>
                  </a:lnTo>
                  <a:lnTo>
                    <a:pt x="3" y="94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6" y="59"/>
                  </a:lnTo>
                  <a:lnTo>
                    <a:pt x="9" y="50"/>
                  </a:lnTo>
                  <a:lnTo>
                    <a:pt x="12" y="44"/>
                  </a:lnTo>
                  <a:lnTo>
                    <a:pt x="15" y="38"/>
                  </a:lnTo>
                  <a:lnTo>
                    <a:pt x="15" y="28"/>
                  </a:lnTo>
                  <a:lnTo>
                    <a:pt x="19" y="19"/>
                  </a:lnTo>
                  <a:lnTo>
                    <a:pt x="22" y="13"/>
                  </a:lnTo>
                  <a:lnTo>
                    <a:pt x="25" y="6"/>
                  </a:lnTo>
                  <a:lnTo>
                    <a:pt x="40" y="0"/>
                  </a:lnTo>
                  <a:lnTo>
                    <a:pt x="62" y="0"/>
                  </a:lnTo>
                  <a:lnTo>
                    <a:pt x="84" y="3"/>
                  </a:lnTo>
                  <a:lnTo>
                    <a:pt x="100" y="6"/>
                  </a:lnTo>
                  <a:lnTo>
                    <a:pt x="109" y="9"/>
                  </a:lnTo>
                  <a:lnTo>
                    <a:pt x="119" y="16"/>
                  </a:lnTo>
                  <a:lnTo>
                    <a:pt x="128" y="22"/>
                  </a:lnTo>
                  <a:lnTo>
                    <a:pt x="137" y="31"/>
                  </a:lnTo>
                  <a:lnTo>
                    <a:pt x="143" y="41"/>
                  </a:lnTo>
                  <a:lnTo>
                    <a:pt x="150" y="47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8513763" y="-8416925"/>
              <a:ext cx="8778875" cy="8407400"/>
            </a:xfrm>
            <a:custGeom>
              <a:avLst/>
              <a:gdLst>
                <a:gd name="T0" fmla="*/ 5374 w 5530"/>
                <a:gd name="T1" fmla="*/ 1265 h 5296"/>
                <a:gd name="T2" fmla="*/ 5312 w 5530"/>
                <a:gd name="T3" fmla="*/ 1614 h 5296"/>
                <a:gd name="T4" fmla="*/ 5090 w 5530"/>
                <a:gd name="T5" fmla="*/ 1980 h 5296"/>
                <a:gd name="T6" fmla="*/ 4828 w 5530"/>
                <a:gd name="T7" fmla="*/ 2223 h 5296"/>
                <a:gd name="T8" fmla="*/ 4459 w 5530"/>
                <a:gd name="T9" fmla="*/ 2323 h 5296"/>
                <a:gd name="T10" fmla="*/ 4306 w 5530"/>
                <a:gd name="T11" fmla="*/ 2879 h 5296"/>
                <a:gd name="T12" fmla="*/ 4144 w 5530"/>
                <a:gd name="T13" fmla="*/ 3350 h 5296"/>
                <a:gd name="T14" fmla="*/ 3944 w 5530"/>
                <a:gd name="T15" fmla="*/ 3478 h 5296"/>
                <a:gd name="T16" fmla="*/ 3781 w 5530"/>
                <a:gd name="T17" fmla="*/ 3469 h 5296"/>
                <a:gd name="T18" fmla="*/ 3379 w 5530"/>
                <a:gd name="T19" fmla="*/ 3507 h 5296"/>
                <a:gd name="T20" fmla="*/ 3135 w 5530"/>
                <a:gd name="T21" fmla="*/ 3628 h 5296"/>
                <a:gd name="T22" fmla="*/ 2742 w 5530"/>
                <a:gd name="T23" fmla="*/ 3691 h 5296"/>
                <a:gd name="T24" fmla="*/ 2520 w 5530"/>
                <a:gd name="T25" fmla="*/ 3597 h 5296"/>
                <a:gd name="T26" fmla="*/ 2692 w 5530"/>
                <a:gd name="T27" fmla="*/ 3962 h 5296"/>
                <a:gd name="T28" fmla="*/ 2823 w 5530"/>
                <a:gd name="T29" fmla="*/ 4190 h 5296"/>
                <a:gd name="T30" fmla="*/ 2941 w 5530"/>
                <a:gd name="T31" fmla="*/ 4446 h 5296"/>
                <a:gd name="T32" fmla="*/ 2973 w 5530"/>
                <a:gd name="T33" fmla="*/ 4927 h 5296"/>
                <a:gd name="T34" fmla="*/ 3013 w 5530"/>
                <a:gd name="T35" fmla="*/ 5087 h 5296"/>
                <a:gd name="T36" fmla="*/ 2885 w 5530"/>
                <a:gd name="T37" fmla="*/ 5261 h 5296"/>
                <a:gd name="T38" fmla="*/ 2520 w 5530"/>
                <a:gd name="T39" fmla="*/ 5233 h 5296"/>
                <a:gd name="T40" fmla="*/ 2214 w 5530"/>
                <a:gd name="T41" fmla="*/ 5196 h 5296"/>
                <a:gd name="T42" fmla="*/ 1986 w 5530"/>
                <a:gd name="T43" fmla="*/ 5246 h 5296"/>
                <a:gd name="T44" fmla="*/ 1889 w 5530"/>
                <a:gd name="T45" fmla="*/ 5224 h 5296"/>
                <a:gd name="T46" fmla="*/ 1624 w 5530"/>
                <a:gd name="T47" fmla="*/ 5146 h 5296"/>
                <a:gd name="T48" fmla="*/ 1546 w 5530"/>
                <a:gd name="T49" fmla="*/ 4959 h 5296"/>
                <a:gd name="T50" fmla="*/ 1290 w 5530"/>
                <a:gd name="T51" fmla="*/ 4874 h 5296"/>
                <a:gd name="T52" fmla="*/ 1074 w 5530"/>
                <a:gd name="T53" fmla="*/ 4749 h 5296"/>
                <a:gd name="T54" fmla="*/ 877 w 5530"/>
                <a:gd name="T55" fmla="*/ 4287 h 5296"/>
                <a:gd name="T56" fmla="*/ 646 w 5530"/>
                <a:gd name="T57" fmla="*/ 4034 h 5296"/>
                <a:gd name="T58" fmla="*/ 696 w 5530"/>
                <a:gd name="T59" fmla="*/ 3688 h 5296"/>
                <a:gd name="T60" fmla="*/ 806 w 5530"/>
                <a:gd name="T61" fmla="*/ 3475 h 5296"/>
                <a:gd name="T62" fmla="*/ 471 w 5530"/>
                <a:gd name="T63" fmla="*/ 3238 h 5296"/>
                <a:gd name="T64" fmla="*/ 556 w 5530"/>
                <a:gd name="T65" fmla="*/ 2941 h 5296"/>
                <a:gd name="T66" fmla="*/ 946 w 5530"/>
                <a:gd name="T67" fmla="*/ 2938 h 5296"/>
                <a:gd name="T68" fmla="*/ 1265 w 5530"/>
                <a:gd name="T69" fmla="*/ 3060 h 5296"/>
                <a:gd name="T70" fmla="*/ 1068 w 5530"/>
                <a:gd name="T71" fmla="*/ 2904 h 5296"/>
                <a:gd name="T72" fmla="*/ 721 w 5530"/>
                <a:gd name="T73" fmla="*/ 2788 h 5296"/>
                <a:gd name="T74" fmla="*/ 334 w 5530"/>
                <a:gd name="T75" fmla="*/ 2951 h 5296"/>
                <a:gd name="T76" fmla="*/ 22 w 5530"/>
                <a:gd name="T77" fmla="*/ 2838 h 5296"/>
                <a:gd name="T78" fmla="*/ 119 w 5530"/>
                <a:gd name="T79" fmla="*/ 2816 h 5296"/>
                <a:gd name="T80" fmla="*/ 56 w 5530"/>
                <a:gd name="T81" fmla="*/ 2557 h 5296"/>
                <a:gd name="T82" fmla="*/ 250 w 5530"/>
                <a:gd name="T83" fmla="*/ 2445 h 5296"/>
                <a:gd name="T84" fmla="*/ 556 w 5530"/>
                <a:gd name="T85" fmla="*/ 2432 h 5296"/>
                <a:gd name="T86" fmla="*/ 746 w 5530"/>
                <a:gd name="T87" fmla="*/ 2120 h 5296"/>
                <a:gd name="T88" fmla="*/ 1115 w 5530"/>
                <a:gd name="T89" fmla="*/ 1930 h 5296"/>
                <a:gd name="T90" fmla="*/ 1499 w 5530"/>
                <a:gd name="T91" fmla="*/ 1808 h 5296"/>
                <a:gd name="T92" fmla="*/ 1930 w 5530"/>
                <a:gd name="T93" fmla="*/ 1733 h 5296"/>
                <a:gd name="T94" fmla="*/ 2233 w 5530"/>
                <a:gd name="T95" fmla="*/ 1418 h 5296"/>
                <a:gd name="T96" fmla="*/ 2417 w 5530"/>
                <a:gd name="T97" fmla="*/ 1099 h 5296"/>
                <a:gd name="T98" fmla="*/ 2404 w 5530"/>
                <a:gd name="T99" fmla="*/ 571 h 5296"/>
                <a:gd name="T100" fmla="*/ 2560 w 5530"/>
                <a:gd name="T101" fmla="*/ 109 h 5296"/>
                <a:gd name="T102" fmla="*/ 2798 w 5530"/>
                <a:gd name="T103" fmla="*/ 175 h 5296"/>
                <a:gd name="T104" fmla="*/ 3023 w 5530"/>
                <a:gd name="T105" fmla="*/ 184 h 5296"/>
                <a:gd name="T106" fmla="*/ 3276 w 5530"/>
                <a:gd name="T107" fmla="*/ 190 h 5296"/>
                <a:gd name="T108" fmla="*/ 3597 w 5530"/>
                <a:gd name="T109" fmla="*/ 159 h 5296"/>
                <a:gd name="T110" fmla="*/ 3744 w 5530"/>
                <a:gd name="T111" fmla="*/ 72 h 5296"/>
                <a:gd name="T112" fmla="*/ 3894 w 5530"/>
                <a:gd name="T113" fmla="*/ 200 h 5296"/>
                <a:gd name="T114" fmla="*/ 4100 w 5530"/>
                <a:gd name="T115" fmla="*/ 437 h 5296"/>
                <a:gd name="T116" fmla="*/ 4331 w 5530"/>
                <a:gd name="T117" fmla="*/ 303 h 5296"/>
                <a:gd name="T118" fmla="*/ 4712 w 5530"/>
                <a:gd name="T119" fmla="*/ 309 h 5296"/>
                <a:gd name="T120" fmla="*/ 4843 w 5530"/>
                <a:gd name="T121" fmla="*/ 624 h 5296"/>
                <a:gd name="T122" fmla="*/ 5099 w 5530"/>
                <a:gd name="T123" fmla="*/ 743 h 5296"/>
                <a:gd name="T124" fmla="*/ 5402 w 5530"/>
                <a:gd name="T125" fmla="*/ 952 h 5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30" h="5296">
                  <a:moveTo>
                    <a:pt x="5530" y="1021"/>
                  </a:moveTo>
                  <a:lnTo>
                    <a:pt x="5530" y="1037"/>
                  </a:lnTo>
                  <a:lnTo>
                    <a:pt x="5527" y="1058"/>
                  </a:lnTo>
                  <a:lnTo>
                    <a:pt x="5521" y="1071"/>
                  </a:lnTo>
                  <a:lnTo>
                    <a:pt x="5505" y="1080"/>
                  </a:lnTo>
                  <a:lnTo>
                    <a:pt x="5486" y="1083"/>
                  </a:lnTo>
                  <a:lnTo>
                    <a:pt x="5468" y="1087"/>
                  </a:lnTo>
                  <a:lnTo>
                    <a:pt x="5455" y="1093"/>
                  </a:lnTo>
                  <a:lnTo>
                    <a:pt x="5452" y="1108"/>
                  </a:lnTo>
                  <a:lnTo>
                    <a:pt x="5455" y="1127"/>
                  </a:lnTo>
                  <a:lnTo>
                    <a:pt x="5461" y="1146"/>
                  </a:lnTo>
                  <a:lnTo>
                    <a:pt x="5458" y="1161"/>
                  </a:lnTo>
                  <a:lnTo>
                    <a:pt x="5455" y="1168"/>
                  </a:lnTo>
                  <a:lnTo>
                    <a:pt x="5443" y="1177"/>
                  </a:lnTo>
                  <a:lnTo>
                    <a:pt x="5433" y="1183"/>
                  </a:lnTo>
                  <a:lnTo>
                    <a:pt x="5421" y="1193"/>
                  </a:lnTo>
                  <a:lnTo>
                    <a:pt x="5415" y="1199"/>
                  </a:lnTo>
                  <a:lnTo>
                    <a:pt x="5402" y="1211"/>
                  </a:lnTo>
                  <a:lnTo>
                    <a:pt x="5387" y="1230"/>
                  </a:lnTo>
                  <a:lnTo>
                    <a:pt x="5377" y="1249"/>
                  </a:lnTo>
                  <a:lnTo>
                    <a:pt x="5374" y="1265"/>
                  </a:lnTo>
                  <a:lnTo>
                    <a:pt x="5383" y="1277"/>
                  </a:lnTo>
                  <a:lnTo>
                    <a:pt x="5399" y="1283"/>
                  </a:lnTo>
                  <a:lnTo>
                    <a:pt x="5418" y="1289"/>
                  </a:lnTo>
                  <a:lnTo>
                    <a:pt x="5433" y="1296"/>
                  </a:lnTo>
                  <a:lnTo>
                    <a:pt x="5443" y="1305"/>
                  </a:lnTo>
                  <a:lnTo>
                    <a:pt x="5443" y="1324"/>
                  </a:lnTo>
                  <a:lnTo>
                    <a:pt x="5436" y="1349"/>
                  </a:lnTo>
                  <a:lnTo>
                    <a:pt x="5427" y="1371"/>
                  </a:lnTo>
                  <a:lnTo>
                    <a:pt x="5418" y="1396"/>
                  </a:lnTo>
                  <a:lnTo>
                    <a:pt x="5415" y="1414"/>
                  </a:lnTo>
                  <a:lnTo>
                    <a:pt x="5418" y="1436"/>
                  </a:lnTo>
                  <a:lnTo>
                    <a:pt x="5424" y="1461"/>
                  </a:lnTo>
                  <a:lnTo>
                    <a:pt x="5427" y="1483"/>
                  </a:lnTo>
                  <a:lnTo>
                    <a:pt x="5424" y="1508"/>
                  </a:lnTo>
                  <a:lnTo>
                    <a:pt x="5415" y="1536"/>
                  </a:lnTo>
                  <a:lnTo>
                    <a:pt x="5405" y="1564"/>
                  </a:lnTo>
                  <a:lnTo>
                    <a:pt x="5393" y="1583"/>
                  </a:lnTo>
                  <a:lnTo>
                    <a:pt x="5377" y="1592"/>
                  </a:lnTo>
                  <a:lnTo>
                    <a:pt x="5355" y="1599"/>
                  </a:lnTo>
                  <a:lnTo>
                    <a:pt x="5333" y="1605"/>
                  </a:lnTo>
                  <a:lnTo>
                    <a:pt x="5312" y="1614"/>
                  </a:lnTo>
                  <a:lnTo>
                    <a:pt x="5302" y="1624"/>
                  </a:lnTo>
                  <a:lnTo>
                    <a:pt x="5299" y="1639"/>
                  </a:lnTo>
                  <a:lnTo>
                    <a:pt x="5305" y="1661"/>
                  </a:lnTo>
                  <a:lnTo>
                    <a:pt x="5315" y="1683"/>
                  </a:lnTo>
                  <a:lnTo>
                    <a:pt x="5321" y="1702"/>
                  </a:lnTo>
                  <a:lnTo>
                    <a:pt x="5321" y="1720"/>
                  </a:lnTo>
                  <a:lnTo>
                    <a:pt x="5315" y="1736"/>
                  </a:lnTo>
                  <a:lnTo>
                    <a:pt x="5299" y="1755"/>
                  </a:lnTo>
                  <a:lnTo>
                    <a:pt x="5283" y="1770"/>
                  </a:lnTo>
                  <a:lnTo>
                    <a:pt x="5274" y="1786"/>
                  </a:lnTo>
                  <a:lnTo>
                    <a:pt x="5268" y="1814"/>
                  </a:lnTo>
                  <a:lnTo>
                    <a:pt x="5262" y="1848"/>
                  </a:lnTo>
                  <a:lnTo>
                    <a:pt x="5258" y="1880"/>
                  </a:lnTo>
                  <a:lnTo>
                    <a:pt x="5249" y="1905"/>
                  </a:lnTo>
                  <a:lnTo>
                    <a:pt x="5234" y="1926"/>
                  </a:lnTo>
                  <a:lnTo>
                    <a:pt x="5209" y="1948"/>
                  </a:lnTo>
                  <a:lnTo>
                    <a:pt x="5187" y="1964"/>
                  </a:lnTo>
                  <a:lnTo>
                    <a:pt x="5165" y="1970"/>
                  </a:lnTo>
                  <a:lnTo>
                    <a:pt x="5137" y="1970"/>
                  </a:lnTo>
                  <a:lnTo>
                    <a:pt x="5112" y="1973"/>
                  </a:lnTo>
                  <a:lnTo>
                    <a:pt x="5090" y="1980"/>
                  </a:lnTo>
                  <a:lnTo>
                    <a:pt x="5071" y="1998"/>
                  </a:lnTo>
                  <a:lnTo>
                    <a:pt x="5056" y="2023"/>
                  </a:lnTo>
                  <a:lnTo>
                    <a:pt x="5046" y="2048"/>
                  </a:lnTo>
                  <a:lnTo>
                    <a:pt x="5043" y="2067"/>
                  </a:lnTo>
                  <a:lnTo>
                    <a:pt x="5046" y="2089"/>
                  </a:lnTo>
                  <a:lnTo>
                    <a:pt x="5049" y="2111"/>
                  </a:lnTo>
                  <a:lnTo>
                    <a:pt x="5046" y="2129"/>
                  </a:lnTo>
                  <a:lnTo>
                    <a:pt x="5043" y="2136"/>
                  </a:lnTo>
                  <a:lnTo>
                    <a:pt x="5037" y="2145"/>
                  </a:lnTo>
                  <a:lnTo>
                    <a:pt x="5027" y="2158"/>
                  </a:lnTo>
                  <a:lnTo>
                    <a:pt x="5021" y="2167"/>
                  </a:lnTo>
                  <a:lnTo>
                    <a:pt x="5012" y="2173"/>
                  </a:lnTo>
                  <a:lnTo>
                    <a:pt x="5002" y="2179"/>
                  </a:lnTo>
                  <a:lnTo>
                    <a:pt x="4984" y="2183"/>
                  </a:lnTo>
                  <a:lnTo>
                    <a:pt x="4959" y="2179"/>
                  </a:lnTo>
                  <a:lnTo>
                    <a:pt x="4934" y="2176"/>
                  </a:lnTo>
                  <a:lnTo>
                    <a:pt x="4915" y="2179"/>
                  </a:lnTo>
                  <a:lnTo>
                    <a:pt x="4893" y="2192"/>
                  </a:lnTo>
                  <a:lnTo>
                    <a:pt x="4868" y="2211"/>
                  </a:lnTo>
                  <a:lnTo>
                    <a:pt x="4846" y="2223"/>
                  </a:lnTo>
                  <a:lnTo>
                    <a:pt x="4828" y="2223"/>
                  </a:lnTo>
                  <a:lnTo>
                    <a:pt x="4806" y="2223"/>
                  </a:lnTo>
                  <a:lnTo>
                    <a:pt x="4787" y="2223"/>
                  </a:lnTo>
                  <a:lnTo>
                    <a:pt x="4759" y="2226"/>
                  </a:lnTo>
                  <a:lnTo>
                    <a:pt x="4728" y="2236"/>
                  </a:lnTo>
                  <a:lnTo>
                    <a:pt x="4703" y="2248"/>
                  </a:lnTo>
                  <a:lnTo>
                    <a:pt x="4693" y="2267"/>
                  </a:lnTo>
                  <a:lnTo>
                    <a:pt x="4687" y="2292"/>
                  </a:lnTo>
                  <a:lnTo>
                    <a:pt x="4678" y="2317"/>
                  </a:lnTo>
                  <a:lnTo>
                    <a:pt x="4668" y="2336"/>
                  </a:lnTo>
                  <a:lnTo>
                    <a:pt x="4662" y="2339"/>
                  </a:lnTo>
                  <a:lnTo>
                    <a:pt x="4653" y="2339"/>
                  </a:lnTo>
                  <a:lnTo>
                    <a:pt x="4640" y="2342"/>
                  </a:lnTo>
                  <a:lnTo>
                    <a:pt x="4631" y="2339"/>
                  </a:lnTo>
                  <a:lnTo>
                    <a:pt x="4621" y="2339"/>
                  </a:lnTo>
                  <a:lnTo>
                    <a:pt x="4600" y="2332"/>
                  </a:lnTo>
                  <a:lnTo>
                    <a:pt x="4578" y="2320"/>
                  </a:lnTo>
                  <a:lnTo>
                    <a:pt x="4556" y="2311"/>
                  </a:lnTo>
                  <a:lnTo>
                    <a:pt x="4531" y="2307"/>
                  </a:lnTo>
                  <a:lnTo>
                    <a:pt x="4500" y="2304"/>
                  </a:lnTo>
                  <a:lnTo>
                    <a:pt x="4478" y="2311"/>
                  </a:lnTo>
                  <a:lnTo>
                    <a:pt x="4459" y="2323"/>
                  </a:lnTo>
                  <a:lnTo>
                    <a:pt x="4440" y="2342"/>
                  </a:lnTo>
                  <a:lnTo>
                    <a:pt x="4425" y="2361"/>
                  </a:lnTo>
                  <a:lnTo>
                    <a:pt x="4412" y="2382"/>
                  </a:lnTo>
                  <a:lnTo>
                    <a:pt x="4409" y="2410"/>
                  </a:lnTo>
                  <a:lnTo>
                    <a:pt x="4409" y="2445"/>
                  </a:lnTo>
                  <a:lnTo>
                    <a:pt x="4412" y="2479"/>
                  </a:lnTo>
                  <a:lnTo>
                    <a:pt x="4409" y="2507"/>
                  </a:lnTo>
                  <a:lnTo>
                    <a:pt x="4403" y="2526"/>
                  </a:lnTo>
                  <a:lnTo>
                    <a:pt x="4390" y="2551"/>
                  </a:lnTo>
                  <a:lnTo>
                    <a:pt x="4378" y="2573"/>
                  </a:lnTo>
                  <a:lnTo>
                    <a:pt x="4369" y="2592"/>
                  </a:lnTo>
                  <a:lnTo>
                    <a:pt x="4359" y="2623"/>
                  </a:lnTo>
                  <a:lnTo>
                    <a:pt x="4350" y="2660"/>
                  </a:lnTo>
                  <a:lnTo>
                    <a:pt x="4340" y="2698"/>
                  </a:lnTo>
                  <a:lnTo>
                    <a:pt x="4334" y="2729"/>
                  </a:lnTo>
                  <a:lnTo>
                    <a:pt x="4334" y="2751"/>
                  </a:lnTo>
                  <a:lnTo>
                    <a:pt x="4334" y="2779"/>
                  </a:lnTo>
                  <a:lnTo>
                    <a:pt x="4334" y="2807"/>
                  </a:lnTo>
                  <a:lnTo>
                    <a:pt x="4331" y="2829"/>
                  </a:lnTo>
                  <a:lnTo>
                    <a:pt x="4322" y="2851"/>
                  </a:lnTo>
                  <a:lnTo>
                    <a:pt x="4306" y="2879"/>
                  </a:lnTo>
                  <a:lnTo>
                    <a:pt x="4287" y="2907"/>
                  </a:lnTo>
                  <a:lnTo>
                    <a:pt x="4272" y="2926"/>
                  </a:lnTo>
                  <a:lnTo>
                    <a:pt x="4256" y="2938"/>
                  </a:lnTo>
                  <a:lnTo>
                    <a:pt x="4234" y="2951"/>
                  </a:lnTo>
                  <a:lnTo>
                    <a:pt x="4212" y="2963"/>
                  </a:lnTo>
                  <a:lnTo>
                    <a:pt x="4197" y="2976"/>
                  </a:lnTo>
                  <a:lnTo>
                    <a:pt x="4194" y="2991"/>
                  </a:lnTo>
                  <a:lnTo>
                    <a:pt x="4191" y="3013"/>
                  </a:lnTo>
                  <a:lnTo>
                    <a:pt x="4191" y="3032"/>
                  </a:lnTo>
                  <a:lnTo>
                    <a:pt x="4191" y="3047"/>
                  </a:lnTo>
                  <a:lnTo>
                    <a:pt x="4184" y="3076"/>
                  </a:lnTo>
                  <a:lnTo>
                    <a:pt x="4175" y="3107"/>
                  </a:lnTo>
                  <a:lnTo>
                    <a:pt x="4166" y="3141"/>
                  </a:lnTo>
                  <a:lnTo>
                    <a:pt x="4159" y="3166"/>
                  </a:lnTo>
                  <a:lnTo>
                    <a:pt x="4156" y="3197"/>
                  </a:lnTo>
                  <a:lnTo>
                    <a:pt x="4153" y="3232"/>
                  </a:lnTo>
                  <a:lnTo>
                    <a:pt x="4153" y="3272"/>
                  </a:lnTo>
                  <a:lnTo>
                    <a:pt x="4153" y="3307"/>
                  </a:lnTo>
                  <a:lnTo>
                    <a:pt x="4159" y="3335"/>
                  </a:lnTo>
                  <a:lnTo>
                    <a:pt x="4166" y="3341"/>
                  </a:lnTo>
                  <a:lnTo>
                    <a:pt x="4144" y="3350"/>
                  </a:lnTo>
                  <a:lnTo>
                    <a:pt x="4125" y="3357"/>
                  </a:lnTo>
                  <a:lnTo>
                    <a:pt x="4109" y="3357"/>
                  </a:lnTo>
                  <a:lnTo>
                    <a:pt x="4103" y="3354"/>
                  </a:lnTo>
                  <a:lnTo>
                    <a:pt x="4100" y="3344"/>
                  </a:lnTo>
                  <a:lnTo>
                    <a:pt x="4094" y="3338"/>
                  </a:lnTo>
                  <a:lnTo>
                    <a:pt x="4087" y="3329"/>
                  </a:lnTo>
                  <a:lnTo>
                    <a:pt x="4084" y="3319"/>
                  </a:lnTo>
                  <a:lnTo>
                    <a:pt x="4078" y="3316"/>
                  </a:lnTo>
                  <a:lnTo>
                    <a:pt x="4062" y="3313"/>
                  </a:lnTo>
                  <a:lnTo>
                    <a:pt x="4044" y="3313"/>
                  </a:lnTo>
                  <a:lnTo>
                    <a:pt x="4028" y="3316"/>
                  </a:lnTo>
                  <a:lnTo>
                    <a:pt x="4009" y="3329"/>
                  </a:lnTo>
                  <a:lnTo>
                    <a:pt x="3991" y="3347"/>
                  </a:lnTo>
                  <a:lnTo>
                    <a:pt x="3975" y="3369"/>
                  </a:lnTo>
                  <a:lnTo>
                    <a:pt x="3966" y="3388"/>
                  </a:lnTo>
                  <a:lnTo>
                    <a:pt x="3966" y="3403"/>
                  </a:lnTo>
                  <a:lnTo>
                    <a:pt x="3972" y="3425"/>
                  </a:lnTo>
                  <a:lnTo>
                    <a:pt x="3975" y="3444"/>
                  </a:lnTo>
                  <a:lnTo>
                    <a:pt x="3975" y="3460"/>
                  </a:lnTo>
                  <a:lnTo>
                    <a:pt x="3963" y="3469"/>
                  </a:lnTo>
                  <a:lnTo>
                    <a:pt x="3944" y="3478"/>
                  </a:lnTo>
                  <a:lnTo>
                    <a:pt x="3925" y="3485"/>
                  </a:lnTo>
                  <a:lnTo>
                    <a:pt x="3913" y="3494"/>
                  </a:lnTo>
                  <a:lnTo>
                    <a:pt x="3909" y="3510"/>
                  </a:lnTo>
                  <a:lnTo>
                    <a:pt x="3909" y="3528"/>
                  </a:lnTo>
                  <a:lnTo>
                    <a:pt x="3906" y="3544"/>
                  </a:lnTo>
                  <a:lnTo>
                    <a:pt x="3903" y="3556"/>
                  </a:lnTo>
                  <a:lnTo>
                    <a:pt x="3885" y="3569"/>
                  </a:lnTo>
                  <a:lnTo>
                    <a:pt x="3856" y="3578"/>
                  </a:lnTo>
                  <a:lnTo>
                    <a:pt x="3835" y="3578"/>
                  </a:lnTo>
                  <a:lnTo>
                    <a:pt x="3828" y="3575"/>
                  </a:lnTo>
                  <a:lnTo>
                    <a:pt x="3822" y="3572"/>
                  </a:lnTo>
                  <a:lnTo>
                    <a:pt x="3813" y="3566"/>
                  </a:lnTo>
                  <a:lnTo>
                    <a:pt x="3810" y="3560"/>
                  </a:lnTo>
                  <a:lnTo>
                    <a:pt x="3803" y="3556"/>
                  </a:lnTo>
                  <a:lnTo>
                    <a:pt x="3803" y="3547"/>
                  </a:lnTo>
                  <a:lnTo>
                    <a:pt x="3803" y="3541"/>
                  </a:lnTo>
                  <a:lnTo>
                    <a:pt x="3803" y="3531"/>
                  </a:lnTo>
                  <a:lnTo>
                    <a:pt x="3806" y="3522"/>
                  </a:lnTo>
                  <a:lnTo>
                    <a:pt x="3803" y="3516"/>
                  </a:lnTo>
                  <a:lnTo>
                    <a:pt x="3797" y="3494"/>
                  </a:lnTo>
                  <a:lnTo>
                    <a:pt x="3781" y="3469"/>
                  </a:lnTo>
                  <a:lnTo>
                    <a:pt x="3766" y="3453"/>
                  </a:lnTo>
                  <a:lnTo>
                    <a:pt x="3750" y="3453"/>
                  </a:lnTo>
                  <a:lnTo>
                    <a:pt x="3728" y="3457"/>
                  </a:lnTo>
                  <a:lnTo>
                    <a:pt x="3703" y="3466"/>
                  </a:lnTo>
                  <a:lnTo>
                    <a:pt x="3682" y="3475"/>
                  </a:lnTo>
                  <a:lnTo>
                    <a:pt x="3663" y="3478"/>
                  </a:lnTo>
                  <a:lnTo>
                    <a:pt x="3647" y="3475"/>
                  </a:lnTo>
                  <a:lnTo>
                    <a:pt x="3628" y="3469"/>
                  </a:lnTo>
                  <a:lnTo>
                    <a:pt x="3613" y="3466"/>
                  </a:lnTo>
                  <a:lnTo>
                    <a:pt x="3591" y="3469"/>
                  </a:lnTo>
                  <a:lnTo>
                    <a:pt x="3566" y="3472"/>
                  </a:lnTo>
                  <a:lnTo>
                    <a:pt x="3541" y="3478"/>
                  </a:lnTo>
                  <a:lnTo>
                    <a:pt x="3522" y="3478"/>
                  </a:lnTo>
                  <a:lnTo>
                    <a:pt x="3504" y="3472"/>
                  </a:lnTo>
                  <a:lnTo>
                    <a:pt x="3479" y="3460"/>
                  </a:lnTo>
                  <a:lnTo>
                    <a:pt x="3460" y="3453"/>
                  </a:lnTo>
                  <a:lnTo>
                    <a:pt x="3441" y="3453"/>
                  </a:lnTo>
                  <a:lnTo>
                    <a:pt x="3416" y="3460"/>
                  </a:lnTo>
                  <a:lnTo>
                    <a:pt x="3397" y="3466"/>
                  </a:lnTo>
                  <a:lnTo>
                    <a:pt x="3388" y="3485"/>
                  </a:lnTo>
                  <a:lnTo>
                    <a:pt x="3379" y="3507"/>
                  </a:lnTo>
                  <a:lnTo>
                    <a:pt x="3366" y="3522"/>
                  </a:lnTo>
                  <a:lnTo>
                    <a:pt x="3347" y="3528"/>
                  </a:lnTo>
                  <a:lnTo>
                    <a:pt x="3319" y="3531"/>
                  </a:lnTo>
                  <a:lnTo>
                    <a:pt x="3291" y="3531"/>
                  </a:lnTo>
                  <a:lnTo>
                    <a:pt x="3269" y="3528"/>
                  </a:lnTo>
                  <a:lnTo>
                    <a:pt x="3251" y="3516"/>
                  </a:lnTo>
                  <a:lnTo>
                    <a:pt x="3235" y="3494"/>
                  </a:lnTo>
                  <a:lnTo>
                    <a:pt x="3216" y="3482"/>
                  </a:lnTo>
                  <a:lnTo>
                    <a:pt x="3194" y="3482"/>
                  </a:lnTo>
                  <a:lnTo>
                    <a:pt x="3166" y="3488"/>
                  </a:lnTo>
                  <a:lnTo>
                    <a:pt x="3141" y="3500"/>
                  </a:lnTo>
                  <a:lnTo>
                    <a:pt x="3123" y="3516"/>
                  </a:lnTo>
                  <a:lnTo>
                    <a:pt x="3123" y="3522"/>
                  </a:lnTo>
                  <a:lnTo>
                    <a:pt x="3123" y="3528"/>
                  </a:lnTo>
                  <a:lnTo>
                    <a:pt x="3123" y="3538"/>
                  </a:lnTo>
                  <a:lnTo>
                    <a:pt x="3123" y="3547"/>
                  </a:lnTo>
                  <a:lnTo>
                    <a:pt x="3123" y="3553"/>
                  </a:lnTo>
                  <a:lnTo>
                    <a:pt x="3129" y="3572"/>
                  </a:lnTo>
                  <a:lnTo>
                    <a:pt x="3135" y="3594"/>
                  </a:lnTo>
                  <a:lnTo>
                    <a:pt x="3138" y="3613"/>
                  </a:lnTo>
                  <a:lnTo>
                    <a:pt x="3135" y="3628"/>
                  </a:lnTo>
                  <a:lnTo>
                    <a:pt x="3123" y="3638"/>
                  </a:lnTo>
                  <a:lnTo>
                    <a:pt x="3104" y="3644"/>
                  </a:lnTo>
                  <a:lnTo>
                    <a:pt x="3082" y="3647"/>
                  </a:lnTo>
                  <a:lnTo>
                    <a:pt x="3060" y="3647"/>
                  </a:lnTo>
                  <a:lnTo>
                    <a:pt x="3044" y="3653"/>
                  </a:lnTo>
                  <a:lnTo>
                    <a:pt x="3026" y="3663"/>
                  </a:lnTo>
                  <a:lnTo>
                    <a:pt x="3007" y="3678"/>
                  </a:lnTo>
                  <a:lnTo>
                    <a:pt x="2985" y="3691"/>
                  </a:lnTo>
                  <a:lnTo>
                    <a:pt x="2966" y="3700"/>
                  </a:lnTo>
                  <a:lnTo>
                    <a:pt x="2945" y="3703"/>
                  </a:lnTo>
                  <a:lnTo>
                    <a:pt x="2916" y="3703"/>
                  </a:lnTo>
                  <a:lnTo>
                    <a:pt x="2888" y="3703"/>
                  </a:lnTo>
                  <a:lnTo>
                    <a:pt x="2867" y="3700"/>
                  </a:lnTo>
                  <a:lnTo>
                    <a:pt x="2848" y="3697"/>
                  </a:lnTo>
                  <a:lnTo>
                    <a:pt x="2823" y="3688"/>
                  </a:lnTo>
                  <a:lnTo>
                    <a:pt x="2801" y="3681"/>
                  </a:lnTo>
                  <a:lnTo>
                    <a:pt x="2782" y="3678"/>
                  </a:lnTo>
                  <a:lnTo>
                    <a:pt x="2773" y="3678"/>
                  </a:lnTo>
                  <a:lnTo>
                    <a:pt x="2763" y="3681"/>
                  </a:lnTo>
                  <a:lnTo>
                    <a:pt x="2751" y="3688"/>
                  </a:lnTo>
                  <a:lnTo>
                    <a:pt x="2742" y="3691"/>
                  </a:lnTo>
                  <a:lnTo>
                    <a:pt x="2732" y="3694"/>
                  </a:lnTo>
                  <a:lnTo>
                    <a:pt x="2713" y="3697"/>
                  </a:lnTo>
                  <a:lnTo>
                    <a:pt x="2692" y="3697"/>
                  </a:lnTo>
                  <a:lnTo>
                    <a:pt x="2673" y="3694"/>
                  </a:lnTo>
                  <a:lnTo>
                    <a:pt x="2667" y="3688"/>
                  </a:lnTo>
                  <a:lnTo>
                    <a:pt x="2660" y="3678"/>
                  </a:lnTo>
                  <a:lnTo>
                    <a:pt x="2657" y="3669"/>
                  </a:lnTo>
                  <a:lnTo>
                    <a:pt x="2651" y="3660"/>
                  </a:lnTo>
                  <a:lnTo>
                    <a:pt x="2648" y="3653"/>
                  </a:lnTo>
                  <a:lnTo>
                    <a:pt x="2632" y="3638"/>
                  </a:lnTo>
                  <a:lnTo>
                    <a:pt x="2610" y="3625"/>
                  </a:lnTo>
                  <a:lnTo>
                    <a:pt x="2592" y="3613"/>
                  </a:lnTo>
                  <a:lnTo>
                    <a:pt x="2585" y="3610"/>
                  </a:lnTo>
                  <a:lnTo>
                    <a:pt x="2579" y="3603"/>
                  </a:lnTo>
                  <a:lnTo>
                    <a:pt x="2570" y="3597"/>
                  </a:lnTo>
                  <a:lnTo>
                    <a:pt x="2564" y="3594"/>
                  </a:lnTo>
                  <a:lnTo>
                    <a:pt x="2554" y="3591"/>
                  </a:lnTo>
                  <a:lnTo>
                    <a:pt x="2548" y="3591"/>
                  </a:lnTo>
                  <a:lnTo>
                    <a:pt x="2539" y="3591"/>
                  </a:lnTo>
                  <a:lnTo>
                    <a:pt x="2529" y="3594"/>
                  </a:lnTo>
                  <a:lnTo>
                    <a:pt x="2520" y="3597"/>
                  </a:lnTo>
                  <a:lnTo>
                    <a:pt x="2511" y="3600"/>
                  </a:lnTo>
                  <a:lnTo>
                    <a:pt x="2507" y="3606"/>
                  </a:lnTo>
                  <a:lnTo>
                    <a:pt x="2504" y="3616"/>
                  </a:lnTo>
                  <a:lnTo>
                    <a:pt x="2507" y="3635"/>
                  </a:lnTo>
                  <a:lnTo>
                    <a:pt x="2511" y="3650"/>
                  </a:lnTo>
                  <a:lnTo>
                    <a:pt x="2517" y="3663"/>
                  </a:lnTo>
                  <a:lnTo>
                    <a:pt x="2532" y="3678"/>
                  </a:lnTo>
                  <a:lnTo>
                    <a:pt x="2551" y="3697"/>
                  </a:lnTo>
                  <a:lnTo>
                    <a:pt x="2570" y="3713"/>
                  </a:lnTo>
                  <a:lnTo>
                    <a:pt x="2582" y="3731"/>
                  </a:lnTo>
                  <a:lnTo>
                    <a:pt x="2598" y="3756"/>
                  </a:lnTo>
                  <a:lnTo>
                    <a:pt x="2610" y="3778"/>
                  </a:lnTo>
                  <a:lnTo>
                    <a:pt x="2626" y="3816"/>
                  </a:lnTo>
                  <a:lnTo>
                    <a:pt x="2642" y="3859"/>
                  </a:lnTo>
                  <a:lnTo>
                    <a:pt x="2657" y="3894"/>
                  </a:lnTo>
                  <a:lnTo>
                    <a:pt x="2664" y="3903"/>
                  </a:lnTo>
                  <a:lnTo>
                    <a:pt x="2670" y="3912"/>
                  </a:lnTo>
                  <a:lnTo>
                    <a:pt x="2676" y="3922"/>
                  </a:lnTo>
                  <a:lnTo>
                    <a:pt x="2682" y="3931"/>
                  </a:lnTo>
                  <a:lnTo>
                    <a:pt x="2689" y="3941"/>
                  </a:lnTo>
                  <a:lnTo>
                    <a:pt x="2692" y="3962"/>
                  </a:lnTo>
                  <a:lnTo>
                    <a:pt x="2692" y="3987"/>
                  </a:lnTo>
                  <a:lnTo>
                    <a:pt x="2695" y="4009"/>
                  </a:lnTo>
                  <a:lnTo>
                    <a:pt x="2701" y="4019"/>
                  </a:lnTo>
                  <a:lnTo>
                    <a:pt x="2707" y="4025"/>
                  </a:lnTo>
                  <a:lnTo>
                    <a:pt x="2720" y="4034"/>
                  </a:lnTo>
                  <a:lnTo>
                    <a:pt x="2729" y="4044"/>
                  </a:lnTo>
                  <a:lnTo>
                    <a:pt x="2738" y="4047"/>
                  </a:lnTo>
                  <a:lnTo>
                    <a:pt x="2754" y="4050"/>
                  </a:lnTo>
                  <a:lnTo>
                    <a:pt x="2773" y="4047"/>
                  </a:lnTo>
                  <a:lnTo>
                    <a:pt x="2795" y="4044"/>
                  </a:lnTo>
                  <a:lnTo>
                    <a:pt x="2810" y="4047"/>
                  </a:lnTo>
                  <a:lnTo>
                    <a:pt x="2823" y="4059"/>
                  </a:lnTo>
                  <a:lnTo>
                    <a:pt x="2835" y="4081"/>
                  </a:lnTo>
                  <a:lnTo>
                    <a:pt x="2845" y="4100"/>
                  </a:lnTo>
                  <a:lnTo>
                    <a:pt x="2851" y="4122"/>
                  </a:lnTo>
                  <a:lnTo>
                    <a:pt x="2854" y="4147"/>
                  </a:lnTo>
                  <a:lnTo>
                    <a:pt x="2851" y="4165"/>
                  </a:lnTo>
                  <a:lnTo>
                    <a:pt x="2848" y="4172"/>
                  </a:lnTo>
                  <a:lnTo>
                    <a:pt x="2842" y="4178"/>
                  </a:lnTo>
                  <a:lnTo>
                    <a:pt x="2832" y="4184"/>
                  </a:lnTo>
                  <a:lnTo>
                    <a:pt x="2823" y="4190"/>
                  </a:lnTo>
                  <a:lnTo>
                    <a:pt x="2817" y="4197"/>
                  </a:lnTo>
                  <a:lnTo>
                    <a:pt x="2813" y="4203"/>
                  </a:lnTo>
                  <a:lnTo>
                    <a:pt x="2817" y="4218"/>
                  </a:lnTo>
                  <a:lnTo>
                    <a:pt x="2823" y="4240"/>
                  </a:lnTo>
                  <a:lnTo>
                    <a:pt x="2832" y="4259"/>
                  </a:lnTo>
                  <a:lnTo>
                    <a:pt x="2835" y="4265"/>
                  </a:lnTo>
                  <a:lnTo>
                    <a:pt x="2838" y="4268"/>
                  </a:lnTo>
                  <a:lnTo>
                    <a:pt x="2842" y="4272"/>
                  </a:lnTo>
                  <a:lnTo>
                    <a:pt x="2851" y="4275"/>
                  </a:lnTo>
                  <a:lnTo>
                    <a:pt x="2857" y="4278"/>
                  </a:lnTo>
                  <a:lnTo>
                    <a:pt x="2867" y="4281"/>
                  </a:lnTo>
                  <a:lnTo>
                    <a:pt x="2873" y="4284"/>
                  </a:lnTo>
                  <a:lnTo>
                    <a:pt x="2876" y="4287"/>
                  </a:lnTo>
                  <a:lnTo>
                    <a:pt x="2885" y="4303"/>
                  </a:lnTo>
                  <a:lnTo>
                    <a:pt x="2891" y="4322"/>
                  </a:lnTo>
                  <a:lnTo>
                    <a:pt x="2898" y="4343"/>
                  </a:lnTo>
                  <a:lnTo>
                    <a:pt x="2904" y="4362"/>
                  </a:lnTo>
                  <a:lnTo>
                    <a:pt x="2913" y="4381"/>
                  </a:lnTo>
                  <a:lnTo>
                    <a:pt x="2929" y="4403"/>
                  </a:lnTo>
                  <a:lnTo>
                    <a:pt x="2938" y="4421"/>
                  </a:lnTo>
                  <a:lnTo>
                    <a:pt x="2941" y="4446"/>
                  </a:lnTo>
                  <a:lnTo>
                    <a:pt x="2938" y="4478"/>
                  </a:lnTo>
                  <a:lnTo>
                    <a:pt x="2935" y="4503"/>
                  </a:lnTo>
                  <a:lnTo>
                    <a:pt x="2935" y="4531"/>
                  </a:lnTo>
                  <a:lnTo>
                    <a:pt x="2932" y="4559"/>
                  </a:lnTo>
                  <a:lnTo>
                    <a:pt x="2938" y="4584"/>
                  </a:lnTo>
                  <a:lnTo>
                    <a:pt x="2951" y="4603"/>
                  </a:lnTo>
                  <a:lnTo>
                    <a:pt x="2970" y="4621"/>
                  </a:lnTo>
                  <a:lnTo>
                    <a:pt x="2982" y="4640"/>
                  </a:lnTo>
                  <a:lnTo>
                    <a:pt x="2985" y="4665"/>
                  </a:lnTo>
                  <a:lnTo>
                    <a:pt x="2985" y="4696"/>
                  </a:lnTo>
                  <a:lnTo>
                    <a:pt x="2982" y="4721"/>
                  </a:lnTo>
                  <a:lnTo>
                    <a:pt x="2966" y="4743"/>
                  </a:lnTo>
                  <a:lnTo>
                    <a:pt x="2945" y="4762"/>
                  </a:lnTo>
                  <a:lnTo>
                    <a:pt x="2929" y="4784"/>
                  </a:lnTo>
                  <a:lnTo>
                    <a:pt x="2926" y="4799"/>
                  </a:lnTo>
                  <a:lnTo>
                    <a:pt x="2926" y="4818"/>
                  </a:lnTo>
                  <a:lnTo>
                    <a:pt x="2929" y="4837"/>
                  </a:lnTo>
                  <a:lnTo>
                    <a:pt x="2941" y="4859"/>
                  </a:lnTo>
                  <a:lnTo>
                    <a:pt x="2957" y="4884"/>
                  </a:lnTo>
                  <a:lnTo>
                    <a:pt x="2970" y="4905"/>
                  </a:lnTo>
                  <a:lnTo>
                    <a:pt x="2973" y="4927"/>
                  </a:lnTo>
                  <a:lnTo>
                    <a:pt x="2976" y="4952"/>
                  </a:lnTo>
                  <a:lnTo>
                    <a:pt x="2970" y="4971"/>
                  </a:lnTo>
                  <a:lnTo>
                    <a:pt x="2960" y="4980"/>
                  </a:lnTo>
                  <a:lnTo>
                    <a:pt x="2941" y="4987"/>
                  </a:lnTo>
                  <a:lnTo>
                    <a:pt x="2926" y="4996"/>
                  </a:lnTo>
                  <a:lnTo>
                    <a:pt x="2916" y="5005"/>
                  </a:lnTo>
                  <a:lnTo>
                    <a:pt x="2913" y="5018"/>
                  </a:lnTo>
                  <a:lnTo>
                    <a:pt x="2913" y="5037"/>
                  </a:lnTo>
                  <a:lnTo>
                    <a:pt x="2920" y="5055"/>
                  </a:lnTo>
                  <a:lnTo>
                    <a:pt x="2926" y="5071"/>
                  </a:lnTo>
                  <a:lnTo>
                    <a:pt x="2932" y="5077"/>
                  </a:lnTo>
                  <a:lnTo>
                    <a:pt x="2938" y="5087"/>
                  </a:lnTo>
                  <a:lnTo>
                    <a:pt x="2948" y="5093"/>
                  </a:lnTo>
                  <a:lnTo>
                    <a:pt x="2957" y="5099"/>
                  </a:lnTo>
                  <a:lnTo>
                    <a:pt x="2963" y="5102"/>
                  </a:lnTo>
                  <a:lnTo>
                    <a:pt x="2970" y="5102"/>
                  </a:lnTo>
                  <a:lnTo>
                    <a:pt x="2979" y="5099"/>
                  </a:lnTo>
                  <a:lnTo>
                    <a:pt x="2988" y="5096"/>
                  </a:lnTo>
                  <a:lnTo>
                    <a:pt x="2998" y="5090"/>
                  </a:lnTo>
                  <a:lnTo>
                    <a:pt x="3004" y="5087"/>
                  </a:lnTo>
                  <a:lnTo>
                    <a:pt x="3013" y="5087"/>
                  </a:lnTo>
                  <a:lnTo>
                    <a:pt x="3020" y="5090"/>
                  </a:lnTo>
                  <a:lnTo>
                    <a:pt x="3029" y="5093"/>
                  </a:lnTo>
                  <a:lnTo>
                    <a:pt x="3038" y="5099"/>
                  </a:lnTo>
                  <a:lnTo>
                    <a:pt x="3048" y="5105"/>
                  </a:lnTo>
                  <a:lnTo>
                    <a:pt x="3054" y="5112"/>
                  </a:lnTo>
                  <a:lnTo>
                    <a:pt x="3063" y="5127"/>
                  </a:lnTo>
                  <a:lnTo>
                    <a:pt x="3069" y="5146"/>
                  </a:lnTo>
                  <a:lnTo>
                    <a:pt x="3073" y="5165"/>
                  </a:lnTo>
                  <a:lnTo>
                    <a:pt x="3057" y="5180"/>
                  </a:lnTo>
                  <a:lnTo>
                    <a:pt x="3035" y="5193"/>
                  </a:lnTo>
                  <a:lnTo>
                    <a:pt x="3016" y="5202"/>
                  </a:lnTo>
                  <a:lnTo>
                    <a:pt x="2995" y="5205"/>
                  </a:lnTo>
                  <a:lnTo>
                    <a:pt x="2973" y="5208"/>
                  </a:lnTo>
                  <a:lnTo>
                    <a:pt x="2954" y="5211"/>
                  </a:lnTo>
                  <a:lnTo>
                    <a:pt x="2948" y="5218"/>
                  </a:lnTo>
                  <a:lnTo>
                    <a:pt x="2938" y="5224"/>
                  </a:lnTo>
                  <a:lnTo>
                    <a:pt x="2932" y="5236"/>
                  </a:lnTo>
                  <a:lnTo>
                    <a:pt x="2923" y="5246"/>
                  </a:lnTo>
                  <a:lnTo>
                    <a:pt x="2916" y="5255"/>
                  </a:lnTo>
                  <a:lnTo>
                    <a:pt x="2907" y="5258"/>
                  </a:lnTo>
                  <a:lnTo>
                    <a:pt x="2885" y="5261"/>
                  </a:lnTo>
                  <a:lnTo>
                    <a:pt x="2857" y="5261"/>
                  </a:lnTo>
                  <a:lnTo>
                    <a:pt x="2832" y="5258"/>
                  </a:lnTo>
                  <a:lnTo>
                    <a:pt x="2807" y="5258"/>
                  </a:lnTo>
                  <a:lnTo>
                    <a:pt x="2792" y="5268"/>
                  </a:lnTo>
                  <a:lnTo>
                    <a:pt x="2770" y="5280"/>
                  </a:lnTo>
                  <a:lnTo>
                    <a:pt x="2754" y="5286"/>
                  </a:lnTo>
                  <a:lnTo>
                    <a:pt x="2732" y="5290"/>
                  </a:lnTo>
                  <a:lnTo>
                    <a:pt x="2704" y="5290"/>
                  </a:lnTo>
                  <a:lnTo>
                    <a:pt x="2685" y="5286"/>
                  </a:lnTo>
                  <a:lnTo>
                    <a:pt x="2676" y="5280"/>
                  </a:lnTo>
                  <a:lnTo>
                    <a:pt x="2670" y="5271"/>
                  </a:lnTo>
                  <a:lnTo>
                    <a:pt x="2664" y="5261"/>
                  </a:lnTo>
                  <a:lnTo>
                    <a:pt x="2657" y="5252"/>
                  </a:lnTo>
                  <a:lnTo>
                    <a:pt x="2651" y="5249"/>
                  </a:lnTo>
                  <a:lnTo>
                    <a:pt x="2635" y="5246"/>
                  </a:lnTo>
                  <a:lnTo>
                    <a:pt x="2614" y="5249"/>
                  </a:lnTo>
                  <a:lnTo>
                    <a:pt x="2598" y="5249"/>
                  </a:lnTo>
                  <a:lnTo>
                    <a:pt x="2579" y="5246"/>
                  </a:lnTo>
                  <a:lnTo>
                    <a:pt x="2557" y="5240"/>
                  </a:lnTo>
                  <a:lnTo>
                    <a:pt x="2539" y="5233"/>
                  </a:lnTo>
                  <a:lnTo>
                    <a:pt x="2520" y="5233"/>
                  </a:lnTo>
                  <a:lnTo>
                    <a:pt x="2501" y="5233"/>
                  </a:lnTo>
                  <a:lnTo>
                    <a:pt x="2486" y="5236"/>
                  </a:lnTo>
                  <a:lnTo>
                    <a:pt x="2479" y="5240"/>
                  </a:lnTo>
                  <a:lnTo>
                    <a:pt x="2470" y="5246"/>
                  </a:lnTo>
                  <a:lnTo>
                    <a:pt x="2464" y="5252"/>
                  </a:lnTo>
                  <a:lnTo>
                    <a:pt x="2457" y="5255"/>
                  </a:lnTo>
                  <a:lnTo>
                    <a:pt x="2451" y="5258"/>
                  </a:lnTo>
                  <a:lnTo>
                    <a:pt x="2445" y="5261"/>
                  </a:lnTo>
                  <a:lnTo>
                    <a:pt x="2439" y="5265"/>
                  </a:lnTo>
                  <a:lnTo>
                    <a:pt x="2432" y="5268"/>
                  </a:lnTo>
                  <a:lnTo>
                    <a:pt x="2426" y="5268"/>
                  </a:lnTo>
                  <a:lnTo>
                    <a:pt x="2411" y="5255"/>
                  </a:lnTo>
                  <a:lnTo>
                    <a:pt x="2392" y="5230"/>
                  </a:lnTo>
                  <a:lnTo>
                    <a:pt x="2379" y="5215"/>
                  </a:lnTo>
                  <a:lnTo>
                    <a:pt x="2364" y="5199"/>
                  </a:lnTo>
                  <a:lnTo>
                    <a:pt x="2342" y="5186"/>
                  </a:lnTo>
                  <a:lnTo>
                    <a:pt x="2323" y="5177"/>
                  </a:lnTo>
                  <a:lnTo>
                    <a:pt x="2295" y="5174"/>
                  </a:lnTo>
                  <a:lnTo>
                    <a:pt x="2261" y="5177"/>
                  </a:lnTo>
                  <a:lnTo>
                    <a:pt x="2233" y="5183"/>
                  </a:lnTo>
                  <a:lnTo>
                    <a:pt x="2214" y="5196"/>
                  </a:lnTo>
                  <a:lnTo>
                    <a:pt x="2192" y="5211"/>
                  </a:lnTo>
                  <a:lnTo>
                    <a:pt x="2176" y="5227"/>
                  </a:lnTo>
                  <a:lnTo>
                    <a:pt x="2170" y="5233"/>
                  </a:lnTo>
                  <a:lnTo>
                    <a:pt x="2161" y="5246"/>
                  </a:lnTo>
                  <a:lnTo>
                    <a:pt x="2155" y="5258"/>
                  </a:lnTo>
                  <a:lnTo>
                    <a:pt x="2151" y="5246"/>
                  </a:lnTo>
                  <a:lnTo>
                    <a:pt x="2145" y="5233"/>
                  </a:lnTo>
                  <a:lnTo>
                    <a:pt x="2139" y="5230"/>
                  </a:lnTo>
                  <a:lnTo>
                    <a:pt x="2133" y="5227"/>
                  </a:lnTo>
                  <a:lnTo>
                    <a:pt x="2123" y="5221"/>
                  </a:lnTo>
                  <a:lnTo>
                    <a:pt x="2114" y="5221"/>
                  </a:lnTo>
                  <a:lnTo>
                    <a:pt x="2105" y="5218"/>
                  </a:lnTo>
                  <a:lnTo>
                    <a:pt x="2086" y="5215"/>
                  </a:lnTo>
                  <a:lnTo>
                    <a:pt x="2058" y="5211"/>
                  </a:lnTo>
                  <a:lnTo>
                    <a:pt x="2036" y="5211"/>
                  </a:lnTo>
                  <a:lnTo>
                    <a:pt x="2026" y="5215"/>
                  </a:lnTo>
                  <a:lnTo>
                    <a:pt x="2017" y="5218"/>
                  </a:lnTo>
                  <a:lnTo>
                    <a:pt x="2005" y="5224"/>
                  </a:lnTo>
                  <a:lnTo>
                    <a:pt x="1995" y="5230"/>
                  </a:lnTo>
                  <a:lnTo>
                    <a:pt x="1986" y="5240"/>
                  </a:lnTo>
                  <a:lnTo>
                    <a:pt x="1986" y="5246"/>
                  </a:lnTo>
                  <a:lnTo>
                    <a:pt x="1983" y="5252"/>
                  </a:lnTo>
                  <a:lnTo>
                    <a:pt x="1983" y="5261"/>
                  </a:lnTo>
                  <a:lnTo>
                    <a:pt x="1983" y="5271"/>
                  </a:lnTo>
                  <a:lnTo>
                    <a:pt x="1980" y="5280"/>
                  </a:lnTo>
                  <a:lnTo>
                    <a:pt x="1977" y="5283"/>
                  </a:lnTo>
                  <a:lnTo>
                    <a:pt x="1970" y="5290"/>
                  </a:lnTo>
                  <a:lnTo>
                    <a:pt x="1961" y="5293"/>
                  </a:lnTo>
                  <a:lnTo>
                    <a:pt x="1952" y="5296"/>
                  </a:lnTo>
                  <a:lnTo>
                    <a:pt x="1939" y="5296"/>
                  </a:lnTo>
                  <a:lnTo>
                    <a:pt x="1933" y="5293"/>
                  </a:lnTo>
                  <a:lnTo>
                    <a:pt x="1923" y="5293"/>
                  </a:lnTo>
                  <a:lnTo>
                    <a:pt x="1917" y="5286"/>
                  </a:lnTo>
                  <a:lnTo>
                    <a:pt x="1908" y="5280"/>
                  </a:lnTo>
                  <a:lnTo>
                    <a:pt x="1902" y="5274"/>
                  </a:lnTo>
                  <a:lnTo>
                    <a:pt x="1898" y="5268"/>
                  </a:lnTo>
                  <a:lnTo>
                    <a:pt x="1895" y="5261"/>
                  </a:lnTo>
                  <a:lnTo>
                    <a:pt x="1895" y="5252"/>
                  </a:lnTo>
                  <a:lnTo>
                    <a:pt x="1892" y="5246"/>
                  </a:lnTo>
                  <a:lnTo>
                    <a:pt x="1892" y="5236"/>
                  </a:lnTo>
                  <a:lnTo>
                    <a:pt x="1892" y="5230"/>
                  </a:lnTo>
                  <a:lnTo>
                    <a:pt x="1889" y="5224"/>
                  </a:lnTo>
                  <a:lnTo>
                    <a:pt x="1873" y="5215"/>
                  </a:lnTo>
                  <a:lnTo>
                    <a:pt x="1855" y="5208"/>
                  </a:lnTo>
                  <a:lnTo>
                    <a:pt x="1833" y="5205"/>
                  </a:lnTo>
                  <a:lnTo>
                    <a:pt x="1817" y="5196"/>
                  </a:lnTo>
                  <a:lnTo>
                    <a:pt x="1811" y="5190"/>
                  </a:lnTo>
                  <a:lnTo>
                    <a:pt x="1808" y="5180"/>
                  </a:lnTo>
                  <a:lnTo>
                    <a:pt x="1805" y="5171"/>
                  </a:lnTo>
                  <a:lnTo>
                    <a:pt x="1799" y="5165"/>
                  </a:lnTo>
                  <a:lnTo>
                    <a:pt x="1783" y="5152"/>
                  </a:lnTo>
                  <a:lnTo>
                    <a:pt x="1758" y="5140"/>
                  </a:lnTo>
                  <a:lnTo>
                    <a:pt x="1739" y="5137"/>
                  </a:lnTo>
                  <a:lnTo>
                    <a:pt x="1733" y="5137"/>
                  </a:lnTo>
                  <a:lnTo>
                    <a:pt x="1724" y="5140"/>
                  </a:lnTo>
                  <a:lnTo>
                    <a:pt x="1717" y="5146"/>
                  </a:lnTo>
                  <a:lnTo>
                    <a:pt x="1711" y="5149"/>
                  </a:lnTo>
                  <a:lnTo>
                    <a:pt x="1705" y="5152"/>
                  </a:lnTo>
                  <a:lnTo>
                    <a:pt x="1683" y="5155"/>
                  </a:lnTo>
                  <a:lnTo>
                    <a:pt x="1658" y="5158"/>
                  </a:lnTo>
                  <a:lnTo>
                    <a:pt x="1639" y="5155"/>
                  </a:lnTo>
                  <a:lnTo>
                    <a:pt x="1633" y="5152"/>
                  </a:lnTo>
                  <a:lnTo>
                    <a:pt x="1624" y="5146"/>
                  </a:lnTo>
                  <a:lnTo>
                    <a:pt x="1614" y="5140"/>
                  </a:lnTo>
                  <a:lnTo>
                    <a:pt x="1608" y="5133"/>
                  </a:lnTo>
                  <a:lnTo>
                    <a:pt x="1605" y="5124"/>
                  </a:lnTo>
                  <a:lnTo>
                    <a:pt x="1602" y="5121"/>
                  </a:lnTo>
                  <a:lnTo>
                    <a:pt x="1602" y="5112"/>
                  </a:lnTo>
                  <a:lnTo>
                    <a:pt x="1602" y="5102"/>
                  </a:lnTo>
                  <a:lnTo>
                    <a:pt x="1605" y="5096"/>
                  </a:lnTo>
                  <a:lnTo>
                    <a:pt x="1605" y="5090"/>
                  </a:lnTo>
                  <a:lnTo>
                    <a:pt x="1605" y="5083"/>
                  </a:lnTo>
                  <a:lnTo>
                    <a:pt x="1602" y="5080"/>
                  </a:lnTo>
                  <a:lnTo>
                    <a:pt x="1599" y="5077"/>
                  </a:lnTo>
                  <a:lnTo>
                    <a:pt x="1596" y="5068"/>
                  </a:lnTo>
                  <a:lnTo>
                    <a:pt x="1589" y="5062"/>
                  </a:lnTo>
                  <a:lnTo>
                    <a:pt x="1583" y="5052"/>
                  </a:lnTo>
                  <a:lnTo>
                    <a:pt x="1580" y="5046"/>
                  </a:lnTo>
                  <a:lnTo>
                    <a:pt x="1577" y="5040"/>
                  </a:lnTo>
                  <a:lnTo>
                    <a:pt x="1571" y="5018"/>
                  </a:lnTo>
                  <a:lnTo>
                    <a:pt x="1567" y="4993"/>
                  </a:lnTo>
                  <a:lnTo>
                    <a:pt x="1561" y="4974"/>
                  </a:lnTo>
                  <a:lnTo>
                    <a:pt x="1555" y="4968"/>
                  </a:lnTo>
                  <a:lnTo>
                    <a:pt x="1546" y="4959"/>
                  </a:lnTo>
                  <a:lnTo>
                    <a:pt x="1533" y="4952"/>
                  </a:lnTo>
                  <a:lnTo>
                    <a:pt x="1524" y="4943"/>
                  </a:lnTo>
                  <a:lnTo>
                    <a:pt x="1514" y="4940"/>
                  </a:lnTo>
                  <a:lnTo>
                    <a:pt x="1496" y="4937"/>
                  </a:lnTo>
                  <a:lnTo>
                    <a:pt x="1474" y="4940"/>
                  </a:lnTo>
                  <a:lnTo>
                    <a:pt x="1455" y="4940"/>
                  </a:lnTo>
                  <a:lnTo>
                    <a:pt x="1443" y="4940"/>
                  </a:lnTo>
                  <a:lnTo>
                    <a:pt x="1430" y="4940"/>
                  </a:lnTo>
                  <a:lnTo>
                    <a:pt x="1418" y="4940"/>
                  </a:lnTo>
                  <a:lnTo>
                    <a:pt x="1405" y="4940"/>
                  </a:lnTo>
                  <a:lnTo>
                    <a:pt x="1386" y="4937"/>
                  </a:lnTo>
                  <a:lnTo>
                    <a:pt x="1361" y="4937"/>
                  </a:lnTo>
                  <a:lnTo>
                    <a:pt x="1336" y="4930"/>
                  </a:lnTo>
                  <a:lnTo>
                    <a:pt x="1321" y="4924"/>
                  </a:lnTo>
                  <a:lnTo>
                    <a:pt x="1318" y="4918"/>
                  </a:lnTo>
                  <a:lnTo>
                    <a:pt x="1315" y="4912"/>
                  </a:lnTo>
                  <a:lnTo>
                    <a:pt x="1315" y="4905"/>
                  </a:lnTo>
                  <a:lnTo>
                    <a:pt x="1315" y="4899"/>
                  </a:lnTo>
                  <a:lnTo>
                    <a:pt x="1311" y="4890"/>
                  </a:lnTo>
                  <a:lnTo>
                    <a:pt x="1308" y="4887"/>
                  </a:lnTo>
                  <a:lnTo>
                    <a:pt x="1290" y="4874"/>
                  </a:lnTo>
                  <a:lnTo>
                    <a:pt x="1261" y="4868"/>
                  </a:lnTo>
                  <a:lnTo>
                    <a:pt x="1233" y="4859"/>
                  </a:lnTo>
                  <a:lnTo>
                    <a:pt x="1211" y="4849"/>
                  </a:lnTo>
                  <a:lnTo>
                    <a:pt x="1205" y="4840"/>
                  </a:lnTo>
                  <a:lnTo>
                    <a:pt x="1199" y="4830"/>
                  </a:lnTo>
                  <a:lnTo>
                    <a:pt x="1196" y="4818"/>
                  </a:lnTo>
                  <a:lnTo>
                    <a:pt x="1190" y="4809"/>
                  </a:lnTo>
                  <a:lnTo>
                    <a:pt x="1186" y="4802"/>
                  </a:lnTo>
                  <a:lnTo>
                    <a:pt x="1177" y="4793"/>
                  </a:lnTo>
                  <a:lnTo>
                    <a:pt x="1168" y="4787"/>
                  </a:lnTo>
                  <a:lnTo>
                    <a:pt x="1158" y="4781"/>
                  </a:lnTo>
                  <a:lnTo>
                    <a:pt x="1146" y="4774"/>
                  </a:lnTo>
                  <a:lnTo>
                    <a:pt x="1140" y="4771"/>
                  </a:lnTo>
                  <a:lnTo>
                    <a:pt x="1130" y="4771"/>
                  </a:lnTo>
                  <a:lnTo>
                    <a:pt x="1121" y="4771"/>
                  </a:lnTo>
                  <a:lnTo>
                    <a:pt x="1112" y="4771"/>
                  </a:lnTo>
                  <a:lnTo>
                    <a:pt x="1102" y="4774"/>
                  </a:lnTo>
                  <a:lnTo>
                    <a:pt x="1096" y="4771"/>
                  </a:lnTo>
                  <a:lnTo>
                    <a:pt x="1090" y="4765"/>
                  </a:lnTo>
                  <a:lnTo>
                    <a:pt x="1080" y="4759"/>
                  </a:lnTo>
                  <a:lnTo>
                    <a:pt x="1074" y="4749"/>
                  </a:lnTo>
                  <a:lnTo>
                    <a:pt x="1068" y="4740"/>
                  </a:lnTo>
                  <a:lnTo>
                    <a:pt x="1062" y="4731"/>
                  </a:lnTo>
                  <a:lnTo>
                    <a:pt x="1052" y="4709"/>
                  </a:lnTo>
                  <a:lnTo>
                    <a:pt x="1040" y="4684"/>
                  </a:lnTo>
                  <a:lnTo>
                    <a:pt x="1033" y="4662"/>
                  </a:lnTo>
                  <a:lnTo>
                    <a:pt x="1024" y="4637"/>
                  </a:lnTo>
                  <a:lnTo>
                    <a:pt x="1015" y="4606"/>
                  </a:lnTo>
                  <a:lnTo>
                    <a:pt x="1008" y="4578"/>
                  </a:lnTo>
                  <a:lnTo>
                    <a:pt x="1012" y="4556"/>
                  </a:lnTo>
                  <a:lnTo>
                    <a:pt x="1018" y="4531"/>
                  </a:lnTo>
                  <a:lnTo>
                    <a:pt x="1021" y="4509"/>
                  </a:lnTo>
                  <a:lnTo>
                    <a:pt x="1015" y="4481"/>
                  </a:lnTo>
                  <a:lnTo>
                    <a:pt x="1005" y="4453"/>
                  </a:lnTo>
                  <a:lnTo>
                    <a:pt x="993" y="4428"/>
                  </a:lnTo>
                  <a:lnTo>
                    <a:pt x="974" y="4415"/>
                  </a:lnTo>
                  <a:lnTo>
                    <a:pt x="952" y="4400"/>
                  </a:lnTo>
                  <a:lnTo>
                    <a:pt x="934" y="4387"/>
                  </a:lnTo>
                  <a:lnTo>
                    <a:pt x="918" y="4359"/>
                  </a:lnTo>
                  <a:lnTo>
                    <a:pt x="902" y="4325"/>
                  </a:lnTo>
                  <a:lnTo>
                    <a:pt x="884" y="4293"/>
                  </a:lnTo>
                  <a:lnTo>
                    <a:pt x="877" y="4287"/>
                  </a:lnTo>
                  <a:lnTo>
                    <a:pt x="868" y="4275"/>
                  </a:lnTo>
                  <a:lnTo>
                    <a:pt x="855" y="4265"/>
                  </a:lnTo>
                  <a:lnTo>
                    <a:pt x="843" y="4256"/>
                  </a:lnTo>
                  <a:lnTo>
                    <a:pt x="837" y="4247"/>
                  </a:lnTo>
                  <a:lnTo>
                    <a:pt x="821" y="4231"/>
                  </a:lnTo>
                  <a:lnTo>
                    <a:pt x="806" y="4212"/>
                  </a:lnTo>
                  <a:lnTo>
                    <a:pt x="793" y="4193"/>
                  </a:lnTo>
                  <a:lnTo>
                    <a:pt x="787" y="4172"/>
                  </a:lnTo>
                  <a:lnTo>
                    <a:pt x="781" y="4144"/>
                  </a:lnTo>
                  <a:lnTo>
                    <a:pt x="774" y="4122"/>
                  </a:lnTo>
                  <a:lnTo>
                    <a:pt x="768" y="4112"/>
                  </a:lnTo>
                  <a:lnTo>
                    <a:pt x="759" y="4103"/>
                  </a:lnTo>
                  <a:lnTo>
                    <a:pt x="749" y="4094"/>
                  </a:lnTo>
                  <a:lnTo>
                    <a:pt x="737" y="4087"/>
                  </a:lnTo>
                  <a:lnTo>
                    <a:pt x="731" y="4081"/>
                  </a:lnTo>
                  <a:lnTo>
                    <a:pt x="712" y="4072"/>
                  </a:lnTo>
                  <a:lnTo>
                    <a:pt x="690" y="4065"/>
                  </a:lnTo>
                  <a:lnTo>
                    <a:pt x="674" y="4059"/>
                  </a:lnTo>
                  <a:lnTo>
                    <a:pt x="665" y="4053"/>
                  </a:lnTo>
                  <a:lnTo>
                    <a:pt x="656" y="4044"/>
                  </a:lnTo>
                  <a:lnTo>
                    <a:pt x="646" y="4034"/>
                  </a:lnTo>
                  <a:lnTo>
                    <a:pt x="637" y="4025"/>
                  </a:lnTo>
                  <a:lnTo>
                    <a:pt x="631" y="4015"/>
                  </a:lnTo>
                  <a:lnTo>
                    <a:pt x="612" y="3994"/>
                  </a:lnTo>
                  <a:lnTo>
                    <a:pt x="593" y="3972"/>
                  </a:lnTo>
                  <a:lnTo>
                    <a:pt x="578" y="3947"/>
                  </a:lnTo>
                  <a:lnTo>
                    <a:pt x="571" y="3925"/>
                  </a:lnTo>
                  <a:lnTo>
                    <a:pt x="568" y="3897"/>
                  </a:lnTo>
                  <a:lnTo>
                    <a:pt x="568" y="3872"/>
                  </a:lnTo>
                  <a:lnTo>
                    <a:pt x="574" y="3853"/>
                  </a:lnTo>
                  <a:lnTo>
                    <a:pt x="584" y="3834"/>
                  </a:lnTo>
                  <a:lnTo>
                    <a:pt x="593" y="3816"/>
                  </a:lnTo>
                  <a:lnTo>
                    <a:pt x="596" y="3791"/>
                  </a:lnTo>
                  <a:lnTo>
                    <a:pt x="603" y="3759"/>
                  </a:lnTo>
                  <a:lnTo>
                    <a:pt x="612" y="3734"/>
                  </a:lnTo>
                  <a:lnTo>
                    <a:pt x="618" y="3728"/>
                  </a:lnTo>
                  <a:lnTo>
                    <a:pt x="628" y="3719"/>
                  </a:lnTo>
                  <a:lnTo>
                    <a:pt x="637" y="3713"/>
                  </a:lnTo>
                  <a:lnTo>
                    <a:pt x="649" y="3706"/>
                  </a:lnTo>
                  <a:lnTo>
                    <a:pt x="659" y="3700"/>
                  </a:lnTo>
                  <a:lnTo>
                    <a:pt x="674" y="3694"/>
                  </a:lnTo>
                  <a:lnTo>
                    <a:pt x="696" y="3688"/>
                  </a:lnTo>
                  <a:lnTo>
                    <a:pt x="715" y="3675"/>
                  </a:lnTo>
                  <a:lnTo>
                    <a:pt x="718" y="3669"/>
                  </a:lnTo>
                  <a:lnTo>
                    <a:pt x="721" y="3660"/>
                  </a:lnTo>
                  <a:lnTo>
                    <a:pt x="724" y="3650"/>
                  </a:lnTo>
                  <a:lnTo>
                    <a:pt x="727" y="3638"/>
                  </a:lnTo>
                  <a:lnTo>
                    <a:pt x="731" y="3628"/>
                  </a:lnTo>
                  <a:lnTo>
                    <a:pt x="731" y="3613"/>
                  </a:lnTo>
                  <a:lnTo>
                    <a:pt x="727" y="3591"/>
                  </a:lnTo>
                  <a:lnTo>
                    <a:pt x="731" y="3572"/>
                  </a:lnTo>
                  <a:lnTo>
                    <a:pt x="737" y="3566"/>
                  </a:lnTo>
                  <a:lnTo>
                    <a:pt x="746" y="3556"/>
                  </a:lnTo>
                  <a:lnTo>
                    <a:pt x="756" y="3550"/>
                  </a:lnTo>
                  <a:lnTo>
                    <a:pt x="765" y="3541"/>
                  </a:lnTo>
                  <a:lnTo>
                    <a:pt x="771" y="3535"/>
                  </a:lnTo>
                  <a:lnTo>
                    <a:pt x="777" y="3528"/>
                  </a:lnTo>
                  <a:lnTo>
                    <a:pt x="784" y="3522"/>
                  </a:lnTo>
                  <a:lnTo>
                    <a:pt x="790" y="3513"/>
                  </a:lnTo>
                  <a:lnTo>
                    <a:pt x="796" y="3503"/>
                  </a:lnTo>
                  <a:lnTo>
                    <a:pt x="799" y="3497"/>
                  </a:lnTo>
                  <a:lnTo>
                    <a:pt x="806" y="3488"/>
                  </a:lnTo>
                  <a:lnTo>
                    <a:pt x="806" y="3475"/>
                  </a:lnTo>
                  <a:lnTo>
                    <a:pt x="809" y="3463"/>
                  </a:lnTo>
                  <a:lnTo>
                    <a:pt x="809" y="3450"/>
                  </a:lnTo>
                  <a:lnTo>
                    <a:pt x="812" y="3432"/>
                  </a:lnTo>
                  <a:lnTo>
                    <a:pt x="812" y="3410"/>
                  </a:lnTo>
                  <a:lnTo>
                    <a:pt x="809" y="3391"/>
                  </a:lnTo>
                  <a:lnTo>
                    <a:pt x="796" y="3372"/>
                  </a:lnTo>
                  <a:lnTo>
                    <a:pt x="781" y="3350"/>
                  </a:lnTo>
                  <a:lnTo>
                    <a:pt x="759" y="3332"/>
                  </a:lnTo>
                  <a:lnTo>
                    <a:pt x="743" y="3316"/>
                  </a:lnTo>
                  <a:lnTo>
                    <a:pt x="721" y="3297"/>
                  </a:lnTo>
                  <a:lnTo>
                    <a:pt x="696" y="3279"/>
                  </a:lnTo>
                  <a:lnTo>
                    <a:pt x="668" y="3260"/>
                  </a:lnTo>
                  <a:lnTo>
                    <a:pt x="643" y="3250"/>
                  </a:lnTo>
                  <a:lnTo>
                    <a:pt x="624" y="3254"/>
                  </a:lnTo>
                  <a:lnTo>
                    <a:pt x="603" y="3263"/>
                  </a:lnTo>
                  <a:lnTo>
                    <a:pt x="587" y="3266"/>
                  </a:lnTo>
                  <a:lnTo>
                    <a:pt x="562" y="3266"/>
                  </a:lnTo>
                  <a:lnTo>
                    <a:pt x="534" y="3263"/>
                  </a:lnTo>
                  <a:lnTo>
                    <a:pt x="509" y="3260"/>
                  </a:lnTo>
                  <a:lnTo>
                    <a:pt x="487" y="3250"/>
                  </a:lnTo>
                  <a:lnTo>
                    <a:pt x="471" y="3238"/>
                  </a:lnTo>
                  <a:lnTo>
                    <a:pt x="459" y="3219"/>
                  </a:lnTo>
                  <a:lnTo>
                    <a:pt x="453" y="3201"/>
                  </a:lnTo>
                  <a:lnTo>
                    <a:pt x="453" y="3191"/>
                  </a:lnTo>
                  <a:lnTo>
                    <a:pt x="456" y="3182"/>
                  </a:lnTo>
                  <a:lnTo>
                    <a:pt x="456" y="3169"/>
                  </a:lnTo>
                  <a:lnTo>
                    <a:pt x="462" y="3160"/>
                  </a:lnTo>
                  <a:lnTo>
                    <a:pt x="465" y="3154"/>
                  </a:lnTo>
                  <a:lnTo>
                    <a:pt x="481" y="3147"/>
                  </a:lnTo>
                  <a:lnTo>
                    <a:pt x="499" y="3147"/>
                  </a:lnTo>
                  <a:lnTo>
                    <a:pt x="518" y="3151"/>
                  </a:lnTo>
                  <a:lnTo>
                    <a:pt x="540" y="3147"/>
                  </a:lnTo>
                  <a:lnTo>
                    <a:pt x="553" y="3144"/>
                  </a:lnTo>
                  <a:lnTo>
                    <a:pt x="565" y="3126"/>
                  </a:lnTo>
                  <a:lnTo>
                    <a:pt x="571" y="3104"/>
                  </a:lnTo>
                  <a:lnTo>
                    <a:pt x="574" y="3082"/>
                  </a:lnTo>
                  <a:lnTo>
                    <a:pt x="578" y="3060"/>
                  </a:lnTo>
                  <a:lnTo>
                    <a:pt x="578" y="3032"/>
                  </a:lnTo>
                  <a:lnTo>
                    <a:pt x="574" y="3007"/>
                  </a:lnTo>
                  <a:lnTo>
                    <a:pt x="571" y="2988"/>
                  </a:lnTo>
                  <a:lnTo>
                    <a:pt x="562" y="2966"/>
                  </a:lnTo>
                  <a:lnTo>
                    <a:pt x="556" y="2941"/>
                  </a:lnTo>
                  <a:lnTo>
                    <a:pt x="556" y="2923"/>
                  </a:lnTo>
                  <a:lnTo>
                    <a:pt x="562" y="2916"/>
                  </a:lnTo>
                  <a:lnTo>
                    <a:pt x="568" y="2907"/>
                  </a:lnTo>
                  <a:lnTo>
                    <a:pt x="581" y="2901"/>
                  </a:lnTo>
                  <a:lnTo>
                    <a:pt x="590" y="2894"/>
                  </a:lnTo>
                  <a:lnTo>
                    <a:pt x="599" y="2891"/>
                  </a:lnTo>
                  <a:lnTo>
                    <a:pt x="631" y="2879"/>
                  </a:lnTo>
                  <a:lnTo>
                    <a:pt x="668" y="2870"/>
                  </a:lnTo>
                  <a:lnTo>
                    <a:pt x="709" y="2863"/>
                  </a:lnTo>
                  <a:lnTo>
                    <a:pt x="743" y="2860"/>
                  </a:lnTo>
                  <a:lnTo>
                    <a:pt x="771" y="2860"/>
                  </a:lnTo>
                  <a:lnTo>
                    <a:pt x="809" y="2866"/>
                  </a:lnTo>
                  <a:lnTo>
                    <a:pt x="846" y="2873"/>
                  </a:lnTo>
                  <a:lnTo>
                    <a:pt x="871" y="2885"/>
                  </a:lnTo>
                  <a:lnTo>
                    <a:pt x="880" y="2898"/>
                  </a:lnTo>
                  <a:lnTo>
                    <a:pt x="887" y="2913"/>
                  </a:lnTo>
                  <a:lnTo>
                    <a:pt x="893" y="2929"/>
                  </a:lnTo>
                  <a:lnTo>
                    <a:pt x="899" y="2938"/>
                  </a:lnTo>
                  <a:lnTo>
                    <a:pt x="912" y="2941"/>
                  </a:lnTo>
                  <a:lnTo>
                    <a:pt x="930" y="2941"/>
                  </a:lnTo>
                  <a:lnTo>
                    <a:pt x="946" y="2938"/>
                  </a:lnTo>
                  <a:lnTo>
                    <a:pt x="959" y="2938"/>
                  </a:lnTo>
                  <a:lnTo>
                    <a:pt x="984" y="2951"/>
                  </a:lnTo>
                  <a:lnTo>
                    <a:pt x="1012" y="2969"/>
                  </a:lnTo>
                  <a:lnTo>
                    <a:pt x="1040" y="2988"/>
                  </a:lnTo>
                  <a:lnTo>
                    <a:pt x="1062" y="3007"/>
                  </a:lnTo>
                  <a:lnTo>
                    <a:pt x="1077" y="3023"/>
                  </a:lnTo>
                  <a:lnTo>
                    <a:pt x="1093" y="3044"/>
                  </a:lnTo>
                  <a:lnTo>
                    <a:pt x="1112" y="3060"/>
                  </a:lnTo>
                  <a:lnTo>
                    <a:pt x="1137" y="3072"/>
                  </a:lnTo>
                  <a:lnTo>
                    <a:pt x="1171" y="3085"/>
                  </a:lnTo>
                  <a:lnTo>
                    <a:pt x="1205" y="3094"/>
                  </a:lnTo>
                  <a:lnTo>
                    <a:pt x="1233" y="3097"/>
                  </a:lnTo>
                  <a:lnTo>
                    <a:pt x="1240" y="3097"/>
                  </a:lnTo>
                  <a:lnTo>
                    <a:pt x="1249" y="3097"/>
                  </a:lnTo>
                  <a:lnTo>
                    <a:pt x="1255" y="3094"/>
                  </a:lnTo>
                  <a:lnTo>
                    <a:pt x="1265" y="3091"/>
                  </a:lnTo>
                  <a:lnTo>
                    <a:pt x="1271" y="3088"/>
                  </a:lnTo>
                  <a:lnTo>
                    <a:pt x="1274" y="3082"/>
                  </a:lnTo>
                  <a:lnTo>
                    <a:pt x="1274" y="3076"/>
                  </a:lnTo>
                  <a:lnTo>
                    <a:pt x="1271" y="3066"/>
                  </a:lnTo>
                  <a:lnTo>
                    <a:pt x="1265" y="3060"/>
                  </a:lnTo>
                  <a:lnTo>
                    <a:pt x="1258" y="3051"/>
                  </a:lnTo>
                  <a:lnTo>
                    <a:pt x="1249" y="3044"/>
                  </a:lnTo>
                  <a:lnTo>
                    <a:pt x="1243" y="3038"/>
                  </a:lnTo>
                  <a:lnTo>
                    <a:pt x="1236" y="3035"/>
                  </a:lnTo>
                  <a:lnTo>
                    <a:pt x="1224" y="3032"/>
                  </a:lnTo>
                  <a:lnTo>
                    <a:pt x="1208" y="3032"/>
                  </a:lnTo>
                  <a:lnTo>
                    <a:pt x="1193" y="3035"/>
                  </a:lnTo>
                  <a:lnTo>
                    <a:pt x="1180" y="3032"/>
                  </a:lnTo>
                  <a:lnTo>
                    <a:pt x="1177" y="3026"/>
                  </a:lnTo>
                  <a:lnTo>
                    <a:pt x="1174" y="3019"/>
                  </a:lnTo>
                  <a:lnTo>
                    <a:pt x="1171" y="3010"/>
                  </a:lnTo>
                  <a:lnTo>
                    <a:pt x="1168" y="3001"/>
                  </a:lnTo>
                  <a:lnTo>
                    <a:pt x="1165" y="2994"/>
                  </a:lnTo>
                  <a:lnTo>
                    <a:pt x="1162" y="2988"/>
                  </a:lnTo>
                  <a:lnTo>
                    <a:pt x="1143" y="2969"/>
                  </a:lnTo>
                  <a:lnTo>
                    <a:pt x="1121" y="2954"/>
                  </a:lnTo>
                  <a:lnTo>
                    <a:pt x="1102" y="2938"/>
                  </a:lnTo>
                  <a:lnTo>
                    <a:pt x="1096" y="2929"/>
                  </a:lnTo>
                  <a:lnTo>
                    <a:pt x="1087" y="2919"/>
                  </a:lnTo>
                  <a:lnTo>
                    <a:pt x="1077" y="2913"/>
                  </a:lnTo>
                  <a:lnTo>
                    <a:pt x="1068" y="2904"/>
                  </a:lnTo>
                  <a:lnTo>
                    <a:pt x="1058" y="2894"/>
                  </a:lnTo>
                  <a:lnTo>
                    <a:pt x="1052" y="2888"/>
                  </a:lnTo>
                  <a:lnTo>
                    <a:pt x="1043" y="2882"/>
                  </a:lnTo>
                  <a:lnTo>
                    <a:pt x="1030" y="2873"/>
                  </a:lnTo>
                  <a:lnTo>
                    <a:pt x="1021" y="2863"/>
                  </a:lnTo>
                  <a:lnTo>
                    <a:pt x="1012" y="2860"/>
                  </a:lnTo>
                  <a:lnTo>
                    <a:pt x="993" y="2860"/>
                  </a:lnTo>
                  <a:lnTo>
                    <a:pt x="968" y="2860"/>
                  </a:lnTo>
                  <a:lnTo>
                    <a:pt x="949" y="2860"/>
                  </a:lnTo>
                  <a:lnTo>
                    <a:pt x="943" y="2857"/>
                  </a:lnTo>
                  <a:lnTo>
                    <a:pt x="934" y="2851"/>
                  </a:lnTo>
                  <a:lnTo>
                    <a:pt x="927" y="2841"/>
                  </a:lnTo>
                  <a:lnTo>
                    <a:pt x="921" y="2835"/>
                  </a:lnTo>
                  <a:lnTo>
                    <a:pt x="912" y="2829"/>
                  </a:lnTo>
                  <a:lnTo>
                    <a:pt x="887" y="2813"/>
                  </a:lnTo>
                  <a:lnTo>
                    <a:pt x="855" y="2795"/>
                  </a:lnTo>
                  <a:lnTo>
                    <a:pt x="818" y="2779"/>
                  </a:lnTo>
                  <a:lnTo>
                    <a:pt x="784" y="2766"/>
                  </a:lnTo>
                  <a:lnTo>
                    <a:pt x="756" y="2763"/>
                  </a:lnTo>
                  <a:lnTo>
                    <a:pt x="737" y="2773"/>
                  </a:lnTo>
                  <a:lnTo>
                    <a:pt x="721" y="2788"/>
                  </a:lnTo>
                  <a:lnTo>
                    <a:pt x="702" y="2801"/>
                  </a:lnTo>
                  <a:lnTo>
                    <a:pt x="687" y="2804"/>
                  </a:lnTo>
                  <a:lnTo>
                    <a:pt x="668" y="2801"/>
                  </a:lnTo>
                  <a:lnTo>
                    <a:pt x="649" y="2801"/>
                  </a:lnTo>
                  <a:lnTo>
                    <a:pt x="631" y="2804"/>
                  </a:lnTo>
                  <a:lnTo>
                    <a:pt x="606" y="2804"/>
                  </a:lnTo>
                  <a:lnTo>
                    <a:pt x="587" y="2810"/>
                  </a:lnTo>
                  <a:lnTo>
                    <a:pt x="562" y="2820"/>
                  </a:lnTo>
                  <a:lnTo>
                    <a:pt x="537" y="2835"/>
                  </a:lnTo>
                  <a:lnTo>
                    <a:pt x="518" y="2851"/>
                  </a:lnTo>
                  <a:lnTo>
                    <a:pt x="509" y="2857"/>
                  </a:lnTo>
                  <a:lnTo>
                    <a:pt x="499" y="2866"/>
                  </a:lnTo>
                  <a:lnTo>
                    <a:pt x="493" y="2876"/>
                  </a:lnTo>
                  <a:lnTo>
                    <a:pt x="484" y="2885"/>
                  </a:lnTo>
                  <a:lnTo>
                    <a:pt x="478" y="2894"/>
                  </a:lnTo>
                  <a:lnTo>
                    <a:pt x="459" y="2910"/>
                  </a:lnTo>
                  <a:lnTo>
                    <a:pt x="437" y="2929"/>
                  </a:lnTo>
                  <a:lnTo>
                    <a:pt x="415" y="2941"/>
                  </a:lnTo>
                  <a:lnTo>
                    <a:pt x="393" y="2948"/>
                  </a:lnTo>
                  <a:lnTo>
                    <a:pt x="362" y="2951"/>
                  </a:lnTo>
                  <a:lnTo>
                    <a:pt x="334" y="2951"/>
                  </a:lnTo>
                  <a:lnTo>
                    <a:pt x="309" y="2948"/>
                  </a:lnTo>
                  <a:lnTo>
                    <a:pt x="300" y="2941"/>
                  </a:lnTo>
                  <a:lnTo>
                    <a:pt x="300" y="2929"/>
                  </a:lnTo>
                  <a:lnTo>
                    <a:pt x="293" y="2910"/>
                  </a:lnTo>
                  <a:lnTo>
                    <a:pt x="287" y="2891"/>
                  </a:lnTo>
                  <a:lnTo>
                    <a:pt x="281" y="2879"/>
                  </a:lnTo>
                  <a:lnTo>
                    <a:pt x="262" y="2866"/>
                  </a:lnTo>
                  <a:lnTo>
                    <a:pt x="240" y="2857"/>
                  </a:lnTo>
                  <a:lnTo>
                    <a:pt x="218" y="2854"/>
                  </a:lnTo>
                  <a:lnTo>
                    <a:pt x="212" y="2854"/>
                  </a:lnTo>
                  <a:lnTo>
                    <a:pt x="203" y="2857"/>
                  </a:lnTo>
                  <a:lnTo>
                    <a:pt x="197" y="2863"/>
                  </a:lnTo>
                  <a:lnTo>
                    <a:pt x="187" y="2866"/>
                  </a:lnTo>
                  <a:lnTo>
                    <a:pt x="178" y="2870"/>
                  </a:lnTo>
                  <a:lnTo>
                    <a:pt x="172" y="2873"/>
                  </a:lnTo>
                  <a:lnTo>
                    <a:pt x="144" y="2876"/>
                  </a:lnTo>
                  <a:lnTo>
                    <a:pt x="109" y="2876"/>
                  </a:lnTo>
                  <a:lnTo>
                    <a:pt x="81" y="2873"/>
                  </a:lnTo>
                  <a:lnTo>
                    <a:pt x="59" y="2866"/>
                  </a:lnTo>
                  <a:lnTo>
                    <a:pt x="37" y="2854"/>
                  </a:lnTo>
                  <a:lnTo>
                    <a:pt x="22" y="2838"/>
                  </a:lnTo>
                  <a:lnTo>
                    <a:pt x="19" y="2835"/>
                  </a:lnTo>
                  <a:lnTo>
                    <a:pt x="15" y="2829"/>
                  </a:lnTo>
                  <a:lnTo>
                    <a:pt x="9" y="2820"/>
                  </a:lnTo>
                  <a:lnTo>
                    <a:pt x="9" y="2813"/>
                  </a:lnTo>
                  <a:lnTo>
                    <a:pt x="6" y="2804"/>
                  </a:lnTo>
                  <a:lnTo>
                    <a:pt x="9" y="2798"/>
                  </a:lnTo>
                  <a:lnTo>
                    <a:pt x="12" y="2795"/>
                  </a:lnTo>
                  <a:lnTo>
                    <a:pt x="19" y="2795"/>
                  </a:lnTo>
                  <a:lnTo>
                    <a:pt x="25" y="2791"/>
                  </a:lnTo>
                  <a:lnTo>
                    <a:pt x="31" y="2791"/>
                  </a:lnTo>
                  <a:lnTo>
                    <a:pt x="37" y="2791"/>
                  </a:lnTo>
                  <a:lnTo>
                    <a:pt x="44" y="2795"/>
                  </a:lnTo>
                  <a:lnTo>
                    <a:pt x="53" y="2798"/>
                  </a:lnTo>
                  <a:lnTo>
                    <a:pt x="62" y="2804"/>
                  </a:lnTo>
                  <a:lnTo>
                    <a:pt x="72" y="2807"/>
                  </a:lnTo>
                  <a:lnTo>
                    <a:pt x="78" y="2810"/>
                  </a:lnTo>
                  <a:lnTo>
                    <a:pt x="84" y="2813"/>
                  </a:lnTo>
                  <a:lnTo>
                    <a:pt x="94" y="2816"/>
                  </a:lnTo>
                  <a:lnTo>
                    <a:pt x="103" y="2816"/>
                  </a:lnTo>
                  <a:lnTo>
                    <a:pt x="112" y="2816"/>
                  </a:lnTo>
                  <a:lnTo>
                    <a:pt x="119" y="2816"/>
                  </a:lnTo>
                  <a:lnTo>
                    <a:pt x="125" y="2813"/>
                  </a:lnTo>
                  <a:lnTo>
                    <a:pt x="134" y="2801"/>
                  </a:lnTo>
                  <a:lnTo>
                    <a:pt x="140" y="2779"/>
                  </a:lnTo>
                  <a:lnTo>
                    <a:pt x="140" y="2763"/>
                  </a:lnTo>
                  <a:lnTo>
                    <a:pt x="128" y="2754"/>
                  </a:lnTo>
                  <a:lnTo>
                    <a:pt x="112" y="2745"/>
                  </a:lnTo>
                  <a:lnTo>
                    <a:pt x="97" y="2738"/>
                  </a:lnTo>
                  <a:lnTo>
                    <a:pt x="84" y="2732"/>
                  </a:lnTo>
                  <a:lnTo>
                    <a:pt x="75" y="2726"/>
                  </a:lnTo>
                  <a:lnTo>
                    <a:pt x="69" y="2720"/>
                  </a:lnTo>
                  <a:lnTo>
                    <a:pt x="59" y="2710"/>
                  </a:lnTo>
                  <a:lnTo>
                    <a:pt x="53" y="2701"/>
                  </a:lnTo>
                  <a:lnTo>
                    <a:pt x="47" y="2695"/>
                  </a:lnTo>
                  <a:lnTo>
                    <a:pt x="34" y="2676"/>
                  </a:lnTo>
                  <a:lnTo>
                    <a:pt x="15" y="2651"/>
                  </a:lnTo>
                  <a:lnTo>
                    <a:pt x="3" y="2629"/>
                  </a:lnTo>
                  <a:lnTo>
                    <a:pt x="0" y="2607"/>
                  </a:lnTo>
                  <a:lnTo>
                    <a:pt x="6" y="2592"/>
                  </a:lnTo>
                  <a:lnTo>
                    <a:pt x="22" y="2579"/>
                  </a:lnTo>
                  <a:lnTo>
                    <a:pt x="40" y="2567"/>
                  </a:lnTo>
                  <a:lnTo>
                    <a:pt x="56" y="2557"/>
                  </a:lnTo>
                  <a:lnTo>
                    <a:pt x="75" y="2548"/>
                  </a:lnTo>
                  <a:lnTo>
                    <a:pt x="97" y="2542"/>
                  </a:lnTo>
                  <a:lnTo>
                    <a:pt x="119" y="2542"/>
                  </a:lnTo>
                  <a:lnTo>
                    <a:pt x="137" y="2545"/>
                  </a:lnTo>
                  <a:lnTo>
                    <a:pt x="162" y="2557"/>
                  </a:lnTo>
                  <a:lnTo>
                    <a:pt x="184" y="2567"/>
                  </a:lnTo>
                  <a:lnTo>
                    <a:pt x="203" y="2567"/>
                  </a:lnTo>
                  <a:lnTo>
                    <a:pt x="209" y="2563"/>
                  </a:lnTo>
                  <a:lnTo>
                    <a:pt x="215" y="2554"/>
                  </a:lnTo>
                  <a:lnTo>
                    <a:pt x="222" y="2548"/>
                  </a:lnTo>
                  <a:lnTo>
                    <a:pt x="225" y="2542"/>
                  </a:lnTo>
                  <a:lnTo>
                    <a:pt x="228" y="2523"/>
                  </a:lnTo>
                  <a:lnTo>
                    <a:pt x="231" y="2501"/>
                  </a:lnTo>
                  <a:lnTo>
                    <a:pt x="231" y="2482"/>
                  </a:lnTo>
                  <a:lnTo>
                    <a:pt x="225" y="2467"/>
                  </a:lnTo>
                  <a:lnTo>
                    <a:pt x="222" y="2464"/>
                  </a:lnTo>
                  <a:lnTo>
                    <a:pt x="215" y="2464"/>
                  </a:lnTo>
                  <a:lnTo>
                    <a:pt x="225" y="2457"/>
                  </a:lnTo>
                  <a:lnTo>
                    <a:pt x="234" y="2451"/>
                  </a:lnTo>
                  <a:lnTo>
                    <a:pt x="240" y="2448"/>
                  </a:lnTo>
                  <a:lnTo>
                    <a:pt x="250" y="2445"/>
                  </a:lnTo>
                  <a:lnTo>
                    <a:pt x="262" y="2448"/>
                  </a:lnTo>
                  <a:lnTo>
                    <a:pt x="281" y="2454"/>
                  </a:lnTo>
                  <a:lnTo>
                    <a:pt x="297" y="2464"/>
                  </a:lnTo>
                  <a:lnTo>
                    <a:pt x="312" y="2464"/>
                  </a:lnTo>
                  <a:lnTo>
                    <a:pt x="328" y="2448"/>
                  </a:lnTo>
                  <a:lnTo>
                    <a:pt x="343" y="2426"/>
                  </a:lnTo>
                  <a:lnTo>
                    <a:pt x="356" y="2404"/>
                  </a:lnTo>
                  <a:lnTo>
                    <a:pt x="368" y="2386"/>
                  </a:lnTo>
                  <a:lnTo>
                    <a:pt x="384" y="2364"/>
                  </a:lnTo>
                  <a:lnTo>
                    <a:pt x="400" y="2351"/>
                  </a:lnTo>
                  <a:lnTo>
                    <a:pt x="421" y="2345"/>
                  </a:lnTo>
                  <a:lnTo>
                    <a:pt x="453" y="2348"/>
                  </a:lnTo>
                  <a:lnTo>
                    <a:pt x="478" y="2351"/>
                  </a:lnTo>
                  <a:lnTo>
                    <a:pt x="496" y="2354"/>
                  </a:lnTo>
                  <a:lnTo>
                    <a:pt x="515" y="2364"/>
                  </a:lnTo>
                  <a:lnTo>
                    <a:pt x="531" y="2373"/>
                  </a:lnTo>
                  <a:lnTo>
                    <a:pt x="534" y="2386"/>
                  </a:lnTo>
                  <a:lnTo>
                    <a:pt x="534" y="2404"/>
                  </a:lnTo>
                  <a:lnTo>
                    <a:pt x="534" y="2420"/>
                  </a:lnTo>
                  <a:lnTo>
                    <a:pt x="540" y="2432"/>
                  </a:lnTo>
                  <a:lnTo>
                    <a:pt x="556" y="2432"/>
                  </a:lnTo>
                  <a:lnTo>
                    <a:pt x="578" y="2426"/>
                  </a:lnTo>
                  <a:lnTo>
                    <a:pt x="599" y="2414"/>
                  </a:lnTo>
                  <a:lnTo>
                    <a:pt x="612" y="2401"/>
                  </a:lnTo>
                  <a:lnTo>
                    <a:pt x="618" y="2386"/>
                  </a:lnTo>
                  <a:lnTo>
                    <a:pt x="621" y="2367"/>
                  </a:lnTo>
                  <a:lnTo>
                    <a:pt x="624" y="2348"/>
                  </a:lnTo>
                  <a:lnTo>
                    <a:pt x="631" y="2332"/>
                  </a:lnTo>
                  <a:lnTo>
                    <a:pt x="646" y="2329"/>
                  </a:lnTo>
                  <a:lnTo>
                    <a:pt x="665" y="2326"/>
                  </a:lnTo>
                  <a:lnTo>
                    <a:pt x="684" y="2323"/>
                  </a:lnTo>
                  <a:lnTo>
                    <a:pt x="696" y="2317"/>
                  </a:lnTo>
                  <a:lnTo>
                    <a:pt x="702" y="2301"/>
                  </a:lnTo>
                  <a:lnTo>
                    <a:pt x="702" y="2279"/>
                  </a:lnTo>
                  <a:lnTo>
                    <a:pt x="699" y="2257"/>
                  </a:lnTo>
                  <a:lnTo>
                    <a:pt x="696" y="2239"/>
                  </a:lnTo>
                  <a:lnTo>
                    <a:pt x="696" y="2220"/>
                  </a:lnTo>
                  <a:lnTo>
                    <a:pt x="696" y="2195"/>
                  </a:lnTo>
                  <a:lnTo>
                    <a:pt x="696" y="2176"/>
                  </a:lnTo>
                  <a:lnTo>
                    <a:pt x="712" y="2158"/>
                  </a:lnTo>
                  <a:lnTo>
                    <a:pt x="731" y="2136"/>
                  </a:lnTo>
                  <a:lnTo>
                    <a:pt x="746" y="2120"/>
                  </a:lnTo>
                  <a:lnTo>
                    <a:pt x="762" y="2089"/>
                  </a:lnTo>
                  <a:lnTo>
                    <a:pt x="774" y="2048"/>
                  </a:lnTo>
                  <a:lnTo>
                    <a:pt x="790" y="2020"/>
                  </a:lnTo>
                  <a:lnTo>
                    <a:pt x="796" y="2011"/>
                  </a:lnTo>
                  <a:lnTo>
                    <a:pt x="802" y="2001"/>
                  </a:lnTo>
                  <a:lnTo>
                    <a:pt x="812" y="1992"/>
                  </a:lnTo>
                  <a:lnTo>
                    <a:pt x="821" y="1986"/>
                  </a:lnTo>
                  <a:lnTo>
                    <a:pt x="831" y="1976"/>
                  </a:lnTo>
                  <a:lnTo>
                    <a:pt x="840" y="1973"/>
                  </a:lnTo>
                  <a:lnTo>
                    <a:pt x="865" y="1970"/>
                  </a:lnTo>
                  <a:lnTo>
                    <a:pt x="893" y="1970"/>
                  </a:lnTo>
                  <a:lnTo>
                    <a:pt x="921" y="1973"/>
                  </a:lnTo>
                  <a:lnTo>
                    <a:pt x="943" y="1976"/>
                  </a:lnTo>
                  <a:lnTo>
                    <a:pt x="971" y="1983"/>
                  </a:lnTo>
                  <a:lnTo>
                    <a:pt x="996" y="1983"/>
                  </a:lnTo>
                  <a:lnTo>
                    <a:pt x="1018" y="1970"/>
                  </a:lnTo>
                  <a:lnTo>
                    <a:pt x="1040" y="1951"/>
                  </a:lnTo>
                  <a:lnTo>
                    <a:pt x="1062" y="1939"/>
                  </a:lnTo>
                  <a:lnTo>
                    <a:pt x="1077" y="1933"/>
                  </a:lnTo>
                  <a:lnTo>
                    <a:pt x="1099" y="1930"/>
                  </a:lnTo>
                  <a:lnTo>
                    <a:pt x="1115" y="1930"/>
                  </a:lnTo>
                  <a:lnTo>
                    <a:pt x="1137" y="1936"/>
                  </a:lnTo>
                  <a:lnTo>
                    <a:pt x="1158" y="1948"/>
                  </a:lnTo>
                  <a:lnTo>
                    <a:pt x="1180" y="1961"/>
                  </a:lnTo>
                  <a:lnTo>
                    <a:pt x="1202" y="1967"/>
                  </a:lnTo>
                  <a:lnTo>
                    <a:pt x="1224" y="1964"/>
                  </a:lnTo>
                  <a:lnTo>
                    <a:pt x="1252" y="1955"/>
                  </a:lnTo>
                  <a:lnTo>
                    <a:pt x="1280" y="1945"/>
                  </a:lnTo>
                  <a:lnTo>
                    <a:pt x="1302" y="1939"/>
                  </a:lnTo>
                  <a:lnTo>
                    <a:pt x="1318" y="1945"/>
                  </a:lnTo>
                  <a:lnTo>
                    <a:pt x="1336" y="1955"/>
                  </a:lnTo>
                  <a:lnTo>
                    <a:pt x="1355" y="1964"/>
                  </a:lnTo>
                  <a:lnTo>
                    <a:pt x="1371" y="1967"/>
                  </a:lnTo>
                  <a:lnTo>
                    <a:pt x="1396" y="1961"/>
                  </a:lnTo>
                  <a:lnTo>
                    <a:pt x="1427" y="1948"/>
                  </a:lnTo>
                  <a:lnTo>
                    <a:pt x="1455" y="1933"/>
                  </a:lnTo>
                  <a:lnTo>
                    <a:pt x="1474" y="1914"/>
                  </a:lnTo>
                  <a:lnTo>
                    <a:pt x="1480" y="1895"/>
                  </a:lnTo>
                  <a:lnTo>
                    <a:pt x="1477" y="1867"/>
                  </a:lnTo>
                  <a:lnTo>
                    <a:pt x="1477" y="1842"/>
                  </a:lnTo>
                  <a:lnTo>
                    <a:pt x="1483" y="1820"/>
                  </a:lnTo>
                  <a:lnTo>
                    <a:pt x="1499" y="1808"/>
                  </a:lnTo>
                  <a:lnTo>
                    <a:pt x="1521" y="1798"/>
                  </a:lnTo>
                  <a:lnTo>
                    <a:pt x="1546" y="1786"/>
                  </a:lnTo>
                  <a:lnTo>
                    <a:pt x="1564" y="1777"/>
                  </a:lnTo>
                  <a:lnTo>
                    <a:pt x="1583" y="1761"/>
                  </a:lnTo>
                  <a:lnTo>
                    <a:pt x="1608" y="1742"/>
                  </a:lnTo>
                  <a:lnTo>
                    <a:pt x="1630" y="1727"/>
                  </a:lnTo>
                  <a:lnTo>
                    <a:pt x="1652" y="1724"/>
                  </a:lnTo>
                  <a:lnTo>
                    <a:pt x="1674" y="1724"/>
                  </a:lnTo>
                  <a:lnTo>
                    <a:pt x="1692" y="1720"/>
                  </a:lnTo>
                  <a:lnTo>
                    <a:pt x="1711" y="1711"/>
                  </a:lnTo>
                  <a:lnTo>
                    <a:pt x="1730" y="1695"/>
                  </a:lnTo>
                  <a:lnTo>
                    <a:pt x="1749" y="1680"/>
                  </a:lnTo>
                  <a:lnTo>
                    <a:pt x="1764" y="1670"/>
                  </a:lnTo>
                  <a:lnTo>
                    <a:pt x="1789" y="1667"/>
                  </a:lnTo>
                  <a:lnTo>
                    <a:pt x="1820" y="1670"/>
                  </a:lnTo>
                  <a:lnTo>
                    <a:pt x="1849" y="1677"/>
                  </a:lnTo>
                  <a:lnTo>
                    <a:pt x="1867" y="1680"/>
                  </a:lnTo>
                  <a:lnTo>
                    <a:pt x="1889" y="1689"/>
                  </a:lnTo>
                  <a:lnTo>
                    <a:pt x="1908" y="1699"/>
                  </a:lnTo>
                  <a:lnTo>
                    <a:pt x="1920" y="1714"/>
                  </a:lnTo>
                  <a:lnTo>
                    <a:pt x="1930" y="1733"/>
                  </a:lnTo>
                  <a:lnTo>
                    <a:pt x="1939" y="1752"/>
                  </a:lnTo>
                  <a:lnTo>
                    <a:pt x="1952" y="1764"/>
                  </a:lnTo>
                  <a:lnTo>
                    <a:pt x="1970" y="1773"/>
                  </a:lnTo>
                  <a:lnTo>
                    <a:pt x="1995" y="1777"/>
                  </a:lnTo>
                  <a:lnTo>
                    <a:pt x="2020" y="1780"/>
                  </a:lnTo>
                  <a:lnTo>
                    <a:pt x="2042" y="1777"/>
                  </a:lnTo>
                  <a:lnTo>
                    <a:pt x="2064" y="1764"/>
                  </a:lnTo>
                  <a:lnTo>
                    <a:pt x="2089" y="1742"/>
                  </a:lnTo>
                  <a:lnTo>
                    <a:pt x="2114" y="1720"/>
                  </a:lnTo>
                  <a:lnTo>
                    <a:pt x="2130" y="1695"/>
                  </a:lnTo>
                  <a:lnTo>
                    <a:pt x="2139" y="1667"/>
                  </a:lnTo>
                  <a:lnTo>
                    <a:pt x="2148" y="1630"/>
                  </a:lnTo>
                  <a:lnTo>
                    <a:pt x="2155" y="1599"/>
                  </a:lnTo>
                  <a:lnTo>
                    <a:pt x="2155" y="1577"/>
                  </a:lnTo>
                  <a:lnTo>
                    <a:pt x="2151" y="1549"/>
                  </a:lnTo>
                  <a:lnTo>
                    <a:pt x="2151" y="1524"/>
                  </a:lnTo>
                  <a:lnTo>
                    <a:pt x="2155" y="1502"/>
                  </a:lnTo>
                  <a:lnTo>
                    <a:pt x="2170" y="1486"/>
                  </a:lnTo>
                  <a:lnTo>
                    <a:pt x="2217" y="1452"/>
                  </a:lnTo>
                  <a:lnTo>
                    <a:pt x="2229" y="1436"/>
                  </a:lnTo>
                  <a:lnTo>
                    <a:pt x="2233" y="1418"/>
                  </a:lnTo>
                  <a:lnTo>
                    <a:pt x="2229" y="1393"/>
                  </a:lnTo>
                  <a:lnTo>
                    <a:pt x="2226" y="1364"/>
                  </a:lnTo>
                  <a:lnTo>
                    <a:pt x="2229" y="1346"/>
                  </a:lnTo>
                  <a:lnTo>
                    <a:pt x="2245" y="1333"/>
                  </a:lnTo>
                  <a:lnTo>
                    <a:pt x="2264" y="1321"/>
                  </a:lnTo>
                  <a:lnTo>
                    <a:pt x="2286" y="1311"/>
                  </a:lnTo>
                  <a:lnTo>
                    <a:pt x="2308" y="1311"/>
                  </a:lnTo>
                  <a:lnTo>
                    <a:pt x="2336" y="1314"/>
                  </a:lnTo>
                  <a:lnTo>
                    <a:pt x="2364" y="1318"/>
                  </a:lnTo>
                  <a:lnTo>
                    <a:pt x="2392" y="1318"/>
                  </a:lnTo>
                  <a:lnTo>
                    <a:pt x="2414" y="1311"/>
                  </a:lnTo>
                  <a:lnTo>
                    <a:pt x="2420" y="1299"/>
                  </a:lnTo>
                  <a:lnTo>
                    <a:pt x="2426" y="1280"/>
                  </a:lnTo>
                  <a:lnTo>
                    <a:pt x="2429" y="1261"/>
                  </a:lnTo>
                  <a:lnTo>
                    <a:pt x="2432" y="1246"/>
                  </a:lnTo>
                  <a:lnTo>
                    <a:pt x="2439" y="1221"/>
                  </a:lnTo>
                  <a:lnTo>
                    <a:pt x="2448" y="1196"/>
                  </a:lnTo>
                  <a:lnTo>
                    <a:pt x="2454" y="1168"/>
                  </a:lnTo>
                  <a:lnTo>
                    <a:pt x="2454" y="1146"/>
                  </a:lnTo>
                  <a:lnTo>
                    <a:pt x="2442" y="1124"/>
                  </a:lnTo>
                  <a:lnTo>
                    <a:pt x="2417" y="1099"/>
                  </a:lnTo>
                  <a:lnTo>
                    <a:pt x="2392" y="1077"/>
                  </a:lnTo>
                  <a:lnTo>
                    <a:pt x="2376" y="1055"/>
                  </a:lnTo>
                  <a:lnTo>
                    <a:pt x="2367" y="1027"/>
                  </a:lnTo>
                  <a:lnTo>
                    <a:pt x="2354" y="996"/>
                  </a:lnTo>
                  <a:lnTo>
                    <a:pt x="2348" y="962"/>
                  </a:lnTo>
                  <a:lnTo>
                    <a:pt x="2348" y="934"/>
                  </a:lnTo>
                  <a:lnTo>
                    <a:pt x="2358" y="918"/>
                  </a:lnTo>
                  <a:lnTo>
                    <a:pt x="2370" y="902"/>
                  </a:lnTo>
                  <a:lnTo>
                    <a:pt x="2382" y="884"/>
                  </a:lnTo>
                  <a:lnTo>
                    <a:pt x="2389" y="868"/>
                  </a:lnTo>
                  <a:lnTo>
                    <a:pt x="2395" y="837"/>
                  </a:lnTo>
                  <a:lnTo>
                    <a:pt x="2395" y="796"/>
                  </a:lnTo>
                  <a:lnTo>
                    <a:pt x="2395" y="756"/>
                  </a:lnTo>
                  <a:lnTo>
                    <a:pt x="2389" y="721"/>
                  </a:lnTo>
                  <a:lnTo>
                    <a:pt x="2382" y="699"/>
                  </a:lnTo>
                  <a:lnTo>
                    <a:pt x="2370" y="674"/>
                  </a:lnTo>
                  <a:lnTo>
                    <a:pt x="2364" y="656"/>
                  </a:lnTo>
                  <a:lnTo>
                    <a:pt x="2370" y="634"/>
                  </a:lnTo>
                  <a:lnTo>
                    <a:pt x="2379" y="609"/>
                  </a:lnTo>
                  <a:lnTo>
                    <a:pt x="2389" y="587"/>
                  </a:lnTo>
                  <a:lnTo>
                    <a:pt x="2404" y="571"/>
                  </a:lnTo>
                  <a:lnTo>
                    <a:pt x="2423" y="553"/>
                  </a:lnTo>
                  <a:lnTo>
                    <a:pt x="2442" y="534"/>
                  </a:lnTo>
                  <a:lnTo>
                    <a:pt x="2454" y="515"/>
                  </a:lnTo>
                  <a:lnTo>
                    <a:pt x="2457" y="493"/>
                  </a:lnTo>
                  <a:lnTo>
                    <a:pt x="2454" y="465"/>
                  </a:lnTo>
                  <a:lnTo>
                    <a:pt x="2451" y="437"/>
                  </a:lnTo>
                  <a:lnTo>
                    <a:pt x="2445" y="415"/>
                  </a:lnTo>
                  <a:lnTo>
                    <a:pt x="2436" y="390"/>
                  </a:lnTo>
                  <a:lnTo>
                    <a:pt x="2423" y="359"/>
                  </a:lnTo>
                  <a:lnTo>
                    <a:pt x="2414" y="334"/>
                  </a:lnTo>
                  <a:lnTo>
                    <a:pt x="2411" y="300"/>
                  </a:lnTo>
                  <a:lnTo>
                    <a:pt x="2411" y="259"/>
                  </a:lnTo>
                  <a:lnTo>
                    <a:pt x="2411" y="218"/>
                  </a:lnTo>
                  <a:lnTo>
                    <a:pt x="2414" y="184"/>
                  </a:lnTo>
                  <a:lnTo>
                    <a:pt x="2423" y="159"/>
                  </a:lnTo>
                  <a:lnTo>
                    <a:pt x="2439" y="128"/>
                  </a:lnTo>
                  <a:lnTo>
                    <a:pt x="2451" y="97"/>
                  </a:lnTo>
                  <a:lnTo>
                    <a:pt x="2482" y="106"/>
                  </a:lnTo>
                  <a:lnTo>
                    <a:pt x="2507" y="112"/>
                  </a:lnTo>
                  <a:lnTo>
                    <a:pt x="2532" y="112"/>
                  </a:lnTo>
                  <a:lnTo>
                    <a:pt x="2560" y="109"/>
                  </a:lnTo>
                  <a:lnTo>
                    <a:pt x="2585" y="103"/>
                  </a:lnTo>
                  <a:lnTo>
                    <a:pt x="2595" y="100"/>
                  </a:lnTo>
                  <a:lnTo>
                    <a:pt x="2604" y="94"/>
                  </a:lnTo>
                  <a:lnTo>
                    <a:pt x="2614" y="87"/>
                  </a:lnTo>
                  <a:lnTo>
                    <a:pt x="2623" y="84"/>
                  </a:lnTo>
                  <a:lnTo>
                    <a:pt x="2632" y="78"/>
                  </a:lnTo>
                  <a:lnTo>
                    <a:pt x="2651" y="78"/>
                  </a:lnTo>
                  <a:lnTo>
                    <a:pt x="2673" y="78"/>
                  </a:lnTo>
                  <a:lnTo>
                    <a:pt x="2692" y="78"/>
                  </a:lnTo>
                  <a:lnTo>
                    <a:pt x="2710" y="94"/>
                  </a:lnTo>
                  <a:lnTo>
                    <a:pt x="2732" y="112"/>
                  </a:lnTo>
                  <a:lnTo>
                    <a:pt x="2751" y="128"/>
                  </a:lnTo>
                  <a:lnTo>
                    <a:pt x="2757" y="131"/>
                  </a:lnTo>
                  <a:lnTo>
                    <a:pt x="2767" y="134"/>
                  </a:lnTo>
                  <a:lnTo>
                    <a:pt x="2773" y="137"/>
                  </a:lnTo>
                  <a:lnTo>
                    <a:pt x="2782" y="140"/>
                  </a:lnTo>
                  <a:lnTo>
                    <a:pt x="2788" y="143"/>
                  </a:lnTo>
                  <a:lnTo>
                    <a:pt x="2792" y="150"/>
                  </a:lnTo>
                  <a:lnTo>
                    <a:pt x="2795" y="156"/>
                  </a:lnTo>
                  <a:lnTo>
                    <a:pt x="2795" y="165"/>
                  </a:lnTo>
                  <a:lnTo>
                    <a:pt x="2798" y="175"/>
                  </a:lnTo>
                  <a:lnTo>
                    <a:pt x="2801" y="181"/>
                  </a:lnTo>
                  <a:lnTo>
                    <a:pt x="2817" y="187"/>
                  </a:lnTo>
                  <a:lnTo>
                    <a:pt x="2838" y="193"/>
                  </a:lnTo>
                  <a:lnTo>
                    <a:pt x="2860" y="197"/>
                  </a:lnTo>
                  <a:lnTo>
                    <a:pt x="2876" y="203"/>
                  </a:lnTo>
                  <a:lnTo>
                    <a:pt x="2882" y="206"/>
                  </a:lnTo>
                  <a:lnTo>
                    <a:pt x="2888" y="215"/>
                  </a:lnTo>
                  <a:lnTo>
                    <a:pt x="2895" y="225"/>
                  </a:lnTo>
                  <a:lnTo>
                    <a:pt x="2901" y="231"/>
                  </a:lnTo>
                  <a:lnTo>
                    <a:pt x="2904" y="237"/>
                  </a:lnTo>
                  <a:lnTo>
                    <a:pt x="2923" y="247"/>
                  </a:lnTo>
                  <a:lnTo>
                    <a:pt x="2948" y="253"/>
                  </a:lnTo>
                  <a:lnTo>
                    <a:pt x="2973" y="256"/>
                  </a:lnTo>
                  <a:lnTo>
                    <a:pt x="2995" y="253"/>
                  </a:lnTo>
                  <a:lnTo>
                    <a:pt x="3001" y="250"/>
                  </a:lnTo>
                  <a:lnTo>
                    <a:pt x="3007" y="243"/>
                  </a:lnTo>
                  <a:lnTo>
                    <a:pt x="3013" y="237"/>
                  </a:lnTo>
                  <a:lnTo>
                    <a:pt x="3020" y="228"/>
                  </a:lnTo>
                  <a:lnTo>
                    <a:pt x="3020" y="215"/>
                  </a:lnTo>
                  <a:lnTo>
                    <a:pt x="3023" y="200"/>
                  </a:lnTo>
                  <a:lnTo>
                    <a:pt x="3023" y="184"/>
                  </a:lnTo>
                  <a:lnTo>
                    <a:pt x="3029" y="172"/>
                  </a:lnTo>
                  <a:lnTo>
                    <a:pt x="3035" y="168"/>
                  </a:lnTo>
                  <a:lnTo>
                    <a:pt x="3041" y="165"/>
                  </a:lnTo>
                  <a:lnTo>
                    <a:pt x="3051" y="165"/>
                  </a:lnTo>
                  <a:lnTo>
                    <a:pt x="3060" y="165"/>
                  </a:lnTo>
                  <a:lnTo>
                    <a:pt x="3069" y="168"/>
                  </a:lnTo>
                  <a:lnTo>
                    <a:pt x="3076" y="168"/>
                  </a:lnTo>
                  <a:lnTo>
                    <a:pt x="3085" y="181"/>
                  </a:lnTo>
                  <a:lnTo>
                    <a:pt x="3088" y="197"/>
                  </a:lnTo>
                  <a:lnTo>
                    <a:pt x="3094" y="215"/>
                  </a:lnTo>
                  <a:lnTo>
                    <a:pt x="3101" y="231"/>
                  </a:lnTo>
                  <a:lnTo>
                    <a:pt x="3107" y="237"/>
                  </a:lnTo>
                  <a:lnTo>
                    <a:pt x="3123" y="237"/>
                  </a:lnTo>
                  <a:lnTo>
                    <a:pt x="3138" y="225"/>
                  </a:lnTo>
                  <a:lnTo>
                    <a:pt x="3154" y="215"/>
                  </a:lnTo>
                  <a:lnTo>
                    <a:pt x="3166" y="206"/>
                  </a:lnTo>
                  <a:lnTo>
                    <a:pt x="3185" y="203"/>
                  </a:lnTo>
                  <a:lnTo>
                    <a:pt x="3210" y="203"/>
                  </a:lnTo>
                  <a:lnTo>
                    <a:pt x="3238" y="203"/>
                  </a:lnTo>
                  <a:lnTo>
                    <a:pt x="3260" y="200"/>
                  </a:lnTo>
                  <a:lnTo>
                    <a:pt x="3276" y="190"/>
                  </a:lnTo>
                  <a:lnTo>
                    <a:pt x="3279" y="187"/>
                  </a:lnTo>
                  <a:lnTo>
                    <a:pt x="3279" y="181"/>
                  </a:lnTo>
                  <a:lnTo>
                    <a:pt x="3279" y="172"/>
                  </a:lnTo>
                  <a:lnTo>
                    <a:pt x="3276" y="165"/>
                  </a:lnTo>
                  <a:lnTo>
                    <a:pt x="3276" y="156"/>
                  </a:lnTo>
                  <a:lnTo>
                    <a:pt x="3276" y="150"/>
                  </a:lnTo>
                  <a:lnTo>
                    <a:pt x="3276" y="143"/>
                  </a:lnTo>
                  <a:lnTo>
                    <a:pt x="3294" y="128"/>
                  </a:lnTo>
                  <a:lnTo>
                    <a:pt x="3322" y="112"/>
                  </a:lnTo>
                  <a:lnTo>
                    <a:pt x="3354" y="100"/>
                  </a:lnTo>
                  <a:lnTo>
                    <a:pt x="3379" y="94"/>
                  </a:lnTo>
                  <a:lnTo>
                    <a:pt x="3400" y="94"/>
                  </a:lnTo>
                  <a:lnTo>
                    <a:pt x="3425" y="100"/>
                  </a:lnTo>
                  <a:lnTo>
                    <a:pt x="3454" y="106"/>
                  </a:lnTo>
                  <a:lnTo>
                    <a:pt x="3475" y="112"/>
                  </a:lnTo>
                  <a:lnTo>
                    <a:pt x="3494" y="125"/>
                  </a:lnTo>
                  <a:lnTo>
                    <a:pt x="3516" y="143"/>
                  </a:lnTo>
                  <a:lnTo>
                    <a:pt x="3535" y="153"/>
                  </a:lnTo>
                  <a:lnTo>
                    <a:pt x="3553" y="159"/>
                  </a:lnTo>
                  <a:lnTo>
                    <a:pt x="3575" y="159"/>
                  </a:lnTo>
                  <a:lnTo>
                    <a:pt x="3597" y="159"/>
                  </a:lnTo>
                  <a:lnTo>
                    <a:pt x="3613" y="153"/>
                  </a:lnTo>
                  <a:lnTo>
                    <a:pt x="3613" y="147"/>
                  </a:lnTo>
                  <a:lnTo>
                    <a:pt x="3613" y="140"/>
                  </a:lnTo>
                  <a:lnTo>
                    <a:pt x="3613" y="134"/>
                  </a:lnTo>
                  <a:lnTo>
                    <a:pt x="3613" y="125"/>
                  </a:lnTo>
                  <a:lnTo>
                    <a:pt x="3610" y="119"/>
                  </a:lnTo>
                  <a:lnTo>
                    <a:pt x="3613" y="115"/>
                  </a:lnTo>
                  <a:lnTo>
                    <a:pt x="3619" y="106"/>
                  </a:lnTo>
                  <a:lnTo>
                    <a:pt x="3628" y="100"/>
                  </a:lnTo>
                  <a:lnTo>
                    <a:pt x="3641" y="97"/>
                  </a:lnTo>
                  <a:lnTo>
                    <a:pt x="3653" y="94"/>
                  </a:lnTo>
                  <a:lnTo>
                    <a:pt x="3663" y="90"/>
                  </a:lnTo>
                  <a:lnTo>
                    <a:pt x="3678" y="97"/>
                  </a:lnTo>
                  <a:lnTo>
                    <a:pt x="3700" y="106"/>
                  </a:lnTo>
                  <a:lnTo>
                    <a:pt x="3719" y="109"/>
                  </a:lnTo>
                  <a:lnTo>
                    <a:pt x="3722" y="106"/>
                  </a:lnTo>
                  <a:lnTo>
                    <a:pt x="3728" y="103"/>
                  </a:lnTo>
                  <a:lnTo>
                    <a:pt x="3735" y="97"/>
                  </a:lnTo>
                  <a:lnTo>
                    <a:pt x="3741" y="90"/>
                  </a:lnTo>
                  <a:lnTo>
                    <a:pt x="3744" y="84"/>
                  </a:lnTo>
                  <a:lnTo>
                    <a:pt x="3744" y="72"/>
                  </a:lnTo>
                  <a:lnTo>
                    <a:pt x="3738" y="53"/>
                  </a:lnTo>
                  <a:lnTo>
                    <a:pt x="3731" y="34"/>
                  </a:lnTo>
                  <a:lnTo>
                    <a:pt x="3725" y="19"/>
                  </a:lnTo>
                  <a:lnTo>
                    <a:pt x="3728" y="6"/>
                  </a:lnTo>
                  <a:lnTo>
                    <a:pt x="3741" y="0"/>
                  </a:lnTo>
                  <a:lnTo>
                    <a:pt x="3756" y="0"/>
                  </a:lnTo>
                  <a:lnTo>
                    <a:pt x="3772" y="3"/>
                  </a:lnTo>
                  <a:lnTo>
                    <a:pt x="3785" y="6"/>
                  </a:lnTo>
                  <a:lnTo>
                    <a:pt x="3803" y="12"/>
                  </a:lnTo>
                  <a:lnTo>
                    <a:pt x="3828" y="25"/>
                  </a:lnTo>
                  <a:lnTo>
                    <a:pt x="3847" y="37"/>
                  </a:lnTo>
                  <a:lnTo>
                    <a:pt x="3853" y="40"/>
                  </a:lnTo>
                  <a:lnTo>
                    <a:pt x="3866" y="47"/>
                  </a:lnTo>
                  <a:lnTo>
                    <a:pt x="3875" y="53"/>
                  </a:lnTo>
                  <a:lnTo>
                    <a:pt x="3881" y="59"/>
                  </a:lnTo>
                  <a:lnTo>
                    <a:pt x="3894" y="81"/>
                  </a:lnTo>
                  <a:lnTo>
                    <a:pt x="3903" y="106"/>
                  </a:lnTo>
                  <a:lnTo>
                    <a:pt x="3906" y="131"/>
                  </a:lnTo>
                  <a:lnTo>
                    <a:pt x="3906" y="153"/>
                  </a:lnTo>
                  <a:lnTo>
                    <a:pt x="3900" y="175"/>
                  </a:lnTo>
                  <a:lnTo>
                    <a:pt x="3894" y="200"/>
                  </a:lnTo>
                  <a:lnTo>
                    <a:pt x="3894" y="218"/>
                  </a:lnTo>
                  <a:lnTo>
                    <a:pt x="3900" y="228"/>
                  </a:lnTo>
                  <a:lnTo>
                    <a:pt x="3906" y="237"/>
                  </a:lnTo>
                  <a:lnTo>
                    <a:pt x="3919" y="243"/>
                  </a:lnTo>
                  <a:lnTo>
                    <a:pt x="3928" y="250"/>
                  </a:lnTo>
                  <a:lnTo>
                    <a:pt x="3938" y="256"/>
                  </a:lnTo>
                  <a:lnTo>
                    <a:pt x="3956" y="262"/>
                  </a:lnTo>
                  <a:lnTo>
                    <a:pt x="3981" y="268"/>
                  </a:lnTo>
                  <a:lnTo>
                    <a:pt x="4006" y="275"/>
                  </a:lnTo>
                  <a:lnTo>
                    <a:pt x="4022" y="284"/>
                  </a:lnTo>
                  <a:lnTo>
                    <a:pt x="4031" y="300"/>
                  </a:lnTo>
                  <a:lnTo>
                    <a:pt x="4034" y="325"/>
                  </a:lnTo>
                  <a:lnTo>
                    <a:pt x="4034" y="346"/>
                  </a:lnTo>
                  <a:lnTo>
                    <a:pt x="4034" y="371"/>
                  </a:lnTo>
                  <a:lnTo>
                    <a:pt x="4041" y="390"/>
                  </a:lnTo>
                  <a:lnTo>
                    <a:pt x="4050" y="409"/>
                  </a:lnTo>
                  <a:lnTo>
                    <a:pt x="4062" y="431"/>
                  </a:lnTo>
                  <a:lnTo>
                    <a:pt x="4078" y="443"/>
                  </a:lnTo>
                  <a:lnTo>
                    <a:pt x="4084" y="443"/>
                  </a:lnTo>
                  <a:lnTo>
                    <a:pt x="4094" y="440"/>
                  </a:lnTo>
                  <a:lnTo>
                    <a:pt x="4100" y="437"/>
                  </a:lnTo>
                  <a:lnTo>
                    <a:pt x="4109" y="434"/>
                  </a:lnTo>
                  <a:lnTo>
                    <a:pt x="4119" y="431"/>
                  </a:lnTo>
                  <a:lnTo>
                    <a:pt x="4125" y="428"/>
                  </a:lnTo>
                  <a:lnTo>
                    <a:pt x="4141" y="434"/>
                  </a:lnTo>
                  <a:lnTo>
                    <a:pt x="4159" y="443"/>
                  </a:lnTo>
                  <a:lnTo>
                    <a:pt x="4175" y="450"/>
                  </a:lnTo>
                  <a:lnTo>
                    <a:pt x="4197" y="453"/>
                  </a:lnTo>
                  <a:lnTo>
                    <a:pt x="4222" y="453"/>
                  </a:lnTo>
                  <a:lnTo>
                    <a:pt x="4240" y="450"/>
                  </a:lnTo>
                  <a:lnTo>
                    <a:pt x="4247" y="443"/>
                  </a:lnTo>
                  <a:lnTo>
                    <a:pt x="4253" y="434"/>
                  </a:lnTo>
                  <a:lnTo>
                    <a:pt x="4256" y="425"/>
                  </a:lnTo>
                  <a:lnTo>
                    <a:pt x="4262" y="415"/>
                  </a:lnTo>
                  <a:lnTo>
                    <a:pt x="4265" y="409"/>
                  </a:lnTo>
                  <a:lnTo>
                    <a:pt x="4287" y="393"/>
                  </a:lnTo>
                  <a:lnTo>
                    <a:pt x="4312" y="378"/>
                  </a:lnTo>
                  <a:lnTo>
                    <a:pt x="4331" y="362"/>
                  </a:lnTo>
                  <a:lnTo>
                    <a:pt x="4331" y="350"/>
                  </a:lnTo>
                  <a:lnTo>
                    <a:pt x="4331" y="331"/>
                  </a:lnTo>
                  <a:lnTo>
                    <a:pt x="4328" y="315"/>
                  </a:lnTo>
                  <a:lnTo>
                    <a:pt x="4331" y="303"/>
                  </a:lnTo>
                  <a:lnTo>
                    <a:pt x="4347" y="293"/>
                  </a:lnTo>
                  <a:lnTo>
                    <a:pt x="4372" y="290"/>
                  </a:lnTo>
                  <a:lnTo>
                    <a:pt x="4394" y="284"/>
                  </a:lnTo>
                  <a:lnTo>
                    <a:pt x="4412" y="278"/>
                  </a:lnTo>
                  <a:lnTo>
                    <a:pt x="4418" y="275"/>
                  </a:lnTo>
                  <a:lnTo>
                    <a:pt x="4425" y="265"/>
                  </a:lnTo>
                  <a:lnTo>
                    <a:pt x="4428" y="256"/>
                  </a:lnTo>
                  <a:lnTo>
                    <a:pt x="4434" y="247"/>
                  </a:lnTo>
                  <a:lnTo>
                    <a:pt x="4437" y="240"/>
                  </a:lnTo>
                  <a:lnTo>
                    <a:pt x="4443" y="234"/>
                  </a:lnTo>
                  <a:lnTo>
                    <a:pt x="4468" y="228"/>
                  </a:lnTo>
                  <a:lnTo>
                    <a:pt x="4500" y="225"/>
                  </a:lnTo>
                  <a:lnTo>
                    <a:pt x="4537" y="228"/>
                  </a:lnTo>
                  <a:lnTo>
                    <a:pt x="4568" y="231"/>
                  </a:lnTo>
                  <a:lnTo>
                    <a:pt x="4596" y="234"/>
                  </a:lnTo>
                  <a:lnTo>
                    <a:pt x="4618" y="240"/>
                  </a:lnTo>
                  <a:lnTo>
                    <a:pt x="4643" y="247"/>
                  </a:lnTo>
                  <a:lnTo>
                    <a:pt x="4665" y="259"/>
                  </a:lnTo>
                  <a:lnTo>
                    <a:pt x="4681" y="272"/>
                  </a:lnTo>
                  <a:lnTo>
                    <a:pt x="4700" y="290"/>
                  </a:lnTo>
                  <a:lnTo>
                    <a:pt x="4712" y="309"/>
                  </a:lnTo>
                  <a:lnTo>
                    <a:pt x="4715" y="328"/>
                  </a:lnTo>
                  <a:lnTo>
                    <a:pt x="4715" y="350"/>
                  </a:lnTo>
                  <a:lnTo>
                    <a:pt x="4712" y="371"/>
                  </a:lnTo>
                  <a:lnTo>
                    <a:pt x="4712" y="387"/>
                  </a:lnTo>
                  <a:lnTo>
                    <a:pt x="4718" y="409"/>
                  </a:lnTo>
                  <a:lnTo>
                    <a:pt x="4725" y="434"/>
                  </a:lnTo>
                  <a:lnTo>
                    <a:pt x="4731" y="459"/>
                  </a:lnTo>
                  <a:lnTo>
                    <a:pt x="4734" y="478"/>
                  </a:lnTo>
                  <a:lnTo>
                    <a:pt x="4734" y="503"/>
                  </a:lnTo>
                  <a:lnTo>
                    <a:pt x="4728" y="534"/>
                  </a:lnTo>
                  <a:lnTo>
                    <a:pt x="4725" y="562"/>
                  </a:lnTo>
                  <a:lnTo>
                    <a:pt x="4728" y="574"/>
                  </a:lnTo>
                  <a:lnTo>
                    <a:pt x="4734" y="596"/>
                  </a:lnTo>
                  <a:lnTo>
                    <a:pt x="4740" y="612"/>
                  </a:lnTo>
                  <a:lnTo>
                    <a:pt x="4740" y="621"/>
                  </a:lnTo>
                  <a:lnTo>
                    <a:pt x="4746" y="624"/>
                  </a:lnTo>
                  <a:lnTo>
                    <a:pt x="4765" y="624"/>
                  </a:lnTo>
                  <a:lnTo>
                    <a:pt x="4787" y="621"/>
                  </a:lnTo>
                  <a:lnTo>
                    <a:pt x="4806" y="621"/>
                  </a:lnTo>
                  <a:lnTo>
                    <a:pt x="4824" y="621"/>
                  </a:lnTo>
                  <a:lnTo>
                    <a:pt x="4843" y="624"/>
                  </a:lnTo>
                  <a:lnTo>
                    <a:pt x="4868" y="634"/>
                  </a:lnTo>
                  <a:lnTo>
                    <a:pt x="4884" y="646"/>
                  </a:lnTo>
                  <a:lnTo>
                    <a:pt x="4890" y="665"/>
                  </a:lnTo>
                  <a:lnTo>
                    <a:pt x="4890" y="690"/>
                  </a:lnTo>
                  <a:lnTo>
                    <a:pt x="4887" y="718"/>
                  </a:lnTo>
                  <a:lnTo>
                    <a:pt x="4884" y="743"/>
                  </a:lnTo>
                  <a:lnTo>
                    <a:pt x="4884" y="756"/>
                  </a:lnTo>
                  <a:lnTo>
                    <a:pt x="4890" y="759"/>
                  </a:lnTo>
                  <a:lnTo>
                    <a:pt x="4909" y="765"/>
                  </a:lnTo>
                  <a:lnTo>
                    <a:pt x="4934" y="771"/>
                  </a:lnTo>
                  <a:lnTo>
                    <a:pt x="4962" y="777"/>
                  </a:lnTo>
                  <a:lnTo>
                    <a:pt x="4990" y="784"/>
                  </a:lnTo>
                  <a:lnTo>
                    <a:pt x="5009" y="790"/>
                  </a:lnTo>
                  <a:lnTo>
                    <a:pt x="5021" y="796"/>
                  </a:lnTo>
                  <a:lnTo>
                    <a:pt x="5037" y="802"/>
                  </a:lnTo>
                  <a:lnTo>
                    <a:pt x="5052" y="812"/>
                  </a:lnTo>
                  <a:lnTo>
                    <a:pt x="5065" y="812"/>
                  </a:lnTo>
                  <a:lnTo>
                    <a:pt x="5074" y="799"/>
                  </a:lnTo>
                  <a:lnTo>
                    <a:pt x="5084" y="777"/>
                  </a:lnTo>
                  <a:lnTo>
                    <a:pt x="5090" y="759"/>
                  </a:lnTo>
                  <a:lnTo>
                    <a:pt x="5099" y="743"/>
                  </a:lnTo>
                  <a:lnTo>
                    <a:pt x="5121" y="743"/>
                  </a:lnTo>
                  <a:lnTo>
                    <a:pt x="5146" y="749"/>
                  </a:lnTo>
                  <a:lnTo>
                    <a:pt x="5171" y="759"/>
                  </a:lnTo>
                  <a:lnTo>
                    <a:pt x="5187" y="771"/>
                  </a:lnTo>
                  <a:lnTo>
                    <a:pt x="5193" y="784"/>
                  </a:lnTo>
                  <a:lnTo>
                    <a:pt x="5196" y="802"/>
                  </a:lnTo>
                  <a:lnTo>
                    <a:pt x="5199" y="821"/>
                  </a:lnTo>
                  <a:lnTo>
                    <a:pt x="5202" y="834"/>
                  </a:lnTo>
                  <a:lnTo>
                    <a:pt x="5221" y="846"/>
                  </a:lnTo>
                  <a:lnTo>
                    <a:pt x="5243" y="859"/>
                  </a:lnTo>
                  <a:lnTo>
                    <a:pt x="5262" y="868"/>
                  </a:lnTo>
                  <a:lnTo>
                    <a:pt x="5271" y="884"/>
                  </a:lnTo>
                  <a:lnTo>
                    <a:pt x="5280" y="902"/>
                  </a:lnTo>
                  <a:lnTo>
                    <a:pt x="5287" y="924"/>
                  </a:lnTo>
                  <a:lnTo>
                    <a:pt x="5296" y="937"/>
                  </a:lnTo>
                  <a:lnTo>
                    <a:pt x="5315" y="943"/>
                  </a:lnTo>
                  <a:lnTo>
                    <a:pt x="5337" y="946"/>
                  </a:lnTo>
                  <a:lnTo>
                    <a:pt x="5362" y="949"/>
                  </a:lnTo>
                  <a:lnTo>
                    <a:pt x="5380" y="952"/>
                  </a:lnTo>
                  <a:lnTo>
                    <a:pt x="5390" y="952"/>
                  </a:lnTo>
                  <a:lnTo>
                    <a:pt x="5402" y="952"/>
                  </a:lnTo>
                  <a:lnTo>
                    <a:pt x="5412" y="952"/>
                  </a:lnTo>
                  <a:lnTo>
                    <a:pt x="5421" y="962"/>
                  </a:lnTo>
                  <a:lnTo>
                    <a:pt x="5427" y="974"/>
                  </a:lnTo>
                  <a:lnTo>
                    <a:pt x="5436" y="983"/>
                  </a:lnTo>
                  <a:lnTo>
                    <a:pt x="5443" y="993"/>
                  </a:lnTo>
                  <a:lnTo>
                    <a:pt x="5452" y="996"/>
                  </a:lnTo>
                  <a:lnTo>
                    <a:pt x="5458" y="999"/>
                  </a:lnTo>
                  <a:lnTo>
                    <a:pt x="5468" y="999"/>
                  </a:lnTo>
                  <a:lnTo>
                    <a:pt x="5474" y="999"/>
                  </a:lnTo>
                  <a:lnTo>
                    <a:pt x="5483" y="996"/>
                  </a:lnTo>
                  <a:lnTo>
                    <a:pt x="5493" y="996"/>
                  </a:lnTo>
                  <a:lnTo>
                    <a:pt x="5499" y="996"/>
                  </a:lnTo>
                  <a:lnTo>
                    <a:pt x="5505" y="999"/>
                  </a:lnTo>
                  <a:lnTo>
                    <a:pt x="5511" y="1005"/>
                  </a:lnTo>
                  <a:lnTo>
                    <a:pt x="5518" y="1008"/>
                  </a:lnTo>
                  <a:lnTo>
                    <a:pt x="5524" y="1015"/>
                  </a:lnTo>
                  <a:lnTo>
                    <a:pt x="5530" y="1021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2" name="Freeform 45"/>
            <p:cNvSpPr>
              <a:spLocks/>
            </p:cNvSpPr>
            <p:nvPr/>
          </p:nvSpPr>
          <p:spPr bwMode="auto">
            <a:xfrm>
              <a:off x="18710276" y="-10821988"/>
              <a:ext cx="5072063" cy="4198938"/>
            </a:xfrm>
            <a:custGeom>
              <a:avLst/>
              <a:gdLst>
                <a:gd name="T0" fmla="*/ 35 w 3195"/>
                <a:gd name="T1" fmla="*/ 569 h 2645"/>
                <a:gd name="T2" fmla="*/ 10 w 3195"/>
                <a:gd name="T3" fmla="*/ 456 h 2645"/>
                <a:gd name="T4" fmla="*/ 234 w 3195"/>
                <a:gd name="T5" fmla="*/ 384 h 2645"/>
                <a:gd name="T6" fmla="*/ 313 w 3195"/>
                <a:gd name="T7" fmla="*/ 141 h 2645"/>
                <a:gd name="T8" fmla="*/ 394 w 3195"/>
                <a:gd name="T9" fmla="*/ 19 h 2645"/>
                <a:gd name="T10" fmla="*/ 562 w 3195"/>
                <a:gd name="T11" fmla="*/ 110 h 2645"/>
                <a:gd name="T12" fmla="*/ 734 w 3195"/>
                <a:gd name="T13" fmla="*/ 172 h 2645"/>
                <a:gd name="T14" fmla="*/ 1015 w 3195"/>
                <a:gd name="T15" fmla="*/ 78 h 2645"/>
                <a:gd name="T16" fmla="*/ 1240 w 3195"/>
                <a:gd name="T17" fmla="*/ 169 h 2645"/>
                <a:gd name="T18" fmla="*/ 1352 w 3195"/>
                <a:gd name="T19" fmla="*/ 100 h 2645"/>
                <a:gd name="T20" fmla="*/ 1552 w 3195"/>
                <a:gd name="T21" fmla="*/ 269 h 2645"/>
                <a:gd name="T22" fmla="*/ 1830 w 3195"/>
                <a:gd name="T23" fmla="*/ 316 h 2645"/>
                <a:gd name="T24" fmla="*/ 2018 w 3195"/>
                <a:gd name="T25" fmla="*/ 413 h 2645"/>
                <a:gd name="T26" fmla="*/ 2183 w 3195"/>
                <a:gd name="T27" fmla="*/ 391 h 2645"/>
                <a:gd name="T28" fmla="*/ 2358 w 3195"/>
                <a:gd name="T29" fmla="*/ 350 h 2645"/>
                <a:gd name="T30" fmla="*/ 2467 w 3195"/>
                <a:gd name="T31" fmla="*/ 291 h 2645"/>
                <a:gd name="T32" fmla="*/ 2670 w 3195"/>
                <a:gd name="T33" fmla="*/ 366 h 2645"/>
                <a:gd name="T34" fmla="*/ 2745 w 3195"/>
                <a:gd name="T35" fmla="*/ 587 h 2645"/>
                <a:gd name="T36" fmla="*/ 2942 w 3195"/>
                <a:gd name="T37" fmla="*/ 734 h 2645"/>
                <a:gd name="T38" fmla="*/ 3123 w 3195"/>
                <a:gd name="T39" fmla="*/ 909 h 2645"/>
                <a:gd name="T40" fmla="*/ 3085 w 3195"/>
                <a:gd name="T41" fmla="*/ 990 h 2645"/>
                <a:gd name="T42" fmla="*/ 3101 w 3195"/>
                <a:gd name="T43" fmla="*/ 1153 h 2645"/>
                <a:gd name="T44" fmla="*/ 3148 w 3195"/>
                <a:gd name="T45" fmla="*/ 1359 h 2645"/>
                <a:gd name="T46" fmla="*/ 3192 w 3195"/>
                <a:gd name="T47" fmla="*/ 1474 h 2645"/>
                <a:gd name="T48" fmla="*/ 3145 w 3195"/>
                <a:gd name="T49" fmla="*/ 1524 h 2645"/>
                <a:gd name="T50" fmla="*/ 3123 w 3195"/>
                <a:gd name="T51" fmla="*/ 1640 h 2645"/>
                <a:gd name="T52" fmla="*/ 3051 w 3195"/>
                <a:gd name="T53" fmla="*/ 1668 h 2645"/>
                <a:gd name="T54" fmla="*/ 3051 w 3195"/>
                <a:gd name="T55" fmla="*/ 1787 h 2645"/>
                <a:gd name="T56" fmla="*/ 3017 w 3195"/>
                <a:gd name="T57" fmla="*/ 1955 h 2645"/>
                <a:gd name="T58" fmla="*/ 2932 w 3195"/>
                <a:gd name="T59" fmla="*/ 2008 h 2645"/>
                <a:gd name="T60" fmla="*/ 2720 w 3195"/>
                <a:gd name="T61" fmla="*/ 2055 h 2645"/>
                <a:gd name="T62" fmla="*/ 2514 w 3195"/>
                <a:gd name="T63" fmla="*/ 2036 h 2645"/>
                <a:gd name="T64" fmla="*/ 2448 w 3195"/>
                <a:gd name="T65" fmla="*/ 2217 h 2645"/>
                <a:gd name="T66" fmla="*/ 2377 w 3195"/>
                <a:gd name="T67" fmla="*/ 2402 h 2645"/>
                <a:gd name="T68" fmla="*/ 2286 w 3195"/>
                <a:gd name="T69" fmla="*/ 2514 h 2645"/>
                <a:gd name="T70" fmla="*/ 2205 w 3195"/>
                <a:gd name="T71" fmla="*/ 2589 h 2645"/>
                <a:gd name="T72" fmla="*/ 2089 w 3195"/>
                <a:gd name="T73" fmla="*/ 2542 h 2645"/>
                <a:gd name="T74" fmla="*/ 1989 w 3195"/>
                <a:gd name="T75" fmla="*/ 2614 h 2645"/>
                <a:gd name="T76" fmla="*/ 1736 w 3195"/>
                <a:gd name="T77" fmla="*/ 2602 h 2645"/>
                <a:gd name="T78" fmla="*/ 1587 w 3195"/>
                <a:gd name="T79" fmla="*/ 2620 h 2645"/>
                <a:gd name="T80" fmla="*/ 1640 w 3195"/>
                <a:gd name="T81" fmla="*/ 2436 h 2645"/>
                <a:gd name="T82" fmla="*/ 1537 w 3195"/>
                <a:gd name="T83" fmla="*/ 2283 h 2645"/>
                <a:gd name="T84" fmla="*/ 1418 w 3195"/>
                <a:gd name="T85" fmla="*/ 2189 h 2645"/>
                <a:gd name="T86" fmla="*/ 1327 w 3195"/>
                <a:gd name="T87" fmla="*/ 2158 h 2645"/>
                <a:gd name="T88" fmla="*/ 1231 w 3195"/>
                <a:gd name="T89" fmla="*/ 2192 h 2645"/>
                <a:gd name="T90" fmla="*/ 1099 w 3195"/>
                <a:gd name="T91" fmla="*/ 2155 h 2645"/>
                <a:gd name="T92" fmla="*/ 1056 w 3195"/>
                <a:gd name="T93" fmla="*/ 2217 h 2645"/>
                <a:gd name="T94" fmla="*/ 943 w 3195"/>
                <a:gd name="T95" fmla="*/ 2246 h 2645"/>
                <a:gd name="T96" fmla="*/ 825 w 3195"/>
                <a:gd name="T97" fmla="*/ 2261 h 2645"/>
                <a:gd name="T98" fmla="*/ 834 w 3195"/>
                <a:gd name="T99" fmla="*/ 2167 h 2645"/>
                <a:gd name="T100" fmla="*/ 772 w 3195"/>
                <a:gd name="T101" fmla="*/ 1958 h 2645"/>
                <a:gd name="T102" fmla="*/ 619 w 3195"/>
                <a:gd name="T103" fmla="*/ 1818 h 2645"/>
                <a:gd name="T104" fmla="*/ 487 w 3195"/>
                <a:gd name="T105" fmla="*/ 1705 h 2645"/>
                <a:gd name="T106" fmla="*/ 400 w 3195"/>
                <a:gd name="T107" fmla="*/ 1568 h 2645"/>
                <a:gd name="T108" fmla="*/ 294 w 3195"/>
                <a:gd name="T109" fmla="*/ 1406 h 2645"/>
                <a:gd name="T110" fmla="*/ 216 w 3195"/>
                <a:gd name="T111" fmla="*/ 1290 h 2645"/>
                <a:gd name="T112" fmla="*/ 213 w 3195"/>
                <a:gd name="T113" fmla="*/ 1115 h 2645"/>
                <a:gd name="T114" fmla="*/ 175 w 3195"/>
                <a:gd name="T115" fmla="*/ 912 h 2645"/>
                <a:gd name="T116" fmla="*/ 94 w 3195"/>
                <a:gd name="T117" fmla="*/ 715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95" h="2645">
                  <a:moveTo>
                    <a:pt x="66" y="675"/>
                  </a:moveTo>
                  <a:lnTo>
                    <a:pt x="60" y="662"/>
                  </a:lnTo>
                  <a:lnTo>
                    <a:pt x="53" y="653"/>
                  </a:lnTo>
                  <a:lnTo>
                    <a:pt x="47" y="641"/>
                  </a:lnTo>
                  <a:lnTo>
                    <a:pt x="47" y="628"/>
                  </a:lnTo>
                  <a:lnTo>
                    <a:pt x="50" y="609"/>
                  </a:lnTo>
                  <a:lnTo>
                    <a:pt x="50" y="591"/>
                  </a:lnTo>
                  <a:lnTo>
                    <a:pt x="47" y="575"/>
                  </a:lnTo>
                  <a:lnTo>
                    <a:pt x="44" y="572"/>
                  </a:lnTo>
                  <a:lnTo>
                    <a:pt x="35" y="569"/>
                  </a:lnTo>
                  <a:lnTo>
                    <a:pt x="25" y="566"/>
                  </a:lnTo>
                  <a:lnTo>
                    <a:pt x="19" y="562"/>
                  </a:lnTo>
                  <a:lnTo>
                    <a:pt x="13" y="556"/>
                  </a:lnTo>
                  <a:lnTo>
                    <a:pt x="7" y="550"/>
                  </a:lnTo>
                  <a:lnTo>
                    <a:pt x="3" y="541"/>
                  </a:lnTo>
                  <a:lnTo>
                    <a:pt x="0" y="531"/>
                  </a:lnTo>
                  <a:lnTo>
                    <a:pt x="0" y="519"/>
                  </a:lnTo>
                  <a:lnTo>
                    <a:pt x="0" y="513"/>
                  </a:lnTo>
                  <a:lnTo>
                    <a:pt x="3" y="488"/>
                  </a:lnTo>
                  <a:lnTo>
                    <a:pt x="10" y="456"/>
                  </a:lnTo>
                  <a:lnTo>
                    <a:pt x="19" y="428"/>
                  </a:lnTo>
                  <a:lnTo>
                    <a:pt x="31" y="409"/>
                  </a:lnTo>
                  <a:lnTo>
                    <a:pt x="56" y="400"/>
                  </a:lnTo>
                  <a:lnTo>
                    <a:pt x="88" y="397"/>
                  </a:lnTo>
                  <a:lnTo>
                    <a:pt x="119" y="400"/>
                  </a:lnTo>
                  <a:lnTo>
                    <a:pt x="144" y="400"/>
                  </a:lnTo>
                  <a:lnTo>
                    <a:pt x="166" y="400"/>
                  </a:lnTo>
                  <a:lnTo>
                    <a:pt x="191" y="403"/>
                  </a:lnTo>
                  <a:lnTo>
                    <a:pt x="213" y="400"/>
                  </a:lnTo>
                  <a:lnTo>
                    <a:pt x="234" y="384"/>
                  </a:lnTo>
                  <a:lnTo>
                    <a:pt x="256" y="360"/>
                  </a:lnTo>
                  <a:lnTo>
                    <a:pt x="275" y="338"/>
                  </a:lnTo>
                  <a:lnTo>
                    <a:pt x="288" y="316"/>
                  </a:lnTo>
                  <a:lnTo>
                    <a:pt x="300" y="288"/>
                  </a:lnTo>
                  <a:lnTo>
                    <a:pt x="309" y="263"/>
                  </a:lnTo>
                  <a:lnTo>
                    <a:pt x="309" y="241"/>
                  </a:lnTo>
                  <a:lnTo>
                    <a:pt x="306" y="213"/>
                  </a:lnTo>
                  <a:lnTo>
                    <a:pt x="303" y="182"/>
                  </a:lnTo>
                  <a:lnTo>
                    <a:pt x="303" y="160"/>
                  </a:lnTo>
                  <a:lnTo>
                    <a:pt x="313" y="141"/>
                  </a:lnTo>
                  <a:lnTo>
                    <a:pt x="322" y="122"/>
                  </a:lnTo>
                  <a:lnTo>
                    <a:pt x="331" y="107"/>
                  </a:lnTo>
                  <a:lnTo>
                    <a:pt x="338" y="82"/>
                  </a:lnTo>
                  <a:lnTo>
                    <a:pt x="344" y="53"/>
                  </a:lnTo>
                  <a:lnTo>
                    <a:pt x="350" y="29"/>
                  </a:lnTo>
                  <a:lnTo>
                    <a:pt x="356" y="19"/>
                  </a:lnTo>
                  <a:lnTo>
                    <a:pt x="366" y="10"/>
                  </a:lnTo>
                  <a:lnTo>
                    <a:pt x="378" y="0"/>
                  </a:lnTo>
                  <a:lnTo>
                    <a:pt x="387" y="10"/>
                  </a:lnTo>
                  <a:lnTo>
                    <a:pt x="394" y="19"/>
                  </a:lnTo>
                  <a:lnTo>
                    <a:pt x="403" y="25"/>
                  </a:lnTo>
                  <a:lnTo>
                    <a:pt x="409" y="32"/>
                  </a:lnTo>
                  <a:lnTo>
                    <a:pt x="422" y="53"/>
                  </a:lnTo>
                  <a:lnTo>
                    <a:pt x="441" y="78"/>
                  </a:lnTo>
                  <a:lnTo>
                    <a:pt x="456" y="94"/>
                  </a:lnTo>
                  <a:lnTo>
                    <a:pt x="472" y="94"/>
                  </a:lnTo>
                  <a:lnTo>
                    <a:pt x="491" y="91"/>
                  </a:lnTo>
                  <a:lnTo>
                    <a:pt x="509" y="91"/>
                  </a:lnTo>
                  <a:lnTo>
                    <a:pt x="534" y="97"/>
                  </a:lnTo>
                  <a:lnTo>
                    <a:pt x="562" y="110"/>
                  </a:lnTo>
                  <a:lnTo>
                    <a:pt x="594" y="122"/>
                  </a:lnTo>
                  <a:lnTo>
                    <a:pt x="619" y="135"/>
                  </a:lnTo>
                  <a:lnTo>
                    <a:pt x="644" y="141"/>
                  </a:lnTo>
                  <a:lnTo>
                    <a:pt x="672" y="150"/>
                  </a:lnTo>
                  <a:lnTo>
                    <a:pt x="693" y="157"/>
                  </a:lnTo>
                  <a:lnTo>
                    <a:pt x="703" y="160"/>
                  </a:lnTo>
                  <a:lnTo>
                    <a:pt x="709" y="163"/>
                  </a:lnTo>
                  <a:lnTo>
                    <a:pt x="718" y="166"/>
                  </a:lnTo>
                  <a:lnTo>
                    <a:pt x="728" y="169"/>
                  </a:lnTo>
                  <a:lnTo>
                    <a:pt x="734" y="172"/>
                  </a:lnTo>
                  <a:lnTo>
                    <a:pt x="768" y="166"/>
                  </a:lnTo>
                  <a:lnTo>
                    <a:pt x="806" y="157"/>
                  </a:lnTo>
                  <a:lnTo>
                    <a:pt x="843" y="141"/>
                  </a:lnTo>
                  <a:lnTo>
                    <a:pt x="875" y="125"/>
                  </a:lnTo>
                  <a:lnTo>
                    <a:pt x="893" y="110"/>
                  </a:lnTo>
                  <a:lnTo>
                    <a:pt x="912" y="91"/>
                  </a:lnTo>
                  <a:lnTo>
                    <a:pt x="931" y="78"/>
                  </a:lnTo>
                  <a:lnTo>
                    <a:pt x="959" y="72"/>
                  </a:lnTo>
                  <a:lnTo>
                    <a:pt x="987" y="75"/>
                  </a:lnTo>
                  <a:lnTo>
                    <a:pt x="1015" y="78"/>
                  </a:lnTo>
                  <a:lnTo>
                    <a:pt x="1034" y="85"/>
                  </a:lnTo>
                  <a:lnTo>
                    <a:pt x="1053" y="94"/>
                  </a:lnTo>
                  <a:lnTo>
                    <a:pt x="1071" y="100"/>
                  </a:lnTo>
                  <a:lnTo>
                    <a:pt x="1093" y="100"/>
                  </a:lnTo>
                  <a:lnTo>
                    <a:pt x="1115" y="100"/>
                  </a:lnTo>
                  <a:lnTo>
                    <a:pt x="1134" y="100"/>
                  </a:lnTo>
                  <a:lnTo>
                    <a:pt x="1159" y="113"/>
                  </a:lnTo>
                  <a:lnTo>
                    <a:pt x="1187" y="135"/>
                  </a:lnTo>
                  <a:lnTo>
                    <a:pt x="1215" y="157"/>
                  </a:lnTo>
                  <a:lnTo>
                    <a:pt x="1240" y="169"/>
                  </a:lnTo>
                  <a:lnTo>
                    <a:pt x="1262" y="175"/>
                  </a:lnTo>
                  <a:lnTo>
                    <a:pt x="1284" y="178"/>
                  </a:lnTo>
                  <a:lnTo>
                    <a:pt x="1302" y="175"/>
                  </a:lnTo>
                  <a:lnTo>
                    <a:pt x="1315" y="160"/>
                  </a:lnTo>
                  <a:lnTo>
                    <a:pt x="1327" y="141"/>
                  </a:lnTo>
                  <a:lnTo>
                    <a:pt x="1337" y="122"/>
                  </a:lnTo>
                  <a:lnTo>
                    <a:pt x="1340" y="116"/>
                  </a:lnTo>
                  <a:lnTo>
                    <a:pt x="1343" y="110"/>
                  </a:lnTo>
                  <a:lnTo>
                    <a:pt x="1349" y="103"/>
                  </a:lnTo>
                  <a:lnTo>
                    <a:pt x="1352" y="100"/>
                  </a:lnTo>
                  <a:lnTo>
                    <a:pt x="1371" y="107"/>
                  </a:lnTo>
                  <a:lnTo>
                    <a:pt x="1387" y="125"/>
                  </a:lnTo>
                  <a:lnTo>
                    <a:pt x="1405" y="144"/>
                  </a:lnTo>
                  <a:lnTo>
                    <a:pt x="1421" y="160"/>
                  </a:lnTo>
                  <a:lnTo>
                    <a:pt x="1443" y="169"/>
                  </a:lnTo>
                  <a:lnTo>
                    <a:pt x="1471" y="178"/>
                  </a:lnTo>
                  <a:lnTo>
                    <a:pt x="1493" y="188"/>
                  </a:lnTo>
                  <a:lnTo>
                    <a:pt x="1515" y="210"/>
                  </a:lnTo>
                  <a:lnTo>
                    <a:pt x="1534" y="238"/>
                  </a:lnTo>
                  <a:lnTo>
                    <a:pt x="1552" y="269"/>
                  </a:lnTo>
                  <a:lnTo>
                    <a:pt x="1571" y="291"/>
                  </a:lnTo>
                  <a:lnTo>
                    <a:pt x="1596" y="303"/>
                  </a:lnTo>
                  <a:lnTo>
                    <a:pt x="1630" y="319"/>
                  </a:lnTo>
                  <a:lnTo>
                    <a:pt x="1665" y="331"/>
                  </a:lnTo>
                  <a:lnTo>
                    <a:pt x="1693" y="335"/>
                  </a:lnTo>
                  <a:lnTo>
                    <a:pt x="1721" y="331"/>
                  </a:lnTo>
                  <a:lnTo>
                    <a:pt x="1749" y="322"/>
                  </a:lnTo>
                  <a:lnTo>
                    <a:pt x="1780" y="313"/>
                  </a:lnTo>
                  <a:lnTo>
                    <a:pt x="1805" y="310"/>
                  </a:lnTo>
                  <a:lnTo>
                    <a:pt x="1830" y="316"/>
                  </a:lnTo>
                  <a:lnTo>
                    <a:pt x="1858" y="325"/>
                  </a:lnTo>
                  <a:lnTo>
                    <a:pt x="1880" y="331"/>
                  </a:lnTo>
                  <a:lnTo>
                    <a:pt x="1899" y="338"/>
                  </a:lnTo>
                  <a:lnTo>
                    <a:pt x="1924" y="344"/>
                  </a:lnTo>
                  <a:lnTo>
                    <a:pt x="1943" y="353"/>
                  </a:lnTo>
                  <a:lnTo>
                    <a:pt x="1955" y="369"/>
                  </a:lnTo>
                  <a:lnTo>
                    <a:pt x="1971" y="394"/>
                  </a:lnTo>
                  <a:lnTo>
                    <a:pt x="1989" y="413"/>
                  </a:lnTo>
                  <a:lnTo>
                    <a:pt x="2005" y="422"/>
                  </a:lnTo>
                  <a:lnTo>
                    <a:pt x="2018" y="413"/>
                  </a:lnTo>
                  <a:lnTo>
                    <a:pt x="2030" y="394"/>
                  </a:lnTo>
                  <a:lnTo>
                    <a:pt x="2039" y="372"/>
                  </a:lnTo>
                  <a:lnTo>
                    <a:pt x="2049" y="350"/>
                  </a:lnTo>
                  <a:lnTo>
                    <a:pt x="2061" y="338"/>
                  </a:lnTo>
                  <a:lnTo>
                    <a:pt x="2083" y="331"/>
                  </a:lnTo>
                  <a:lnTo>
                    <a:pt x="2111" y="335"/>
                  </a:lnTo>
                  <a:lnTo>
                    <a:pt x="2133" y="338"/>
                  </a:lnTo>
                  <a:lnTo>
                    <a:pt x="2149" y="350"/>
                  </a:lnTo>
                  <a:lnTo>
                    <a:pt x="2164" y="369"/>
                  </a:lnTo>
                  <a:lnTo>
                    <a:pt x="2183" y="391"/>
                  </a:lnTo>
                  <a:lnTo>
                    <a:pt x="2199" y="409"/>
                  </a:lnTo>
                  <a:lnTo>
                    <a:pt x="2214" y="416"/>
                  </a:lnTo>
                  <a:lnTo>
                    <a:pt x="2233" y="409"/>
                  </a:lnTo>
                  <a:lnTo>
                    <a:pt x="2249" y="394"/>
                  </a:lnTo>
                  <a:lnTo>
                    <a:pt x="2267" y="375"/>
                  </a:lnTo>
                  <a:lnTo>
                    <a:pt x="2286" y="356"/>
                  </a:lnTo>
                  <a:lnTo>
                    <a:pt x="2302" y="347"/>
                  </a:lnTo>
                  <a:lnTo>
                    <a:pt x="2320" y="344"/>
                  </a:lnTo>
                  <a:lnTo>
                    <a:pt x="2339" y="350"/>
                  </a:lnTo>
                  <a:lnTo>
                    <a:pt x="2358" y="350"/>
                  </a:lnTo>
                  <a:lnTo>
                    <a:pt x="2380" y="350"/>
                  </a:lnTo>
                  <a:lnTo>
                    <a:pt x="2408" y="350"/>
                  </a:lnTo>
                  <a:lnTo>
                    <a:pt x="2433" y="347"/>
                  </a:lnTo>
                  <a:lnTo>
                    <a:pt x="2452" y="338"/>
                  </a:lnTo>
                  <a:lnTo>
                    <a:pt x="2458" y="331"/>
                  </a:lnTo>
                  <a:lnTo>
                    <a:pt x="2458" y="325"/>
                  </a:lnTo>
                  <a:lnTo>
                    <a:pt x="2461" y="316"/>
                  </a:lnTo>
                  <a:lnTo>
                    <a:pt x="2461" y="306"/>
                  </a:lnTo>
                  <a:lnTo>
                    <a:pt x="2464" y="297"/>
                  </a:lnTo>
                  <a:lnTo>
                    <a:pt x="2467" y="291"/>
                  </a:lnTo>
                  <a:lnTo>
                    <a:pt x="2486" y="281"/>
                  </a:lnTo>
                  <a:lnTo>
                    <a:pt x="2508" y="269"/>
                  </a:lnTo>
                  <a:lnTo>
                    <a:pt x="2533" y="263"/>
                  </a:lnTo>
                  <a:lnTo>
                    <a:pt x="2552" y="263"/>
                  </a:lnTo>
                  <a:lnTo>
                    <a:pt x="2573" y="269"/>
                  </a:lnTo>
                  <a:lnTo>
                    <a:pt x="2598" y="281"/>
                  </a:lnTo>
                  <a:lnTo>
                    <a:pt x="2620" y="300"/>
                  </a:lnTo>
                  <a:lnTo>
                    <a:pt x="2636" y="316"/>
                  </a:lnTo>
                  <a:lnTo>
                    <a:pt x="2655" y="338"/>
                  </a:lnTo>
                  <a:lnTo>
                    <a:pt x="2670" y="366"/>
                  </a:lnTo>
                  <a:lnTo>
                    <a:pt x="2680" y="391"/>
                  </a:lnTo>
                  <a:lnTo>
                    <a:pt x="2683" y="413"/>
                  </a:lnTo>
                  <a:lnTo>
                    <a:pt x="2680" y="441"/>
                  </a:lnTo>
                  <a:lnTo>
                    <a:pt x="2680" y="466"/>
                  </a:lnTo>
                  <a:lnTo>
                    <a:pt x="2680" y="488"/>
                  </a:lnTo>
                  <a:lnTo>
                    <a:pt x="2686" y="509"/>
                  </a:lnTo>
                  <a:lnTo>
                    <a:pt x="2698" y="537"/>
                  </a:lnTo>
                  <a:lnTo>
                    <a:pt x="2711" y="559"/>
                  </a:lnTo>
                  <a:lnTo>
                    <a:pt x="2726" y="578"/>
                  </a:lnTo>
                  <a:lnTo>
                    <a:pt x="2745" y="587"/>
                  </a:lnTo>
                  <a:lnTo>
                    <a:pt x="2770" y="594"/>
                  </a:lnTo>
                  <a:lnTo>
                    <a:pt x="2789" y="603"/>
                  </a:lnTo>
                  <a:lnTo>
                    <a:pt x="2804" y="622"/>
                  </a:lnTo>
                  <a:lnTo>
                    <a:pt x="2817" y="647"/>
                  </a:lnTo>
                  <a:lnTo>
                    <a:pt x="2829" y="672"/>
                  </a:lnTo>
                  <a:lnTo>
                    <a:pt x="2845" y="691"/>
                  </a:lnTo>
                  <a:lnTo>
                    <a:pt x="2864" y="703"/>
                  </a:lnTo>
                  <a:lnTo>
                    <a:pt x="2892" y="712"/>
                  </a:lnTo>
                  <a:lnTo>
                    <a:pt x="2920" y="725"/>
                  </a:lnTo>
                  <a:lnTo>
                    <a:pt x="2942" y="734"/>
                  </a:lnTo>
                  <a:lnTo>
                    <a:pt x="2964" y="750"/>
                  </a:lnTo>
                  <a:lnTo>
                    <a:pt x="2992" y="775"/>
                  </a:lnTo>
                  <a:lnTo>
                    <a:pt x="3011" y="797"/>
                  </a:lnTo>
                  <a:lnTo>
                    <a:pt x="3020" y="815"/>
                  </a:lnTo>
                  <a:lnTo>
                    <a:pt x="3026" y="844"/>
                  </a:lnTo>
                  <a:lnTo>
                    <a:pt x="3036" y="868"/>
                  </a:lnTo>
                  <a:lnTo>
                    <a:pt x="3045" y="887"/>
                  </a:lnTo>
                  <a:lnTo>
                    <a:pt x="3067" y="900"/>
                  </a:lnTo>
                  <a:lnTo>
                    <a:pt x="3098" y="906"/>
                  </a:lnTo>
                  <a:lnTo>
                    <a:pt x="3123" y="909"/>
                  </a:lnTo>
                  <a:lnTo>
                    <a:pt x="3132" y="909"/>
                  </a:lnTo>
                  <a:lnTo>
                    <a:pt x="3145" y="909"/>
                  </a:lnTo>
                  <a:lnTo>
                    <a:pt x="3157" y="909"/>
                  </a:lnTo>
                  <a:lnTo>
                    <a:pt x="3157" y="928"/>
                  </a:lnTo>
                  <a:lnTo>
                    <a:pt x="3157" y="947"/>
                  </a:lnTo>
                  <a:lnTo>
                    <a:pt x="3154" y="959"/>
                  </a:lnTo>
                  <a:lnTo>
                    <a:pt x="3142" y="968"/>
                  </a:lnTo>
                  <a:lnTo>
                    <a:pt x="3120" y="978"/>
                  </a:lnTo>
                  <a:lnTo>
                    <a:pt x="3101" y="984"/>
                  </a:lnTo>
                  <a:lnTo>
                    <a:pt x="3085" y="990"/>
                  </a:lnTo>
                  <a:lnTo>
                    <a:pt x="3073" y="1006"/>
                  </a:lnTo>
                  <a:lnTo>
                    <a:pt x="3057" y="1025"/>
                  </a:lnTo>
                  <a:lnTo>
                    <a:pt x="3045" y="1046"/>
                  </a:lnTo>
                  <a:lnTo>
                    <a:pt x="3036" y="1062"/>
                  </a:lnTo>
                  <a:lnTo>
                    <a:pt x="3036" y="1084"/>
                  </a:lnTo>
                  <a:lnTo>
                    <a:pt x="3042" y="1106"/>
                  </a:lnTo>
                  <a:lnTo>
                    <a:pt x="3051" y="1125"/>
                  </a:lnTo>
                  <a:lnTo>
                    <a:pt x="3064" y="1134"/>
                  </a:lnTo>
                  <a:lnTo>
                    <a:pt x="3085" y="1143"/>
                  </a:lnTo>
                  <a:lnTo>
                    <a:pt x="3101" y="1153"/>
                  </a:lnTo>
                  <a:lnTo>
                    <a:pt x="3117" y="1175"/>
                  </a:lnTo>
                  <a:lnTo>
                    <a:pt x="3126" y="1206"/>
                  </a:lnTo>
                  <a:lnTo>
                    <a:pt x="3132" y="1234"/>
                  </a:lnTo>
                  <a:lnTo>
                    <a:pt x="3132" y="1256"/>
                  </a:lnTo>
                  <a:lnTo>
                    <a:pt x="3132" y="1281"/>
                  </a:lnTo>
                  <a:lnTo>
                    <a:pt x="3129" y="1306"/>
                  </a:lnTo>
                  <a:lnTo>
                    <a:pt x="3132" y="1328"/>
                  </a:lnTo>
                  <a:lnTo>
                    <a:pt x="3135" y="1337"/>
                  </a:lnTo>
                  <a:lnTo>
                    <a:pt x="3142" y="1346"/>
                  </a:lnTo>
                  <a:lnTo>
                    <a:pt x="3148" y="1359"/>
                  </a:lnTo>
                  <a:lnTo>
                    <a:pt x="3154" y="1368"/>
                  </a:lnTo>
                  <a:lnTo>
                    <a:pt x="3160" y="1377"/>
                  </a:lnTo>
                  <a:lnTo>
                    <a:pt x="3167" y="1381"/>
                  </a:lnTo>
                  <a:lnTo>
                    <a:pt x="3173" y="1387"/>
                  </a:lnTo>
                  <a:lnTo>
                    <a:pt x="3182" y="1393"/>
                  </a:lnTo>
                  <a:lnTo>
                    <a:pt x="3189" y="1399"/>
                  </a:lnTo>
                  <a:lnTo>
                    <a:pt x="3192" y="1406"/>
                  </a:lnTo>
                  <a:lnTo>
                    <a:pt x="3195" y="1424"/>
                  </a:lnTo>
                  <a:lnTo>
                    <a:pt x="3195" y="1449"/>
                  </a:lnTo>
                  <a:lnTo>
                    <a:pt x="3192" y="1474"/>
                  </a:lnTo>
                  <a:lnTo>
                    <a:pt x="3189" y="1496"/>
                  </a:lnTo>
                  <a:lnTo>
                    <a:pt x="3185" y="1505"/>
                  </a:lnTo>
                  <a:lnTo>
                    <a:pt x="3185" y="1509"/>
                  </a:lnTo>
                  <a:lnTo>
                    <a:pt x="3179" y="1509"/>
                  </a:lnTo>
                  <a:lnTo>
                    <a:pt x="3173" y="1512"/>
                  </a:lnTo>
                  <a:lnTo>
                    <a:pt x="3167" y="1512"/>
                  </a:lnTo>
                  <a:lnTo>
                    <a:pt x="3157" y="1515"/>
                  </a:lnTo>
                  <a:lnTo>
                    <a:pt x="3151" y="1518"/>
                  </a:lnTo>
                  <a:lnTo>
                    <a:pt x="3148" y="1521"/>
                  </a:lnTo>
                  <a:lnTo>
                    <a:pt x="3145" y="1524"/>
                  </a:lnTo>
                  <a:lnTo>
                    <a:pt x="3145" y="1530"/>
                  </a:lnTo>
                  <a:lnTo>
                    <a:pt x="3148" y="1540"/>
                  </a:lnTo>
                  <a:lnTo>
                    <a:pt x="3151" y="1549"/>
                  </a:lnTo>
                  <a:lnTo>
                    <a:pt x="3151" y="1555"/>
                  </a:lnTo>
                  <a:lnTo>
                    <a:pt x="3154" y="1565"/>
                  </a:lnTo>
                  <a:lnTo>
                    <a:pt x="3154" y="1571"/>
                  </a:lnTo>
                  <a:lnTo>
                    <a:pt x="3148" y="1593"/>
                  </a:lnTo>
                  <a:lnTo>
                    <a:pt x="3142" y="1618"/>
                  </a:lnTo>
                  <a:lnTo>
                    <a:pt x="3129" y="1637"/>
                  </a:lnTo>
                  <a:lnTo>
                    <a:pt x="3123" y="1640"/>
                  </a:lnTo>
                  <a:lnTo>
                    <a:pt x="3114" y="1640"/>
                  </a:lnTo>
                  <a:lnTo>
                    <a:pt x="3107" y="1637"/>
                  </a:lnTo>
                  <a:lnTo>
                    <a:pt x="3098" y="1637"/>
                  </a:lnTo>
                  <a:lnTo>
                    <a:pt x="3089" y="1637"/>
                  </a:lnTo>
                  <a:lnTo>
                    <a:pt x="3082" y="1637"/>
                  </a:lnTo>
                  <a:lnTo>
                    <a:pt x="3076" y="1640"/>
                  </a:lnTo>
                  <a:lnTo>
                    <a:pt x="3067" y="1646"/>
                  </a:lnTo>
                  <a:lnTo>
                    <a:pt x="3061" y="1652"/>
                  </a:lnTo>
                  <a:lnTo>
                    <a:pt x="3054" y="1662"/>
                  </a:lnTo>
                  <a:lnTo>
                    <a:pt x="3051" y="1668"/>
                  </a:lnTo>
                  <a:lnTo>
                    <a:pt x="3051" y="1687"/>
                  </a:lnTo>
                  <a:lnTo>
                    <a:pt x="3057" y="1708"/>
                  </a:lnTo>
                  <a:lnTo>
                    <a:pt x="3064" y="1730"/>
                  </a:lnTo>
                  <a:lnTo>
                    <a:pt x="3073" y="1749"/>
                  </a:lnTo>
                  <a:lnTo>
                    <a:pt x="3076" y="1758"/>
                  </a:lnTo>
                  <a:lnTo>
                    <a:pt x="3073" y="1762"/>
                  </a:lnTo>
                  <a:lnTo>
                    <a:pt x="3070" y="1768"/>
                  </a:lnTo>
                  <a:lnTo>
                    <a:pt x="3064" y="1774"/>
                  </a:lnTo>
                  <a:lnTo>
                    <a:pt x="3057" y="1780"/>
                  </a:lnTo>
                  <a:lnTo>
                    <a:pt x="3051" y="1787"/>
                  </a:lnTo>
                  <a:lnTo>
                    <a:pt x="3042" y="1793"/>
                  </a:lnTo>
                  <a:lnTo>
                    <a:pt x="3039" y="1802"/>
                  </a:lnTo>
                  <a:lnTo>
                    <a:pt x="3036" y="1808"/>
                  </a:lnTo>
                  <a:lnTo>
                    <a:pt x="3032" y="1827"/>
                  </a:lnTo>
                  <a:lnTo>
                    <a:pt x="3039" y="1855"/>
                  </a:lnTo>
                  <a:lnTo>
                    <a:pt x="3042" y="1880"/>
                  </a:lnTo>
                  <a:lnTo>
                    <a:pt x="3042" y="1902"/>
                  </a:lnTo>
                  <a:lnTo>
                    <a:pt x="3036" y="1921"/>
                  </a:lnTo>
                  <a:lnTo>
                    <a:pt x="3026" y="1940"/>
                  </a:lnTo>
                  <a:lnTo>
                    <a:pt x="3017" y="1955"/>
                  </a:lnTo>
                  <a:lnTo>
                    <a:pt x="3011" y="1968"/>
                  </a:lnTo>
                  <a:lnTo>
                    <a:pt x="3007" y="1980"/>
                  </a:lnTo>
                  <a:lnTo>
                    <a:pt x="3004" y="1993"/>
                  </a:lnTo>
                  <a:lnTo>
                    <a:pt x="2998" y="2005"/>
                  </a:lnTo>
                  <a:lnTo>
                    <a:pt x="2992" y="2014"/>
                  </a:lnTo>
                  <a:lnTo>
                    <a:pt x="2986" y="2018"/>
                  </a:lnTo>
                  <a:lnTo>
                    <a:pt x="2976" y="2021"/>
                  </a:lnTo>
                  <a:lnTo>
                    <a:pt x="2961" y="2018"/>
                  </a:lnTo>
                  <a:lnTo>
                    <a:pt x="2945" y="2011"/>
                  </a:lnTo>
                  <a:lnTo>
                    <a:pt x="2932" y="2008"/>
                  </a:lnTo>
                  <a:lnTo>
                    <a:pt x="2914" y="2008"/>
                  </a:lnTo>
                  <a:lnTo>
                    <a:pt x="2892" y="2008"/>
                  </a:lnTo>
                  <a:lnTo>
                    <a:pt x="2873" y="2008"/>
                  </a:lnTo>
                  <a:lnTo>
                    <a:pt x="2851" y="2014"/>
                  </a:lnTo>
                  <a:lnTo>
                    <a:pt x="2820" y="2024"/>
                  </a:lnTo>
                  <a:lnTo>
                    <a:pt x="2789" y="2033"/>
                  </a:lnTo>
                  <a:lnTo>
                    <a:pt x="2761" y="2046"/>
                  </a:lnTo>
                  <a:lnTo>
                    <a:pt x="2739" y="2052"/>
                  </a:lnTo>
                  <a:lnTo>
                    <a:pt x="2729" y="2055"/>
                  </a:lnTo>
                  <a:lnTo>
                    <a:pt x="2720" y="2055"/>
                  </a:lnTo>
                  <a:lnTo>
                    <a:pt x="2705" y="2049"/>
                  </a:lnTo>
                  <a:lnTo>
                    <a:pt x="2686" y="2039"/>
                  </a:lnTo>
                  <a:lnTo>
                    <a:pt x="2664" y="2033"/>
                  </a:lnTo>
                  <a:lnTo>
                    <a:pt x="2648" y="2027"/>
                  </a:lnTo>
                  <a:lnTo>
                    <a:pt x="2630" y="2021"/>
                  </a:lnTo>
                  <a:lnTo>
                    <a:pt x="2608" y="2011"/>
                  </a:lnTo>
                  <a:lnTo>
                    <a:pt x="2586" y="2008"/>
                  </a:lnTo>
                  <a:lnTo>
                    <a:pt x="2564" y="2014"/>
                  </a:lnTo>
                  <a:lnTo>
                    <a:pt x="2539" y="2024"/>
                  </a:lnTo>
                  <a:lnTo>
                    <a:pt x="2514" y="2036"/>
                  </a:lnTo>
                  <a:lnTo>
                    <a:pt x="2495" y="2046"/>
                  </a:lnTo>
                  <a:lnTo>
                    <a:pt x="2477" y="2061"/>
                  </a:lnTo>
                  <a:lnTo>
                    <a:pt x="2458" y="2077"/>
                  </a:lnTo>
                  <a:lnTo>
                    <a:pt x="2439" y="2099"/>
                  </a:lnTo>
                  <a:lnTo>
                    <a:pt x="2430" y="2114"/>
                  </a:lnTo>
                  <a:lnTo>
                    <a:pt x="2430" y="2133"/>
                  </a:lnTo>
                  <a:lnTo>
                    <a:pt x="2433" y="2152"/>
                  </a:lnTo>
                  <a:lnTo>
                    <a:pt x="2439" y="2174"/>
                  </a:lnTo>
                  <a:lnTo>
                    <a:pt x="2442" y="2189"/>
                  </a:lnTo>
                  <a:lnTo>
                    <a:pt x="2448" y="2217"/>
                  </a:lnTo>
                  <a:lnTo>
                    <a:pt x="2455" y="2252"/>
                  </a:lnTo>
                  <a:lnTo>
                    <a:pt x="2461" y="2280"/>
                  </a:lnTo>
                  <a:lnTo>
                    <a:pt x="2461" y="2296"/>
                  </a:lnTo>
                  <a:lnTo>
                    <a:pt x="2458" y="2317"/>
                  </a:lnTo>
                  <a:lnTo>
                    <a:pt x="2455" y="2333"/>
                  </a:lnTo>
                  <a:lnTo>
                    <a:pt x="2445" y="2352"/>
                  </a:lnTo>
                  <a:lnTo>
                    <a:pt x="2427" y="2374"/>
                  </a:lnTo>
                  <a:lnTo>
                    <a:pt x="2411" y="2389"/>
                  </a:lnTo>
                  <a:lnTo>
                    <a:pt x="2395" y="2395"/>
                  </a:lnTo>
                  <a:lnTo>
                    <a:pt x="2377" y="2402"/>
                  </a:lnTo>
                  <a:lnTo>
                    <a:pt x="2358" y="2408"/>
                  </a:lnTo>
                  <a:lnTo>
                    <a:pt x="2345" y="2414"/>
                  </a:lnTo>
                  <a:lnTo>
                    <a:pt x="2330" y="2439"/>
                  </a:lnTo>
                  <a:lnTo>
                    <a:pt x="2320" y="2470"/>
                  </a:lnTo>
                  <a:lnTo>
                    <a:pt x="2317" y="2498"/>
                  </a:lnTo>
                  <a:lnTo>
                    <a:pt x="2317" y="2508"/>
                  </a:lnTo>
                  <a:lnTo>
                    <a:pt x="2317" y="2520"/>
                  </a:lnTo>
                  <a:lnTo>
                    <a:pt x="2308" y="2517"/>
                  </a:lnTo>
                  <a:lnTo>
                    <a:pt x="2295" y="2517"/>
                  </a:lnTo>
                  <a:lnTo>
                    <a:pt x="2286" y="2514"/>
                  </a:lnTo>
                  <a:lnTo>
                    <a:pt x="2277" y="2514"/>
                  </a:lnTo>
                  <a:lnTo>
                    <a:pt x="2267" y="2517"/>
                  </a:lnTo>
                  <a:lnTo>
                    <a:pt x="2264" y="2520"/>
                  </a:lnTo>
                  <a:lnTo>
                    <a:pt x="2258" y="2530"/>
                  </a:lnTo>
                  <a:lnTo>
                    <a:pt x="2255" y="2539"/>
                  </a:lnTo>
                  <a:lnTo>
                    <a:pt x="2252" y="2548"/>
                  </a:lnTo>
                  <a:lnTo>
                    <a:pt x="2249" y="2558"/>
                  </a:lnTo>
                  <a:lnTo>
                    <a:pt x="2242" y="2564"/>
                  </a:lnTo>
                  <a:lnTo>
                    <a:pt x="2227" y="2577"/>
                  </a:lnTo>
                  <a:lnTo>
                    <a:pt x="2205" y="2589"/>
                  </a:lnTo>
                  <a:lnTo>
                    <a:pt x="2186" y="2592"/>
                  </a:lnTo>
                  <a:lnTo>
                    <a:pt x="2180" y="2589"/>
                  </a:lnTo>
                  <a:lnTo>
                    <a:pt x="2174" y="2583"/>
                  </a:lnTo>
                  <a:lnTo>
                    <a:pt x="2164" y="2573"/>
                  </a:lnTo>
                  <a:lnTo>
                    <a:pt x="2158" y="2567"/>
                  </a:lnTo>
                  <a:lnTo>
                    <a:pt x="2149" y="2558"/>
                  </a:lnTo>
                  <a:lnTo>
                    <a:pt x="2142" y="2555"/>
                  </a:lnTo>
                  <a:lnTo>
                    <a:pt x="2127" y="2548"/>
                  </a:lnTo>
                  <a:lnTo>
                    <a:pt x="2108" y="2542"/>
                  </a:lnTo>
                  <a:lnTo>
                    <a:pt x="2089" y="2542"/>
                  </a:lnTo>
                  <a:lnTo>
                    <a:pt x="2074" y="2542"/>
                  </a:lnTo>
                  <a:lnTo>
                    <a:pt x="2052" y="2548"/>
                  </a:lnTo>
                  <a:lnTo>
                    <a:pt x="2036" y="2555"/>
                  </a:lnTo>
                  <a:lnTo>
                    <a:pt x="2030" y="2561"/>
                  </a:lnTo>
                  <a:lnTo>
                    <a:pt x="2027" y="2567"/>
                  </a:lnTo>
                  <a:lnTo>
                    <a:pt x="2021" y="2577"/>
                  </a:lnTo>
                  <a:lnTo>
                    <a:pt x="2018" y="2586"/>
                  </a:lnTo>
                  <a:lnTo>
                    <a:pt x="2011" y="2595"/>
                  </a:lnTo>
                  <a:lnTo>
                    <a:pt x="2008" y="2602"/>
                  </a:lnTo>
                  <a:lnTo>
                    <a:pt x="1989" y="2614"/>
                  </a:lnTo>
                  <a:lnTo>
                    <a:pt x="1964" y="2623"/>
                  </a:lnTo>
                  <a:lnTo>
                    <a:pt x="1939" y="2630"/>
                  </a:lnTo>
                  <a:lnTo>
                    <a:pt x="1921" y="2633"/>
                  </a:lnTo>
                  <a:lnTo>
                    <a:pt x="1896" y="2630"/>
                  </a:lnTo>
                  <a:lnTo>
                    <a:pt x="1871" y="2617"/>
                  </a:lnTo>
                  <a:lnTo>
                    <a:pt x="1846" y="2608"/>
                  </a:lnTo>
                  <a:lnTo>
                    <a:pt x="1821" y="2602"/>
                  </a:lnTo>
                  <a:lnTo>
                    <a:pt x="1786" y="2595"/>
                  </a:lnTo>
                  <a:lnTo>
                    <a:pt x="1758" y="2595"/>
                  </a:lnTo>
                  <a:lnTo>
                    <a:pt x="1736" y="2602"/>
                  </a:lnTo>
                  <a:lnTo>
                    <a:pt x="1711" y="2611"/>
                  </a:lnTo>
                  <a:lnTo>
                    <a:pt x="1690" y="2620"/>
                  </a:lnTo>
                  <a:lnTo>
                    <a:pt x="1674" y="2630"/>
                  </a:lnTo>
                  <a:lnTo>
                    <a:pt x="1652" y="2642"/>
                  </a:lnTo>
                  <a:lnTo>
                    <a:pt x="1630" y="2645"/>
                  </a:lnTo>
                  <a:lnTo>
                    <a:pt x="1624" y="2645"/>
                  </a:lnTo>
                  <a:lnTo>
                    <a:pt x="1612" y="2642"/>
                  </a:lnTo>
                  <a:lnTo>
                    <a:pt x="1602" y="2636"/>
                  </a:lnTo>
                  <a:lnTo>
                    <a:pt x="1593" y="2630"/>
                  </a:lnTo>
                  <a:lnTo>
                    <a:pt x="1587" y="2620"/>
                  </a:lnTo>
                  <a:lnTo>
                    <a:pt x="1580" y="2605"/>
                  </a:lnTo>
                  <a:lnTo>
                    <a:pt x="1580" y="2586"/>
                  </a:lnTo>
                  <a:lnTo>
                    <a:pt x="1587" y="2567"/>
                  </a:lnTo>
                  <a:lnTo>
                    <a:pt x="1602" y="2555"/>
                  </a:lnTo>
                  <a:lnTo>
                    <a:pt x="1624" y="2539"/>
                  </a:lnTo>
                  <a:lnTo>
                    <a:pt x="1640" y="2527"/>
                  </a:lnTo>
                  <a:lnTo>
                    <a:pt x="1646" y="2505"/>
                  </a:lnTo>
                  <a:lnTo>
                    <a:pt x="1646" y="2480"/>
                  </a:lnTo>
                  <a:lnTo>
                    <a:pt x="1643" y="2458"/>
                  </a:lnTo>
                  <a:lnTo>
                    <a:pt x="1640" y="2436"/>
                  </a:lnTo>
                  <a:lnTo>
                    <a:pt x="1633" y="2408"/>
                  </a:lnTo>
                  <a:lnTo>
                    <a:pt x="1624" y="2383"/>
                  </a:lnTo>
                  <a:lnTo>
                    <a:pt x="1612" y="2364"/>
                  </a:lnTo>
                  <a:lnTo>
                    <a:pt x="1596" y="2355"/>
                  </a:lnTo>
                  <a:lnTo>
                    <a:pt x="1574" y="2352"/>
                  </a:lnTo>
                  <a:lnTo>
                    <a:pt x="1552" y="2349"/>
                  </a:lnTo>
                  <a:lnTo>
                    <a:pt x="1537" y="2342"/>
                  </a:lnTo>
                  <a:lnTo>
                    <a:pt x="1534" y="2327"/>
                  </a:lnTo>
                  <a:lnTo>
                    <a:pt x="1534" y="2305"/>
                  </a:lnTo>
                  <a:lnTo>
                    <a:pt x="1537" y="2283"/>
                  </a:lnTo>
                  <a:lnTo>
                    <a:pt x="1537" y="2264"/>
                  </a:lnTo>
                  <a:lnTo>
                    <a:pt x="1534" y="2246"/>
                  </a:lnTo>
                  <a:lnTo>
                    <a:pt x="1527" y="2224"/>
                  </a:lnTo>
                  <a:lnTo>
                    <a:pt x="1518" y="2205"/>
                  </a:lnTo>
                  <a:lnTo>
                    <a:pt x="1505" y="2189"/>
                  </a:lnTo>
                  <a:lnTo>
                    <a:pt x="1490" y="2186"/>
                  </a:lnTo>
                  <a:lnTo>
                    <a:pt x="1471" y="2189"/>
                  </a:lnTo>
                  <a:lnTo>
                    <a:pt x="1452" y="2192"/>
                  </a:lnTo>
                  <a:lnTo>
                    <a:pt x="1430" y="2192"/>
                  </a:lnTo>
                  <a:lnTo>
                    <a:pt x="1418" y="2189"/>
                  </a:lnTo>
                  <a:lnTo>
                    <a:pt x="1409" y="2180"/>
                  </a:lnTo>
                  <a:lnTo>
                    <a:pt x="1402" y="2164"/>
                  </a:lnTo>
                  <a:lnTo>
                    <a:pt x="1396" y="2149"/>
                  </a:lnTo>
                  <a:lnTo>
                    <a:pt x="1387" y="2139"/>
                  </a:lnTo>
                  <a:lnTo>
                    <a:pt x="1371" y="2133"/>
                  </a:lnTo>
                  <a:lnTo>
                    <a:pt x="1349" y="2133"/>
                  </a:lnTo>
                  <a:lnTo>
                    <a:pt x="1334" y="2139"/>
                  </a:lnTo>
                  <a:lnTo>
                    <a:pt x="1331" y="2142"/>
                  </a:lnTo>
                  <a:lnTo>
                    <a:pt x="1331" y="2152"/>
                  </a:lnTo>
                  <a:lnTo>
                    <a:pt x="1327" y="2158"/>
                  </a:lnTo>
                  <a:lnTo>
                    <a:pt x="1324" y="2167"/>
                  </a:lnTo>
                  <a:lnTo>
                    <a:pt x="1324" y="2174"/>
                  </a:lnTo>
                  <a:lnTo>
                    <a:pt x="1312" y="2186"/>
                  </a:lnTo>
                  <a:lnTo>
                    <a:pt x="1296" y="2202"/>
                  </a:lnTo>
                  <a:lnTo>
                    <a:pt x="1277" y="2214"/>
                  </a:lnTo>
                  <a:lnTo>
                    <a:pt x="1262" y="2221"/>
                  </a:lnTo>
                  <a:lnTo>
                    <a:pt x="1252" y="2217"/>
                  </a:lnTo>
                  <a:lnTo>
                    <a:pt x="1246" y="2211"/>
                  </a:lnTo>
                  <a:lnTo>
                    <a:pt x="1237" y="2202"/>
                  </a:lnTo>
                  <a:lnTo>
                    <a:pt x="1231" y="2192"/>
                  </a:lnTo>
                  <a:lnTo>
                    <a:pt x="1221" y="2183"/>
                  </a:lnTo>
                  <a:lnTo>
                    <a:pt x="1215" y="2174"/>
                  </a:lnTo>
                  <a:lnTo>
                    <a:pt x="1196" y="2158"/>
                  </a:lnTo>
                  <a:lnTo>
                    <a:pt x="1174" y="2139"/>
                  </a:lnTo>
                  <a:lnTo>
                    <a:pt x="1156" y="2127"/>
                  </a:lnTo>
                  <a:lnTo>
                    <a:pt x="1137" y="2127"/>
                  </a:lnTo>
                  <a:lnTo>
                    <a:pt x="1118" y="2133"/>
                  </a:lnTo>
                  <a:lnTo>
                    <a:pt x="1103" y="2139"/>
                  </a:lnTo>
                  <a:lnTo>
                    <a:pt x="1099" y="2146"/>
                  </a:lnTo>
                  <a:lnTo>
                    <a:pt x="1099" y="2155"/>
                  </a:lnTo>
                  <a:lnTo>
                    <a:pt x="1103" y="2164"/>
                  </a:lnTo>
                  <a:lnTo>
                    <a:pt x="1103" y="2171"/>
                  </a:lnTo>
                  <a:lnTo>
                    <a:pt x="1103" y="2180"/>
                  </a:lnTo>
                  <a:lnTo>
                    <a:pt x="1103" y="2186"/>
                  </a:lnTo>
                  <a:lnTo>
                    <a:pt x="1099" y="2192"/>
                  </a:lnTo>
                  <a:lnTo>
                    <a:pt x="1093" y="2199"/>
                  </a:lnTo>
                  <a:lnTo>
                    <a:pt x="1087" y="2205"/>
                  </a:lnTo>
                  <a:lnTo>
                    <a:pt x="1078" y="2211"/>
                  </a:lnTo>
                  <a:lnTo>
                    <a:pt x="1071" y="2214"/>
                  </a:lnTo>
                  <a:lnTo>
                    <a:pt x="1056" y="2217"/>
                  </a:lnTo>
                  <a:lnTo>
                    <a:pt x="1034" y="2217"/>
                  </a:lnTo>
                  <a:lnTo>
                    <a:pt x="1015" y="2214"/>
                  </a:lnTo>
                  <a:lnTo>
                    <a:pt x="1000" y="2214"/>
                  </a:lnTo>
                  <a:lnTo>
                    <a:pt x="981" y="2214"/>
                  </a:lnTo>
                  <a:lnTo>
                    <a:pt x="965" y="2214"/>
                  </a:lnTo>
                  <a:lnTo>
                    <a:pt x="953" y="2217"/>
                  </a:lnTo>
                  <a:lnTo>
                    <a:pt x="946" y="2221"/>
                  </a:lnTo>
                  <a:lnTo>
                    <a:pt x="946" y="2230"/>
                  </a:lnTo>
                  <a:lnTo>
                    <a:pt x="943" y="2236"/>
                  </a:lnTo>
                  <a:lnTo>
                    <a:pt x="943" y="2246"/>
                  </a:lnTo>
                  <a:lnTo>
                    <a:pt x="940" y="2252"/>
                  </a:lnTo>
                  <a:lnTo>
                    <a:pt x="937" y="2255"/>
                  </a:lnTo>
                  <a:lnTo>
                    <a:pt x="928" y="2258"/>
                  </a:lnTo>
                  <a:lnTo>
                    <a:pt x="918" y="2261"/>
                  </a:lnTo>
                  <a:lnTo>
                    <a:pt x="909" y="2261"/>
                  </a:lnTo>
                  <a:lnTo>
                    <a:pt x="900" y="2264"/>
                  </a:lnTo>
                  <a:lnTo>
                    <a:pt x="890" y="2264"/>
                  </a:lnTo>
                  <a:lnTo>
                    <a:pt x="868" y="2264"/>
                  </a:lnTo>
                  <a:lnTo>
                    <a:pt x="843" y="2267"/>
                  </a:lnTo>
                  <a:lnTo>
                    <a:pt x="825" y="2261"/>
                  </a:lnTo>
                  <a:lnTo>
                    <a:pt x="818" y="2255"/>
                  </a:lnTo>
                  <a:lnTo>
                    <a:pt x="815" y="2249"/>
                  </a:lnTo>
                  <a:lnTo>
                    <a:pt x="812" y="2239"/>
                  </a:lnTo>
                  <a:lnTo>
                    <a:pt x="812" y="2230"/>
                  </a:lnTo>
                  <a:lnTo>
                    <a:pt x="812" y="2224"/>
                  </a:lnTo>
                  <a:lnTo>
                    <a:pt x="818" y="2214"/>
                  </a:lnTo>
                  <a:lnTo>
                    <a:pt x="822" y="2205"/>
                  </a:lnTo>
                  <a:lnTo>
                    <a:pt x="828" y="2196"/>
                  </a:lnTo>
                  <a:lnTo>
                    <a:pt x="831" y="2189"/>
                  </a:lnTo>
                  <a:lnTo>
                    <a:pt x="834" y="2167"/>
                  </a:lnTo>
                  <a:lnTo>
                    <a:pt x="834" y="2146"/>
                  </a:lnTo>
                  <a:lnTo>
                    <a:pt x="831" y="2127"/>
                  </a:lnTo>
                  <a:lnTo>
                    <a:pt x="815" y="2108"/>
                  </a:lnTo>
                  <a:lnTo>
                    <a:pt x="793" y="2089"/>
                  </a:lnTo>
                  <a:lnTo>
                    <a:pt x="778" y="2074"/>
                  </a:lnTo>
                  <a:lnTo>
                    <a:pt x="775" y="2055"/>
                  </a:lnTo>
                  <a:lnTo>
                    <a:pt x="778" y="2030"/>
                  </a:lnTo>
                  <a:lnTo>
                    <a:pt x="781" y="2005"/>
                  </a:lnTo>
                  <a:lnTo>
                    <a:pt x="778" y="1983"/>
                  </a:lnTo>
                  <a:lnTo>
                    <a:pt x="772" y="1958"/>
                  </a:lnTo>
                  <a:lnTo>
                    <a:pt x="762" y="1930"/>
                  </a:lnTo>
                  <a:lnTo>
                    <a:pt x="750" y="1899"/>
                  </a:lnTo>
                  <a:lnTo>
                    <a:pt x="734" y="1880"/>
                  </a:lnTo>
                  <a:lnTo>
                    <a:pt x="722" y="1874"/>
                  </a:lnTo>
                  <a:lnTo>
                    <a:pt x="706" y="1874"/>
                  </a:lnTo>
                  <a:lnTo>
                    <a:pt x="687" y="1871"/>
                  </a:lnTo>
                  <a:lnTo>
                    <a:pt x="672" y="1868"/>
                  </a:lnTo>
                  <a:lnTo>
                    <a:pt x="656" y="1852"/>
                  </a:lnTo>
                  <a:lnTo>
                    <a:pt x="637" y="1830"/>
                  </a:lnTo>
                  <a:lnTo>
                    <a:pt x="619" y="1818"/>
                  </a:lnTo>
                  <a:lnTo>
                    <a:pt x="603" y="1815"/>
                  </a:lnTo>
                  <a:lnTo>
                    <a:pt x="581" y="1818"/>
                  </a:lnTo>
                  <a:lnTo>
                    <a:pt x="565" y="1818"/>
                  </a:lnTo>
                  <a:lnTo>
                    <a:pt x="547" y="1812"/>
                  </a:lnTo>
                  <a:lnTo>
                    <a:pt x="525" y="1802"/>
                  </a:lnTo>
                  <a:lnTo>
                    <a:pt x="509" y="1793"/>
                  </a:lnTo>
                  <a:lnTo>
                    <a:pt x="500" y="1774"/>
                  </a:lnTo>
                  <a:lnTo>
                    <a:pt x="487" y="1749"/>
                  </a:lnTo>
                  <a:lnTo>
                    <a:pt x="484" y="1724"/>
                  </a:lnTo>
                  <a:lnTo>
                    <a:pt x="487" y="1705"/>
                  </a:lnTo>
                  <a:lnTo>
                    <a:pt x="494" y="1680"/>
                  </a:lnTo>
                  <a:lnTo>
                    <a:pt x="500" y="1652"/>
                  </a:lnTo>
                  <a:lnTo>
                    <a:pt x="497" y="1634"/>
                  </a:lnTo>
                  <a:lnTo>
                    <a:pt x="494" y="1624"/>
                  </a:lnTo>
                  <a:lnTo>
                    <a:pt x="484" y="1618"/>
                  </a:lnTo>
                  <a:lnTo>
                    <a:pt x="472" y="1609"/>
                  </a:lnTo>
                  <a:lnTo>
                    <a:pt x="462" y="1602"/>
                  </a:lnTo>
                  <a:lnTo>
                    <a:pt x="453" y="1599"/>
                  </a:lnTo>
                  <a:lnTo>
                    <a:pt x="428" y="1584"/>
                  </a:lnTo>
                  <a:lnTo>
                    <a:pt x="400" y="1568"/>
                  </a:lnTo>
                  <a:lnTo>
                    <a:pt x="378" y="1552"/>
                  </a:lnTo>
                  <a:lnTo>
                    <a:pt x="372" y="1534"/>
                  </a:lnTo>
                  <a:lnTo>
                    <a:pt x="372" y="1512"/>
                  </a:lnTo>
                  <a:lnTo>
                    <a:pt x="369" y="1487"/>
                  </a:lnTo>
                  <a:lnTo>
                    <a:pt x="366" y="1471"/>
                  </a:lnTo>
                  <a:lnTo>
                    <a:pt x="350" y="1449"/>
                  </a:lnTo>
                  <a:lnTo>
                    <a:pt x="328" y="1431"/>
                  </a:lnTo>
                  <a:lnTo>
                    <a:pt x="309" y="1415"/>
                  </a:lnTo>
                  <a:lnTo>
                    <a:pt x="303" y="1409"/>
                  </a:lnTo>
                  <a:lnTo>
                    <a:pt x="294" y="1406"/>
                  </a:lnTo>
                  <a:lnTo>
                    <a:pt x="284" y="1399"/>
                  </a:lnTo>
                  <a:lnTo>
                    <a:pt x="275" y="1396"/>
                  </a:lnTo>
                  <a:lnTo>
                    <a:pt x="272" y="1390"/>
                  </a:lnTo>
                  <a:lnTo>
                    <a:pt x="263" y="1374"/>
                  </a:lnTo>
                  <a:lnTo>
                    <a:pt x="256" y="1349"/>
                  </a:lnTo>
                  <a:lnTo>
                    <a:pt x="250" y="1328"/>
                  </a:lnTo>
                  <a:lnTo>
                    <a:pt x="244" y="1309"/>
                  </a:lnTo>
                  <a:lnTo>
                    <a:pt x="234" y="1303"/>
                  </a:lnTo>
                  <a:lnTo>
                    <a:pt x="228" y="1296"/>
                  </a:lnTo>
                  <a:lnTo>
                    <a:pt x="216" y="1290"/>
                  </a:lnTo>
                  <a:lnTo>
                    <a:pt x="206" y="1284"/>
                  </a:lnTo>
                  <a:lnTo>
                    <a:pt x="197" y="1278"/>
                  </a:lnTo>
                  <a:lnTo>
                    <a:pt x="194" y="1271"/>
                  </a:lnTo>
                  <a:lnTo>
                    <a:pt x="194" y="1253"/>
                  </a:lnTo>
                  <a:lnTo>
                    <a:pt x="200" y="1231"/>
                  </a:lnTo>
                  <a:lnTo>
                    <a:pt x="213" y="1206"/>
                  </a:lnTo>
                  <a:lnTo>
                    <a:pt x="222" y="1184"/>
                  </a:lnTo>
                  <a:lnTo>
                    <a:pt x="225" y="1165"/>
                  </a:lnTo>
                  <a:lnTo>
                    <a:pt x="222" y="1143"/>
                  </a:lnTo>
                  <a:lnTo>
                    <a:pt x="213" y="1115"/>
                  </a:lnTo>
                  <a:lnTo>
                    <a:pt x="203" y="1090"/>
                  </a:lnTo>
                  <a:lnTo>
                    <a:pt x="194" y="1068"/>
                  </a:lnTo>
                  <a:lnTo>
                    <a:pt x="184" y="1053"/>
                  </a:lnTo>
                  <a:lnTo>
                    <a:pt x="172" y="1034"/>
                  </a:lnTo>
                  <a:lnTo>
                    <a:pt x="163" y="1015"/>
                  </a:lnTo>
                  <a:lnTo>
                    <a:pt x="163" y="997"/>
                  </a:lnTo>
                  <a:lnTo>
                    <a:pt x="169" y="972"/>
                  </a:lnTo>
                  <a:lnTo>
                    <a:pt x="175" y="950"/>
                  </a:lnTo>
                  <a:lnTo>
                    <a:pt x="175" y="931"/>
                  </a:lnTo>
                  <a:lnTo>
                    <a:pt x="175" y="912"/>
                  </a:lnTo>
                  <a:lnTo>
                    <a:pt x="169" y="887"/>
                  </a:lnTo>
                  <a:lnTo>
                    <a:pt x="163" y="868"/>
                  </a:lnTo>
                  <a:lnTo>
                    <a:pt x="150" y="853"/>
                  </a:lnTo>
                  <a:lnTo>
                    <a:pt x="131" y="831"/>
                  </a:lnTo>
                  <a:lnTo>
                    <a:pt x="113" y="812"/>
                  </a:lnTo>
                  <a:lnTo>
                    <a:pt x="103" y="794"/>
                  </a:lnTo>
                  <a:lnTo>
                    <a:pt x="100" y="775"/>
                  </a:lnTo>
                  <a:lnTo>
                    <a:pt x="103" y="750"/>
                  </a:lnTo>
                  <a:lnTo>
                    <a:pt x="103" y="731"/>
                  </a:lnTo>
                  <a:lnTo>
                    <a:pt x="94" y="715"/>
                  </a:lnTo>
                  <a:lnTo>
                    <a:pt x="81" y="694"/>
                  </a:lnTo>
                  <a:lnTo>
                    <a:pt x="66" y="675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3" name="Freeform 46"/>
            <p:cNvSpPr>
              <a:spLocks/>
            </p:cNvSpPr>
            <p:nvPr/>
          </p:nvSpPr>
          <p:spPr bwMode="auto">
            <a:xfrm>
              <a:off x="18710276" y="-10821988"/>
              <a:ext cx="5072063" cy="4198938"/>
            </a:xfrm>
            <a:custGeom>
              <a:avLst/>
              <a:gdLst>
                <a:gd name="T0" fmla="*/ 35 w 3195"/>
                <a:gd name="T1" fmla="*/ 569 h 2645"/>
                <a:gd name="T2" fmla="*/ 10 w 3195"/>
                <a:gd name="T3" fmla="*/ 456 h 2645"/>
                <a:gd name="T4" fmla="*/ 234 w 3195"/>
                <a:gd name="T5" fmla="*/ 384 h 2645"/>
                <a:gd name="T6" fmla="*/ 313 w 3195"/>
                <a:gd name="T7" fmla="*/ 141 h 2645"/>
                <a:gd name="T8" fmla="*/ 394 w 3195"/>
                <a:gd name="T9" fmla="*/ 19 h 2645"/>
                <a:gd name="T10" fmla="*/ 562 w 3195"/>
                <a:gd name="T11" fmla="*/ 110 h 2645"/>
                <a:gd name="T12" fmla="*/ 734 w 3195"/>
                <a:gd name="T13" fmla="*/ 172 h 2645"/>
                <a:gd name="T14" fmla="*/ 1015 w 3195"/>
                <a:gd name="T15" fmla="*/ 78 h 2645"/>
                <a:gd name="T16" fmla="*/ 1240 w 3195"/>
                <a:gd name="T17" fmla="*/ 169 h 2645"/>
                <a:gd name="T18" fmla="*/ 1352 w 3195"/>
                <a:gd name="T19" fmla="*/ 100 h 2645"/>
                <a:gd name="T20" fmla="*/ 1552 w 3195"/>
                <a:gd name="T21" fmla="*/ 269 h 2645"/>
                <a:gd name="T22" fmla="*/ 1830 w 3195"/>
                <a:gd name="T23" fmla="*/ 316 h 2645"/>
                <a:gd name="T24" fmla="*/ 2018 w 3195"/>
                <a:gd name="T25" fmla="*/ 413 h 2645"/>
                <a:gd name="T26" fmla="*/ 2183 w 3195"/>
                <a:gd name="T27" fmla="*/ 391 h 2645"/>
                <a:gd name="T28" fmla="*/ 2358 w 3195"/>
                <a:gd name="T29" fmla="*/ 350 h 2645"/>
                <a:gd name="T30" fmla="*/ 2467 w 3195"/>
                <a:gd name="T31" fmla="*/ 291 h 2645"/>
                <a:gd name="T32" fmla="*/ 2670 w 3195"/>
                <a:gd name="T33" fmla="*/ 366 h 2645"/>
                <a:gd name="T34" fmla="*/ 2745 w 3195"/>
                <a:gd name="T35" fmla="*/ 587 h 2645"/>
                <a:gd name="T36" fmla="*/ 2942 w 3195"/>
                <a:gd name="T37" fmla="*/ 734 h 2645"/>
                <a:gd name="T38" fmla="*/ 3123 w 3195"/>
                <a:gd name="T39" fmla="*/ 909 h 2645"/>
                <a:gd name="T40" fmla="*/ 3085 w 3195"/>
                <a:gd name="T41" fmla="*/ 990 h 2645"/>
                <a:gd name="T42" fmla="*/ 3101 w 3195"/>
                <a:gd name="T43" fmla="*/ 1153 h 2645"/>
                <a:gd name="T44" fmla="*/ 3148 w 3195"/>
                <a:gd name="T45" fmla="*/ 1359 h 2645"/>
                <a:gd name="T46" fmla="*/ 3192 w 3195"/>
                <a:gd name="T47" fmla="*/ 1474 h 2645"/>
                <a:gd name="T48" fmla="*/ 3145 w 3195"/>
                <a:gd name="T49" fmla="*/ 1524 h 2645"/>
                <a:gd name="T50" fmla="*/ 3123 w 3195"/>
                <a:gd name="T51" fmla="*/ 1640 h 2645"/>
                <a:gd name="T52" fmla="*/ 3051 w 3195"/>
                <a:gd name="T53" fmla="*/ 1668 h 2645"/>
                <a:gd name="T54" fmla="*/ 3051 w 3195"/>
                <a:gd name="T55" fmla="*/ 1787 h 2645"/>
                <a:gd name="T56" fmla="*/ 3017 w 3195"/>
                <a:gd name="T57" fmla="*/ 1955 h 2645"/>
                <a:gd name="T58" fmla="*/ 2932 w 3195"/>
                <a:gd name="T59" fmla="*/ 2008 h 2645"/>
                <a:gd name="T60" fmla="*/ 2720 w 3195"/>
                <a:gd name="T61" fmla="*/ 2055 h 2645"/>
                <a:gd name="T62" fmla="*/ 2514 w 3195"/>
                <a:gd name="T63" fmla="*/ 2036 h 2645"/>
                <a:gd name="T64" fmla="*/ 2448 w 3195"/>
                <a:gd name="T65" fmla="*/ 2217 h 2645"/>
                <a:gd name="T66" fmla="*/ 2377 w 3195"/>
                <a:gd name="T67" fmla="*/ 2402 h 2645"/>
                <a:gd name="T68" fmla="*/ 2286 w 3195"/>
                <a:gd name="T69" fmla="*/ 2514 h 2645"/>
                <a:gd name="T70" fmla="*/ 2205 w 3195"/>
                <a:gd name="T71" fmla="*/ 2589 h 2645"/>
                <a:gd name="T72" fmla="*/ 2089 w 3195"/>
                <a:gd name="T73" fmla="*/ 2542 h 2645"/>
                <a:gd name="T74" fmla="*/ 1989 w 3195"/>
                <a:gd name="T75" fmla="*/ 2614 h 2645"/>
                <a:gd name="T76" fmla="*/ 1736 w 3195"/>
                <a:gd name="T77" fmla="*/ 2602 h 2645"/>
                <a:gd name="T78" fmla="*/ 1587 w 3195"/>
                <a:gd name="T79" fmla="*/ 2620 h 2645"/>
                <a:gd name="T80" fmla="*/ 1640 w 3195"/>
                <a:gd name="T81" fmla="*/ 2436 h 2645"/>
                <a:gd name="T82" fmla="*/ 1537 w 3195"/>
                <a:gd name="T83" fmla="*/ 2283 h 2645"/>
                <a:gd name="T84" fmla="*/ 1418 w 3195"/>
                <a:gd name="T85" fmla="*/ 2189 h 2645"/>
                <a:gd name="T86" fmla="*/ 1327 w 3195"/>
                <a:gd name="T87" fmla="*/ 2158 h 2645"/>
                <a:gd name="T88" fmla="*/ 1231 w 3195"/>
                <a:gd name="T89" fmla="*/ 2192 h 2645"/>
                <a:gd name="T90" fmla="*/ 1099 w 3195"/>
                <a:gd name="T91" fmla="*/ 2155 h 2645"/>
                <a:gd name="T92" fmla="*/ 1056 w 3195"/>
                <a:gd name="T93" fmla="*/ 2217 h 2645"/>
                <a:gd name="T94" fmla="*/ 943 w 3195"/>
                <a:gd name="T95" fmla="*/ 2246 h 2645"/>
                <a:gd name="T96" fmla="*/ 825 w 3195"/>
                <a:gd name="T97" fmla="*/ 2261 h 2645"/>
                <a:gd name="T98" fmla="*/ 834 w 3195"/>
                <a:gd name="T99" fmla="*/ 2167 h 2645"/>
                <a:gd name="T100" fmla="*/ 772 w 3195"/>
                <a:gd name="T101" fmla="*/ 1958 h 2645"/>
                <a:gd name="T102" fmla="*/ 619 w 3195"/>
                <a:gd name="T103" fmla="*/ 1818 h 2645"/>
                <a:gd name="T104" fmla="*/ 487 w 3195"/>
                <a:gd name="T105" fmla="*/ 1705 h 2645"/>
                <a:gd name="T106" fmla="*/ 400 w 3195"/>
                <a:gd name="T107" fmla="*/ 1568 h 2645"/>
                <a:gd name="T108" fmla="*/ 294 w 3195"/>
                <a:gd name="T109" fmla="*/ 1406 h 2645"/>
                <a:gd name="T110" fmla="*/ 216 w 3195"/>
                <a:gd name="T111" fmla="*/ 1290 h 2645"/>
                <a:gd name="T112" fmla="*/ 213 w 3195"/>
                <a:gd name="T113" fmla="*/ 1115 h 2645"/>
                <a:gd name="T114" fmla="*/ 175 w 3195"/>
                <a:gd name="T115" fmla="*/ 912 h 2645"/>
                <a:gd name="T116" fmla="*/ 94 w 3195"/>
                <a:gd name="T117" fmla="*/ 715 h 2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95" h="2645">
                  <a:moveTo>
                    <a:pt x="66" y="675"/>
                  </a:moveTo>
                  <a:lnTo>
                    <a:pt x="60" y="662"/>
                  </a:lnTo>
                  <a:lnTo>
                    <a:pt x="53" y="653"/>
                  </a:lnTo>
                  <a:lnTo>
                    <a:pt x="47" y="641"/>
                  </a:lnTo>
                  <a:lnTo>
                    <a:pt x="47" y="628"/>
                  </a:lnTo>
                  <a:lnTo>
                    <a:pt x="50" y="609"/>
                  </a:lnTo>
                  <a:lnTo>
                    <a:pt x="50" y="591"/>
                  </a:lnTo>
                  <a:lnTo>
                    <a:pt x="47" y="575"/>
                  </a:lnTo>
                  <a:lnTo>
                    <a:pt x="44" y="572"/>
                  </a:lnTo>
                  <a:lnTo>
                    <a:pt x="35" y="569"/>
                  </a:lnTo>
                  <a:lnTo>
                    <a:pt x="25" y="566"/>
                  </a:lnTo>
                  <a:lnTo>
                    <a:pt x="19" y="562"/>
                  </a:lnTo>
                  <a:lnTo>
                    <a:pt x="13" y="556"/>
                  </a:lnTo>
                  <a:lnTo>
                    <a:pt x="7" y="550"/>
                  </a:lnTo>
                  <a:lnTo>
                    <a:pt x="3" y="541"/>
                  </a:lnTo>
                  <a:lnTo>
                    <a:pt x="0" y="531"/>
                  </a:lnTo>
                  <a:lnTo>
                    <a:pt x="0" y="519"/>
                  </a:lnTo>
                  <a:lnTo>
                    <a:pt x="0" y="513"/>
                  </a:lnTo>
                  <a:lnTo>
                    <a:pt x="3" y="488"/>
                  </a:lnTo>
                  <a:lnTo>
                    <a:pt x="10" y="456"/>
                  </a:lnTo>
                  <a:lnTo>
                    <a:pt x="19" y="428"/>
                  </a:lnTo>
                  <a:lnTo>
                    <a:pt x="31" y="409"/>
                  </a:lnTo>
                  <a:lnTo>
                    <a:pt x="56" y="400"/>
                  </a:lnTo>
                  <a:lnTo>
                    <a:pt x="88" y="397"/>
                  </a:lnTo>
                  <a:lnTo>
                    <a:pt x="119" y="400"/>
                  </a:lnTo>
                  <a:lnTo>
                    <a:pt x="144" y="400"/>
                  </a:lnTo>
                  <a:lnTo>
                    <a:pt x="166" y="400"/>
                  </a:lnTo>
                  <a:lnTo>
                    <a:pt x="191" y="403"/>
                  </a:lnTo>
                  <a:lnTo>
                    <a:pt x="213" y="400"/>
                  </a:lnTo>
                  <a:lnTo>
                    <a:pt x="234" y="384"/>
                  </a:lnTo>
                  <a:lnTo>
                    <a:pt x="256" y="360"/>
                  </a:lnTo>
                  <a:lnTo>
                    <a:pt x="275" y="338"/>
                  </a:lnTo>
                  <a:lnTo>
                    <a:pt x="288" y="316"/>
                  </a:lnTo>
                  <a:lnTo>
                    <a:pt x="300" y="288"/>
                  </a:lnTo>
                  <a:lnTo>
                    <a:pt x="309" y="263"/>
                  </a:lnTo>
                  <a:lnTo>
                    <a:pt x="309" y="241"/>
                  </a:lnTo>
                  <a:lnTo>
                    <a:pt x="306" y="213"/>
                  </a:lnTo>
                  <a:lnTo>
                    <a:pt x="303" y="182"/>
                  </a:lnTo>
                  <a:lnTo>
                    <a:pt x="303" y="160"/>
                  </a:lnTo>
                  <a:lnTo>
                    <a:pt x="313" y="141"/>
                  </a:lnTo>
                  <a:lnTo>
                    <a:pt x="322" y="122"/>
                  </a:lnTo>
                  <a:lnTo>
                    <a:pt x="331" y="107"/>
                  </a:lnTo>
                  <a:lnTo>
                    <a:pt x="338" y="82"/>
                  </a:lnTo>
                  <a:lnTo>
                    <a:pt x="344" y="53"/>
                  </a:lnTo>
                  <a:lnTo>
                    <a:pt x="350" y="29"/>
                  </a:lnTo>
                  <a:lnTo>
                    <a:pt x="356" y="19"/>
                  </a:lnTo>
                  <a:lnTo>
                    <a:pt x="366" y="10"/>
                  </a:lnTo>
                  <a:lnTo>
                    <a:pt x="378" y="0"/>
                  </a:lnTo>
                  <a:lnTo>
                    <a:pt x="387" y="10"/>
                  </a:lnTo>
                  <a:lnTo>
                    <a:pt x="394" y="19"/>
                  </a:lnTo>
                  <a:lnTo>
                    <a:pt x="403" y="25"/>
                  </a:lnTo>
                  <a:lnTo>
                    <a:pt x="409" y="32"/>
                  </a:lnTo>
                  <a:lnTo>
                    <a:pt x="422" y="53"/>
                  </a:lnTo>
                  <a:lnTo>
                    <a:pt x="441" y="78"/>
                  </a:lnTo>
                  <a:lnTo>
                    <a:pt x="456" y="94"/>
                  </a:lnTo>
                  <a:lnTo>
                    <a:pt x="472" y="94"/>
                  </a:lnTo>
                  <a:lnTo>
                    <a:pt x="491" y="91"/>
                  </a:lnTo>
                  <a:lnTo>
                    <a:pt x="509" y="91"/>
                  </a:lnTo>
                  <a:lnTo>
                    <a:pt x="534" y="97"/>
                  </a:lnTo>
                  <a:lnTo>
                    <a:pt x="562" y="110"/>
                  </a:lnTo>
                  <a:lnTo>
                    <a:pt x="594" y="122"/>
                  </a:lnTo>
                  <a:lnTo>
                    <a:pt x="619" y="135"/>
                  </a:lnTo>
                  <a:lnTo>
                    <a:pt x="644" y="141"/>
                  </a:lnTo>
                  <a:lnTo>
                    <a:pt x="672" y="150"/>
                  </a:lnTo>
                  <a:lnTo>
                    <a:pt x="693" y="157"/>
                  </a:lnTo>
                  <a:lnTo>
                    <a:pt x="703" y="160"/>
                  </a:lnTo>
                  <a:lnTo>
                    <a:pt x="709" y="163"/>
                  </a:lnTo>
                  <a:lnTo>
                    <a:pt x="718" y="166"/>
                  </a:lnTo>
                  <a:lnTo>
                    <a:pt x="728" y="169"/>
                  </a:lnTo>
                  <a:lnTo>
                    <a:pt x="734" y="172"/>
                  </a:lnTo>
                  <a:lnTo>
                    <a:pt x="768" y="166"/>
                  </a:lnTo>
                  <a:lnTo>
                    <a:pt x="806" y="157"/>
                  </a:lnTo>
                  <a:lnTo>
                    <a:pt x="843" y="141"/>
                  </a:lnTo>
                  <a:lnTo>
                    <a:pt x="875" y="125"/>
                  </a:lnTo>
                  <a:lnTo>
                    <a:pt x="893" y="110"/>
                  </a:lnTo>
                  <a:lnTo>
                    <a:pt x="912" y="91"/>
                  </a:lnTo>
                  <a:lnTo>
                    <a:pt x="931" y="78"/>
                  </a:lnTo>
                  <a:lnTo>
                    <a:pt x="959" y="72"/>
                  </a:lnTo>
                  <a:lnTo>
                    <a:pt x="987" y="75"/>
                  </a:lnTo>
                  <a:lnTo>
                    <a:pt x="1015" y="78"/>
                  </a:lnTo>
                  <a:lnTo>
                    <a:pt x="1034" y="85"/>
                  </a:lnTo>
                  <a:lnTo>
                    <a:pt x="1053" y="94"/>
                  </a:lnTo>
                  <a:lnTo>
                    <a:pt x="1071" y="100"/>
                  </a:lnTo>
                  <a:lnTo>
                    <a:pt x="1093" y="100"/>
                  </a:lnTo>
                  <a:lnTo>
                    <a:pt x="1115" y="100"/>
                  </a:lnTo>
                  <a:lnTo>
                    <a:pt x="1134" y="100"/>
                  </a:lnTo>
                  <a:lnTo>
                    <a:pt x="1159" y="113"/>
                  </a:lnTo>
                  <a:lnTo>
                    <a:pt x="1187" y="135"/>
                  </a:lnTo>
                  <a:lnTo>
                    <a:pt x="1215" y="157"/>
                  </a:lnTo>
                  <a:lnTo>
                    <a:pt x="1240" y="169"/>
                  </a:lnTo>
                  <a:lnTo>
                    <a:pt x="1262" y="175"/>
                  </a:lnTo>
                  <a:lnTo>
                    <a:pt x="1284" y="178"/>
                  </a:lnTo>
                  <a:lnTo>
                    <a:pt x="1302" y="175"/>
                  </a:lnTo>
                  <a:lnTo>
                    <a:pt x="1315" y="160"/>
                  </a:lnTo>
                  <a:lnTo>
                    <a:pt x="1327" y="141"/>
                  </a:lnTo>
                  <a:lnTo>
                    <a:pt x="1337" y="122"/>
                  </a:lnTo>
                  <a:lnTo>
                    <a:pt x="1340" y="116"/>
                  </a:lnTo>
                  <a:lnTo>
                    <a:pt x="1343" y="110"/>
                  </a:lnTo>
                  <a:lnTo>
                    <a:pt x="1349" y="103"/>
                  </a:lnTo>
                  <a:lnTo>
                    <a:pt x="1352" y="100"/>
                  </a:lnTo>
                  <a:lnTo>
                    <a:pt x="1371" y="107"/>
                  </a:lnTo>
                  <a:lnTo>
                    <a:pt x="1387" y="125"/>
                  </a:lnTo>
                  <a:lnTo>
                    <a:pt x="1405" y="144"/>
                  </a:lnTo>
                  <a:lnTo>
                    <a:pt x="1421" y="160"/>
                  </a:lnTo>
                  <a:lnTo>
                    <a:pt x="1443" y="169"/>
                  </a:lnTo>
                  <a:lnTo>
                    <a:pt x="1471" y="178"/>
                  </a:lnTo>
                  <a:lnTo>
                    <a:pt x="1493" y="188"/>
                  </a:lnTo>
                  <a:lnTo>
                    <a:pt x="1515" y="210"/>
                  </a:lnTo>
                  <a:lnTo>
                    <a:pt x="1534" y="238"/>
                  </a:lnTo>
                  <a:lnTo>
                    <a:pt x="1552" y="269"/>
                  </a:lnTo>
                  <a:lnTo>
                    <a:pt x="1571" y="291"/>
                  </a:lnTo>
                  <a:lnTo>
                    <a:pt x="1596" y="303"/>
                  </a:lnTo>
                  <a:lnTo>
                    <a:pt x="1630" y="319"/>
                  </a:lnTo>
                  <a:lnTo>
                    <a:pt x="1665" y="331"/>
                  </a:lnTo>
                  <a:lnTo>
                    <a:pt x="1693" y="335"/>
                  </a:lnTo>
                  <a:lnTo>
                    <a:pt x="1721" y="331"/>
                  </a:lnTo>
                  <a:lnTo>
                    <a:pt x="1749" y="322"/>
                  </a:lnTo>
                  <a:lnTo>
                    <a:pt x="1780" y="313"/>
                  </a:lnTo>
                  <a:lnTo>
                    <a:pt x="1805" y="310"/>
                  </a:lnTo>
                  <a:lnTo>
                    <a:pt x="1830" y="316"/>
                  </a:lnTo>
                  <a:lnTo>
                    <a:pt x="1858" y="325"/>
                  </a:lnTo>
                  <a:lnTo>
                    <a:pt x="1880" y="331"/>
                  </a:lnTo>
                  <a:lnTo>
                    <a:pt x="1899" y="338"/>
                  </a:lnTo>
                  <a:lnTo>
                    <a:pt x="1924" y="344"/>
                  </a:lnTo>
                  <a:lnTo>
                    <a:pt x="1943" y="353"/>
                  </a:lnTo>
                  <a:lnTo>
                    <a:pt x="1955" y="369"/>
                  </a:lnTo>
                  <a:lnTo>
                    <a:pt x="1971" y="394"/>
                  </a:lnTo>
                  <a:lnTo>
                    <a:pt x="1989" y="413"/>
                  </a:lnTo>
                  <a:lnTo>
                    <a:pt x="2005" y="422"/>
                  </a:lnTo>
                  <a:lnTo>
                    <a:pt x="2018" y="413"/>
                  </a:lnTo>
                  <a:lnTo>
                    <a:pt x="2030" y="394"/>
                  </a:lnTo>
                  <a:lnTo>
                    <a:pt x="2039" y="372"/>
                  </a:lnTo>
                  <a:lnTo>
                    <a:pt x="2049" y="350"/>
                  </a:lnTo>
                  <a:lnTo>
                    <a:pt x="2061" y="338"/>
                  </a:lnTo>
                  <a:lnTo>
                    <a:pt x="2083" y="331"/>
                  </a:lnTo>
                  <a:lnTo>
                    <a:pt x="2111" y="335"/>
                  </a:lnTo>
                  <a:lnTo>
                    <a:pt x="2133" y="338"/>
                  </a:lnTo>
                  <a:lnTo>
                    <a:pt x="2149" y="350"/>
                  </a:lnTo>
                  <a:lnTo>
                    <a:pt x="2164" y="369"/>
                  </a:lnTo>
                  <a:lnTo>
                    <a:pt x="2183" y="391"/>
                  </a:lnTo>
                  <a:lnTo>
                    <a:pt x="2199" y="409"/>
                  </a:lnTo>
                  <a:lnTo>
                    <a:pt x="2214" y="416"/>
                  </a:lnTo>
                  <a:lnTo>
                    <a:pt x="2233" y="409"/>
                  </a:lnTo>
                  <a:lnTo>
                    <a:pt x="2249" y="394"/>
                  </a:lnTo>
                  <a:lnTo>
                    <a:pt x="2267" y="375"/>
                  </a:lnTo>
                  <a:lnTo>
                    <a:pt x="2286" y="356"/>
                  </a:lnTo>
                  <a:lnTo>
                    <a:pt x="2302" y="347"/>
                  </a:lnTo>
                  <a:lnTo>
                    <a:pt x="2320" y="344"/>
                  </a:lnTo>
                  <a:lnTo>
                    <a:pt x="2339" y="350"/>
                  </a:lnTo>
                  <a:lnTo>
                    <a:pt x="2358" y="350"/>
                  </a:lnTo>
                  <a:lnTo>
                    <a:pt x="2380" y="350"/>
                  </a:lnTo>
                  <a:lnTo>
                    <a:pt x="2408" y="350"/>
                  </a:lnTo>
                  <a:lnTo>
                    <a:pt x="2433" y="347"/>
                  </a:lnTo>
                  <a:lnTo>
                    <a:pt x="2452" y="338"/>
                  </a:lnTo>
                  <a:lnTo>
                    <a:pt x="2458" y="331"/>
                  </a:lnTo>
                  <a:lnTo>
                    <a:pt x="2458" y="325"/>
                  </a:lnTo>
                  <a:lnTo>
                    <a:pt x="2461" y="316"/>
                  </a:lnTo>
                  <a:lnTo>
                    <a:pt x="2461" y="306"/>
                  </a:lnTo>
                  <a:lnTo>
                    <a:pt x="2464" y="297"/>
                  </a:lnTo>
                  <a:lnTo>
                    <a:pt x="2467" y="291"/>
                  </a:lnTo>
                  <a:lnTo>
                    <a:pt x="2486" y="281"/>
                  </a:lnTo>
                  <a:lnTo>
                    <a:pt x="2508" y="269"/>
                  </a:lnTo>
                  <a:lnTo>
                    <a:pt x="2533" y="263"/>
                  </a:lnTo>
                  <a:lnTo>
                    <a:pt x="2552" y="263"/>
                  </a:lnTo>
                  <a:lnTo>
                    <a:pt x="2573" y="269"/>
                  </a:lnTo>
                  <a:lnTo>
                    <a:pt x="2598" y="281"/>
                  </a:lnTo>
                  <a:lnTo>
                    <a:pt x="2620" y="300"/>
                  </a:lnTo>
                  <a:lnTo>
                    <a:pt x="2636" y="316"/>
                  </a:lnTo>
                  <a:lnTo>
                    <a:pt x="2655" y="338"/>
                  </a:lnTo>
                  <a:lnTo>
                    <a:pt x="2670" y="366"/>
                  </a:lnTo>
                  <a:lnTo>
                    <a:pt x="2680" y="391"/>
                  </a:lnTo>
                  <a:lnTo>
                    <a:pt x="2683" y="413"/>
                  </a:lnTo>
                  <a:lnTo>
                    <a:pt x="2680" y="441"/>
                  </a:lnTo>
                  <a:lnTo>
                    <a:pt x="2680" y="466"/>
                  </a:lnTo>
                  <a:lnTo>
                    <a:pt x="2680" y="488"/>
                  </a:lnTo>
                  <a:lnTo>
                    <a:pt x="2686" y="509"/>
                  </a:lnTo>
                  <a:lnTo>
                    <a:pt x="2698" y="537"/>
                  </a:lnTo>
                  <a:lnTo>
                    <a:pt x="2711" y="559"/>
                  </a:lnTo>
                  <a:lnTo>
                    <a:pt x="2726" y="578"/>
                  </a:lnTo>
                  <a:lnTo>
                    <a:pt x="2745" y="587"/>
                  </a:lnTo>
                  <a:lnTo>
                    <a:pt x="2770" y="594"/>
                  </a:lnTo>
                  <a:lnTo>
                    <a:pt x="2789" y="603"/>
                  </a:lnTo>
                  <a:lnTo>
                    <a:pt x="2804" y="622"/>
                  </a:lnTo>
                  <a:lnTo>
                    <a:pt x="2817" y="647"/>
                  </a:lnTo>
                  <a:lnTo>
                    <a:pt x="2829" y="672"/>
                  </a:lnTo>
                  <a:lnTo>
                    <a:pt x="2845" y="691"/>
                  </a:lnTo>
                  <a:lnTo>
                    <a:pt x="2864" y="703"/>
                  </a:lnTo>
                  <a:lnTo>
                    <a:pt x="2892" y="712"/>
                  </a:lnTo>
                  <a:lnTo>
                    <a:pt x="2920" y="725"/>
                  </a:lnTo>
                  <a:lnTo>
                    <a:pt x="2942" y="734"/>
                  </a:lnTo>
                  <a:lnTo>
                    <a:pt x="2964" y="750"/>
                  </a:lnTo>
                  <a:lnTo>
                    <a:pt x="2992" y="775"/>
                  </a:lnTo>
                  <a:lnTo>
                    <a:pt x="3011" y="797"/>
                  </a:lnTo>
                  <a:lnTo>
                    <a:pt x="3020" y="815"/>
                  </a:lnTo>
                  <a:lnTo>
                    <a:pt x="3026" y="844"/>
                  </a:lnTo>
                  <a:lnTo>
                    <a:pt x="3036" y="868"/>
                  </a:lnTo>
                  <a:lnTo>
                    <a:pt x="3045" y="887"/>
                  </a:lnTo>
                  <a:lnTo>
                    <a:pt x="3067" y="900"/>
                  </a:lnTo>
                  <a:lnTo>
                    <a:pt x="3098" y="906"/>
                  </a:lnTo>
                  <a:lnTo>
                    <a:pt x="3123" y="909"/>
                  </a:lnTo>
                  <a:lnTo>
                    <a:pt x="3132" y="909"/>
                  </a:lnTo>
                  <a:lnTo>
                    <a:pt x="3145" y="909"/>
                  </a:lnTo>
                  <a:lnTo>
                    <a:pt x="3157" y="909"/>
                  </a:lnTo>
                  <a:lnTo>
                    <a:pt x="3157" y="928"/>
                  </a:lnTo>
                  <a:lnTo>
                    <a:pt x="3157" y="947"/>
                  </a:lnTo>
                  <a:lnTo>
                    <a:pt x="3154" y="959"/>
                  </a:lnTo>
                  <a:lnTo>
                    <a:pt x="3142" y="968"/>
                  </a:lnTo>
                  <a:lnTo>
                    <a:pt x="3120" y="978"/>
                  </a:lnTo>
                  <a:lnTo>
                    <a:pt x="3101" y="984"/>
                  </a:lnTo>
                  <a:lnTo>
                    <a:pt x="3085" y="990"/>
                  </a:lnTo>
                  <a:lnTo>
                    <a:pt x="3073" y="1006"/>
                  </a:lnTo>
                  <a:lnTo>
                    <a:pt x="3057" y="1025"/>
                  </a:lnTo>
                  <a:lnTo>
                    <a:pt x="3045" y="1046"/>
                  </a:lnTo>
                  <a:lnTo>
                    <a:pt x="3036" y="1062"/>
                  </a:lnTo>
                  <a:lnTo>
                    <a:pt x="3036" y="1084"/>
                  </a:lnTo>
                  <a:lnTo>
                    <a:pt x="3042" y="1106"/>
                  </a:lnTo>
                  <a:lnTo>
                    <a:pt x="3051" y="1125"/>
                  </a:lnTo>
                  <a:lnTo>
                    <a:pt x="3064" y="1134"/>
                  </a:lnTo>
                  <a:lnTo>
                    <a:pt x="3085" y="1143"/>
                  </a:lnTo>
                  <a:lnTo>
                    <a:pt x="3101" y="1153"/>
                  </a:lnTo>
                  <a:lnTo>
                    <a:pt x="3117" y="1175"/>
                  </a:lnTo>
                  <a:lnTo>
                    <a:pt x="3126" y="1206"/>
                  </a:lnTo>
                  <a:lnTo>
                    <a:pt x="3132" y="1234"/>
                  </a:lnTo>
                  <a:lnTo>
                    <a:pt x="3132" y="1256"/>
                  </a:lnTo>
                  <a:lnTo>
                    <a:pt x="3132" y="1281"/>
                  </a:lnTo>
                  <a:lnTo>
                    <a:pt x="3129" y="1306"/>
                  </a:lnTo>
                  <a:lnTo>
                    <a:pt x="3132" y="1328"/>
                  </a:lnTo>
                  <a:lnTo>
                    <a:pt x="3135" y="1337"/>
                  </a:lnTo>
                  <a:lnTo>
                    <a:pt x="3142" y="1346"/>
                  </a:lnTo>
                  <a:lnTo>
                    <a:pt x="3148" y="1359"/>
                  </a:lnTo>
                  <a:lnTo>
                    <a:pt x="3154" y="1368"/>
                  </a:lnTo>
                  <a:lnTo>
                    <a:pt x="3160" y="1377"/>
                  </a:lnTo>
                  <a:lnTo>
                    <a:pt x="3167" y="1381"/>
                  </a:lnTo>
                  <a:lnTo>
                    <a:pt x="3173" y="1387"/>
                  </a:lnTo>
                  <a:lnTo>
                    <a:pt x="3182" y="1393"/>
                  </a:lnTo>
                  <a:lnTo>
                    <a:pt x="3189" y="1399"/>
                  </a:lnTo>
                  <a:lnTo>
                    <a:pt x="3192" y="1406"/>
                  </a:lnTo>
                  <a:lnTo>
                    <a:pt x="3195" y="1424"/>
                  </a:lnTo>
                  <a:lnTo>
                    <a:pt x="3195" y="1449"/>
                  </a:lnTo>
                  <a:lnTo>
                    <a:pt x="3192" y="1474"/>
                  </a:lnTo>
                  <a:lnTo>
                    <a:pt x="3189" y="1496"/>
                  </a:lnTo>
                  <a:lnTo>
                    <a:pt x="3185" y="1505"/>
                  </a:lnTo>
                  <a:lnTo>
                    <a:pt x="3185" y="1509"/>
                  </a:lnTo>
                  <a:lnTo>
                    <a:pt x="3179" y="1509"/>
                  </a:lnTo>
                  <a:lnTo>
                    <a:pt x="3173" y="1512"/>
                  </a:lnTo>
                  <a:lnTo>
                    <a:pt x="3167" y="1512"/>
                  </a:lnTo>
                  <a:lnTo>
                    <a:pt x="3157" y="1515"/>
                  </a:lnTo>
                  <a:lnTo>
                    <a:pt x="3151" y="1518"/>
                  </a:lnTo>
                  <a:lnTo>
                    <a:pt x="3148" y="1521"/>
                  </a:lnTo>
                  <a:lnTo>
                    <a:pt x="3145" y="1524"/>
                  </a:lnTo>
                  <a:lnTo>
                    <a:pt x="3145" y="1530"/>
                  </a:lnTo>
                  <a:lnTo>
                    <a:pt x="3148" y="1540"/>
                  </a:lnTo>
                  <a:lnTo>
                    <a:pt x="3151" y="1549"/>
                  </a:lnTo>
                  <a:lnTo>
                    <a:pt x="3151" y="1555"/>
                  </a:lnTo>
                  <a:lnTo>
                    <a:pt x="3154" y="1565"/>
                  </a:lnTo>
                  <a:lnTo>
                    <a:pt x="3154" y="1571"/>
                  </a:lnTo>
                  <a:lnTo>
                    <a:pt x="3148" y="1593"/>
                  </a:lnTo>
                  <a:lnTo>
                    <a:pt x="3142" y="1618"/>
                  </a:lnTo>
                  <a:lnTo>
                    <a:pt x="3129" y="1637"/>
                  </a:lnTo>
                  <a:lnTo>
                    <a:pt x="3123" y="1640"/>
                  </a:lnTo>
                  <a:lnTo>
                    <a:pt x="3114" y="1640"/>
                  </a:lnTo>
                  <a:lnTo>
                    <a:pt x="3107" y="1637"/>
                  </a:lnTo>
                  <a:lnTo>
                    <a:pt x="3098" y="1637"/>
                  </a:lnTo>
                  <a:lnTo>
                    <a:pt x="3089" y="1637"/>
                  </a:lnTo>
                  <a:lnTo>
                    <a:pt x="3082" y="1637"/>
                  </a:lnTo>
                  <a:lnTo>
                    <a:pt x="3076" y="1640"/>
                  </a:lnTo>
                  <a:lnTo>
                    <a:pt x="3067" y="1646"/>
                  </a:lnTo>
                  <a:lnTo>
                    <a:pt x="3061" y="1652"/>
                  </a:lnTo>
                  <a:lnTo>
                    <a:pt x="3054" y="1662"/>
                  </a:lnTo>
                  <a:lnTo>
                    <a:pt x="3051" y="1668"/>
                  </a:lnTo>
                  <a:lnTo>
                    <a:pt x="3051" y="1687"/>
                  </a:lnTo>
                  <a:lnTo>
                    <a:pt x="3057" y="1708"/>
                  </a:lnTo>
                  <a:lnTo>
                    <a:pt x="3064" y="1730"/>
                  </a:lnTo>
                  <a:lnTo>
                    <a:pt x="3073" y="1749"/>
                  </a:lnTo>
                  <a:lnTo>
                    <a:pt x="3076" y="1758"/>
                  </a:lnTo>
                  <a:lnTo>
                    <a:pt x="3073" y="1762"/>
                  </a:lnTo>
                  <a:lnTo>
                    <a:pt x="3070" y="1768"/>
                  </a:lnTo>
                  <a:lnTo>
                    <a:pt x="3064" y="1774"/>
                  </a:lnTo>
                  <a:lnTo>
                    <a:pt x="3057" y="1780"/>
                  </a:lnTo>
                  <a:lnTo>
                    <a:pt x="3051" y="1787"/>
                  </a:lnTo>
                  <a:lnTo>
                    <a:pt x="3042" y="1793"/>
                  </a:lnTo>
                  <a:lnTo>
                    <a:pt x="3039" y="1802"/>
                  </a:lnTo>
                  <a:lnTo>
                    <a:pt x="3036" y="1808"/>
                  </a:lnTo>
                  <a:lnTo>
                    <a:pt x="3032" y="1827"/>
                  </a:lnTo>
                  <a:lnTo>
                    <a:pt x="3039" y="1855"/>
                  </a:lnTo>
                  <a:lnTo>
                    <a:pt x="3042" y="1880"/>
                  </a:lnTo>
                  <a:lnTo>
                    <a:pt x="3042" y="1902"/>
                  </a:lnTo>
                  <a:lnTo>
                    <a:pt x="3036" y="1921"/>
                  </a:lnTo>
                  <a:lnTo>
                    <a:pt x="3026" y="1940"/>
                  </a:lnTo>
                  <a:lnTo>
                    <a:pt x="3017" y="1955"/>
                  </a:lnTo>
                  <a:lnTo>
                    <a:pt x="3011" y="1968"/>
                  </a:lnTo>
                  <a:lnTo>
                    <a:pt x="3007" y="1980"/>
                  </a:lnTo>
                  <a:lnTo>
                    <a:pt x="3004" y="1993"/>
                  </a:lnTo>
                  <a:lnTo>
                    <a:pt x="2998" y="2005"/>
                  </a:lnTo>
                  <a:lnTo>
                    <a:pt x="2992" y="2014"/>
                  </a:lnTo>
                  <a:lnTo>
                    <a:pt x="2986" y="2018"/>
                  </a:lnTo>
                  <a:lnTo>
                    <a:pt x="2976" y="2021"/>
                  </a:lnTo>
                  <a:lnTo>
                    <a:pt x="2961" y="2018"/>
                  </a:lnTo>
                  <a:lnTo>
                    <a:pt x="2945" y="2011"/>
                  </a:lnTo>
                  <a:lnTo>
                    <a:pt x="2932" y="2008"/>
                  </a:lnTo>
                  <a:lnTo>
                    <a:pt x="2914" y="2008"/>
                  </a:lnTo>
                  <a:lnTo>
                    <a:pt x="2892" y="2008"/>
                  </a:lnTo>
                  <a:lnTo>
                    <a:pt x="2873" y="2008"/>
                  </a:lnTo>
                  <a:lnTo>
                    <a:pt x="2851" y="2014"/>
                  </a:lnTo>
                  <a:lnTo>
                    <a:pt x="2820" y="2024"/>
                  </a:lnTo>
                  <a:lnTo>
                    <a:pt x="2789" y="2033"/>
                  </a:lnTo>
                  <a:lnTo>
                    <a:pt x="2761" y="2046"/>
                  </a:lnTo>
                  <a:lnTo>
                    <a:pt x="2739" y="2052"/>
                  </a:lnTo>
                  <a:lnTo>
                    <a:pt x="2729" y="2055"/>
                  </a:lnTo>
                  <a:lnTo>
                    <a:pt x="2720" y="2055"/>
                  </a:lnTo>
                  <a:lnTo>
                    <a:pt x="2705" y="2049"/>
                  </a:lnTo>
                  <a:lnTo>
                    <a:pt x="2686" y="2039"/>
                  </a:lnTo>
                  <a:lnTo>
                    <a:pt x="2664" y="2033"/>
                  </a:lnTo>
                  <a:lnTo>
                    <a:pt x="2648" y="2027"/>
                  </a:lnTo>
                  <a:lnTo>
                    <a:pt x="2630" y="2021"/>
                  </a:lnTo>
                  <a:lnTo>
                    <a:pt x="2608" y="2011"/>
                  </a:lnTo>
                  <a:lnTo>
                    <a:pt x="2586" y="2008"/>
                  </a:lnTo>
                  <a:lnTo>
                    <a:pt x="2564" y="2014"/>
                  </a:lnTo>
                  <a:lnTo>
                    <a:pt x="2539" y="2024"/>
                  </a:lnTo>
                  <a:lnTo>
                    <a:pt x="2514" y="2036"/>
                  </a:lnTo>
                  <a:lnTo>
                    <a:pt x="2495" y="2046"/>
                  </a:lnTo>
                  <a:lnTo>
                    <a:pt x="2477" y="2061"/>
                  </a:lnTo>
                  <a:lnTo>
                    <a:pt x="2458" y="2077"/>
                  </a:lnTo>
                  <a:lnTo>
                    <a:pt x="2439" y="2099"/>
                  </a:lnTo>
                  <a:lnTo>
                    <a:pt x="2430" y="2114"/>
                  </a:lnTo>
                  <a:lnTo>
                    <a:pt x="2430" y="2133"/>
                  </a:lnTo>
                  <a:lnTo>
                    <a:pt x="2433" y="2152"/>
                  </a:lnTo>
                  <a:lnTo>
                    <a:pt x="2439" y="2174"/>
                  </a:lnTo>
                  <a:lnTo>
                    <a:pt x="2442" y="2189"/>
                  </a:lnTo>
                  <a:lnTo>
                    <a:pt x="2448" y="2217"/>
                  </a:lnTo>
                  <a:lnTo>
                    <a:pt x="2455" y="2252"/>
                  </a:lnTo>
                  <a:lnTo>
                    <a:pt x="2461" y="2280"/>
                  </a:lnTo>
                  <a:lnTo>
                    <a:pt x="2461" y="2296"/>
                  </a:lnTo>
                  <a:lnTo>
                    <a:pt x="2458" y="2317"/>
                  </a:lnTo>
                  <a:lnTo>
                    <a:pt x="2455" y="2333"/>
                  </a:lnTo>
                  <a:lnTo>
                    <a:pt x="2445" y="2352"/>
                  </a:lnTo>
                  <a:lnTo>
                    <a:pt x="2427" y="2374"/>
                  </a:lnTo>
                  <a:lnTo>
                    <a:pt x="2411" y="2389"/>
                  </a:lnTo>
                  <a:lnTo>
                    <a:pt x="2395" y="2395"/>
                  </a:lnTo>
                  <a:lnTo>
                    <a:pt x="2377" y="2402"/>
                  </a:lnTo>
                  <a:lnTo>
                    <a:pt x="2358" y="2408"/>
                  </a:lnTo>
                  <a:lnTo>
                    <a:pt x="2345" y="2414"/>
                  </a:lnTo>
                  <a:lnTo>
                    <a:pt x="2330" y="2439"/>
                  </a:lnTo>
                  <a:lnTo>
                    <a:pt x="2320" y="2470"/>
                  </a:lnTo>
                  <a:lnTo>
                    <a:pt x="2317" y="2498"/>
                  </a:lnTo>
                  <a:lnTo>
                    <a:pt x="2317" y="2508"/>
                  </a:lnTo>
                  <a:lnTo>
                    <a:pt x="2317" y="2520"/>
                  </a:lnTo>
                  <a:lnTo>
                    <a:pt x="2308" y="2517"/>
                  </a:lnTo>
                  <a:lnTo>
                    <a:pt x="2295" y="2517"/>
                  </a:lnTo>
                  <a:lnTo>
                    <a:pt x="2286" y="2514"/>
                  </a:lnTo>
                  <a:lnTo>
                    <a:pt x="2277" y="2514"/>
                  </a:lnTo>
                  <a:lnTo>
                    <a:pt x="2267" y="2517"/>
                  </a:lnTo>
                  <a:lnTo>
                    <a:pt x="2264" y="2520"/>
                  </a:lnTo>
                  <a:lnTo>
                    <a:pt x="2258" y="2530"/>
                  </a:lnTo>
                  <a:lnTo>
                    <a:pt x="2255" y="2539"/>
                  </a:lnTo>
                  <a:lnTo>
                    <a:pt x="2252" y="2548"/>
                  </a:lnTo>
                  <a:lnTo>
                    <a:pt x="2249" y="2558"/>
                  </a:lnTo>
                  <a:lnTo>
                    <a:pt x="2242" y="2564"/>
                  </a:lnTo>
                  <a:lnTo>
                    <a:pt x="2227" y="2577"/>
                  </a:lnTo>
                  <a:lnTo>
                    <a:pt x="2205" y="2589"/>
                  </a:lnTo>
                  <a:lnTo>
                    <a:pt x="2186" y="2592"/>
                  </a:lnTo>
                  <a:lnTo>
                    <a:pt x="2180" y="2589"/>
                  </a:lnTo>
                  <a:lnTo>
                    <a:pt x="2174" y="2583"/>
                  </a:lnTo>
                  <a:lnTo>
                    <a:pt x="2164" y="2573"/>
                  </a:lnTo>
                  <a:lnTo>
                    <a:pt x="2158" y="2567"/>
                  </a:lnTo>
                  <a:lnTo>
                    <a:pt x="2149" y="2558"/>
                  </a:lnTo>
                  <a:lnTo>
                    <a:pt x="2142" y="2555"/>
                  </a:lnTo>
                  <a:lnTo>
                    <a:pt x="2127" y="2548"/>
                  </a:lnTo>
                  <a:lnTo>
                    <a:pt x="2108" y="2542"/>
                  </a:lnTo>
                  <a:lnTo>
                    <a:pt x="2089" y="2542"/>
                  </a:lnTo>
                  <a:lnTo>
                    <a:pt x="2074" y="2542"/>
                  </a:lnTo>
                  <a:lnTo>
                    <a:pt x="2052" y="2548"/>
                  </a:lnTo>
                  <a:lnTo>
                    <a:pt x="2036" y="2555"/>
                  </a:lnTo>
                  <a:lnTo>
                    <a:pt x="2030" y="2561"/>
                  </a:lnTo>
                  <a:lnTo>
                    <a:pt x="2027" y="2567"/>
                  </a:lnTo>
                  <a:lnTo>
                    <a:pt x="2021" y="2577"/>
                  </a:lnTo>
                  <a:lnTo>
                    <a:pt x="2018" y="2586"/>
                  </a:lnTo>
                  <a:lnTo>
                    <a:pt x="2011" y="2595"/>
                  </a:lnTo>
                  <a:lnTo>
                    <a:pt x="2008" y="2602"/>
                  </a:lnTo>
                  <a:lnTo>
                    <a:pt x="1989" y="2614"/>
                  </a:lnTo>
                  <a:lnTo>
                    <a:pt x="1964" y="2623"/>
                  </a:lnTo>
                  <a:lnTo>
                    <a:pt x="1939" y="2630"/>
                  </a:lnTo>
                  <a:lnTo>
                    <a:pt x="1921" y="2633"/>
                  </a:lnTo>
                  <a:lnTo>
                    <a:pt x="1896" y="2630"/>
                  </a:lnTo>
                  <a:lnTo>
                    <a:pt x="1871" y="2617"/>
                  </a:lnTo>
                  <a:lnTo>
                    <a:pt x="1846" y="2608"/>
                  </a:lnTo>
                  <a:lnTo>
                    <a:pt x="1821" y="2602"/>
                  </a:lnTo>
                  <a:lnTo>
                    <a:pt x="1786" y="2595"/>
                  </a:lnTo>
                  <a:lnTo>
                    <a:pt x="1758" y="2595"/>
                  </a:lnTo>
                  <a:lnTo>
                    <a:pt x="1736" y="2602"/>
                  </a:lnTo>
                  <a:lnTo>
                    <a:pt x="1711" y="2611"/>
                  </a:lnTo>
                  <a:lnTo>
                    <a:pt x="1690" y="2620"/>
                  </a:lnTo>
                  <a:lnTo>
                    <a:pt x="1674" y="2630"/>
                  </a:lnTo>
                  <a:lnTo>
                    <a:pt x="1652" y="2642"/>
                  </a:lnTo>
                  <a:lnTo>
                    <a:pt x="1630" y="2645"/>
                  </a:lnTo>
                  <a:lnTo>
                    <a:pt x="1624" y="2645"/>
                  </a:lnTo>
                  <a:lnTo>
                    <a:pt x="1612" y="2642"/>
                  </a:lnTo>
                  <a:lnTo>
                    <a:pt x="1602" y="2636"/>
                  </a:lnTo>
                  <a:lnTo>
                    <a:pt x="1593" y="2630"/>
                  </a:lnTo>
                  <a:lnTo>
                    <a:pt x="1587" y="2620"/>
                  </a:lnTo>
                  <a:lnTo>
                    <a:pt x="1580" y="2605"/>
                  </a:lnTo>
                  <a:lnTo>
                    <a:pt x="1580" y="2586"/>
                  </a:lnTo>
                  <a:lnTo>
                    <a:pt x="1587" y="2567"/>
                  </a:lnTo>
                  <a:lnTo>
                    <a:pt x="1602" y="2555"/>
                  </a:lnTo>
                  <a:lnTo>
                    <a:pt x="1624" y="2539"/>
                  </a:lnTo>
                  <a:lnTo>
                    <a:pt x="1640" y="2527"/>
                  </a:lnTo>
                  <a:lnTo>
                    <a:pt x="1646" y="2505"/>
                  </a:lnTo>
                  <a:lnTo>
                    <a:pt x="1646" y="2480"/>
                  </a:lnTo>
                  <a:lnTo>
                    <a:pt x="1643" y="2458"/>
                  </a:lnTo>
                  <a:lnTo>
                    <a:pt x="1640" y="2436"/>
                  </a:lnTo>
                  <a:lnTo>
                    <a:pt x="1633" y="2408"/>
                  </a:lnTo>
                  <a:lnTo>
                    <a:pt x="1624" y="2383"/>
                  </a:lnTo>
                  <a:lnTo>
                    <a:pt x="1612" y="2364"/>
                  </a:lnTo>
                  <a:lnTo>
                    <a:pt x="1596" y="2355"/>
                  </a:lnTo>
                  <a:lnTo>
                    <a:pt x="1574" y="2352"/>
                  </a:lnTo>
                  <a:lnTo>
                    <a:pt x="1552" y="2349"/>
                  </a:lnTo>
                  <a:lnTo>
                    <a:pt x="1537" y="2342"/>
                  </a:lnTo>
                  <a:lnTo>
                    <a:pt x="1534" y="2327"/>
                  </a:lnTo>
                  <a:lnTo>
                    <a:pt x="1534" y="2305"/>
                  </a:lnTo>
                  <a:lnTo>
                    <a:pt x="1537" y="2283"/>
                  </a:lnTo>
                  <a:lnTo>
                    <a:pt x="1537" y="2264"/>
                  </a:lnTo>
                  <a:lnTo>
                    <a:pt x="1534" y="2246"/>
                  </a:lnTo>
                  <a:lnTo>
                    <a:pt x="1527" y="2224"/>
                  </a:lnTo>
                  <a:lnTo>
                    <a:pt x="1518" y="2205"/>
                  </a:lnTo>
                  <a:lnTo>
                    <a:pt x="1505" y="2189"/>
                  </a:lnTo>
                  <a:lnTo>
                    <a:pt x="1490" y="2186"/>
                  </a:lnTo>
                  <a:lnTo>
                    <a:pt x="1471" y="2189"/>
                  </a:lnTo>
                  <a:lnTo>
                    <a:pt x="1452" y="2192"/>
                  </a:lnTo>
                  <a:lnTo>
                    <a:pt x="1430" y="2192"/>
                  </a:lnTo>
                  <a:lnTo>
                    <a:pt x="1418" y="2189"/>
                  </a:lnTo>
                  <a:lnTo>
                    <a:pt x="1409" y="2180"/>
                  </a:lnTo>
                  <a:lnTo>
                    <a:pt x="1402" y="2164"/>
                  </a:lnTo>
                  <a:lnTo>
                    <a:pt x="1396" y="2149"/>
                  </a:lnTo>
                  <a:lnTo>
                    <a:pt x="1387" y="2139"/>
                  </a:lnTo>
                  <a:lnTo>
                    <a:pt x="1371" y="2133"/>
                  </a:lnTo>
                  <a:lnTo>
                    <a:pt x="1349" y="2133"/>
                  </a:lnTo>
                  <a:lnTo>
                    <a:pt x="1334" y="2139"/>
                  </a:lnTo>
                  <a:lnTo>
                    <a:pt x="1331" y="2142"/>
                  </a:lnTo>
                  <a:lnTo>
                    <a:pt x="1331" y="2152"/>
                  </a:lnTo>
                  <a:lnTo>
                    <a:pt x="1327" y="2158"/>
                  </a:lnTo>
                  <a:lnTo>
                    <a:pt x="1324" y="2167"/>
                  </a:lnTo>
                  <a:lnTo>
                    <a:pt x="1324" y="2174"/>
                  </a:lnTo>
                  <a:lnTo>
                    <a:pt x="1312" y="2186"/>
                  </a:lnTo>
                  <a:lnTo>
                    <a:pt x="1296" y="2202"/>
                  </a:lnTo>
                  <a:lnTo>
                    <a:pt x="1277" y="2214"/>
                  </a:lnTo>
                  <a:lnTo>
                    <a:pt x="1262" y="2221"/>
                  </a:lnTo>
                  <a:lnTo>
                    <a:pt x="1252" y="2217"/>
                  </a:lnTo>
                  <a:lnTo>
                    <a:pt x="1246" y="2211"/>
                  </a:lnTo>
                  <a:lnTo>
                    <a:pt x="1237" y="2202"/>
                  </a:lnTo>
                  <a:lnTo>
                    <a:pt x="1231" y="2192"/>
                  </a:lnTo>
                  <a:lnTo>
                    <a:pt x="1221" y="2183"/>
                  </a:lnTo>
                  <a:lnTo>
                    <a:pt x="1215" y="2174"/>
                  </a:lnTo>
                  <a:lnTo>
                    <a:pt x="1196" y="2158"/>
                  </a:lnTo>
                  <a:lnTo>
                    <a:pt x="1174" y="2139"/>
                  </a:lnTo>
                  <a:lnTo>
                    <a:pt x="1156" y="2127"/>
                  </a:lnTo>
                  <a:lnTo>
                    <a:pt x="1137" y="2127"/>
                  </a:lnTo>
                  <a:lnTo>
                    <a:pt x="1118" y="2133"/>
                  </a:lnTo>
                  <a:lnTo>
                    <a:pt x="1103" y="2139"/>
                  </a:lnTo>
                  <a:lnTo>
                    <a:pt x="1099" y="2146"/>
                  </a:lnTo>
                  <a:lnTo>
                    <a:pt x="1099" y="2155"/>
                  </a:lnTo>
                  <a:lnTo>
                    <a:pt x="1103" y="2164"/>
                  </a:lnTo>
                  <a:lnTo>
                    <a:pt x="1103" y="2171"/>
                  </a:lnTo>
                  <a:lnTo>
                    <a:pt x="1103" y="2180"/>
                  </a:lnTo>
                  <a:lnTo>
                    <a:pt x="1103" y="2186"/>
                  </a:lnTo>
                  <a:lnTo>
                    <a:pt x="1099" y="2192"/>
                  </a:lnTo>
                  <a:lnTo>
                    <a:pt x="1093" y="2199"/>
                  </a:lnTo>
                  <a:lnTo>
                    <a:pt x="1087" y="2205"/>
                  </a:lnTo>
                  <a:lnTo>
                    <a:pt x="1078" y="2211"/>
                  </a:lnTo>
                  <a:lnTo>
                    <a:pt x="1071" y="2214"/>
                  </a:lnTo>
                  <a:lnTo>
                    <a:pt x="1056" y="2217"/>
                  </a:lnTo>
                  <a:lnTo>
                    <a:pt x="1034" y="2217"/>
                  </a:lnTo>
                  <a:lnTo>
                    <a:pt x="1015" y="2214"/>
                  </a:lnTo>
                  <a:lnTo>
                    <a:pt x="1000" y="2214"/>
                  </a:lnTo>
                  <a:lnTo>
                    <a:pt x="981" y="2214"/>
                  </a:lnTo>
                  <a:lnTo>
                    <a:pt x="965" y="2214"/>
                  </a:lnTo>
                  <a:lnTo>
                    <a:pt x="953" y="2217"/>
                  </a:lnTo>
                  <a:lnTo>
                    <a:pt x="946" y="2221"/>
                  </a:lnTo>
                  <a:lnTo>
                    <a:pt x="946" y="2230"/>
                  </a:lnTo>
                  <a:lnTo>
                    <a:pt x="943" y="2236"/>
                  </a:lnTo>
                  <a:lnTo>
                    <a:pt x="943" y="2246"/>
                  </a:lnTo>
                  <a:lnTo>
                    <a:pt x="940" y="2252"/>
                  </a:lnTo>
                  <a:lnTo>
                    <a:pt x="937" y="2255"/>
                  </a:lnTo>
                  <a:lnTo>
                    <a:pt x="928" y="2258"/>
                  </a:lnTo>
                  <a:lnTo>
                    <a:pt x="918" y="2261"/>
                  </a:lnTo>
                  <a:lnTo>
                    <a:pt x="909" y="2261"/>
                  </a:lnTo>
                  <a:lnTo>
                    <a:pt x="900" y="2264"/>
                  </a:lnTo>
                  <a:lnTo>
                    <a:pt x="890" y="2264"/>
                  </a:lnTo>
                  <a:lnTo>
                    <a:pt x="868" y="2264"/>
                  </a:lnTo>
                  <a:lnTo>
                    <a:pt x="843" y="2267"/>
                  </a:lnTo>
                  <a:lnTo>
                    <a:pt x="825" y="2261"/>
                  </a:lnTo>
                  <a:lnTo>
                    <a:pt x="818" y="2255"/>
                  </a:lnTo>
                  <a:lnTo>
                    <a:pt x="815" y="2249"/>
                  </a:lnTo>
                  <a:lnTo>
                    <a:pt x="812" y="2239"/>
                  </a:lnTo>
                  <a:lnTo>
                    <a:pt x="812" y="2230"/>
                  </a:lnTo>
                  <a:lnTo>
                    <a:pt x="812" y="2224"/>
                  </a:lnTo>
                  <a:lnTo>
                    <a:pt x="818" y="2214"/>
                  </a:lnTo>
                  <a:lnTo>
                    <a:pt x="822" y="2205"/>
                  </a:lnTo>
                  <a:lnTo>
                    <a:pt x="828" y="2196"/>
                  </a:lnTo>
                  <a:lnTo>
                    <a:pt x="831" y="2189"/>
                  </a:lnTo>
                  <a:lnTo>
                    <a:pt x="834" y="2167"/>
                  </a:lnTo>
                  <a:lnTo>
                    <a:pt x="834" y="2146"/>
                  </a:lnTo>
                  <a:lnTo>
                    <a:pt x="831" y="2127"/>
                  </a:lnTo>
                  <a:lnTo>
                    <a:pt x="815" y="2108"/>
                  </a:lnTo>
                  <a:lnTo>
                    <a:pt x="793" y="2089"/>
                  </a:lnTo>
                  <a:lnTo>
                    <a:pt x="778" y="2074"/>
                  </a:lnTo>
                  <a:lnTo>
                    <a:pt x="775" y="2055"/>
                  </a:lnTo>
                  <a:lnTo>
                    <a:pt x="778" y="2030"/>
                  </a:lnTo>
                  <a:lnTo>
                    <a:pt x="781" y="2005"/>
                  </a:lnTo>
                  <a:lnTo>
                    <a:pt x="778" y="1983"/>
                  </a:lnTo>
                  <a:lnTo>
                    <a:pt x="772" y="1958"/>
                  </a:lnTo>
                  <a:lnTo>
                    <a:pt x="762" y="1930"/>
                  </a:lnTo>
                  <a:lnTo>
                    <a:pt x="750" y="1899"/>
                  </a:lnTo>
                  <a:lnTo>
                    <a:pt x="734" y="1880"/>
                  </a:lnTo>
                  <a:lnTo>
                    <a:pt x="722" y="1874"/>
                  </a:lnTo>
                  <a:lnTo>
                    <a:pt x="706" y="1874"/>
                  </a:lnTo>
                  <a:lnTo>
                    <a:pt x="687" y="1871"/>
                  </a:lnTo>
                  <a:lnTo>
                    <a:pt x="672" y="1868"/>
                  </a:lnTo>
                  <a:lnTo>
                    <a:pt x="656" y="1852"/>
                  </a:lnTo>
                  <a:lnTo>
                    <a:pt x="637" y="1830"/>
                  </a:lnTo>
                  <a:lnTo>
                    <a:pt x="619" y="1818"/>
                  </a:lnTo>
                  <a:lnTo>
                    <a:pt x="603" y="1815"/>
                  </a:lnTo>
                  <a:lnTo>
                    <a:pt x="581" y="1818"/>
                  </a:lnTo>
                  <a:lnTo>
                    <a:pt x="565" y="1818"/>
                  </a:lnTo>
                  <a:lnTo>
                    <a:pt x="547" y="1812"/>
                  </a:lnTo>
                  <a:lnTo>
                    <a:pt x="525" y="1802"/>
                  </a:lnTo>
                  <a:lnTo>
                    <a:pt x="509" y="1793"/>
                  </a:lnTo>
                  <a:lnTo>
                    <a:pt x="500" y="1774"/>
                  </a:lnTo>
                  <a:lnTo>
                    <a:pt x="487" y="1749"/>
                  </a:lnTo>
                  <a:lnTo>
                    <a:pt x="484" y="1724"/>
                  </a:lnTo>
                  <a:lnTo>
                    <a:pt x="487" y="1705"/>
                  </a:lnTo>
                  <a:lnTo>
                    <a:pt x="494" y="1680"/>
                  </a:lnTo>
                  <a:lnTo>
                    <a:pt x="500" y="1652"/>
                  </a:lnTo>
                  <a:lnTo>
                    <a:pt x="497" y="1634"/>
                  </a:lnTo>
                  <a:lnTo>
                    <a:pt x="494" y="1624"/>
                  </a:lnTo>
                  <a:lnTo>
                    <a:pt x="484" y="1618"/>
                  </a:lnTo>
                  <a:lnTo>
                    <a:pt x="472" y="1609"/>
                  </a:lnTo>
                  <a:lnTo>
                    <a:pt x="462" y="1602"/>
                  </a:lnTo>
                  <a:lnTo>
                    <a:pt x="453" y="1599"/>
                  </a:lnTo>
                  <a:lnTo>
                    <a:pt x="428" y="1584"/>
                  </a:lnTo>
                  <a:lnTo>
                    <a:pt x="400" y="1568"/>
                  </a:lnTo>
                  <a:lnTo>
                    <a:pt x="378" y="1552"/>
                  </a:lnTo>
                  <a:lnTo>
                    <a:pt x="372" y="1534"/>
                  </a:lnTo>
                  <a:lnTo>
                    <a:pt x="372" y="1512"/>
                  </a:lnTo>
                  <a:lnTo>
                    <a:pt x="369" y="1487"/>
                  </a:lnTo>
                  <a:lnTo>
                    <a:pt x="366" y="1471"/>
                  </a:lnTo>
                  <a:lnTo>
                    <a:pt x="350" y="1449"/>
                  </a:lnTo>
                  <a:lnTo>
                    <a:pt x="328" y="1431"/>
                  </a:lnTo>
                  <a:lnTo>
                    <a:pt x="309" y="1415"/>
                  </a:lnTo>
                  <a:lnTo>
                    <a:pt x="303" y="1409"/>
                  </a:lnTo>
                  <a:lnTo>
                    <a:pt x="294" y="1406"/>
                  </a:lnTo>
                  <a:lnTo>
                    <a:pt x="284" y="1399"/>
                  </a:lnTo>
                  <a:lnTo>
                    <a:pt x="275" y="1396"/>
                  </a:lnTo>
                  <a:lnTo>
                    <a:pt x="272" y="1390"/>
                  </a:lnTo>
                  <a:lnTo>
                    <a:pt x="263" y="1374"/>
                  </a:lnTo>
                  <a:lnTo>
                    <a:pt x="256" y="1349"/>
                  </a:lnTo>
                  <a:lnTo>
                    <a:pt x="250" y="1328"/>
                  </a:lnTo>
                  <a:lnTo>
                    <a:pt x="244" y="1309"/>
                  </a:lnTo>
                  <a:lnTo>
                    <a:pt x="234" y="1303"/>
                  </a:lnTo>
                  <a:lnTo>
                    <a:pt x="228" y="1296"/>
                  </a:lnTo>
                  <a:lnTo>
                    <a:pt x="216" y="1290"/>
                  </a:lnTo>
                  <a:lnTo>
                    <a:pt x="206" y="1284"/>
                  </a:lnTo>
                  <a:lnTo>
                    <a:pt x="197" y="1278"/>
                  </a:lnTo>
                  <a:lnTo>
                    <a:pt x="194" y="1271"/>
                  </a:lnTo>
                  <a:lnTo>
                    <a:pt x="194" y="1253"/>
                  </a:lnTo>
                  <a:lnTo>
                    <a:pt x="200" y="1231"/>
                  </a:lnTo>
                  <a:lnTo>
                    <a:pt x="213" y="1206"/>
                  </a:lnTo>
                  <a:lnTo>
                    <a:pt x="222" y="1184"/>
                  </a:lnTo>
                  <a:lnTo>
                    <a:pt x="225" y="1165"/>
                  </a:lnTo>
                  <a:lnTo>
                    <a:pt x="222" y="1143"/>
                  </a:lnTo>
                  <a:lnTo>
                    <a:pt x="213" y="1115"/>
                  </a:lnTo>
                  <a:lnTo>
                    <a:pt x="203" y="1090"/>
                  </a:lnTo>
                  <a:lnTo>
                    <a:pt x="194" y="1068"/>
                  </a:lnTo>
                  <a:lnTo>
                    <a:pt x="184" y="1053"/>
                  </a:lnTo>
                  <a:lnTo>
                    <a:pt x="172" y="1034"/>
                  </a:lnTo>
                  <a:lnTo>
                    <a:pt x="163" y="1015"/>
                  </a:lnTo>
                  <a:lnTo>
                    <a:pt x="163" y="997"/>
                  </a:lnTo>
                  <a:lnTo>
                    <a:pt x="169" y="972"/>
                  </a:lnTo>
                  <a:lnTo>
                    <a:pt x="175" y="950"/>
                  </a:lnTo>
                  <a:lnTo>
                    <a:pt x="175" y="931"/>
                  </a:lnTo>
                  <a:lnTo>
                    <a:pt x="175" y="912"/>
                  </a:lnTo>
                  <a:lnTo>
                    <a:pt x="169" y="887"/>
                  </a:lnTo>
                  <a:lnTo>
                    <a:pt x="163" y="868"/>
                  </a:lnTo>
                  <a:lnTo>
                    <a:pt x="150" y="853"/>
                  </a:lnTo>
                  <a:lnTo>
                    <a:pt x="131" y="831"/>
                  </a:lnTo>
                  <a:lnTo>
                    <a:pt x="113" y="812"/>
                  </a:lnTo>
                  <a:lnTo>
                    <a:pt x="103" y="794"/>
                  </a:lnTo>
                  <a:lnTo>
                    <a:pt x="100" y="775"/>
                  </a:lnTo>
                  <a:lnTo>
                    <a:pt x="103" y="750"/>
                  </a:lnTo>
                  <a:lnTo>
                    <a:pt x="103" y="731"/>
                  </a:lnTo>
                  <a:lnTo>
                    <a:pt x="94" y="715"/>
                  </a:lnTo>
                  <a:lnTo>
                    <a:pt x="81" y="694"/>
                  </a:lnTo>
                  <a:lnTo>
                    <a:pt x="66" y="675"/>
                  </a:lnTo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4" name="Freeform 47"/>
            <p:cNvSpPr>
              <a:spLocks/>
            </p:cNvSpPr>
            <p:nvPr/>
          </p:nvSpPr>
          <p:spPr bwMode="auto">
            <a:xfrm>
              <a:off x="15354301" y="-13979525"/>
              <a:ext cx="4229100" cy="5230813"/>
            </a:xfrm>
            <a:custGeom>
              <a:avLst/>
              <a:gdLst>
                <a:gd name="T0" fmla="*/ 2427 w 2664"/>
                <a:gd name="T1" fmla="*/ 2130 h 3295"/>
                <a:gd name="T2" fmla="*/ 2370 w 2664"/>
                <a:gd name="T3" fmla="*/ 2349 h 3295"/>
                <a:gd name="T4" fmla="*/ 2145 w 2664"/>
                <a:gd name="T5" fmla="*/ 2398 h 3295"/>
                <a:gd name="T6" fmla="*/ 2127 w 2664"/>
                <a:gd name="T7" fmla="*/ 2545 h 3295"/>
                <a:gd name="T8" fmla="*/ 2161 w 2664"/>
                <a:gd name="T9" fmla="*/ 2630 h 3295"/>
                <a:gd name="T10" fmla="*/ 2092 w 2664"/>
                <a:gd name="T11" fmla="*/ 2745 h 3295"/>
                <a:gd name="T12" fmla="*/ 2077 w 2664"/>
                <a:gd name="T13" fmla="*/ 2854 h 3295"/>
                <a:gd name="T14" fmla="*/ 1958 w 2664"/>
                <a:gd name="T15" fmla="*/ 2973 h 3295"/>
                <a:gd name="T16" fmla="*/ 1789 w 2664"/>
                <a:gd name="T17" fmla="*/ 3114 h 3295"/>
                <a:gd name="T18" fmla="*/ 1674 w 2664"/>
                <a:gd name="T19" fmla="*/ 3070 h 3295"/>
                <a:gd name="T20" fmla="*/ 1443 w 2664"/>
                <a:gd name="T21" fmla="*/ 3123 h 3295"/>
                <a:gd name="T22" fmla="*/ 1206 w 2664"/>
                <a:gd name="T23" fmla="*/ 3217 h 3295"/>
                <a:gd name="T24" fmla="*/ 1065 w 2664"/>
                <a:gd name="T25" fmla="*/ 3285 h 3295"/>
                <a:gd name="T26" fmla="*/ 990 w 2664"/>
                <a:gd name="T27" fmla="*/ 3213 h 3295"/>
                <a:gd name="T28" fmla="*/ 1009 w 2664"/>
                <a:gd name="T29" fmla="*/ 3029 h 3295"/>
                <a:gd name="T30" fmla="*/ 918 w 2664"/>
                <a:gd name="T31" fmla="*/ 3001 h 3295"/>
                <a:gd name="T32" fmla="*/ 818 w 2664"/>
                <a:gd name="T33" fmla="*/ 2876 h 3295"/>
                <a:gd name="T34" fmla="*/ 787 w 2664"/>
                <a:gd name="T35" fmla="*/ 2789 h 3295"/>
                <a:gd name="T36" fmla="*/ 740 w 2664"/>
                <a:gd name="T37" fmla="*/ 2798 h 3295"/>
                <a:gd name="T38" fmla="*/ 603 w 2664"/>
                <a:gd name="T39" fmla="*/ 2789 h 3295"/>
                <a:gd name="T40" fmla="*/ 465 w 2664"/>
                <a:gd name="T41" fmla="*/ 2714 h 3295"/>
                <a:gd name="T42" fmla="*/ 512 w 2664"/>
                <a:gd name="T43" fmla="*/ 2558 h 3295"/>
                <a:gd name="T44" fmla="*/ 431 w 2664"/>
                <a:gd name="T45" fmla="*/ 2383 h 3295"/>
                <a:gd name="T46" fmla="*/ 506 w 2664"/>
                <a:gd name="T47" fmla="*/ 2274 h 3295"/>
                <a:gd name="T48" fmla="*/ 459 w 2664"/>
                <a:gd name="T49" fmla="*/ 2064 h 3295"/>
                <a:gd name="T50" fmla="*/ 406 w 2664"/>
                <a:gd name="T51" fmla="*/ 1924 h 3295"/>
                <a:gd name="T52" fmla="*/ 425 w 2664"/>
                <a:gd name="T53" fmla="*/ 1818 h 3295"/>
                <a:gd name="T54" fmla="*/ 334 w 2664"/>
                <a:gd name="T55" fmla="*/ 1708 h 3295"/>
                <a:gd name="T56" fmla="*/ 353 w 2664"/>
                <a:gd name="T57" fmla="*/ 1518 h 3295"/>
                <a:gd name="T58" fmla="*/ 534 w 2664"/>
                <a:gd name="T59" fmla="*/ 1421 h 3295"/>
                <a:gd name="T60" fmla="*/ 550 w 2664"/>
                <a:gd name="T61" fmla="*/ 1362 h 3295"/>
                <a:gd name="T62" fmla="*/ 422 w 2664"/>
                <a:gd name="T63" fmla="*/ 1396 h 3295"/>
                <a:gd name="T64" fmla="*/ 166 w 2664"/>
                <a:gd name="T65" fmla="*/ 1377 h 3295"/>
                <a:gd name="T66" fmla="*/ 0 w 2664"/>
                <a:gd name="T67" fmla="*/ 1206 h 3295"/>
                <a:gd name="T68" fmla="*/ 128 w 2664"/>
                <a:gd name="T69" fmla="*/ 975 h 3295"/>
                <a:gd name="T70" fmla="*/ 262 w 2664"/>
                <a:gd name="T71" fmla="*/ 756 h 3295"/>
                <a:gd name="T72" fmla="*/ 490 w 2664"/>
                <a:gd name="T73" fmla="*/ 619 h 3295"/>
                <a:gd name="T74" fmla="*/ 700 w 2664"/>
                <a:gd name="T75" fmla="*/ 534 h 3295"/>
                <a:gd name="T76" fmla="*/ 943 w 2664"/>
                <a:gd name="T77" fmla="*/ 434 h 3295"/>
                <a:gd name="T78" fmla="*/ 1243 w 2664"/>
                <a:gd name="T79" fmla="*/ 378 h 3295"/>
                <a:gd name="T80" fmla="*/ 1577 w 2664"/>
                <a:gd name="T81" fmla="*/ 297 h 3295"/>
                <a:gd name="T82" fmla="*/ 1849 w 2664"/>
                <a:gd name="T83" fmla="*/ 131 h 3295"/>
                <a:gd name="T84" fmla="*/ 2102 w 2664"/>
                <a:gd name="T85" fmla="*/ 35 h 3295"/>
                <a:gd name="T86" fmla="*/ 2308 w 2664"/>
                <a:gd name="T87" fmla="*/ 166 h 3295"/>
                <a:gd name="T88" fmla="*/ 2448 w 2664"/>
                <a:gd name="T89" fmla="*/ 356 h 3295"/>
                <a:gd name="T90" fmla="*/ 2508 w 2664"/>
                <a:gd name="T91" fmla="*/ 553 h 3295"/>
                <a:gd name="T92" fmla="*/ 2595 w 2664"/>
                <a:gd name="T93" fmla="*/ 734 h 3295"/>
                <a:gd name="T94" fmla="*/ 2476 w 2664"/>
                <a:gd name="T95" fmla="*/ 868 h 3295"/>
                <a:gd name="T96" fmla="*/ 2573 w 2664"/>
                <a:gd name="T97" fmla="*/ 872 h 3295"/>
                <a:gd name="T98" fmla="*/ 2555 w 2664"/>
                <a:gd name="T99" fmla="*/ 975 h 3295"/>
                <a:gd name="T100" fmla="*/ 2501 w 2664"/>
                <a:gd name="T101" fmla="*/ 1112 h 3295"/>
                <a:gd name="T102" fmla="*/ 2542 w 2664"/>
                <a:gd name="T103" fmla="*/ 1306 h 3295"/>
                <a:gd name="T104" fmla="*/ 2639 w 2664"/>
                <a:gd name="T105" fmla="*/ 1402 h 3295"/>
                <a:gd name="T106" fmla="*/ 2539 w 2664"/>
                <a:gd name="T107" fmla="*/ 1593 h 3295"/>
                <a:gd name="T108" fmla="*/ 2617 w 2664"/>
                <a:gd name="T109" fmla="*/ 1815 h 3295"/>
                <a:gd name="T110" fmla="*/ 2664 w 2664"/>
                <a:gd name="T111" fmla="*/ 1924 h 3295"/>
                <a:gd name="T112" fmla="*/ 2589 w 2664"/>
                <a:gd name="T113" fmla="*/ 1908 h 3295"/>
                <a:gd name="T114" fmla="*/ 2514 w 2664"/>
                <a:gd name="T115" fmla="*/ 1952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3295">
                  <a:moveTo>
                    <a:pt x="2492" y="1989"/>
                  </a:moveTo>
                  <a:lnTo>
                    <a:pt x="2480" y="1999"/>
                  </a:lnTo>
                  <a:lnTo>
                    <a:pt x="2470" y="2008"/>
                  </a:lnTo>
                  <a:lnTo>
                    <a:pt x="2464" y="2018"/>
                  </a:lnTo>
                  <a:lnTo>
                    <a:pt x="2458" y="2042"/>
                  </a:lnTo>
                  <a:lnTo>
                    <a:pt x="2452" y="2071"/>
                  </a:lnTo>
                  <a:lnTo>
                    <a:pt x="2445" y="2096"/>
                  </a:lnTo>
                  <a:lnTo>
                    <a:pt x="2436" y="2111"/>
                  </a:lnTo>
                  <a:lnTo>
                    <a:pt x="2427" y="2130"/>
                  </a:lnTo>
                  <a:lnTo>
                    <a:pt x="2417" y="2149"/>
                  </a:lnTo>
                  <a:lnTo>
                    <a:pt x="2417" y="2171"/>
                  </a:lnTo>
                  <a:lnTo>
                    <a:pt x="2420" y="2202"/>
                  </a:lnTo>
                  <a:lnTo>
                    <a:pt x="2423" y="2230"/>
                  </a:lnTo>
                  <a:lnTo>
                    <a:pt x="2423" y="2252"/>
                  </a:lnTo>
                  <a:lnTo>
                    <a:pt x="2414" y="2277"/>
                  </a:lnTo>
                  <a:lnTo>
                    <a:pt x="2402" y="2305"/>
                  </a:lnTo>
                  <a:lnTo>
                    <a:pt x="2389" y="2327"/>
                  </a:lnTo>
                  <a:lnTo>
                    <a:pt x="2370" y="2349"/>
                  </a:lnTo>
                  <a:lnTo>
                    <a:pt x="2348" y="2373"/>
                  </a:lnTo>
                  <a:lnTo>
                    <a:pt x="2327" y="2389"/>
                  </a:lnTo>
                  <a:lnTo>
                    <a:pt x="2305" y="2392"/>
                  </a:lnTo>
                  <a:lnTo>
                    <a:pt x="2280" y="2389"/>
                  </a:lnTo>
                  <a:lnTo>
                    <a:pt x="2258" y="2389"/>
                  </a:lnTo>
                  <a:lnTo>
                    <a:pt x="2233" y="2389"/>
                  </a:lnTo>
                  <a:lnTo>
                    <a:pt x="2202" y="2386"/>
                  </a:lnTo>
                  <a:lnTo>
                    <a:pt x="2170" y="2389"/>
                  </a:lnTo>
                  <a:lnTo>
                    <a:pt x="2145" y="2398"/>
                  </a:lnTo>
                  <a:lnTo>
                    <a:pt x="2133" y="2417"/>
                  </a:lnTo>
                  <a:lnTo>
                    <a:pt x="2124" y="2445"/>
                  </a:lnTo>
                  <a:lnTo>
                    <a:pt x="2117" y="2477"/>
                  </a:lnTo>
                  <a:lnTo>
                    <a:pt x="2114" y="2502"/>
                  </a:lnTo>
                  <a:lnTo>
                    <a:pt x="2114" y="2508"/>
                  </a:lnTo>
                  <a:lnTo>
                    <a:pt x="2114" y="2520"/>
                  </a:lnTo>
                  <a:lnTo>
                    <a:pt x="2117" y="2530"/>
                  </a:lnTo>
                  <a:lnTo>
                    <a:pt x="2121" y="2539"/>
                  </a:lnTo>
                  <a:lnTo>
                    <a:pt x="2127" y="2545"/>
                  </a:lnTo>
                  <a:lnTo>
                    <a:pt x="2133" y="2551"/>
                  </a:lnTo>
                  <a:lnTo>
                    <a:pt x="2139" y="2555"/>
                  </a:lnTo>
                  <a:lnTo>
                    <a:pt x="2149" y="2558"/>
                  </a:lnTo>
                  <a:lnTo>
                    <a:pt x="2158" y="2561"/>
                  </a:lnTo>
                  <a:lnTo>
                    <a:pt x="2161" y="2564"/>
                  </a:lnTo>
                  <a:lnTo>
                    <a:pt x="2164" y="2580"/>
                  </a:lnTo>
                  <a:lnTo>
                    <a:pt x="2164" y="2598"/>
                  </a:lnTo>
                  <a:lnTo>
                    <a:pt x="2161" y="2617"/>
                  </a:lnTo>
                  <a:lnTo>
                    <a:pt x="2161" y="2630"/>
                  </a:lnTo>
                  <a:lnTo>
                    <a:pt x="2167" y="2642"/>
                  </a:lnTo>
                  <a:lnTo>
                    <a:pt x="2174" y="2651"/>
                  </a:lnTo>
                  <a:lnTo>
                    <a:pt x="2180" y="2664"/>
                  </a:lnTo>
                  <a:lnTo>
                    <a:pt x="2158" y="2673"/>
                  </a:lnTo>
                  <a:lnTo>
                    <a:pt x="2139" y="2683"/>
                  </a:lnTo>
                  <a:lnTo>
                    <a:pt x="2124" y="2695"/>
                  </a:lnTo>
                  <a:lnTo>
                    <a:pt x="2111" y="2711"/>
                  </a:lnTo>
                  <a:lnTo>
                    <a:pt x="2099" y="2729"/>
                  </a:lnTo>
                  <a:lnTo>
                    <a:pt x="2092" y="2745"/>
                  </a:lnTo>
                  <a:lnTo>
                    <a:pt x="2096" y="2761"/>
                  </a:lnTo>
                  <a:lnTo>
                    <a:pt x="2102" y="2779"/>
                  </a:lnTo>
                  <a:lnTo>
                    <a:pt x="2108" y="2798"/>
                  </a:lnTo>
                  <a:lnTo>
                    <a:pt x="2108" y="2814"/>
                  </a:lnTo>
                  <a:lnTo>
                    <a:pt x="2105" y="2820"/>
                  </a:lnTo>
                  <a:lnTo>
                    <a:pt x="2102" y="2829"/>
                  </a:lnTo>
                  <a:lnTo>
                    <a:pt x="2092" y="2839"/>
                  </a:lnTo>
                  <a:lnTo>
                    <a:pt x="2086" y="2848"/>
                  </a:lnTo>
                  <a:lnTo>
                    <a:pt x="2077" y="2854"/>
                  </a:lnTo>
                  <a:lnTo>
                    <a:pt x="2071" y="2861"/>
                  </a:lnTo>
                  <a:lnTo>
                    <a:pt x="2055" y="2870"/>
                  </a:lnTo>
                  <a:lnTo>
                    <a:pt x="2030" y="2873"/>
                  </a:lnTo>
                  <a:lnTo>
                    <a:pt x="2008" y="2879"/>
                  </a:lnTo>
                  <a:lnTo>
                    <a:pt x="1992" y="2889"/>
                  </a:lnTo>
                  <a:lnTo>
                    <a:pt x="1980" y="2907"/>
                  </a:lnTo>
                  <a:lnTo>
                    <a:pt x="1974" y="2929"/>
                  </a:lnTo>
                  <a:lnTo>
                    <a:pt x="1964" y="2954"/>
                  </a:lnTo>
                  <a:lnTo>
                    <a:pt x="1958" y="2973"/>
                  </a:lnTo>
                  <a:lnTo>
                    <a:pt x="1949" y="2992"/>
                  </a:lnTo>
                  <a:lnTo>
                    <a:pt x="1939" y="3017"/>
                  </a:lnTo>
                  <a:lnTo>
                    <a:pt x="1930" y="3035"/>
                  </a:lnTo>
                  <a:lnTo>
                    <a:pt x="1908" y="3054"/>
                  </a:lnTo>
                  <a:lnTo>
                    <a:pt x="1883" y="3070"/>
                  </a:lnTo>
                  <a:lnTo>
                    <a:pt x="1855" y="3085"/>
                  </a:lnTo>
                  <a:lnTo>
                    <a:pt x="1830" y="3098"/>
                  </a:lnTo>
                  <a:lnTo>
                    <a:pt x="1811" y="3107"/>
                  </a:lnTo>
                  <a:lnTo>
                    <a:pt x="1789" y="3114"/>
                  </a:lnTo>
                  <a:lnTo>
                    <a:pt x="1768" y="3114"/>
                  </a:lnTo>
                  <a:lnTo>
                    <a:pt x="1761" y="3110"/>
                  </a:lnTo>
                  <a:lnTo>
                    <a:pt x="1752" y="3101"/>
                  </a:lnTo>
                  <a:lnTo>
                    <a:pt x="1746" y="3092"/>
                  </a:lnTo>
                  <a:lnTo>
                    <a:pt x="1740" y="3082"/>
                  </a:lnTo>
                  <a:lnTo>
                    <a:pt x="1730" y="3076"/>
                  </a:lnTo>
                  <a:lnTo>
                    <a:pt x="1724" y="3070"/>
                  </a:lnTo>
                  <a:lnTo>
                    <a:pt x="1702" y="3067"/>
                  </a:lnTo>
                  <a:lnTo>
                    <a:pt x="1674" y="3070"/>
                  </a:lnTo>
                  <a:lnTo>
                    <a:pt x="1643" y="3076"/>
                  </a:lnTo>
                  <a:lnTo>
                    <a:pt x="1615" y="3082"/>
                  </a:lnTo>
                  <a:lnTo>
                    <a:pt x="1590" y="3089"/>
                  </a:lnTo>
                  <a:lnTo>
                    <a:pt x="1565" y="3089"/>
                  </a:lnTo>
                  <a:lnTo>
                    <a:pt x="1537" y="3089"/>
                  </a:lnTo>
                  <a:lnTo>
                    <a:pt x="1512" y="3092"/>
                  </a:lnTo>
                  <a:lnTo>
                    <a:pt x="1490" y="3101"/>
                  </a:lnTo>
                  <a:lnTo>
                    <a:pt x="1465" y="3114"/>
                  </a:lnTo>
                  <a:lnTo>
                    <a:pt x="1443" y="3123"/>
                  </a:lnTo>
                  <a:lnTo>
                    <a:pt x="1424" y="3139"/>
                  </a:lnTo>
                  <a:lnTo>
                    <a:pt x="1402" y="3160"/>
                  </a:lnTo>
                  <a:lnTo>
                    <a:pt x="1377" y="3182"/>
                  </a:lnTo>
                  <a:lnTo>
                    <a:pt x="1359" y="3195"/>
                  </a:lnTo>
                  <a:lnTo>
                    <a:pt x="1330" y="3201"/>
                  </a:lnTo>
                  <a:lnTo>
                    <a:pt x="1296" y="3201"/>
                  </a:lnTo>
                  <a:lnTo>
                    <a:pt x="1259" y="3201"/>
                  </a:lnTo>
                  <a:lnTo>
                    <a:pt x="1231" y="3207"/>
                  </a:lnTo>
                  <a:lnTo>
                    <a:pt x="1206" y="3217"/>
                  </a:lnTo>
                  <a:lnTo>
                    <a:pt x="1174" y="3235"/>
                  </a:lnTo>
                  <a:lnTo>
                    <a:pt x="1152" y="3251"/>
                  </a:lnTo>
                  <a:lnTo>
                    <a:pt x="1143" y="3263"/>
                  </a:lnTo>
                  <a:lnTo>
                    <a:pt x="1134" y="3276"/>
                  </a:lnTo>
                  <a:lnTo>
                    <a:pt x="1124" y="3292"/>
                  </a:lnTo>
                  <a:lnTo>
                    <a:pt x="1106" y="3295"/>
                  </a:lnTo>
                  <a:lnTo>
                    <a:pt x="1087" y="3295"/>
                  </a:lnTo>
                  <a:lnTo>
                    <a:pt x="1071" y="3292"/>
                  </a:lnTo>
                  <a:lnTo>
                    <a:pt x="1065" y="3285"/>
                  </a:lnTo>
                  <a:lnTo>
                    <a:pt x="1056" y="3276"/>
                  </a:lnTo>
                  <a:lnTo>
                    <a:pt x="1046" y="3263"/>
                  </a:lnTo>
                  <a:lnTo>
                    <a:pt x="1037" y="3254"/>
                  </a:lnTo>
                  <a:lnTo>
                    <a:pt x="1031" y="3245"/>
                  </a:lnTo>
                  <a:lnTo>
                    <a:pt x="1021" y="3242"/>
                  </a:lnTo>
                  <a:lnTo>
                    <a:pt x="1012" y="3235"/>
                  </a:lnTo>
                  <a:lnTo>
                    <a:pt x="1003" y="3229"/>
                  </a:lnTo>
                  <a:lnTo>
                    <a:pt x="996" y="3220"/>
                  </a:lnTo>
                  <a:lnTo>
                    <a:pt x="990" y="3213"/>
                  </a:lnTo>
                  <a:lnTo>
                    <a:pt x="984" y="3192"/>
                  </a:lnTo>
                  <a:lnTo>
                    <a:pt x="987" y="3164"/>
                  </a:lnTo>
                  <a:lnTo>
                    <a:pt x="990" y="3142"/>
                  </a:lnTo>
                  <a:lnTo>
                    <a:pt x="1003" y="3126"/>
                  </a:lnTo>
                  <a:lnTo>
                    <a:pt x="1018" y="3104"/>
                  </a:lnTo>
                  <a:lnTo>
                    <a:pt x="1028" y="3089"/>
                  </a:lnTo>
                  <a:lnTo>
                    <a:pt x="1028" y="3070"/>
                  </a:lnTo>
                  <a:lnTo>
                    <a:pt x="1018" y="3051"/>
                  </a:lnTo>
                  <a:lnTo>
                    <a:pt x="1009" y="3029"/>
                  </a:lnTo>
                  <a:lnTo>
                    <a:pt x="1003" y="3014"/>
                  </a:lnTo>
                  <a:lnTo>
                    <a:pt x="996" y="3007"/>
                  </a:lnTo>
                  <a:lnTo>
                    <a:pt x="993" y="2998"/>
                  </a:lnTo>
                  <a:lnTo>
                    <a:pt x="987" y="2992"/>
                  </a:lnTo>
                  <a:lnTo>
                    <a:pt x="981" y="2982"/>
                  </a:lnTo>
                  <a:lnTo>
                    <a:pt x="971" y="2979"/>
                  </a:lnTo>
                  <a:lnTo>
                    <a:pt x="956" y="2982"/>
                  </a:lnTo>
                  <a:lnTo>
                    <a:pt x="937" y="2992"/>
                  </a:lnTo>
                  <a:lnTo>
                    <a:pt x="918" y="3001"/>
                  </a:lnTo>
                  <a:lnTo>
                    <a:pt x="903" y="3004"/>
                  </a:lnTo>
                  <a:lnTo>
                    <a:pt x="884" y="2998"/>
                  </a:lnTo>
                  <a:lnTo>
                    <a:pt x="865" y="2982"/>
                  </a:lnTo>
                  <a:lnTo>
                    <a:pt x="850" y="2967"/>
                  </a:lnTo>
                  <a:lnTo>
                    <a:pt x="843" y="2948"/>
                  </a:lnTo>
                  <a:lnTo>
                    <a:pt x="837" y="2923"/>
                  </a:lnTo>
                  <a:lnTo>
                    <a:pt x="831" y="2901"/>
                  </a:lnTo>
                  <a:lnTo>
                    <a:pt x="825" y="2882"/>
                  </a:lnTo>
                  <a:lnTo>
                    <a:pt x="818" y="2876"/>
                  </a:lnTo>
                  <a:lnTo>
                    <a:pt x="809" y="2870"/>
                  </a:lnTo>
                  <a:lnTo>
                    <a:pt x="803" y="2861"/>
                  </a:lnTo>
                  <a:lnTo>
                    <a:pt x="796" y="2854"/>
                  </a:lnTo>
                  <a:lnTo>
                    <a:pt x="790" y="2848"/>
                  </a:lnTo>
                  <a:lnTo>
                    <a:pt x="790" y="2836"/>
                  </a:lnTo>
                  <a:lnTo>
                    <a:pt x="790" y="2820"/>
                  </a:lnTo>
                  <a:lnTo>
                    <a:pt x="793" y="2804"/>
                  </a:lnTo>
                  <a:lnTo>
                    <a:pt x="790" y="2795"/>
                  </a:lnTo>
                  <a:lnTo>
                    <a:pt x="787" y="2789"/>
                  </a:lnTo>
                  <a:lnTo>
                    <a:pt x="781" y="2786"/>
                  </a:lnTo>
                  <a:lnTo>
                    <a:pt x="771" y="2779"/>
                  </a:lnTo>
                  <a:lnTo>
                    <a:pt x="765" y="2776"/>
                  </a:lnTo>
                  <a:lnTo>
                    <a:pt x="756" y="2776"/>
                  </a:lnTo>
                  <a:lnTo>
                    <a:pt x="750" y="2776"/>
                  </a:lnTo>
                  <a:lnTo>
                    <a:pt x="747" y="2779"/>
                  </a:lnTo>
                  <a:lnTo>
                    <a:pt x="747" y="2786"/>
                  </a:lnTo>
                  <a:lnTo>
                    <a:pt x="743" y="2792"/>
                  </a:lnTo>
                  <a:lnTo>
                    <a:pt x="740" y="2798"/>
                  </a:lnTo>
                  <a:lnTo>
                    <a:pt x="740" y="2801"/>
                  </a:lnTo>
                  <a:lnTo>
                    <a:pt x="715" y="2814"/>
                  </a:lnTo>
                  <a:lnTo>
                    <a:pt x="687" y="2820"/>
                  </a:lnTo>
                  <a:lnTo>
                    <a:pt x="656" y="2823"/>
                  </a:lnTo>
                  <a:lnTo>
                    <a:pt x="631" y="2820"/>
                  </a:lnTo>
                  <a:lnTo>
                    <a:pt x="625" y="2814"/>
                  </a:lnTo>
                  <a:lnTo>
                    <a:pt x="615" y="2808"/>
                  </a:lnTo>
                  <a:lnTo>
                    <a:pt x="609" y="2798"/>
                  </a:lnTo>
                  <a:lnTo>
                    <a:pt x="603" y="2789"/>
                  </a:lnTo>
                  <a:lnTo>
                    <a:pt x="594" y="2783"/>
                  </a:lnTo>
                  <a:lnTo>
                    <a:pt x="587" y="2776"/>
                  </a:lnTo>
                  <a:lnTo>
                    <a:pt x="569" y="2776"/>
                  </a:lnTo>
                  <a:lnTo>
                    <a:pt x="547" y="2776"/>
                  </a:lnTo>
                  <a:lnTo>
                    <a:pt x="525" y="2776"/>
                  </a:lnTo>
                  <a:lnTo>
                    <a:pt x="506" y="2767"/>
                  </a:lnTo>
                  <a:lnTo>
                    <a:pt x="484" y="2754"/>
                  </a:lnTo>
                  <a:lnTo>
                    <a:pt x="472" y="2739"/>
                  </a:lnTo>
                  <a:lnTo>
                    <a:pt x="465" y="2714"/>
                  </a:lnTo>
                  <a:lnTo>
                    <a:pt x="469" y="2683"/>
                  </a:lnTo>
                  <a:lnTo>
                    <a:pt x="475" y="2651"/>
                  </a:lnTo>
                  <a:lnTo>
                    <a:pt x="481" y="2626"/>
                  </a:lnTo>
                  <a:lnTo>
                    <a:pt x="484" y="2617"/>
                  </a:lnTo>
                  <a:lnTo>
                    <a:pt x="490" y="2608"/>
                  </a:lnTo>
                  <a:lnTo>
                    <a:pt x="497" y="2598"/>
                  </a:lnTo>
                  <a:lnTo>
                    <a:pt x="503" y="2586"/>
                  </a:lnTo>
                  <a:lnTo>
                    <a:pt x="506" y="2576"/>
                  </a:lnTo>
                  <a:lnTo>
                    <a:pt x="512" y="2558"/>
                  </a:lnTo>
                  <a:lnTo>
                    <a:pt x="515" y="2533"/>
                  </a:lnTo>
                  <a:lnTo>
                    <a:pt x="519" y="2508"/>
                  </a:lnTo>
                  <a:lnTo>
                    <a:pt x="515" y="2489"/>
                  </a:lnTo>
                  <a:lnTo>
                    <a:pt x="503" y="2470"/>
                  </a:lnTo>
                  <a:lnTo>
                    <a:pt x="484" y="2455"/>
                  </a:lnTo>
                  <a:lnTo>
                    <a:pt x="472" y="2436"/>
                  </a:lnTo>
                  <a:lnTo>
                    <a:pt x="456" y="2420"/>
                  </a:lnTo>
                  <a:lnTo>
                    <a:pt x="440" y="2402"/>
                  </a:lnTo>
                  <a:lnTo>
                    <a:pt x="431" y="2383"/>
                  </a:lnTo>
                  <a:lnTo>
                    <a:pt x="431" y="2364"/>
                  </a:lnTo>
                  <a:lnTo>
                    <a:pt x="437" y="2345"/>
                  </a:lnTo>
                  <a:lnTo>
                    <a:pt x="444" y="2330"/>
                  </a:lnTo>
                  <a:lnTo>
                    <a:pt x="456" y="2324"/>
                  </a:lnTo>
                  <a:lnTo>
                    <a:pt x="475" y="2320"/>
                  </a:lnTo>
                  <a:lnTo>
                    <a:pt x="490" y="2317"/>
                  </a:lnTo>
                  <a:lnTo>
                    <a:pt x="503" y="2311"/>
                  </a:lnTo>
                  <a:lnTo>
                    <a:pt x="509" y="2295"/>
                  </a:lnTo>
                  <a:lnTo>
                    <a:pt x="506" y="2274"/>
                  </a:lnTo>
                  <a:lnTo>
                    <a:pt x="506" y="2258"/>
                  </a:lnTo>
                  <a:lnTo>
                    <a:pt x="497" y="2236"/>
                  </a:lnTo>
                  <a:lnTo>
                    <a:pt x="487" y="2208"/>
                  </a:lnTo>
                  <a:lnTo>
                    <a:pt x="475" y="2183"/>
                  </a:lnTo>
                  <a:lnTo>
                    <a:pt x="465" y="2158"/>
                  </a:lnTo>
                  <a:lnTo>
                    <a:pt x="465" y="2136"/>
                  </a:lnTo>
                  <a:lnTo>
                    <a:pt x="469" y="2111"/>
                  </a:lnTo>
                  <a:lnTo>
                    <a:pt x="465" y="2089"/>
                  </a:lnTo>
                  <a:lnTo>
                    <a:pt x="459" y="2064"/>
                  </a:lnTo>
                  <a:lnTo>
                    <a:pt x="447" y="2039"/>
                  </a:lnTo>
                  <a:lnTo>
                    <a:pt x="434" y="2011"/>
                  </a:lnTo>
                  <a:lnTo>
                    <a:pt x="422" y="1989"/>
                  </a:lnTo>
                  <a:lnTo>
                    <a:pt x="416" y="1977"/>
                  </a:lnTo>
                  <a:lnTo>
                    <a:pt x="406" y="1964"/>
                  </a:lnTo>
                  <a:lnTo>
                    <a:pt x="397" y="1949"/>
                  </a:lnTo>
                  <a:lnTo>
                    <a:pt x="397" y="1936"/>
                  </a:lnTo>
                  <a:lnTo>
                    <a:pt x="400" y="1930"/>
                  </a:lnTo>
                  <a:lnTo>
                    <a:pt x="406" y="1924"/>
                  </a:lnTo>
                  <a:lnTo>
                    <a:pt x="412" y="1921"/>
                  </a:lnTo>
                  <a:lnTo>
                    <a:pt x="419" y="1918"/>
                  </a:lnTo>
                  <a:lnTo>
                    <a:pt x="425" y="1911"/>
                  </a:lnTo>
                  <a:lnTo>
                    <a:pt x="431" y="1905"/>
                  </a:lnTo>
                  <a:lnTo>
                    <a:pt x="434" y="1886"/>
                  </a:lnTo>
                  <a:lnTo>
                    <a:pt x="434" y="1858"/>
                  </a:lnTo>
                  <a:lnTo>
                    <a:pt x="431" y="1836"/>
                  </a:lnTo>
                  <a:lnTo>
                    <a:pt x="431" y="1827"/>
                  </a:lnTo>
                  <a:lnTo>
                    <a:pt x="425" y="1818"/>
                  </a:lnTo>
                  <a:lnTo>
                    <a:pt x="422" y="1805"/>
                  </a:lnTo>
                  <a:lnTo>
                    <a:pt x="416" y="1799"/>
                  </a:lnTo>
                  <a:lnTo>
                    <a:pt x="400" y="1793"/>
                  </a:lnTo>
                  <a:lnTo>
                    <a:pt x="378" y="1790"/>
                  </a:lnTo>
                  <a:lnTo>
                    <a:pt x="362" y="1783"/>
                  </a:lnTo>
                  <a:lnTo>
                    <a:pt x="350" y="1771"/>
                  </a:lnTo>
                  <a:lnTo>
                    <a:pt x="341" y="1749"/>
                  </a:lnTo>
                  <a:lnTo>
                    <a:pt x="334" y="1727"/>
                  </a:lnTo>
                  <a:lnTo>
                    <a:pt x="334" y="1708"/>
                  </a:lnTo>
                  <a:lnTo>
                    <a:pt x="344" y="1693"/>
                  </a:lnTo>
                  <a:lnTo>
                    <a:pt x="359" y="1677"/>
                  </a:lnTo>
                  <a:lnTo>
                    <a:pt x="378" y="1658"/>
                  </a:lnTo>
                  <a:lnTo>
                    <a:pt x="387" y="1643"/>
                  </a:lnTo>
                  <a:lnTo>
                    <a:pt x="384" y="1621"/>
                  </a:lnTo>
                  <a:lnTo>
                    <a:pt x="378" y="1596"/>
                  </a:lnTo>
                  <a:lnTo>
                    <a:pt x="369" y="1568"/>
                  </a:lnTo>
                  <a:lnTo>
                    <a:pt x="356" y="1540"/>
                  </a:lnTo>
                  <a:lnTo>
                    <a:pt x="353" y="1518"/>
                  </a:lnTo>
                  <a:lnTo>
                    <a:pt x="353" y="1490"/>
                  </a:lnTo>
                  <a:lnTo>
                    <a:pt x="353" y="1455"/>
                  </a:lnTo>
                  <a:lnTo>
                    <a:pt x="362" y="1455"/>
                  </a:lnTo>
                  <a:lnTo>
                    <a:pt x="394" y="1452"/>
                  </a:lnTo>
                  <a:lnTo>
                    <a:pt x="428" y="1449"/>
                  </a:lnTo>
                  <a:lnTo>
                    <a:pt x="459" y="1446"/>
                  </a:lnTo>
                  <a:lnTo>
                    <a:pt x="484" y="1440"/>
                  </a:lnTo>
                  <a:lnTo>
                    <a:pt x="512" y="1430"/>
                  </a:lnTo>
                  <a:lnTo>
                    <a:pt x="534" y="1421"/>
                  </a:lnTo>
                  <a:lnTo>
                    <a:pt x="544" y="1415"/>
                  </a:lnTo>
                  <a:lnTo>
                    <a:pt x="550" y="1412"/>
                  </a:lnTo>
                  <a:lnTo>
                    <a:pt x="559" y="1405"/>
                  </a:lnTo>
                  <a:lnTo>
                    <a:pt x="565" y="1399"/>
                  </a:lnTo>
                  <a:lnTo>
                    <a:pt x="572" y="1393"/>
                  </a:lnTo>
                  <a:lnTo>
                    <a:pt x="578" y="1387"/>
                  </a:lnTo>
                  <a:lnTo>
                    <a:pt x="578" y="1381"/>
                  </a:lnTo>
                  <a:lnTo>
                    <a:pt x="569" y="1371"/>
                  </a:lnTo>
                  <a:lnTo>
                    <a:pt x="550" y="1362"/>
                  </a:lnTo>
                  <a:lnTo>
                    <a:pt x="528" y="1356"/>
                  </a:lnTo>
                  <a:lnTo>
                    <a:pt x="509" y="1356"/>
                  </a:lnTo>
                  <a:lnTo>
                    <a:pt x="503" y="1359"/>
                  </a:lnTo>
                  <a:lnTo>
                    <a:pt x="494" y="1365"/>
                  </a:lnTo>
                  <a:lnTo>
                    <a:pt x="487" y="1371"/>
                  </a:lnTo>
                  <a:lnTo>
                    <a:pt x="481" y="1374"/>
                  </a:lnTo>
                  <a:lnTo>
                    <a:pt x="475" y="1381"/>
                  </a:lnTo>
                  <a:lnTo>
                    <a:pt x="450" y="1390"/>
                  </a:lnTo>
                  <a:lnTo>
                    <a:pt x="422" y="1396"/>
                  </a:lnTo>
                  <a:lnTo>
                    <a:pt x="397" y="1399"/>
                  </a:lnTo>
                  <a:lnTo>
                    <a:pt x="375" y="1399"/>
                  </a:lnTo>
                  <a:lnTo>
                    <a:pt x="347" y="1396"/>
                  </a:lnTo>
                  <a:lnTo>
                    <a:pt x="322" y="1390"/>
                  </a:lnTo>
                  <a:lnTo>
                    <a:pt x="300" y="1387"/>
                  </a:lnTo>
                  <a:lnTo>
                    <a:pt x="269" y="1387"/>
                  </a:lnTo>
                  <a:lnTo>
                    <a:pt x="228" y="1387"/>
                  </a:lnTo>
                  <a:lnTo>
                    <a:pt x="197" y="1387"/>
                  </a:lnTo>
                  <a:lnTo>
                    <a:pt x="166" y="1377"/>
                  </a:lnTo>
                  <a:lnTo>
                    <a:pt x="131" y="1368"/>
                  </a:lnTo>
                  <a:lnTo>
                    <a:pt x="97" y="1356"/>
                  </a:lnTo>
                  <a:lnTo>
                    <a:pt x="69" y="1340"/>
                  </a:lnTo>
                  <a:lnTo>
                    <a:pt x="53" y="1327"/>
                  </a:lnTo>
                  <a:lnTo>
                    <a:pt x="35" y="1306"/>
                  </a:lnTo>
                  <a:lnTo>
                    <a:pt x="19" y="1284"/>
                  </a:lnTo>
                  <a:lnTo>
                    <a:pt x="10" y="1265"/>
                  </a:lnTo>
                  <a:lnTo>
                    <a:pt x="3" y="1240"/>
                  </a:lnTo>
                  <a:lnTo>
                    <a:pt x="0" y="1206"/>
                  </a:lnTo>
                  <a:lnTo>
                    <a:pt x="3" y="1181"/>
                  </a:lnTo>
                  <a:lnTo>
                    <a:pt x="6" y="1149"/>
                  </a:lnTo>
                  <a:lnTo>
                    <a:pt x="16" y="1115"/>
                  </a:lnTo>
                  <a:lnTo>
                    <a:pt x="28" y="1087"/>
                  </a:lnTo>
                  <a:lnTo>
                    <a:pt x="53" y="1068"/>
                  </a:lnTo>
                  <a:lnTo>
                    <a:pt x="81" y="1050"/>
                  </a:lnTo>
                  <a:lnTo>
                    <a:pt x="103" y="1031"/>
                  </a:lnTo>
                  <a:lnTo>
                    <a:pt x="119" y="1006"/>
                  </a:lnTo>
                  <a:lnTo>
                    <a:pt x="128" y="975"/>
                  </a:lnTo>
                  <a:lnTo>
                    <a:pt x="138" y="950"/>
                  </a:lnTo>
                  <a:lnTo>
                    <a:pt x="150" y="915"/>
                  </a:lnTo>
                  <a:lnTo>
                    <a:pt x="159" y="875"/>
                  </a:lnTo>
                  <a:lnTo>
                    <a:pt x="169" y="840"/>
                  </a:lnTo>
                  <a:lnTo>
                    <a:pt x="181" y="812"/>
                  </a:lnTo>
                  <a:lnTo>
                    <a:pt x="194" y="784"/>
                  </a:lnTo>
                  <a:lnTo>
                    <a:pt x="213" y="762"/>
                  </a:lnTo>
                  <a:lnTo>
                    <a:pt x="234" y="756"/>
                  </a:lnTo>
                  <a:lnTo>
                    <a:pt x="262" y="756"/>
                  </a:lnTo>
                  <a:lnTo>
                    <a:pt x="294" y="756"/>
                  </a:lnTo>
                  <a:lnTo>
                    <a:pt x="319" y="753"/>
                  </a:lnTo>
                  <a:lnTo>
                    <a:pt x="350" y="740"/>
                  </a:lnTo>
                  <a:lnTo>
                    <a:pt x="387" y="722"/>
                  </a:lnTo>
                  <a:lnTo>
                    <a:pt x="425" y="703"/>
                  </a:lnTo>
                  <a:lnTo>
                    <a:pt x="450" y="681"/>
                  </a:lnTo>
                  <a:lnTo>
                    <a:pt x="465" y="665"/>
                  </a:lnTo>
                  <a:lnTo>
                    <a:pt x="478" y="644"/>
                  </a:lnTo>
                  <a:lnTo>
                    <a:pt x="490" y="619"/>
                  </a:lnTo>
                  <a:lnTo>
                    <a:pt x="506" y="606"/>
                  </a:lnTo>
                  <a:lnTo>
                    <a:pt x="525" y="600"/>
                  </a:lnTo>
                  <a:lnTo>
                    <a:pt x="550" y="600"/>
                  </a:lnTo>
                  <a:lnTo>
                    <a:pt x="578" y="600"/>
                  </a:lnTo>
                  <a:lnTo>
                    <a:pt x="603" y="600"/>
                  </a:lnTo>
                  <a:lnTo>
                    <a:pt x="622" y="597"/>
                  </a:lnTo>
                  <a:lnTo>
                    <a:pt x="647" y="581"/>
                  </a:lnTo>
                  <a:lnTo>
                    <a:pt x="675" y="559"/>
                  </a:lnTo>
                  <a:lnTo>
                    <a:pt x="700" y="534"/>
                  </a:lnTo>
                  <a:lnTo>
                    <a:pt x="722" y="512"/>
                  </a:lnTo>
                  <a:lnTo>
                    <a:pt x="743" y="497"/>
                  </a:lnTo>
                  <a:lnTo>
                    <a:pt x="768" y="478"/>
                  </a:lnTo>
                  <a:lnTo>
                    <a:pt x="793" y="462"/>
                  </a:lnTo>
                  <a:lnTo>
                    <a:pt x="815" y="450"/>
                  </a:lnTo>
                  <a:lnTo>
                    <a:pt x="843" y="447"/>
                  </a:lnTo>
                  <a:lnTo>
                    <a:pt x="878" y="444"/>
                  </a:lnTo>
                  <a:lnTo>
                    <a:pt x="909" y="444"/>
                  </a:lnTo>
                  <a:lnTo>
                    <a:pt x="943" y="434"/>
                  </a:lnTo>
                  <a:lnTo>
                    <a:pt x="987" y="425"/>
                  </a:lnTo>
                  <a:lnTo>
                    <a:pt x="1034" y="413"/>
                  </a:lnTo>
                  <a:lnTo>
                    <a:pt x="1078" y="403"/>
                  </a:lnTo>
                  <a:lnTo>
                    <a:pt x="1112" y="397"/>
                  </a:lnTo>
                  <a:lnTo>
                    <a:pt x="1131" y="397"/>
                  </a:lnTo>
                  <a:lnTo>
                    <a:pt x="1149" y="400"/>
                  </a:lnTo>
                  <a:lnTo>
                    <a:pt x="1168" y="403"/>
                  </a:lnTo>
                  <a:lnTo>
                    <a:pt x="1202" y="394"/>
                  </a:lnTo>
                  <a:lnTo>
                    <a:pt x="1243" y="378"/>
                  </a:lnTo>
                  <a:lnTo>
                    <a:pt x="1284" y="363"/>
                  </a:lnTo>
                  <a:lnTo>
                    <a:pt x="1324" y="344"/>
                  </a:lnTo>
                  <a:lnTo>
                    <a:pt x="1355" y="334"/>
                  </a:lnTo>
                  <a:lnTo>
                    <a:pt x="1390" y="325"/>
                  </a:lnTo>
                  <a:lnTo>
                    <a:pt x="1427" y="313"/>
                  </a:lnTo>
                  <a:lnTo>
                    <a:pt x="1468" y="306"/>
                  </a:lnTo>
                  <a:lnTo>
                    <a:pt x="1502" y="300"/>
                  </a:lnTo>
                  <a:lnTo>
                    <a:pt x="1537" y="297"/>
                  </a:lnTo>
                  <a:lnTo>
                    <a:pt x="1577" y="297"/>
                  </a:lnTo>
                  <a:lnTo>
                    <a:pt x="1618" y="297"/>
                  </a:lnTo>
                  <a:lnTo>
                    <a:pt x="1652" y="291"/>
                  </a:lnTo>
                  <a:lnTo>
                    <a:pt x="1680" y="278"/>
                  </a:lnTo>
                  <a:lnTo>
                    <a:pt x="1711" y="260"/>
                  </a:lnTo>
                  <a:lnTo>
                    <a:pt x="1746" y="241"/>
                  </a:lnTo>
                  <a:lnTo>
                    <a:pt x="1771" y="222"/>
                  </a:lnTo>
                  <a:lnTo>
                    <a:pt x="1796" y="197"/>
                  </a:lnTo>
                  <a:lnTo>
                    <a:pt x="1821" y="166"/>
                  </a:lnTo>
                  <a:lnTo>
                    <a:pt x="1849" y="131"/>
                  </a:lnTo>
                  <a:lnTo>
                    <a:pt x="1871" y="106"/>
                  </a:lnTo>
                  <a:lnTo>
                    <a:pt x="1902" y="85"/>
                  </a:lnTo>
                  <a:lnTo>
                    <a:pt x="1943" y="57"/>
                  </a:lnTo>
                  <a:lnTo>
                    <a:pt x="1986" y="32"/>
                  </a:lnTo>
                  <a:lnTo>
                    <a:pt x="2017" y="7"/>
                  </a:lnTo>
                  <a:lnTo>
                    <a:pt x="2024" y="0"/>
                  </a:lnTo>
                  <a:lnTo>
                    <a:pt x="2049" y="13"/>
                  </a:lnTo>
                  <a:lnTo>
                    <a:pt x="2077" y="25"/>
                  </a:lnTo>
                  <a:lnTo>
                    <a:pt x="2102" y="35"/>
                  </a:lnTo>
                  <a:lnTo>
                    <a:pt x="2124" y="53"/>
                  </a:lnTo>
                  <a:lnTo>
                    <a:pt x="2149" y="78"/>
                  </a:lnTo>
                  <a:lnTo>
                    <a:pt x="2174" y="97"/>
                  </a:lnTo>
                  <a:lnTo>
                    <a:pt x="2192" y="103"/>
                  </a:lnTo>
                  <a:lnTo>
                    <a:pt x="2217" y="110"/>
                  </a:lnTo>
                  <a:lnTo>
                    <a:pt x="2245" y="116"/>
                  </a:lnTo>
                  <a:lnTo>
                    <a:pt x="2264" y="125"/>
                  </a:lnTo>
                  <a:lnTo>
                    <a:pt x="2286" y="141"/>
                  </a:lnTo>
                  <a:lnTo>
                    <a:pt x="2308" y="166"/>
                  </a:lnTo>
                  <a:lnTo>
                    <a:pt x="2330" y="194"/>
                  </a:lnTo>
                  <a:lnTo>
                    <a:pt x="2345" y="216"/>
                  </a:lnTo>
                  <a:lnTo>
                    <a:pt x="2355" y="241"/>
                  </a:lnTo>
                  <a:lnTo>
                    <a:pt x="2364" y="272"/>
                  </a:lnTo>
                  <a:lnTo>
                    <a:pt x="2373" y="300"/>
                  </a:lnTo>
                  <a:lnTo>
                    <a:pt x="2386" y="325"/>
                  </a:lnTo>
                  <a:lnTo>
                    <a:pt x="2402" y="334"/>
                  </a:lnTo>
                  <a:lnTo>
                    <a:pt x="2427" y="347"/>
                  </a:lnTo>
                  <a:lnTo>
                    <a:pt x="2448" y="356"/>
                  </a:lnTo>
                  <a:lnTo>
                    <a:pt x="2464" y="366"/>
                  </a:lnTo>
                  <a:lnTo>
                    <a:pt x="2480" y="391"/>
                  </a:lnTo>
                  <a:lnTo>
                    <a:pt x="2495" y="425"/>
                  </a:lnTo>
                  <a:lnTo>
                    <a:pt x="2505" y="459"/>
                  </a:lnTo>
                  <a:lnTo>
                    <a:pt x="2511" y="491"/>
                  </a:lnTo>
                  <a:lnTo>
                    <a:pt x="2511" y="503"/>
                  </a:lnTo>
                  <a:lnTo>
                    <a:pt x="2508" y="522"/>
                  </a:lnTo>
                  <a:lnTo>
                    <a:pt x="2505" y="541"/>
                  </a:lnTo>
                  <a:lnTo>
                    <a:pt x="2508" y="553"/>
                  </a:lnTo>
                  <a:lnTo>
                    <a:pt x="2520" y="569"/>
                  </a:lnTo>
                  <a:lnTo>
                    <a:pt x="2542" y="581"/>
                  </a:lnTo>
                  <a:lnTo>
                    <a:pt x="2564" y="594"/>
                  </a:lnTo>
                  <a:lnTo>
                    <a:pt x="2580" y="606"/>
                  </a:lnTo>
                  <a:lnTo>
                    <a:pt x="2589" y="631"/>
                  </a:lnTo>
                  <a:lnTo>
                    <a:pt x="2595" y="659"/>
                  </a:lnTo>
                  <a:lnTo>
                    <a:pt x="2598" y="690"/>
                  </a:lnTo>
                  <a:lnTo>
                    <a:pt x="2598" y="715"/>
                  </a:lnTo>
                  <a:lnTo>
                    <a:pt x="2595" y="734"/>
                  </a:lnTo>
                  <a:lnTo>
                    <a:pt x="2589" y="756"/>
                  </a:lnTo>
                  <a:lnTo>
                    <a:pt x="2580" y="772"/>
                  </a:lnTo>
                  <a:lnTo>
                    <a:pt x="2561" y="784"/>
                  </a:lnTo>
                  <a:lnTo>
                    <a:pt x="2536" y="793"/>
                  </a:lnTo>
                  <a:lnTo>
                    <a:pt x="2508" y="806"/>
                  </a:lnTo>
                  <a:lnTo>
                    <a:pt x="2492" y="818"/>
                  </a:lnTo>
                  <a:lnTo>
                    <a:pt x="2486" y="834"/>
                  </a:lnTo>
                  <a:lnTo>
                    <a:pt x="2480" y="853"/>
                  </a:lnTo>
                  <a:lnTo>
                    <a:pt x="2476" y="868"/>
                  </a:lnTo>
                  <a:lnTo>
                    <a:pt x="2483" y="884"/>
                  </a:lnTo>
                  <a:lnTo>
                    <a:pt x="2498" y="893"/>
                  </a:lnTo>
                  <a:lnTo>
                    <a:pt x="2520" y="897"/>
                  </a:lnTo>
                  <a:lnTo>
                    <a:pt x="2539" y="897"/>
                  </a:lnTo>
                  <a:lnTo>
                    <a:pt x="2545" y="893"/>
                  </a:lnTo>
                  <a:lnTo>
                    <a:pt x="2555" y="887"/>
                  </a:lnTo>
                  <a:lnTo>
                    <a:pt x="2561" y="881"/>
                  </a:lnTo>
                  <a:lnTo>
                    <a:pt x="2567" y="875"/>
                  </a:lnTo>
                  <a:lnTo>
                    <a:pt x="2573" y="872"/>
                  </a:lnTo>
                  <a:lnTo>
                    <a:pt x="2580" y="868"/>
                  </a:lnTo>
                  <a:lnTo>
                    <a:pt x="2586" y="868"/>
                  </a:lnTo>
                  <a:lnTo>
                    <a:pt x="2595" y="881"/>
                  </a:lnTo>
                  <a:lnTo>
                    <a:pt x="2601" y="903"/>
                  </a:lnTo>
                  <a:lnTo>
                    <a:pt x="2598" y="928"/>
                  </a:lnTo>
                  <a:lnTo>
                    <a:pt x="2595" y="950"/>
                  </a:lnTo>
                  <a:lnTo>
                    <a:pt x="2586" y="968"/>
                  </a:lnTo>
                  <a:lnTo>
                    <a:pt x="2573" y="975"/>
                  </a:lnTo>
                  <a:lnTo>
                    <a:pt x="2555" y="975"/>
                  </a:lnTo>
                  <a:lnTo>
                    <a:pt x="2533" y="975"/>
                  </a:lnTo>
                  <a:lnTo>
                    <a:pt x="2514" y="975"/>
                  </a:lnTo>
                  <a:lnTo>
                    <a:pt x="2501" y="981"/>
                  </a:lnTo>
                  <a:lnTo>
                    <a:pt x="2495" y="996"/>
                  </a:lnTo>
                  <a:lnTo>
                    <a:pt x="2495" y="1021"/>
                  </a:lnTo>
                  <a:lnTo>
                    <a:pt x="2495" y="1046"/>
                  </a:lnTo>
                  <a:lnTo>
                    <a:pt x="2501" y="1071"/>
                  </a:lnTo>
                  <a:lnTo>
                    <a:pt x="2501" y="1090"/>
                  </a:lnTo>
                  <a:lnTo>
                    <a:pt x="2501" y="1112"/>
                  </a:lnTo>
                  <a:lnTo>
                    <a:pt x="2505" y="1140"/>
                  </a:lnTo>
                  <a:lnTo>
                    <a:pt x="2505" y="1162"/>
                  </a:lnTo>
                  <a:lnTo>
                    <a:pt x="2501" y="1181"/>
                  </a:lnTo>
                  <a:lnTo>
                    <a:pt x="2498" y="1203"/>
                  </a:lnTo>
                  <a:lnTo>
                    <a:pt x="2495" y="1224"/>
                  </a:lnTo>
                  <a:lnTo>
                    <a:pt x="2498" y="1240"/>
                  </a:lnTo>
                  <a:lnTo>
                    <a:pt x="2508" y="1265"/>
                  </a:lnTo>
                  <a:lnTo>
                    <a:pt x="2523" y="1290"/>
                  </a:lnTo>
                  <a:lnTo>
                    <a:pt x="2542" y="1306"/>
                  </a:lnTo>
                  <a:lnTo>
                    <a:pt x="2555" y="1306"/>
                  </a:lnTo>
                  <a:lnTo>
                    <a:pt x="2573" y="1299"/>
                  </a:lnTo>
                  <a:lnTo>
                    <a:pt x="2589" y="1293"/>
                  </a:lnTo>
                  <a:lnTo>
                    <a:pt x="2601" y="1293"/>
                  </a:lnTo>
                  <a:lnTo>
                    <a:pt x="2617" y="1309"/>
                  </a:lnTo>
                  <a:lnTo>
                    <a:pt x="2630" y="1331"/>
                  </a:lnTo>
                  <a:lnTo>
                    <a:pt x="2639" y="1359"/>
                  </a:lnTo>
                  <a:lnTo>
                    <a:pt x="2642" y="1381"/>
                  </a:lnTo>
                  <a:lnTo>
                    <a:pt x="2639" y="1402"/>
                  </a:lnTo>
                  <a:lnTo>
                    <a:pt x="2630" y="1427"/>
                  </a:lnTo>
                  <a:lnTo>
                    <a:pt x="2620" y="1449"/>
                  </a:lnTo>
                  <a:lnTo>
                    <a:pt x="2605" y="1459"/>
                  </a:lnTo>
                  <a:lnTo>
                    <a:pt x="2583" y="1471"/>
                  </a:lnTo>
                  <a:lnTo>
                    <a:pt x="2561" y="1484"/>
                  </a:lnTo>
                  <a:lnTo>
                    <a:pt x="2545" y="1496"/>
                  </a:lnTo>
                  <a:lnTo>
                    <a:pt x="2539" y="1524"/>
                  </a:lnTo>
                  <a:lnTo>
                    <a:pt x="2536" y="1555"/>
                  </a:lnTo>
                  <a:lnTo>
                    <a:pt x="2539" y="1593"/>
                  </a:lnTo>
                  <a:lnTo>
                    <a:pt x="2545" y="1627"/>
                  </a:lnTo>
                  <a:lnTo>
                    <a:pt x="2551" y="1655"/>
                  </a:lnTo>
                  <a:lnTo>
                    <a:pt x="2558" y="1674"/>
                  </a:lnTo>
                  <a:lnTo>
                    <a:pt x="2570" y="1699"/>
                  </a:lnTo>
                  <a:lnTo>
                    <a:pt x="2583" y="1721"/>
                  </a:lnTo>
                  <a:lnTo>
                    <a:pt x="2595" y="1743"/>
                  </a:lnTo>
                  <a:lnTo>
                    <a:pt x="2601" y="1765"/>
                  </a:lnTo>
                  <a:lnTo>
                    <a:pt x="2608" y="1793"/>
                  </a:lnTo>
                  <a:lnTo>
                    <a:pt x="2617" y="1815"/>
                  </a:lnTo>
                  <a:lnTo>
                    <a:pt x="2623" y="1824"/>
                  </a:lnTo>
                  <a:lnTo>
                    <a:pt x="2630" y="1830"/>
                  </a:lnTo>
                  <a:lnTo>
                    <a:pt x="2639" y="1840"/>
                  </a:lnTo>
                  <a:lnTo>
                    <a:pt x="2645" y="1846"/>
                  </a:lnTo>
                  <a:lnTo>
                    <a:pt x="2654" y="1855"/>
                  </a:lnTo>
                  <a:lnTo>
                    <a:pt x="2658" y="1861"/>
                  </a:lnTo>
                  <a:lnTo>
                    <a:pt x="2664" y="1880"/>
                  </a:lnTo>
                  <a:lnTo>
                    <a:pt x="2664" y="1902"/>
                  </a:lnTo>
                  <a:lnTo>
                    <a:pt x="2664" y="1924"/>
                  </a:lnTo>
                  <a:lnTo>
                    <a:pt x="2658" y="1939"/>
                  </a:lnTo>
                  <a:lnTo>
                    <a:pt x="2642" y="1946"/>
                  </a:lnTo>
                  <a:lnTo>
                    <a:pt x="2623" y="1949"/>
                  </a:lnTo>
                  <a:lnTo>
                    <a:pt x="2608" y="1946"/>
                  </a:lnTo>
                  <a:lnTo>
                    <a:pt x="2601" y="1943"/>
                  </a:lnTo>
                  <a:lnTo>
                    <a:pt x="2598" y="1936"/>
                  </a:lnTo>
                  <a:lnTo>
                    <a:pt x="2595" y="1927"/>
                  </a:lnTo>
                  <a:lnTo>
                    <a:pt x="2592" y="1918"/>
                  </a:lnTo>
                  <a:lnTo>
                    <a:pt x="2589" y="1908"/>
                  </a:lnTo>
                  <a:lnTo>
                    <a:pt x="2586" y="1902"/>
                  </a:lnTo>
                  <a:lnTo>
                    <a:pt x="2583" y="1899"/>
                  </a:lnTo>
                  <a:lnTo>
                    <a:pt x="2567" y="1893"/>
                  </a:lnTo>
                  <a:lnTo>
                    <a:pt x="2545" y="1889"/>
                  </a:lnTo>
                  <a:lnTo>
                    <a:pt x="2526" y="1893"/>
                  </a:lnTo>
                  <a:lnTo>
                    <a:pt x="2511" y="1899"/>
                  </a:lnTo>
                  <a:lnTo>
                    <a:pt x="2508" y="1911"/>
                  </a:lnTo>
                  <a:lnTo>
                    <a:pt x="2511" y="1930"/>
                  </a:lnTo>
                  <a:lnTo>
                    <a:pt x="2514" y="1952"/>
                  </a:lnTo>
                  <a:lnTo>
                    <a:pt x="2511" y="1968"/>
                  </a:lnTo>
                  <a:lnTo>
                    <a:pt x="2508" y="1974"/>
                  </a:lnTo>
                  <a:lnTo>
                    <a:pt x="2501" y="1983"/>
                  </a:lnTo>
                  <a:lnTo>
                    <a:pt x="2492" y="1989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23469601" y="-14465300"/>
              <a:ext cx="6399213" cy="9682163"/>
            </a:xfrm>
            <a:custGeom>
              <a:avLst/>
              <a:gdLst>
                <a:gd name="T0" fmla="*/ 309 w 4031"/>
                <a:gd name="T1" fmla="*/ 2926 h 6099"/>
                <a:gd name="T2" fmla="*/ 422 w 4031"/>
                <a:gd name="T3" fmla="*/ 2751 h 6099"/>
                <a:gd name="T4" fmla="*/ 378 w 4031"/>
                <a:gd name="T5" fmla="*/ 2551 h 6099"/>
                <a:gd name="T6" fmla="*/ 575 w 4031"/>
                <a:gd name="T7" fmla="*/ 2405 h 6099"/>
                <a:gd name="T8" fmla="*/ 434 w 4031"/>
                <a:gd name="T9" fmla="*/ 2092 h 6099"/>
                <a:gd name="T10" fmla="*/ 696 w 4031"/>
                <a:gd name="T11" fmla="*/ 1996 h 6099"/>
                <a:gd name="T12" fmla="*/ 890 w 4031"/>
                <a:gd name="T13" fmla="*/ 1977 h 6099"/>
                <a:gd name="T14" fmla="*/ 1024 w 4031"/>
                <a:gd name="T15" fmla="*/ 1752 h 6099"/>
                <a:gd name="T16" fmla="*/ 1046 w 4031"/>
                <a:gd name="T17" fmla="*/ 1321 h 6099"/>
                <a:gd name="T18" fmla="*/ 1218 w 4031"/>
                <a:gd name="T19" fmla="*/ 1168 h 6099"/>
                <a:gd name="T20" fmla="*/ 1352 w 4031"/>
                <a:gd name="T21" fmla="*/ 797 h 6099"/>
                <a:gd name="T22" fmla="*/ 1265 w 4031"/>
                <a:gd name="T23" fmla="*/ 506 h 6099"/>
                <a:gd name="T24" fmla="*/ 1683 w 4031"/>
                <a:gd name="T25" fmla="*/ 562 h 6099"/>
                <a:gd name="T26" fmla="*/ 1952 w 4031"/>
                <a:gd name="T27" fmla="*/ 281 h 6099"/>
                <a:gd name="T28" fmla="*/ 2136 w 4031"/>
                <a:gd name="T29" fmla="*/ 0 h 6099"/>
                <a:gd name="T30" fmla="*/ 2195 w 4031"/>
                <a:gd name="T31" fmla="*/ 231 h 6099"/>
                <a:gd name="T32" fmla="*/ 2167 w 4031"/>
                <a:gd name="T33" fmla="*/ 544 h 6099"/>
                <a:gd name="T34" fmla="*/ 2273 w 4031"/>
                <a:gd name="T35" fmla="*/ 828 h 6099"/>
                <a:gd name="T36" fmla="*/ 2479 w 4031"/>
                <a:gd name="T37" fmla="*/ 900 h 6099"/>
                <a:gd name="T38" fmla="*/ 2726 w 4031"/>
                <a:gd name="T39" fmla="*/ 1090 h 6099"/>
                <a:gd name="T40" fmla="*/ 2923 w 4031"/>
                <a:gd name="T41" fmla="*/ 1124 h 6099"/>
                <a:gd name="T42" fmla="*/ 3101 w 4031"/>
                <a:gd name="T43" fmla="*/ 1284 h 6099"/>
                <a:gd name="T44" fmla="*/ 2995 w 4031"/>
                <a:gd name="T45" fmla="*/ 1480 h 6099"/>
                <a:gd name="T46" fmla="*/ 2801 w 4031"/>
                <a:gd name="T47" fmla="*/ 1443 h 6099"/>
                <a:gd name="T48" fmla="*/ 2620 w 4031"/>
                <a:gd name="T49" fmla="*/ 1571 h 6099"/>
                <a:gd name="T50" fmla="*/ 2654 w 4031"/>
                <a:gd name="T51" fmla="*/ 1905 h 6099"/>
                <a:gd name="T52" fmla="*/ 2498 w 4031"/>
                <a:gd name="T53" fmla="*/ 2230 h 6099"/>
                <a:gd name="T54" fmla="*/ 2479 w 4031"/>
                <a:gd name="T55" fmla="*/ 2626 h 6099"/>
                <a:gd name="T56" fmla="*/ 2536 w 4031"/>
                <a:gd name="T57" fmla="*/ 2951 h 6099"/>
                <a:gd name="T58" fmla="*/ 2433 w 4031"/>
                <a:gd name="T59" fmla="*/ 3173 h 6099"/>
                <a:gd name="T60" fmla="*/ 2479 w 4031"/>
                <a:gd name="T61" fmla="*/ 3351 h 6099"/>
                <a:gd name="T62" fmla="*/ 2589 w 4031"/>
                <a:gd name="T63" fmla="*/ 3672 h 6099"/>
                <a:gd name="T64" fmla="*/ 2892 w 4031"/>
                <a:gd name="T65" fmla="*/ 3904 h 6099"/>
                <a:gd name="T66" fmla="*/ 3254 w 4031"/>
                <a:gd name="T67" fmla="*/ 4078 h 6099"/>
                <a:gd name="T68" fmla="*/ 3291 w 4031"/>
                <a:gd name="T69" fmla="*/ 4344 h 6099"/>
                <a:gd name="T70" fmla="*/ 3426 w 4031"/>
                <a:gd name="T71" fmla="*/ 4403 h 6099"/>
                <a:gd name="T72" fmla="*/ 3669 w 4031"/>
                <a:gd name="T73" fmla="*/ 4559 h 6099"/>
                <a:gd name="T74" fmla="*/ 3657 w 4031"/>
                <a:gd name="T75" fmla="*/ 4903 h 6099"/>
                <a:gd name="T76" fmla="*/ 3944 w 4031"/>
                <a:gd name="T77" fmla="*/ 5218 h 6099"/>
                <a:gd name="T78" fmla="*/ 3872 w 4031"/>
                <a:gd name="T79" fmla="*/ 5437 h 6099"/>
                <a:gd name="T80" fmla="*/ 3735 w 4031"/>
                <a:gd name="T81" fmla="*/ 5696 h 6099"/>
                <a:gd name="T82" fmla="*/ 3507 w 4031"/>
                <a:gd name="T83" fmla="*/ 5930 h 6099"/>
                <a:gd name="T84" fmla="*/ 3276 w 4031"/>
                <a:gd name="T85" fmla="*/ 5949 h 6099"/>
                <a:gd name="T86" fmla="*/ 3179 w 4031"/>
                <a:gd name="T87" fmla="*/ 6074 h 6099"/>
                <a:gd name="T88" fmla="*/ 2948 w 4031"/>
                <a:gd name="T89" fmla="*/ 5961 h 6099"/>
                <a:gd name="T90" fmla="*/ 2714 w 4031"/>
                <a:gd name="T91" fmla="*/ 5952 h 6099"/>
                <a:gd name="T92" fmla="*/ 2626 w 4031"/>
                <a:gd name="T93" fmla="*/ 5899 h 6099"/>
                <a:gd name="T94" fmla="*/ 2542 w 4031"/>
                <a:gd name="T95" fmla="*/ 5643 h 6099"/>
                <a:gd name="T96" fmla="*/ 2454 w 4031"/>
                <a:gd name="T97" fmla="*/ 5402 h 6099"/>
                <a:gd name="T98" fmla="*/ 2348 w 4031"/>
                <a:gd name="T99" fmla="*/ 5384 h 6099"/>
                <a:gd name="T100" fmla="*/ 2061 w 4031"/>
                <a:gd name="T101" fmla="*/ 5137 h 6099"/>
                <a:gd name="T102" fmla="*/ 1861 w 4031"/>
                <a:gd name="T103" fmla="*/ 5268 h 6099"/>
                <a:gd name="T104" fmla="*/ 1590 w 4031"/>
                <a:gd name="T105" fmla="*/ 5299 h 6099"/>
                <a:gd name="T106" fmla="*/ 1321 w 4031"/>
                <a:gd name="T107" fmla="*/ 5306 h 6099"/>
                <a:gd name="T108" fmla="*/ 931 w 4031"/>
                <a:gd name="T109" fmla="*/ 5384 h 6099"/>
                <a:gd name="T110" fmla="*/ 737 w 4031"/>
                <a:gd name="T111" fmla="*/ 5090 h 6099"/>
                <a:gd name="T112" fmla="*/ 403 w 4031"/>
                <a:gd name="T113" fmla="*/ 4797 h 6099"/>
                <a:gd name="T114" fmla="*/ 194 w 4031"/>
                <a:gd name="T115" fmla="*/ 4369 h 6099"/>
                <a:gd name="T116" fmla="*/ 34 w 4031"/>
                <a:gd name="T117" fmla="*/ 4122 h 6099"/>
                <a:gd name="T118" fmla="*/ 84 w 4031"/>
                <a:gd name="T119" fmla="*/ 3932 h 6099"/>
                <a:gd name="T120" fmla="*/ 169 w 4031"/>
                <a:gd name="T121" fmla="*/ 3807 h 6099"/>
                <a:gd name="T122" fmla="*/ 134 w 4031"/>
                <a:gd name="T123" fmla="*/ 3623 h 6099"/>
                <a:gd name="T124" fmla="*/ 122 w 4031"/>
                <a:gd name="T125" fmla="*/ 3273 h 6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1" h="6099">
                  <a:moveTo>
                    <a:pt x="159" y="3204"/>
                  </a:moveTo>
                  <a:lnTo>
                    <a:pt x="159" y="3192"/>
                  </a:lnTo>
                  <a:lnTo>
                    <a:pt x="159" y="3179"/>
                  </a:lnTo>
                  <a:lnTo>
                    <a:pt x="162" y="3157"/>
                  </a:lnTo>
                  <a:lnTo>
                    <a:pt x="166" y="3129"/>
                  </a:lnTo>
                  <a:lnTo>
                    <a:pt x="172" y="3104"/>
                  </a:lnTo>
                  <a:lnTo>
                    <a:pt x="184" y="3085"/>
                  </a:lnTo>
                  <a:lnTo>
                    <a:pt x="197" y="3082"/>
                  </a:lnTo>
                  <a:lnTo>
                    <a:pt x="212" y="3082"/>
                  </a:lnTo>
                  <a:lnTo>
                    <a:pt x="228" y="3085"/>
                  </a:lnTo>
                  <a:lnTo>
                    <a:pt x="240" y="3079"/>
                  </a:lnTo>
                  <a:lnTo>
                    <a:pt x="250" y="3064"/>
                  </a:lnTo>
                  <a:lnTo>
                    <a:pt x="259" y="3039"/>
                  </a:lnTo>
                  <a:lnTo>
                    <a:pt x="265" y="3017"/>
                  </a:lnTo>
                  <a:lnTo>
                    <a:pt x="275" y="2995"/>
                  </a:lnTo>
                  <a:lnTo>
                    <a:pt x="281" y="2970"/>
                  </a:lnTo>
                  <a:lnTo>
                    <a:pt x="290" y="2945"/>
                  </a:lnTo>
                  <a:lnTo>
                    <a:pt x="306" y="2926"/>
                  </a:lnTo>
                  <a:lnTo>
                    <a:pt x="309" y="2926"/>
                  </a:lnTo>
                  <a:lnTo>
                    <a:pt x="319" y="2926"/>
                  </a:lnTo>
                  <a:lnTo>
                    <a:pt x="325" y="2926"/>
                  </a:lnTo>
                  <a:lnTo>
                    <a:pt x="334" y="2929"/>
                  </a:lnTo>
                  <a:lnTo>
                    <a:pt x="340" y="2929"/>
                  </a:lnTo>
                  <a:lnTo>
                    <a:pt x="347" y="2929"/>
                  </a:lnTo>
                  <a:lnTo>
                    <a:pt x="369" y="2914"/>
                  </a:lnTo>
                  <a:lnTo>
                    <a:pt x="390" y="2892"/>
                  </a:lnTo>
                  <a:lnTo>
                    <a:pt x="406" y="2873"/>
                  </a:lnTo>
                  <a:lnTo>
                    <a:pt x="412" y="2864"/>
                  </a:lnTo>
                  <a:lnTo>
                    <a:pt x="422" y="2854"/>
                  </a:lnTo>
                  <a:lnTo>
                    <a:pt x="431" y="2845"/>
                  </a:lnTo>
                  <a:lnTo>
                    <a:pt x="437" y="2836"/>
                  </a:lnTo>
                  <a:lnTo>
                    <a:pt x="440" y="2826"/>
                  </a:lnTo>
                  <a:lnTo>
                    <a:pt x="447" y="2811"/>
                  </a:lnTo>
                  <a:lnTo>
                    <a:pt x="447" y="2789"/>
                  </a:lnTo>
                  <a:lnTo>
                    <a:pt x="443" y="2770"/>
                  </a:lnTo>
                  <a:lnTo>
                    <a:pt x="440" y="2764"/>
                  </a:lnTo>
                  <a:lnTo>
                    <a:pt x="431" y="2758"/>
                  </a:lnTo>
                  <a:lnTo>
                    <a:pt x="422" y="2751"/>
                  </a:lnTo>
                  <a:lnTo>
                    <a:pt x="412" y="2748"/>
                  </a:lnTo>
                  <a:lnTo>
                    <a:pt x="400" y="2748"/>
                  </a:lnTo>
                  <a:lnTo>
                    <a:pt x="381" y="2751"/>
                  </a:lnTo>
                  <a:lnTo>
                    <a:pt x="365" y="2751"/>
                  </a:lnTo>
                  <a:lnTo>
                    <a:pt x="350" y="2748"/>
                  </a:lnTo>
                  <a:lnTo>
                    <a:pt x="340" y="2736"/>
                  </a:lnTo>
                  <a:lnTo>
                    <a:pt x="331" y="2717"/>
                  </a:lnTo>
                  <a:lnTo>
                    <a:pt x="325" y="2698"/>
                  </a:lnTo>
                  <a:lnTo>
                    <a:pt x="328" y="2673"/>
                  </a:lnTo>
                  <a:lnTo>
                    <a:pt x="334" y="2645"/>
                  </a:lnTo>
                  <a:lnTo>
                    <a:pt x="344" y="2620"/>
                  </a:lnTo>
                  <a:lnTo>
                    <a:pt x="350" y="2617"/>
                  </a:lnTo>
                  <a:lnTo>
                    <a:pt x="356" y="2611"/>
                  </a:lnTo>
                  <a:lnTo>
                    <a:pt x="365" y="2605"/>
                  </a:lnTo>
                  <a:lnTo>
                    <a:pt x="372" y="2601"/>
                  </a:lnTo>
                  <a:lnTo>
                    <a:pt x="378" y="2595"/>
                  </a:lnTo>
                  <a:lnTo>
                    <a:pt x="384" y="2589"/>
                  </a:lnTo>
                  <a:lnTo>
                    <a:pt x="384" y="2573"/>
                  </a:lnTo>
                  <a:lnTo>
                    <a:pt x="378" y="2551"/>
                  </a:lnTo>
                  <a:lnTo>
                    <a:pt x="375" y="2533"/>
                  </a:lnTo>
                  <a:lnTo>
                    <a:pt x="378" y="2523"/>
                  </a:lnTo>
                  <a:lnTo>
                    <a:pt x="381" y="2514"/>
                  </a:lnTo>
                  <a:lnTo>
                    <a:pt x="387" y="2502"/>
                  </a:lnTo>
                  <a:lnTo>
                    <a:pt x="390" y="2492"/>
                  </a:lnTo>
                  <a:lnTo>
                    <a:pt x="397" y="2486"/>
                  </a:lnTo>
                  <a:lnTo>
                    <a:pt x="415" y="2480"/>
                  </a:lnTo>
                  <a:lnTo>
                    <a:pt x="437" y="2477"/>
                  </a:lnTo>
                  <a:lnTo>
                    <a:pt x="459" y="2477"/>
                  </a:lnTo>
                  <a:lnTo>
                    <a:pt x="478" y="2483"/>
                  </a:lnTo>
                  <a:lnTo>
                    <a:pt x="503" y="2489"/>
                  </a:lnTo>
                  <a:lnTo>
                    <a:pt x="522" y="2495"/>
                  </a:lnTo>
                  <a:lnTo>
                    <a:pt x="540" y="2492"/>
                  </a:lnTo>
                  <a:lnTo>
                    <a:pt x="559" y="2486"/>
                  </a:lnTo>
                  <a:lnTo>
                    <a:pt x="581" y="2477"/>
                  </a:lnTo>
                  <a:lnTo>
                    <a:pt x="590" y="2464"/>
                  </a:lnTo>
                  <a:lnTo>
                    <a:pt x="593" y="2448"/>
                  </a:lnTo>
                  <a:lnTo>
                    <a:pt x="587" y="2427"/>
                  </a:lnTo>
                  <a:lnTo>
                    <a:pt x="575" y="2405"/>
                  </a:lnTo>
                  <a:lnTo>
                    <a:pt x="565" y="2386"/>
                  </a:lnTo>
                  <a:lnTo>
                    <a:pt x="553" y="2370"/>
                  </a:lnTo>
                  <a:lnTo>
                    <a:pt x="534" y="2361"/>
                  </a:lnTo>
                  <a:lnTo>
                    <a:pt x="509" y="2348"/>
                  </a:lnTo>
                  <a:lnTo>
                    <a:pt x="484" y="2342"/>
                  </a:lnTo>
                  <a:lnTo>
                    <a:pt x="465" y="2333"/>
                  </a:lnTo>
                  <a:lnTo>
                    <a:pt x="459" y="2327"/>
                  </a:lnTo>
                  <a:lnTo>
                    <a:pt x="450" y="2320"/>
                  </a:lnTo>
                  <a:lnTo>
                    <a:pt x="440" y="2314"/>
                  </a:lnTo>
                  <a:lnTo>
                    <a:pt x="431" y="2305"/>
                  </a:lnTo>
                  <a:lnTo>
                    <a:pt x="428" y="2299"/>
                  </a:lnTo>
                  <a:lnTo>
                    <a:pt x="425" y="2277"/>
                  </a:lnTo>
                  <a:lnTo>
                    <a:pt x="428" y="2249"/>
                  </a:lnTo>
                  <a:lnTo>
                    <a:pt x="431" y="2220"/>
                  </a:lnTo>
                  <a:lnTo>
                    <a:pt x="434" y="2195"/>
                  </a:lnTo>
                  <a:lnTo>
                    <a:pt x="434" y="2171"/>
                  </a:lnTo>
                  <a:lnTo>
                    <a:pt x="431" y="2142"/>
                  </a:lnTo>
                  <a:lnTo>
                    <a:pt x="431" y="2114"/>
                  </a:lnTo>
                  <a:lnTo>
                    <a:pt x="434" y="2092"/>
                  </a:lnTo>
                  <a:lnTo>
                    <a:pt x="440" y="2083"/>
                  </a:lnTo>
                  <a:lnTo>
                    <a:pt x="447" y="2074"/>
                  </a:lnTo>
                  <a:lnTo>
                    <a:pt x="453" y="2064"/>
                  </a:lnTo>
                  <a:lnTo>
                    <a:pt x="462" y="2058"/>
                  </a:lnTo>
                  <a:lnTo>
                    <a:pt x="468" y="2052"/>
                  </a:lnTo>
                  <a:lnTo>
                    <a:pt x="478" y="2049"/>
                  </a:lnTo>
                  <a:lnTo>
                    <a:pt x="487" y="2049"/>
                  </a:lnTo>
                  <a:lnTo>
                    <a:pt x="497" y="2049"/>
                  </a:lnTo>
                  <a:lnTo>
                    <a:pt x="506" y="2049"/>
                  </a:lnTo>
                  <a:lnTo>
                    <a:pt x="512" y="2049"/>
                  </a:lnTo>
                  <a:lnTo>
                    <a:pt x="531" y="2039"/>
                  </a:lnTo>
                  <a:lnTo>
                    <a:pt x="550" y="2024"/>
                  </a:lnTo>
                  <a:lnTo>
                    <a:pt x="572" y="2011"/>
                  </a:lnTo>
                  <a:lnTo>
                    <a:pt x="587" y="2002"/>
                  </a:lnTo>
                  <a:lnTo>
                    <a:pt x="609" y="2002"/>
                  </a:lnTo>
                  <a:lnTo>
                    <a:pt x="637" y="2008"/>
                  </a:lnTo>
                  <a:lnTo>
                    <a:pt x="662" y="2011"/>
                  </a:lnTo>
                  <a:lnTo>
                    <a:pt x="684" y="2008"/>
                  </a:lnTo>
                  <a:lnTo>
                    <a:pt x="696" y="1996"/>
                  </a:lnTo>
                  <a:lnTo>
                    <a:pt x="709" y="1974"/>
                  </a:lnTo>
                  <a:lnTo>
                    <a:pt x="718" y="1958"/>
                  </a:lnTo>
                  <a:lnTo>
                    <a:pt x="725" y="1949"/>
                  </a:lnTo>
                  <a:lnTo>
                    <a:pt x="731" y="1939"/>
                  </a:lnTo>
                  <a:lnTo>
                    <a:pt x="740" y="1930"/>
                  </a:lnTo>
                  <a:lnTo>
                    <a:pt x="749" y="1921"/>
                  </a:lnTo>
                  <a:lnTo>
                    <a:pt x="756" y="1918"/>
                  </a:lnTo>
                  <a:lnTo>
                    <a:pt x="774" y="1918"/>
                  </a:lnTo>
                  <a:lnTo>
                    <a:pt x="799" y="1921"/>
                  </a:lnTo>
                  <a:lnTo>
                    <a:pt x="821" y="1930"/>
                  </a:lnTo>
                  <a:lnTo>
                    <a:pt x="837" y="1939"/>
                  </a:lnTo>
                  <a:lnTo>
                    <a:pt x="843" y="1943"/>
                  </a:lnTo>
                  <a:lnTo>
                    <a:pt x="846" y="1952"/>
                  </a:lnTo>
                  <a:lnTo>
                    <a:pt x="849" y="1958"/>
                  </a:lnTo>
                  <a:lnTo>
                    <a:pt x="856" y="1968"/>
                  </a:lnTo>
                  <a:lnTo>
                    <a:pt x="859" y="1971"/>
                  </a:lnTo>
                  <a:lnTo>
                    <a:pt x="868" y="1974"/>
                  </a:lnTo>
                  <a:lnTo>
                    <a:pt x="878" y="1977"/>
                  </a:lnTo>
                  <a:lnTo>
                    <a:pt x="890" y="1977"/>
                  </a:lnTo>
                  <a:lnTo>
                    <a:pt x="899" y="1977"/>
                  </a:lnTo>
                  <a:lnTo>
                    <a:pt x="909" y="1974"/>
                  </a:lnTo>
                  <a:lnTo>
                    <a:pt x="915" y="1971"/>
                  </a:lnTo>
                  <a:lnTo>
                    <a:pt x="921" y="1964"/>
                  </a:lnTo>
                  <a:lnTo>
                    <a:pt x="927" y="1955"/>
                  </a:lnTo>
                  <a:lnTo>
                    <a:pt x="934" y="1952"/>
                  </a:lnTo>
                  <a:lnTo>
                    <a:pt x="952" y="1955"/>
                  </a:lnTo>
                  <a:lnTo>
                    <a:pt x="974" y="1961"/>
                  </a:lnTo>
                  <a:lnTo>
                    <a:pt x="990" y="1964"/>
                  </a:lnTo>
                  <a:lnTo>
                    <a:pt x="1015" y="1961"/>
                  </a:lnTo>
                  <a:lnTo>
                    <a:pt x="1040" y="1949"/>
                  </a:lnTo>
                  <a:lnTo>
                    <a:pt x="1059" y="1933"/>
                  </a:lnTo>
                  <a:lnTo>
                    <a:pt x="1068" y="1914"/>
                  </a:lnTo>
                  <a:lnTo>
                    <a:pt x="1068" y="1886"/>
                  </a:lnTo>
                  <a:lnTo>
                    <a:pt x="1068" y="1864"/>
                  </a:lnTo>
                  <a:lnTo>
                    <a:pt x="1062" y="1840"/>
                  </a:lnTo>
                  <a:lnTo>
                    <a:pt x="1046" y="1808"/>
                  </a:lnTo>
                  <a:lnTo>
                    <a:pt x="1034" y="1777"/>
                  </a:lnTo>
                  <a:lnTo>
                    <a:pt x="1024" y="1752"/>
                  </a:lnTo>
                  <a:lnTo>
                    <a:pt x="1021" y="1727"/>
                  </a:lnTo>
                  <a:lnTo>
                    <a:pt x="1018" y="1696"/>
                  </a:lnTo>
                  <a:lnTo>
                    <a:pt x="1015" y="1665"/>
                  </a:lnTo>
                  <a:lnTo>
                    <a:pt x="1015" y="1640"/>
                  </a:lnTo>
                  <a:lnTo>
                    <a:pt x="1021" y="1621"/>
                  </a:lnTo>
                  <a:lnTo>
                    <a:pt x="1031" y="1599"/>
                  </a:lnTo>
                  <a:lnTo>
                    <a:pt x="1037" y="1583"/>
                  </a:lnTo>
                  <a:lnTo>
                    <a:pt x="1043" y="1558"/>
                  </a:lnTo>
                  <a:lnTo>
                    <a:pt x="1049" y="1530"/>
                  </a:lnTo>
                  <a:lnTo>
                    <a:pt x="1056" y="1502"/>
                  </a:lnTo>
                  <a:lnTo>
                    <a:pt x="1056" y="1477"/>
                  </a:lnTo>
                  <a:lnTo>
                    <a:pt x="1046" y="1462"/>
                  </a:lnTo>
                  <a:lnTo>
                    <a:pt x="1034" y="1440"/>
                  </a:lnTo>
                  <a:lnTo>
                    <a:pt x="1018" y="1421"/>
                  </a:lnTo>
                  <a:lnTo>
                    <a:pt x="1012" y="1402"/>
                  </a:lnTo>
                  <a:lnTo>
                    <a:pt x="1015" y="1380"/>
                  </a:lnTo>
                  <a:lnTo>
                    <a:pt x="1021" y="1356"/>
                  </a:lnTo>
                  <a:lnTo>
                    <a:pt x="1034" y="1334"/>
                  </a:lnTo>
                  <a:lnTo>
                    <a:pt x="1046" y="1321"/>
                  </a:lnTo>
                  <a:lnTo>
                    <a:pt x="1068" y="1309"/>
                  </a:lnTo>
                  <a:lnTo>
                    <a:pt x="1084" y="1302"/>
                  </a:lnTo>
                  <a:lnTo>
                    <a:pt x="1093" y="1302"/>
                  </a:lnTo>
                  <a:lnTo>
                    <a:pt x="1099" y="1306"/>
                  </a:lnTo>
                  <a:lnTo>
                    <a:pt x="1109" y="1309"/>
                  </a:lnTo>
                  <a:lnTo>
                    <a:pt x="1118" y="1312"/>
                  </a:lnTo>
                  <a:lnTo>
                    <a:pt x="1127" y="1312"/>
                  </a:lnTo>
                  <a:lnTo>
                    <a:pt x="1134" y="1312"/>
                  </a:lnTo>
                  <a:lnTo>
                    <a:pt x="1140" y="1306"/>
                  </a:lnTo>
                  <a:lnTo>
                    <a:pt x="1143" y="1299"/>
                  </a:lnTo>
                  <a:lnTo>
                    <a:pt x="1146" y="1290"/>
                  </a:lnTo>
                  <a:lnTo>
                    <a:pt x="1152" y="1281"/>
                  </a:lnTo>
                  <a:lnTo>
                    <a:pt x="1155" y="1268"/>
                  </a:lnTo>
                  <a:lnTo>
                    <a:pt x="1159" y="1262"/>
                  </a:lnTo>
                  <a:lnTo>
                    <a:pt x="1171" y="1237"/>
                  </a:lnTo>
                  <a:lnTo>
                    <a:pt x="1187" y="1209"/>
                  </a:lnTo>
                  <a:lnTo>
                    <a:pt x="1199" y="1187"/>
                  </a:lnTo>
                  <a:lnTo>
                    <a:pt x="1209" y="1178"/>
                  </a:lnTo>
                  <a:lnTo>
                    <a:pt x="1218" y="1168"/>
                  </a:lnTo>
                  <a:lnTo>
                    <a:pt x="1227" y="1159"/>
                  </a:lnTo>
                  <a:lnTo>
                    <a:pt x="1237" y="1149"/>
                  </a:lnTo>
                  <a:lnTo>
                    <a:pt x="1246" y="1143"/>
                  </a:lnTo>
                  <a:lnTo>
                    <a:pt x="1265" y="1124"/>
                  </a:lnTo>
                  <a:lnTo>
                    <a:pt x="1290" y="1103"/>
                  </a:lnTo>
                  <a:lnTo>
                    <a:pt x="1302" y="1081"/>
                  </a:lnTo>
                  <a:lnTo>
                    <a:pt x="1305" y="1062"/>
                  </a:lnTo>
                  <a:lnTo>
                    <a:pt x="1305" y="1034"/>
                  </a:lnTo>
                  <a:lnTo>
                    <a:pt x="1299" y="1012"/>
                  </a:lnTo>
                  <a:lnTo>
                    <a:pt x="1293" y="993"/>
                  </a:lnTo>
                  <a:lnTo>
                    <a:pt x="1280" y="975"/>
                  </a:lnTo>
                  <a:lnTo>
                    <a:pt x="1274" y="956"/>
                  </a:lnTo>
                  <a:lnTo>
                    <a:pt x="1271" y="928"/>
                  </a:lnTo>
                  <a:lnTo>
                    <a:pt x="1277" y="893"/>
                  </a:lnTo>
                  <a:lnTo>
                    <a:pt x="1287" y="865"/>
                  </a:lnTo>
                  <a:lnTo>
                    <a:pt x="1305" y="850"/>
                  </a:lnTo>
                  <a:lnTo>
                    <a:pt x="1327" y="837"/>
                  </a:lnTo>
                  <a:lnTo>
                    <a:pt x="1346" y="822"/>
                  </a:lnTo>
                  <a:lnTo>
                    <a:pt x="1352" y="797"/>
                  </a:lnTo>
                  <a:lnTo>
                    <a:pt x="1355" y="762"/>
                  </a:lnTo>
                  <a:lnTo>
                    <a:pt x="1352" y="734"/>
                  </a:lnTo>
                  <a:lnTo>
                    <a:pt x="1343" y="712"/>
                  </a:lnTo>
                  <a:lnTo>
                    <a:pt x="1327" y="687"/>
                  </a:lnTo>
                  <a:lnTo>
                    <a:pt x="1312" y="669"/>
                  </a:lnTo>
                  <a:lnTo>
                    <a:pt x="1305" y="665"/>
                  </a:lnTo>
                  <a:lnTo>
                    <a:pt x="1296" y="662"/>
                  </a:lnTo>
                  <a:lnTo>
                    <a:pt x="1283" y="656"/>
                  </a:lnTo>
                  <a:lnTo>
                    <a:pt x="1274" y="653"/>
                  </a:lnTo>
                  <a:lnTo>
                    <a:pt x="1268" y="647"/>
                  </a:lnTo>
                  <a:lnTo>
                    <a:pt x="1255" y="628"/>
                  </a:lnTo>
                  <a:lnTo>
                    <a:pt x="1243" y="600"/>
                  </a:lnTo>
                  <a:lnTo>
                    <a:pt x="1237" y="572"/>
                  </a:lnTo>
                  <a:lnTo>
                    <a:pt x="1237" y="550"/>
                  </a:lnTo>
                  <a:lnTo>
                    <a:pt x="1240" y="541"/>
                  </a:lnTo>
                  <a:lnTo>
                    <a:pt x="1243" y="534"/>
                  </a:lnTo>
                  <a:lnTo>
                    <a:pt x="1249" y="525"/>
                  </a:lnTo>
                  <a:lnTo>
                    <a:pt x="1255" y="516"/>
                  </a:lnTo>
                  <a:lnTo>
                    <a:pt x="1265" y="506"/>
                  </a:lnTo>
                  <a:lnTo>
                    <a:pt x="1280" y="506"/>
                  </a:lnTo>
                  <a:lnTo>
                    <a:pt x="1299" y="503"/>
                  </a:lnTo>
                  <a:lnTo>
                    <a:pt x="1312" y="500"/>
                  </a:lnTo>
                  <a:lnTo>
                    <a:pt x="1330" y="494"/>
                  </a:lnTo>
                  <a:lnTo>
                    <a:pt x="1352" y="484"/>
                  </a:lnTo>
                  <a:lnTo>
                    <a:pt x="1371" y="481"/>
                  </a:lnTo>
                  <a:lnTo>
                    <a:pt x="1390" y="484"/>
                  </a:lnTo>
                  <a:lnTo>
                    <a:pt x="1415" y="491"/>
                  </a:lnTo>
                  <a:lnTo>
                    <a:pt x="1433" y="500"/>
                  </a:lnTo>
                  <a:lnTo>
                    <a:pt x="1452" y="522"/>
                  </a:lnTo>
                  <a:lnTo>
                    <a:pt x="1474" y="550"/>
                  </a:lnTo>
                  <a:lnTo>
                    <a:pt x="1493" y="572"/>
                  </a:lnTo>
                  <a:lnTo>
                    <a:pt x="1518" y="581"/>
                  </a:lnTo>
                  <a:lnTo>
                    <a:pt x="1546" y="587"/>
                  </a:lnTo>
                  <a:lnTo>
                    <a:pt x="1577" y="594"/>
                  </a:lnTo>
                  <a:lnTo>
                    <a:pt x="1602" y="594"/>
                  </a:lnTo>
                  <a:lnTo>
                    <a:pt x="1627" y="587"/>
                  </a:lnTo>
                  <a:lnTo>
                    <a:pt x="1655" y="575"/>
                  </a:lnTo>
                  <a:lnTo>
                    <a:pt x="1683" y="562"/>
                  </a:lnTo>
                  <a:lnTo>
                    <a:pt x="1702" y="547"/>
                  </a:lnTo>
                  <a:lnTo>
                    <a:pt x="1714" y="531"/>
                  </a:lnTo>
                  <a:lnTo>
                    <a:pt x="1727" y="506"/>
                  </a:lnTo>
                  <a:lnTo>
                    <a:pt x="1739" y="484"/>
                  </a:lnTo>
                  <a:lnTo>
                    <a:pt x="1752" y="466"/>
                  </a:lnTo>
                  <a:lnTo>
                    <a:pt x="1774" y="459"/>
                  </a:lnTo>
                  <a:lnTo>
                    <a:pt x="1799" y="456"/>
                  </a:lnTo>
                  <a:lnTo>
                    <a:pt x="1824" y="453"/>
                  </a:lnTo>
                  <a:lnTo>
                    <a:pt x="1849" y="444"/>
                  </a:lnTo>
                  <a:lnTo>
                    <a:pt x="1880" y="431"/>
                  </a:lnTo>
                  <a:lnTo>
                    <a:pt x="1902" y="419"/>
                  </a:lnTo>
                  <a:lnTo>
                    <a:pt x="1924" y="406"/>
                  </a:lnTo>
                  <a:lnTo>
                    <a:pt x="1952" y="394"/>
                  </a:lnTo>
                  <a:lnTo>
                    <a:pt x="1974" y="378"/>
                  </a:lnTo>
                  <a:lnTo>
                    <a:pt x="1986" y="359"/>
                  </a:lnTo>
                  <a:lnTo>
                    <a:pt x="1986" y="344"/>
                  </a:lnTo>
                  <a:lnTo>
                    <a:pt x="1977" y="322"/>
                  </a:lnTo>
                  <a:lnTo>
                    <a:pt x="1964" y="300"/>
                  </a:lnTo>
                  <a:lnTo>
                    <a:pt x="1952" y="281"/>
                  </a:lnTo>
                  <a:lnTo>
                    <a:pt x="1945" y="263"/>
                  </a:lnTo>
                  <a:lnTo>
                    <a:pt x="1942" y="244"/>
                  </a:lnTo>
                  <a:lnTo>
                    <a:pt x="1939" y="219"/>
                  </a:lnTo>
                  <a:lnTo>
                    <a:pt x="1939" y="194"/>
                  </a:lnTo>
                  <a:lnTo>
                    <a:pt x="1945" y="175"/>
                  </a:lnTo>
                  <a:lnTo>
                    <a:pt x="1952" y="172"/>
                  </a:lnTo>
                  <a:lnTo>
                    <a:pt x="1958" y="166"/>
                  </a:lnTo>
                  <a:lnTo>
                    <a:pt x="1970" y="163"/>
                  </a:lnTo>
                  <a:lnTo>
                    <a:pt x="1980" y="160"/>
                  </a:lnTo>
                  <a:lnTo>
                    <a:pt x="1989" y="156"/>
                  </a:lnTo>
                  <a:lnTo>
                    <a:pt x="1995" y="153"/>
                  </a:lnTo>
                  <a:lnTo>
                    <a:pt x="2017" y="131"/>
                  </a:lnTo>
                  <a:lnTo>
                    <a:pt x="2042" y="103"/>
                  </a:lnTo>
                  <a:lnTo>
                    <a:pt x="2061" y="78"/>
                  </a:lnTo>
                  <a:lnTo>
                    <a:pt x="2074" y="57"/>
                  </a:lnTo>
                  <a:lnTo>
                    <a:pt x="2086" y="28"/>
                  </a:lnTo>
                  <a:lnTo>
                    <a:pt x="2102" y="10"/>
                  </a:lnTo>
                  <a:lnTo>
                    <a:pt x="2117" y="3"/>
                  </a:lnTo>
                  <a:lnTo>
                    <a:pt x="2136" y="0"/>
                  </a:lnTo>
                  <a:lnTo>
                    <a:pt x="2155" y="0"/>
                  </a:lnTo>
                  <a:lnTo>
                    <a:pt x="2177" y="0"/>
                  </a:lnTo>
                  <a:lnTo>
                    <a:pt x="2205" y="3"/>
                  </a:lnTo>
                  <a:lnTo>
                    <a:pt x="2233" y="13"/>
                  </a:lnTo>
                  <a:lnTo>
                    <a:pt x="2252" y="22"/>
                  </a:lnTo>
                  <a:lnTo>
                    <a:pt x="2261" y="38"/>
                  </a:lnTo>
                  <a:lnTo>
                    <a:pt x="2264" y="60"/>
                  </a:lnTo>
                  <a:lnTo>
                    <a:pt x="2267" y="85"/>
                  </a:lnTo>
                  <a:lnTo>
                    <a:pt x="2270" y="103"/>
                  </a:lnTo>
                  <a:lnTo>
                    <a:pt x="2267" y="122"/>
                  </a:lnTo>
                  <a:lnTo>
                    <a:pt x="2261" y="147"/>
                  </a:lnTo>
                  <a:lnTo>
                    <a:pt x="2255" y="166"/>
                  </a:lnTo>
                  <a:lnTo>
                    <a:pt x="2248" y="172"/>
                  </a:lnTo>
                  <a:lnTo>
                    <a:pt x="2239" y="175"/>
                  </a:lnTo>
                  <a:lnTo>
                    <a:pt x="2227" y="178"/>
                  </a:lnTo>
                  <a:lnTo>
                    <a:pt x="2217" y="185"/>
                  </a:lnTo>
                  <a:lnTo>
                    <a:pt x="2211" y="188"/>
                  </a:lnTo>
                  <a:lnTo>
                    <a:pt x="2202" y="206"/>
                  </a:lnTo>
                  <a:lnTo>
                    <a:pt x="2195" y="231"/>
                  </a:lnTo>
                  <a:lnTo>
                    <a:pt x="2192" y="253"/>
                  </a:lnTo>
                  <a:lnTo>
                    <a:pt x="2186" y="281"/>
                  </a:lnTo>
                  <a:lnTo>
                    <a:pt x="2180" y="313"/>
                  </a:lnTo>
                  <a:lnTo>
                    <a:pt x="2173" y="344"/>
                  </a:lnTo>
                  <a:lnTo>
                    <a:pt x="2161" y="366"/>
                  </a:lnTo>
                  <a:lnTo>
                    <a:pt x="2152" y="375"/>
                  </a:lnTo>
                  <a:lnTo>
                    <a:pt x="2136" y="381"/>
                  </a:lnTo>
                  <a:lnTo>
                    <a:pt x="2120" y="388"/>
                  </a:lnTo>
                  <a:lnTo>
                    <a:pt x="2108" y="394"/>
                  </a:lnTo>
                  <a:lnTo>
                    <a:pt x="2102" y="416"/>
                  </a:lnTo>
                  <a:lnTo>
                    <a:pt x="2099" y="444"/>
                  </a:lnTo>
                  <a:lnTo>
                    <a:pt x="2102" y="472"/>
                  </a:lnTo>
                  <a:lnTo>
                    <a:pt x="2108" y="497"/>
                  </a:lnTo>
                  <a:lnTo>
                    <a:pt x="2111" y="503"/>
                  </a:lnTo>
                  <a:lnTo>
                    <a:pt x="2120" y="516"/>
                  </a:lnTo>
                  <a:lnTo>
                    <a:pt x="2130" y="525"/>
                  </a:lnTo>
                  <a:lnTo>
                    <a:pt x="2142" y="531"/>
                  </a:lnTo>
                  <a:lnTo>
                    <a:pt x="2152" y="537"/>
                  </a:lnTo>
                  <a:lnTo>
                    <a:pt x="2167" y="544"/>
                  </a:lnTo>
                  <a:lnTo>
                    <a:pt x="2189" y="547"/>
                  </a:lnTo>
                  <a:lnTo>
                    <a:pt x="2205" y="556"/>
                  </a:lnTo>
                  <a:lnTo>
                    <a:pt x="2217" y="572"/>
                  </a:lnTo>
                  <a:lnTo>
                    <a:pt x="2230" y="590"/>
                  </a:lnTo>
                  <a:lnTo>
                    <a:pt x="2239" y="615"/>
                  </a:lnTo>
                  <a:lnTo>
                    <a:pt x="2242" y="634"/>
                  </a:lnTo>
                  <a:lnTo>
                    <a:pt x="2233" y="650"/>
                  </a:lnTo>
                  <a:lnTo>
                    <a:pt x="2214" y="669"/>
                  </a:lnTo>
                  <a:lnTo>
                    <a:pt x="2195" y="684"/>
                  </a:lnTo>
                  <a:lnTo>
                    <a:pt x="2186" y="703"/>
                  </a:lnTo>
                  <a:lnTo>
                    <a:pt x="2183" y="725"/>
                  </a:lnTo>
                  <a:lnTo>
                    <a:pt x="2189" y="753"/>
                  </a:lnTo>
                  <a:lnTo>
                    <a:pt x="2198" y="778"/>
                  </a:lnTo>
                  <a:lnTo>
                    <a:pt x="2211" y="800"/>
                  </a:lnTo>
                  <a:lnTo>
                    <a:pt x="2223" y="803"/>
                  </a:lnTo>
                  <a:lnTo>
                    <a:pt x="2239" y="806"/>
                  </a:lnTo>
                  <a:lnTo>
                    <a:pt x="2258" y="809"/>
                  </a:lnTo>
                  <a:lnTo>
                    <a:pt x="2270" y="812"/>
                  </a:lnTo>
                  <a:lnTo>
                    <a:pt x="2273" y="828"/>
                  </a:lnTo>
                  <a:lnTo>
                    <a:pt x="2270" y="843"/>
                  </a:lnTo>
                  <a:lnTo>
                    <a:pt x="2267" y="865"/>
                  </a:lnTo>
                  <a:lnTo>
                    <a:pt x="2267" y="881"/>
                  </a:lnTo>
                  <a:lnTo>
                    <a:pt x="2270" y="893"/>
                  </a:lnTo>
                  <a:lnTo>
                    <a:pt x="2286" y="903"/>
                  </a:lnTo>
                  <a:lnTo>
                    <a:pt x="2308" y="903"/>
                  </a:lnTo>
                  <a:lnTo>
                    <a:pt x="2326" y="903"/>
                  </a:lnTo>
                  <a:lnTo>
                    <a:pt x="2336" y="900"/>
                  </a:lnTo>
                  <a:lnTo>
                    <a:pt x="2342" y="893"/>
                  </a:lnTo>
                  <a:lnTo>
                    <a:pt x="2351" y="887"/>
                  </a:lnTo>
                  <a:lnTo>
                    <a:pt x="2361" y="884"/>
                  </a:lnTo>
                  <a:lnTo>
                    <a:pt x="2370" y="878"/>
                  </a:lnTo>
                  <a:lnTo>
                    <a:pt x="2376" y="875"/>
                  </a:lnTo>
                  <a:lnTo>
                    <a:pt x="2401" y="872"/>
                  </a:lnTo>
                  <a:lnTo>
                    <a:pt x="2433" y="872"/>
                  </a:lnTo>
                  <a:lnTo>
                    <a:pt x="2458" y="875"/>
                  </a:lnTo>
                  <a:lnTo>
                    <a:pt x="2464" y="881"/>
                  </a:lnTo>
                  <a:lnTo>
                    <a:pt x="2473" y="890"/>
                  </a:lnTo>
                  <a:lnTo>
                    <a:pt x="2479" y="900"/>
                  </a:lnTo>
                  <a:lnTo>
                    <a:pt x="2486" y="912"/>
                  </a:lnTo>
                  <a:lnTo>
                    <a:pt x="2495" y="918"/>
                  </a:lnTo>
                  <a:lnTo>
                    <a:pt x="2517" y="925"/>
                  </a:lnTo>
                  <a:lnTo>
                    <a:pt x="2545" y="925"/>
                  </a:lnTo>
                  <a:lnTo>
                    <a:pt x="2573" y="928"/>
                  </a:lnTo>
                  <a:lnTo>
                    <a:pt x="2595" y="934"/>
                  </a:lnTo>
                  <a:lnTo>
                    <a:pt x="2604" y="937"/>
                  </a:lnTo>
                  <a:lnTo>
                    <a:pt x="2611" y="943"/>
                  </a:lnTo>
                  <a:lnTo>
                    <a:pt x="2620" y="950"/>
                  </a:lnTo>
                  <a:lnTo>
                    <a:pt x="2629" y="959"/>
                  </a:lnTo>
                  <a:lnTo>
                    <a:pt x="2636" y="968"/>
                  </a:lnTo>
                  <a:lnTo>
                    <a:pt x="2642" y="975"/>
                  </a:lnTo>
                  <a:lnTo>
                    <a:pt x="2642" y="990"/>
                  </a:lnTo>
                  <a:lnTo>
                    <a:pt x="2639" y="1012"/>
                  </a:lnTo>
                  <a:lnTo>
                    <a:pt x="2642" y="1028"/>
                  </a:lnTo>
                  <a:lnTo>
                    <a:pt x="2657" y="1046"/>
                  </a:lnTo>
                  <a:lnTo>
                    <a:pt x="2679" y="1062"/>
                  </a:lnTo>
                  <a:lnTo>
                    <a:pt x="2704" y="1078"/>
                  </a:lnTo>
                  <a:lnTo>
                    <a:pt x="2726" y="1090"/>
                  </a:lnTo>
                  <a:lnTo>
                    <a:pt x="2732" y="1093"/>
                  </a:lnTo>
                  <a:lnTo>
                    <a:pt x="2739" y="1103"/>
                  </a:lnTo>
                  <a:lnTo>
                    <a:pt x="2745" y="1109"/>
                  </a:lnTo>
                  <a:lnTo>
                    <a:pt x="2754" y="1115"/>
                  </a:lnTo>
                  <a:lnTo>
                    <a:pt x="2761" y="1118"/>
                  </a:lnTo>
                  <a:lnTo>
                    <a:pt x="2779" y="1128"/>
                  </a:lnTo>
                  <a:lnTo>
                    <a:pt x="2801" y="1140"/>
                  </a:lnTo>
                  <a:lnTo>
                    <a:pt x="2823" y="1146"/>
                  </a:lnTo>
                  <a:lnTo>
                    <a:pt x="2842" y="1146"/>
                  </a:lnTo>
                  <a:lnTo>
                    <a:pt x="2848" y="1143"/>
                  </a:lnTo>
                  <a:lnTo>
                    <a:pt x="2851" y="1137"/>
                  </a:lnTo>
                  <a:lnTo>
                    <a:pt x="2857" y="1131"/>
                  </a:lnTo>
                  <a:lnTo>
                    <a:pt x="2860" y="1121"/>
                  </a:lnTo>
                  <a:lnTo>
                    <a:pt x="2864" y="1115"/>
                  </a:lnTo>
                  <a:lnTo>
                    <a:pt x="2870" y="1109"/>
                  </a:lnTo>
                  <a:lnTo>
                    <a:pt x="2876" y="1106"/>
                  </a:lnTo>
                  <a:lnTo>
                    <a:pt x="2889" y="1106"/>
                  </a:lnTo>
                  <a:lnTo>
                    <a:pt x="2907" y="1115"/>
                  </a:lnTo>
                  <a:lnTo>
                    <a:pt x="2923" y="1124"/>
                  </a:lnTo>
                  <a:lnTo>
                    <a:pt x="2935" y="1137"/>
                  </a:lnTo>
                  <a:lnTo>
                    <a:pt x="2939" y="1149"/>
                  </a:lnTo>
                  <a:lnTo>
                    <a:pt x="2935" y="1168"/>
                  </a:lnTo>
                  <a:lnTo>
                    <a:pt x="2935" y="1184"/>
                  </a:lnTo>
                  <a:lnTo>
                    <a:pt x="2935" y="1196"/>
                  </a:lnTo>
                  <a:lnTo>
                    <a:pt x="2942" y="1206"/>
                  </a:lnTo>
                  <a:lnTo>
                    <a:pt x="2948" y="1215"/>
                  </a:lnTo>
                  <a:lnTo>
                    <a:pt x="2954" y="1224"/>
                  </a:lnTo>
                  <a:lnTo>
                    <a:pt x="2960" y="1231"/>
                  </a:lnTo>
                  <a:lnTo>
                    <a:pt x="2970" y="1240"/>
                  </a:lnTo>
                  <a:lnTo>
                    <a:pt x="2976" y="1246"/>
                  </a:lnTo>
                  <a:lnTo>
                    <a:pt x="2985" y="1249"/>
                  </a:lnTo>
                  <a:lnTo>
                    <a:pt x="2998" y="1252"/>
                  </a:lnTo>
                  <a:lnTo>
                    <a:pt x="3013" y="1256"/>
                  </a:lnTo>
                  <a:lnTo>
                    <a:pt x="3023" y="1259"/>
                  </a:lnTo>
                  <a:lnTo>
                    <a:pt x="3042" y="1265"/>
                  </a:lnTo>
                  <a:lnTo>
                    <a:pt x="3063" y="1271"/>
                  </a:lnTo>
                  <a:lnTo>
                    <a:pt x="3085" y="1277"/>
                  </a:lnTo>
                  <a:lnTo>
                    <a:pt x="3101" y="1284"/>
                  </a:lnTo>
                  <a:lnTo>
                    <a:pt x="3113" y="1302"/>
                  </a:lnTo>
                  <a:lnTo>
                    <a:pt x="3123" y="1324"/>
                  </a:lnTo>
                  <a:lnTo>
                    <a:pt x="3132" y="1346"/>
                  </a:lnTo>
                  <a:lnTo>
                    <a:pt x="3110" y="1352"/>
                  </a:lnTo>
                  <a:lnTo>
                    <a:pt x="3095" y="1359"/>
                  </a:lnTo>
                  <a:lnTo>
                    <a:pt x="3079" y="1368"/>
                  </a:lnTo>
                  <a:lnTo>
                    <a:pt x="3073" y="1374"/>
                  </a:lnTo>
                  <a:lnTo>
                    <a:pt x="3070" y="1384"/>
                  </a:lnTo>
                  <a:lnTo>
                    <a:pt x="3063" y="1396"/>
                  </a:lnTo>
                  <a:lnTo>
                    <a:pt x="3057" y="1405"/>
                  </a:lnTo>
                  <a:lnTo>
                    <a:pt x="3051" y="1412"/>
                  </a:lnTo>
                  <a:lnTo>
                    <a:pt x="3045" y="1415"/>
                  </a:lnTo>
                  <a:lnTo>
                    <a:pt x="3035" y="1418"/>
                  </a:lnTo>
                  <a:lnTo>
                    <a:pt x="3026" y="1421"/>
                  </a:lnTo>
                  <a:lnTo>
                    <a:pt x="3017" y="1424"/>
                  </a:lnTo>
                  <a:lnTo>
                    <a:pt x="3010" y="1427"/>
                  </a:lnTo>
                  <a:lnTo>
                    <a:pt x="3004" y="1443"/>
                  </a:lnTo>
                  <a:lnTo>
                    <a:pt x="2998" y="1462"/>
                  </a:lnTo>
                  <a:lnTo>
                    <a:pt x="2995" y="1480"/>
                  </a:lnTo>
                  <a:lnTo>
                    <a:pt x="2985" y="1493"/>
                  </a:lnTo>
                  <a:lnTo>
                    <a:pt x="2970" y="1499"/>
                  </a:lnTo>
                  <a:lnTo>
                    <a:pt x="2948" y="1502"/>
                  </a:lnTo>
                  <a:lnTo>
                    <a:pt x="2923" y="1496"/>
                  </a:lnTo>
                  <a:lnTo>
                    <a:pt x="2907" y="1490"/>
                  </a:lnTo>
                  <a:lnTo>
                    <a:pt x="2904" y="1487"/>
                  </a:lnTo>
                  <a:lnTo>
                    <a:pt x="2901" y="1477"/>
                  </a:lnTo>
                  <a:lnTo>
                    <a:pt x="2901" y="1471"/>
                  </a:lnTo>
                  <a:lnTo>
                    <a:pt x="2901" y="1462"/>
                  </a:lnTo>
                  <a:lnTo>
                    <a:pt x="2901" y="1452"/>
                  </a:lnTo>
                  <a:lnTo>
                    <a:pt x="2898" y="1446"/>
                  </a:lnTo>
                  <a:lnTo>
                    <a:pt x="2895" y="1443"/>
                  </a:lnTo>
                  <a:lnTo>
                    <a:pt x="2879" y="1440"/>
                  </a:lnTo>
                  <a:lnTo>
                    <a:pt x="2864" y="1443"/>
                  </a:lnTo>
                  <a:lnTo>
                    <a:pt x="2842" y="1449"/>
                  </a:lnTo>
                  <a:lnTo>
                    <a:pt x="2823" y="1452"/>
                  </a:lnTo>
                  <a:lnTo>
                    <a:pt x="2810" y="1452"/>
                  </a:lnTo>
                  <a:lnTo>
                    <a:pt x="2804" y="1449"/>
                  </a:lnTo>
                  <a:lnTo>
                    <a:pt x="2801" y="1443"/>
                  </a:lnTo>
                  <a:lnTo>
                    <a:pt x="2798" y="1437"/>
                  </a:lnTo>
                  <a:lnTo>
                    <a:pt x="2792" y="1430"/>
                  </a:lnTo>
                  <a:lnTo>
                    <a:pt x="2789" y="1424"/>
                  </a:lnTo>
                  <a:lnTo>
                    <a:pt x="2782" y="1421"/>
                  </a:lnTo>
                  <a:lnTo>
                    <a:pt x="2773" y="1418"/>
                  </a:lnTo>
                  <a:lnTo>
                    <a:pt x="2767" y="1415"/>
                  </a:lnTo>
                  <a:lnTo>
                    <a:pt x="2757" y="1412"/>
                  </a:lnTo>
                  <a:lnTo>
                    <a:pt x="2751" y="1412"/>
                  </a:lnTo>
                  <a:lnTo>
                    <a:pt x="2739" y="1421"/>
                  </a:lnTo>
                  <a:lnTo>
                    <a:pt x="2726" y="1440"/>
                  </a:lnTo>
                  <a:lnTo>
                    <a:pt x="2714" y="1455"/>
                  </a:lnTo>
                  <a:lnTo>
                    <a:pt x="2701" y="1468"/>
                  </a:lnTo>
                  <a:lnTo>
                    <a:pt x="2689" y="1474"/>
                  </a:lnTo>
                  <a:lnTo>
                    <a:pt x="2667" y="1477"/>
                  </a:lnTo>
                  <a:lnTo>
                    <a:pt x="2648" y="1480"/>
                  </a:lnTo>
                  <a:lnTo>
                    <a:pt x="2636" y="1487"/>
                  </a:lnTo>
                  <a:lnTo>
                    <a:pt x="2626" y="1509"/>
                  </a:lnTo>
                  <a:lnTo>
                    <a:pt x="2620" y="1540"/>
                  </a:lnTo>
                  <a:lnTo>
                    <a:pt x="2620" y="1571"/>
                  </a:lnTo>
                  <a:lnTo>
                    <a:pt x="2623" y="1596"/>
                  </a:lnTo>
                  <a:lnTo>
                    <a:pt x="2629" y="1602"/>
                  </a:lnTo>
                  <a:lnTo>
                    <a:pt x="2636" y="1612"/>
                  </a:lnTo>
                  <a:lnTo>
                    <a:pt x="2642" y="1621"/>
                  </a:lnTo>
                  <a:lnTo>
                    <a:pt x="2651" y="1630"/>
                  </a:lnTo>
                  <a:lnTo>
                    <a:pt x="2654" y="1637"/>
                  </a:lnTo>
                  <a:lnTo>
                    <a:pt x="2657" y="1658"/>
                  </a:lnTo>
                  <a:lnTo>
                    <a:pt x="2657" y="1683"/>
                  </a:lnTo>
                  <a:lnTo>
                    <a:pt x="2657" y="1708"/>
                  </a:lnTo>
                  <a:lnTo>
                    <a:pt x="2654" y="1730"/>
                  </a:lnTo>
                  <a:lnTo>
                    <a:pt x="2654" y="1743"/>
                  </a:lnTo>
                  <a:lnTo>
                    <a:pt x="2657" y="1752"/>
                  </a:lnTo>
                  <a:lnTo>
                    <a:pt x="2667" y="1771"/>
                  </a:lnTo>
                  <a:lnTo>
                    <a:pt x="2676" y="1796"/>
                  </a:lnTo>
                  <a:lnTo>
                    <a:pt x="2686" y="1821"/>
                  </a:lnTo>
                  <a:lnTo>
                    <a:pt x="2689" y="1840"/>
                  </a:lnTo>
                  <a:lnTo>
                    <a:pt x="2682" y="1861"/>
                  </a:lnTo>
                  <a:lnTo>
                    <a:pt x="2670" y="1886"/>
                  </a:lnTo>
                  <a:lnTo>
                    <a:pt x="2654" y="1905"/>
                  </a:lnTo>
                  <a:lnTo>
                    <a:pt x="2639" y="1918"/>
                  </a:lnTo>
                  <a:lnTo>
                    <a:pt x="2620" y="1927"/>
                  </a:lnTo>
                  <a:lnTo>
                    <a:pt x="2604" y="1936"/>
                  </a:lnTo>
                  <a:lnTo>
                    <a:pt x="2589" y="1955"/>
                  </a:lnTo>
                  <a:lnTo>
                    <a:pt x="2573" y="1980"/>
                  </a:lnTo>
                  <a:lnTo>
                    <a:pt x="2564" y="2005"/>
                  </a:lnTo>
                  <a:lnTo>
                    <a:pt x="2558" y="2030"/>
                  </a:lnTo>
                  <a:lnTo>
                    <a:pt x="2561" y="2049"/>
                  </a:lnTo>
                  <a:lnTo>
                    <a:pt x="2570" y="2071"/>
                  </a:lnTo>
                  <a:lnTo>
                    <a:pt x="2579" y="2096"/>
                  </a:lnTo>
                  <a:lnTo>
                    <a:pt x="2583" y="2114"/>
                  </a:lnTo>
                  <a:lnTo>
                    <a:pt x="2576" y="2136"/>
                  </a:lnTo>
                  <a:lnTo>
                    <a:pt x="2564" y="2161"/>
                  </a:lnTo>
                  <a:lnTo>
                    <a:pt x="2551" y="2186"/>
                  </a:lnTo>
                  <a:lnTo>
                    <a:pt x="2536" y="2202"/>
                  </a:lnTo>
                  <a:lnTo>
                    <a:pt x="2529" y="2208"/>
                  </a:lnTo>
                  <a:lnTo>
                    <a:pt x="2517" y="2214"/>
                  </a:lnTo>
                  <a:lnTo>
                    <a:pt x="2508" y="2224"/>
                  </a:lnTo>
                  <a:lnTo>
                    <a:pt x="2498" y="2230"/>
                  </a:lnTo>
                  <a:lnTo>
                    <a:pt x="2489" y="2236"/>
                  </a:lnTo>
                  <a:lnTo>
                    <a:pt x="2483" y="2252"/>
                  </a:lnTo>
                  <a:lnTo>
                    <a:pt x="2479" y="2274"/>
                  </a:lnTo>
                  <a:lnTo>
                    <a:pt x="2476" y="2299"/>
                  </a:lnTo>
                  <a:lnTo>
                    <a:pt x="2470" y="2317"/>
                  </a:lnTo>
                  <a:lnTo>
                    <a:pt x="2461" y="2333"/>
                  </a:lnTo>
                  <a:lnTo>
                    <a:pt x="2448" y="2348"/>
                  </a:lnTo>
                  <a:lnTo>
                    <a:pt x="2436" y="2367"/>
                  </a:lnTo>
                  <a:lnTo>
                    <a:pt x="2430" y="2386"/>
                  </a:lnTo>
                  <a:lnTo>
                    <a:pt x="2433" y="2405"/>
                  </a:lnTo>
                  <a:lnTo>
                    <a:pt x="2445" y="2423"/>
                  </a:lnTo>
                  <a:lnTo>
                    <a:pt x="2458" y="2445"/>
                  </a:lnTo>
                  <a:lnTo>
                    <a:pt x="2467" y="2461"/>
                  </a:lnTo>
                  <a:lnTo>
                    <a:pt x="2476" y="2489"/>
                  </a:lnTo>
                  <a:lnTo>
                    <a:pt x="2486" y="2523"/>
                  </a:lnTo>
                  <a:lnTo>
                    <a:pt x="2489" y="2555"/>
                  </a:lnTo>
                  <a:lnTo>
                    <a:pt x="2489" y="2576"/>
                  </a:lnTo>
                  <a:lnTo>
                    <a:pt x="2483" y="2601"/>
                  </a:lnTo>
                  <a:lnTo>
                    <a:pt x="2479" y="2626"/>
                  </a:lnTo>
                  <a:lnTo>
                    <a:pt x="2479" y="2648"/>
                  </a:lnTo>
                  <a:lnTo>
                    <a:pt x="2483" y="2667"/>
                  </a:lnTo>
                  <a:lnTo>
                    <a:pt x="2489" y="2686"/>
                  </a:lnTo>
                  <a:lnTo>
                    <a:pt x="2498" y="2701"/>
                  </a:lnTo>
                  <a:lnTo>
                    <a:pt x="2514" y="2708"/>
                  </a:lnTo>
                  <a:lnTo>
                    <a:pt x="2533" y="2714"/>
                  </a:lnTo>
                  <a:lnTo>
                    <a:pt x="2548" y="2717"/>
                  </a:lnTo>
                  <a:lnTo>
                    <a:pt x="2561" y="2723"/>
                  </a:lnTo>
                  <a:lnTo>
                    <a:pt x="2570" y="2742"/>
                  </a:lnTo>
                  <a:lnTo>
                    <a:pt x="2576" y="2767"/>
                  </a:lnTo>
                  <a:lnTo>
                    <a:pt x="2579" y="2795"/>
                  </a:lnTo>
                  <a:lnTo>
                    <a:pt x="2579" y="2817"/>
                  </a:lnTo>
                  <a:lnTo>
                    <a:pt x="2579" y="2826"/>
                  </a:lnTo>
                  <a:lnTo>
                    <a:pt x="2579" y="2836"/>
                  </a:lnTo>
                  <a:lnTo>
                    <a:pt x="2573" y="2857"/>
                  </a:lnTo>
                  <a:lnTo>
                    <a:pt x="2567" y="2886"/>
                  </a:lnTo>
                  <a:lnTo>
                    <a:pt x="2558" y="2911"/>
                  </a:lnTo>
                  <a:lnTo>
                    <a:pt x="2548" y="2929"/>
                  </a:lnTo>
                  <a:lnTo>
                    <a:pt x="2536" y="2951"/>
                  </a:lnTo>
                  <a:lnTo>
                    <a:pt x="2514" y="2973"/>
                  </a:lnTo>
                  <a:lnTo>
                    <a:pt x="2495" y="2989"/>
                  </a:lnTo>
                  <a:lnTo>
                    <a:pt x="2489" y="2989"/>
                  </a:lnTo>
                  <a:lnTo>
                    <a:pt x="2479" y="2989"/>
                  </a:lnTo>
                  <a:lnTo>
                    <a:pt x="2470" y="2989"/>
                  </a:lnTo>
                  <a:lnTo>
                    <a:pt x="2461" y="2986"/>
                  </a:lnTo>
                  <a:lnTo>
                    <a:pt x="2451" y="2986"/>
                  </a:lnTo>
                  <a:lnTo>
                    <a:pt x="2445" y="2989"/>
                  </a:lnTo>
                  <a:lnTo>
                    <a:pt x="2433" y="3004"/>
                  </a:lnTo>
                  <a:lnTo>
                    <a:pt x="2423" y="3026"/>
                  </a:lnTo>
                  <a:lnTo>
                    <a:pt x="2417" y="3051"/>
                  </a:lnTo>
                  <a:lnTo>
                    <a:pt x="2414" y="3070"/>
                  </a:lnTo>
                  <a:lnTo>
                    <a:pt x="2411" y="3092"/>
                  </a:lnTo>
                  <a:lnTo>
                    <a:pt x="2411" y="3117"/>
                  </a:lnTo>
                  <a:lnTo>
                    <a:pt x="2414" y="3139"/>
                  </a:lnTo>
                  <a:lnTo>
                    <a:pt x="2417" y="3145"/>
                  </a:lnTo>
                  <a:lnTo>
                    <a:pt x="2420" y="3154"/>
                  </a:lnTo>
                  <a:lnTo>
                    <a:pt x="2426" y="3163"/>
                  </a:lnTo>
                  <a:lnTo>
                    <a:pt x="2433" y="3173"/>
                  </a:lnTo>
                  <a:lnTo>
                    <a:pt x="2436" y="3179"/>
                  </a:lnTo>
                  <a:lnTo>
                    <a:pt x="2439" y="3185"/>
                  </a:lnTo>
                  <a:lnTo>
                    <a:pt x="2439" y="3195"/>
                  </a:lnTo>
                  <a:lnTo>
                    <a:pt x="2439" y="3204"/>
                  </a:lnTo>
                  <a:lnTo>
                    <a:pt x="2439" y="3210"/>
                  </a:lnTo>
                  <a:lnTo>
                    <a:pt x="2436" y="3217"/>
                  </a:lnTo>
                  <a:lnTo>
                    <a:pt x="2433" y="3223"/>
                  </a:lnTo>
                  <a:lnTo>
                    <a:pt x="2426" y="3226"/>
                  </a:lnTo>
                  <a:lnTo>
                    <a:pt x="2417" y="3229"/>
                  </a:lnTo>
                  <a:lnTo>
                    <a:pt x="2411" y="3232"/>
                  </a:lnTo>
                  <a:lnTo>
                    <a:pt x="2405" y="3235"/>
                  </a:lnTo>
                  <a:lnTo>
                    <a:pt x="2398" y="3238"/>
                  </a:lnTo>
                  <a:lnTo>
                    <a:pt x="2392" y="3257"/>
                  </a:lnTo>
                  <a:lnTo>
                    <a:pt x="2389" y="3282"/>
                  </a:lnTo>
                  <a:lnTo>
                    <a:pt x="2392" y="3304"/>
                  </a:lnTo>
                  <a:lnTo>
                    <a:pt x="2408" y="3320"/>
                  </a:lnTo>
                  <a:lnTo>
                    <a:pt x="2436" y="3335"/>
                  </a:lnTo>
                  <a:lnTo>
                    <a:pt x="2461" y="3345"/>
                  </a:lnTo>
                  <a:lnTo>
                    <a:pt x="2479" y="3351"/>
                  </a:lnTo>
                  <a:lnTo>
                    <a:pt x="2501" y="3360"/>
                  </a:lnTo>
                  <a:lnTo>
                    <a:pt x="2523" y="3366"/>
                  </a:lnTo>
                  <a:lnTo>
                    <a:pt x="2533" y="3370"/>
                  </a:lnTo>
                  <a:lnTo>
                    <a:pt x="2539" y="3379"/>
                  </a:lnTo>
                  <a:lnTo>
                    <a:pt x="2545" y="3398"/>
                  </a:lnTo>
                  <a:lnTo>
                    <a:pt x="2551" y="3423"/>
                  </a:lnTo>
                  <a:lnTo>
                    <a:pt x="2554" y="3448"/>
                  </a:lnTo>
                  <a:lnTo>
                    <a:pt x="2558" y="3470"/>
                  </a:lnTo>
                  <a:lnTo>
                    <a:pt x="2551" y="3488"/>
                  </a:lnTo>
                  <a:lnTo>
                    <a:pt x="2545" y="3513"/>
                  </a:lnTo>
                  <a:lnTo>
                    <a:pt x="2536" y="3538"/>
                  </a:lnTo>
                  <a:lnTo>
                    <a:pt x="2533" y="3560"/>
                  </a:lnTo>
                  <a:lnTo>
                    <a:pt x="2539" y="3579"/>
                  </a:lnTo>
                  <a:lnTo>
                    <a:pt x="2548" y="3601"/>
                  </a:lnTo>
                  <a:lnTo>
                    <a:pt x="2561" y="3623"/>
                  </a:lnTo>
                  <a:lnTo>
                    <a:pt x="2570" y="3641"/>
                  </a:lnTo>
                  <a:lnTo>
                    <a:pt x="2576" y="3647"/>
                  </a:lnTo>
                  <a:lnTo>
                    <a:pt x="2583" y="3660"/>
                  </a:lnTo>
                  <a:lnTo>
                    <a:pt x="2589" y="3672"/>
                  </a:lnTo>
                  <a:lnTo>
                    <a:pt x="2598" y="3682"/>
                  </a:lnTo>
                  <a:lnTo>
                    <a:pt x="2604" y="3688"/>
                  </a:lnTo>
                  <a:lnTo>
                    <a:pt x="2626" y="3701"/>
                  </a:lnTo>
                  <a:lnTo>
                    <a:pt x="2651" y="3710"/>
                  </a:lnTo>
                  <a:lnTo>
                    <a:pt x="2673" y="3719"/>
                  </a:lnTo>
                  <a:lnTo>
                    <a:pt x="2682" y="3726"/>
                  </a:lnTo>
                  <a:lnTo>
                    <a:pt x="2692" y="3735"/>
                  </a:lnTo>
                  <a:lnTo>
                    <a:pt x="2701" y="3741"/>
                  </a:lnTo>
                  <a:lnTo>
                    <a:pt x="2711" y="3751"/>
                  </a:lnTo>
                  <a:lnTo>
                    <a:pt x="2717" y="3760"/>
                  </a:lnTo>
                  <a:lnTo>
                    <a:pt x="2729" y="3779"/>
                  </a:lnTo>
                  <a:lnTo>
                    <a:pt x="2745" y="3804"/>
                  </a:lnTo>
                  <a:lnTo>
                    <a:pt x="2757" y="3822"/>
                  </a:lnTo>
                  <a:lnTo>
                    <a:pt x="2782" y="3832"/>
                  </a:lnTo>
                  <a:lnTo>
                    <a:pt x="2817" y="3841"/>
                  </a:lnTo>
                  <a:lnTo>
                    <a:pt x="2842" y="3854"/>
                  </a:lnTo>
                  <a:lnTo>
                    <a:pt x="2857" y="3866"/>
                  </a:lnTo>
                  <a:lnTo>
                    <a:pt x="2873" y="3885"/>
                  </a:lnTo>
                  <a:lnTo>
                    <a:pt x="2892" y="3904"/>
                  </a:lnTo>
                  <a:lnTo>
                    <a:pt x="2907" y="3916"/>
                  </a:lnTo>
                  <a:lnTo>
                    <a:pt x="2926" y="3919"/>
                  </a:lnTo>
                  <a:lnTo>
                    <a:pt x="2948" y="3916"/>
                  </a:lnTo>
                  <a:lnTo>
                    <a:pt x="2967" y="3916"/>
                  </a:lnTo>
                  <a:lnTo>
                    <a:pt x="2985" y="3913"/>
                  </a:lnTo>
                  <a:lnTo>
                    <a:pt x="3010" y="3913"/>
                  </a:lnTo>
                  <a:lnTo>
                    <a:pt x="3029" y="3916"/>
                  </a:lnTo>
                  <a:lnTo>
                    <a:pt x="3051" y="3932"/>
                  </a:lnTo>
                  <a:lnTo>
                    <a:pt x="3073" y="3960"/>
                  </a:lnTo>
                  <a:lnTo>
                    <a:pt x="3092" y="3978"/>
                  </a:lnTo>
                  <a:lnTo>
                    <a:pt x="3107" y="3994"/>
                  </a:lnTo>
                  <a:lnTo>
                    <a:pt x="3129" y="4013"/>
                  </a:lnTo>
                  <a:lnTo>
                    <a:pt x="3148" y="4032"/>
                  </a:lnTo>
                  <a:lnTo>
                    <a:pt x="3166" y="4041"/>
                  </a:lnTo>
                  <a:lnTo>
                    <a:pt x="3185" y="4047"/>
                  </a:lnTo>
                  <a:lnTo>
                    <a:pt x="3207" y="4047"/>
                  </a:lnTo>
                  <a:lnTo>
                    <a:pt x="3229" y="4050"/>
                  </a:lnTo>
                  <a:lnTo>
                    <a:pt x="3245" y="4060"/>
                  </a:lnTo>
                  <a:lnTo>
                    <a:pt x="3254" y="4078"/>
                  </a:lnTo>
                  <a:lnTo>
                    <a:pt x="3260" y="4110"/>
                  </a:lnTo>
                  <a:lnTo>
                    <a:pt x="3263" y="4131"/>
                  </a:lnTo>
                  <a:lnTo>
                    <a:pt x="3257" y="4153"/>
                  </a:lnTo>
                  <a:lnTo>
                    <a:pt x="3248" y="4178"/>
                  </a:lnTo>
                  <a:lnTo>
                    <a:pt x="3238" y="4200"/>
                  </a:lnTo>
                  <a:lnTo>
                    <a:pt x="3235" y="4206"/>
                  </a:lnTo>
                  <a:lnTo>
                    <a:pt x="3229" y="4213"/>
                  </a:lnTo>
                  <a:lnTo>
                    <a:pt x="3226" y="4222"/>
                  </a:lnTo>
                  <a:lnTo>
                    <a:pt x="3220" y="4231"/>
                  </a:lnTo>
                  <a:lnTo>
                    <a:pt x="3216" y="4238"/>
                  </a:lnTo>
                  <a:lnTo>
                    <a:pt x="3213" y="4244"/>
                  </a:lnTo>
                  <a:lnTo>
                    <a:pt x="3216" y="4263"/>
                  </a:lnTo>
                  <a:lnTo>
                    <a:pt x="3229" y="4281"/>
                  </a:lnTo>
                  <a:lnTo>
                    <a:pt x="3241" y="4300"/>
                  </a:lnTo>
                  <a:lnTo>
                    <a:pt x="3251" y="4316"/>
                  </a:lnTo>
                  <a:lnTo>
                    <a:pt x="3254" y="4325"/>
                  </a:lnTo>
                  <a:lnTo>
                    <a:pt x="3260" y="4331"/>
                  </a:lnTo>
                  <a:lnTo>
                    <a:pt x="3276" y="4341"/>
                  </a:lnTo>
                  <a:lnTo>
                    <a:pt x="3291" y="4344"/>
                  </a:lnTo>
                  <a:lnTo>
                    <a:pt x="3307" y="4344"/>
                  </a:lnTo>
                  <a:lnTo>
                    <a:pt x="3307" y="4338"/>
                  </a:lnTo>
                  <a:lnTo>
                    <a:pt x="3310" y="4334"/>
                  </a:lnTo>
                  <a:lnTo>
                    <a:pt x="3313" y="4328"/>
                  </a:lnTo>
                  <a:lnTo>
                    <a:pt x="3313" y="4322"/>
                  </a:lnTo>
                  <a:lnTo>
                    <a:pt x="3316" y="4316"/>
                  </a:lnTo>
                  <a:lnTo>
                    <a:pt x="3323" y="4309"/>
                  </a:lnTo>
                  <a:lnTo>
                    <a:pt x="3329" y="4303"/>
                  </a:lnTo>
                  <a:lnTo>
                    <a:pt x="3338" y="4297"/>
                  </a:lnTo>
                  <a:lnTo>
                    <a:pt x="3348" y="4294"/>
                  </a:lnTo>
                  <a:lnTo>
                    <a:pt x="3357" y="4291"/>
                  </a:lnTo>
                  <a:lnTo>
                    <a:pt x="3373" y="4294"/>
                  </a:lnTo>
                  <a:lnTo>
                    <a:pt x="3394" y="4300"/>
                  </a:lnTo>
                  <a:lnTo>
                    <a:pt x="3413" y="4313"/>
                  </a:lnTo>
                  <a:lnTo>
                    <a:pt x="3426" y="4325"/>
                  </a:lnTo>
                  <a:lnTo>
                    <a:pt x="3429" y="4341"/>
                  </a:lnTo>
                  <a:lnTo>
                    <a:pt x="3426" y="4363"/>
                  </a:lnTo>
                  <a:lnTo>
                    <a:pt x="3423" y="4388"/>
                  </a:lnTo>
                  <a:lnTo>
                    <a:pt x="3426" y="4403"/>
                  </a:lnTo>
                  <a:lnTo>
                    <a:pt x="3441" y="4419"/>
                  </a:lnTo>
                  <a:lnTo>
                    <a:pt x="3466" y="4431"/>
                  </a:lnTo>
                  <a:lnTo>
                    <a:pt x="3494" y="4441"/>
                  </a:lnTo>
                  <a:lnTo>
                    <a:pt x="3516" y="4447"/>
                  </a:lnTo>
                  <a:lnTo>
                    <a:pt x="3535" y="4450"/>
                  </a:lnTo>
                  <a:lnTo>
                    <a:pt x="3563" y="4450"/>
                  </a:lnTo>
                  <a:lnTo>
                    <a:pt x="3588" y="4453"/>
                  </a:lnTo>
                  <a:lnTo>
                    <a:pt x="3607" y="4459"/>
                  </a:lnTo>
                  <a:lnTo>
                    <a:pt x="3613" y="4475"/>
                  </a:lnTo>
                  <a:lnTo>
                    <a:pt x="3616" y="4497"/>
                  </a:lnTo>
                  <a:lnTo>
                    <a:pt x="3616" y="4522"/>
                  </a:lnTo>
                  <a:lnTo>
                    <a:pt x="3619" y="4544"/>
                  </a:lnTo>
                  <a:lnTo>
                    <a:pt x="3629" y="4559"/>
                  </a:lnTo>
                  <a:lnTo>
                    <a:pt x="3632" y="4562"/>
                  </a:lnTo>
                  <a:lnTo>
                    <a:pt x="3641" y="4562"/>
                  </a:lnTo>
                  <a:lnTo>
                    <a:pt x="3647" y="4559"/>
                  </a:lnTo>
                  <a:lnTo>
                    <a:pt x="3657" y="4559"/>
                  </a:lnTo>
                  <a:lnTo>
                    <a:pt x="3663" y="4559"/>
                  </a:lnTo>
                  <a:lnTo>
                    <a:pt x="3669" y="4559"/>
                  </a:lnTo>
                  <a:lnTo>
                    <a:pt x="3679" y="4572"/>
                  </a:lnTo>
                  <a:lnTo>
                    <a:pt x="3685" y="4594"/>
                  </a:lnTo>
                  <a:lnTo>
                    <a:pt x="3691" y="4612"/>
                  </a:lnTo>
                  <a:lnTo>
                    <a:pt x="3694" y="4631"/>
                  </a:lnTo>
                  <a:lnTo>
                    <a:pt x="3697" y="4656"/>
                  </a:lnTo>
                  <a:lnTo>
                    <a:pt x="3704" y="4684"/>
                  </a:lnTo>
                  <a:lnTo>
                    <a:pt x="3704" y="4709"/>
                  </a:lnTo>
                  <a:lnTo>
                    <a:pt x="3704" y="4737"/>
                  </a:lnTo>
                  <a:lnTo>
                    <a:pt x="3700" y="4765"/>
                  </a:lnTo>
                  <a:lnTo>
                    <a:pt x="3694" y="4790"/>
                  </a:lnTo>
                  <a:lnTo>
                    <a:pt x="3688" y="4797"/>
                  </a:lnTo>
                  <a:lnTo>
                    <a:pt x="3679" y="4806"/>
                  </a:lnTo>
                  <a:lnTo>
                    <a:pt x="3669" y="4812"/>
                  </a:lnTo>
                  <a:lnTo>
                    <a:pt x="3660" y="4818"/>
                  </a:lnTo>
                  <a:lnTo>
                    <a:pt x="3654" y="4828"/>
                  </a:lnTo>
                  <a:lnTo>
                    <a:pt x="3647" y="4834"/>
                  </a:lnTo>
                  <a:lnTo>
                    <a:pt x="3647" y="4856"/>
                  </a:lnTo>
                  <a:lnTo>
                    <a:pt x="3650" y="4878"/>
                  </a:lnTo>
                  <a:lnTo>
                    <a:pt x="3657" y="4903"/>
                  </a:lnTo>
                  <a:lnTo>
                    <a:pt x="3666" y="4918"/>
                  </a:lnTo>
                  <a:lnTo>
                    <a:pt x="3672" y="4925"/>
                  </a:lnTo>
                  <a:lnTo>
                    <a:pt x="3682" y="4931"/>
                  </a:lnTo>
                  <a:lnTo>
                    <a:pt x="3691" y="4934"/>
                  </a:lnTo>
                  <a:lnTo>
                    <a:pt x="3700" y="4940"/>
                  </a:lnTo>
                  <a:lnTo>
                    <a:pt x="3710" y="4943"/>
                  </a:lnTo>
                  <a:lnTo>
                    <a:pt x="3729" y="4959"/>
                  </a:lnTo>
                  <a:lnTo>
                    <a:pt x="3750" y="4978"/>
                  </a:lnTo>
                  <a:lnTo>
                    <a:pt x="3769" y="4996"/>
                  </a:lnTo>
                  <a:lnTo>
                    <a:pt x="3785" y="5015"/>
                  </a:lnTo>
                  <a:lnTo>
                    <a:pt x="3803" y="5040"/>
                  </a:lnTo>
                  <a:lnTo>
                    <a:pt x="3819" y="5062"/>
                  </a:lnTo>
                  <a:lnTo>
                    <a:pt x="3835" y="5090"/>
                  </a:lnTo>
                  <a:lnTo>
                    <a:pt x="3850" y="5124"/>
                  </a:lnTo>
                  <a:lnTo>
                    <a:pt x="3866" y="5149"/>
                  </a:lnTo>
                  <a:lnTo>
                    <a:pt x="3885" y="5168"/>
                  </a:lnTo>
                  <a:lnTo>
                    <a:pt x="3910" y="5184"/>
                  </a:lnTo>
                  <a:lnTo>
                    <a:pt x="3928" y="5199"/>
                  </a:lnTo>
                  <a:lnTo>
                    <a:pt x="3944" y="5218"/>
                  </a:lnTo>
                  <a:lnTo>
                    <a:pt x="3960" y="5240"/>
                  </a:lnTo>
                  <a:lnTo>
                    <a:pt x="3978" y="5256"/>
                  </a:lnTo>
                  <a:lnTo>
                    <a:pt x="4000" y="5259"/>
                  </a:lnTo>
                  <a:lnTo>
                    <a:pt x="4031" y="5259"/>
                  </a:lnTo>
                  <a:lnTo>
                    <a:pt x="4028" y="5268"/>
                  </a:lnTo>
                  <a:lnTo>
                    <a:pt x="4022" y="5277"/>
                  </a:lnTo>
                  <a:lnTo>
                    <a:pt x="4016" y="5284"/>
                  </a:lnTo>
                  <a:lnTo>
                    <a:pt x="4006" y="5290"/>
                  </a:lnTo>
                  <a:lnTo>
                    <a:pt x="3997" y="5296"/>
                  </a:lnTo>
                  <a:lnTo>
                    <a:pt x="3991" y="5302"/>
                  </a:lnTo>
                  <a:lnTo>
                    <a:pt x="3985" y="5324"/>
                  </a:lnTo>
                  <a:lnTo>
                    <a:pt x="3981" y="5349"/>
                  </a:lnTo>
                  <a:lnTo>
                    <a:pt x="3975" y="5368"/>
                  </a:lnTo>
                  <a:lnTo>
                    <a:pt x="3953" y="5390"/>
                  </a:lnTo>
                  <a:lnTo>
                    <a:pt x="3925" y="5412"/>
                  </a:lnTo>
                  <a:lnTo>
                    <a:pt x="3897" y="5427"/>
                  </a:lnTo>
                  <a:lnTo>
                    <a:pt x="3891" y="5430"/>
                  </a:lnTo>
                  <a:lnTo>
                    <a:pt x="3882" y="5434"/>
                  </a:lnTo>
                  <a:lnTo>
                    <a:pt x="3872" y="5437"/>
                  </a:lnTo>
                  <a:lnTo>
                    <a:pt x="3863" y="5440"/>
                  </a:lnTo>
                  <a:lnTo>
                    <a:pt x="3853" y="5443"/>
                  </a:lnTo>
                  <a:lnTo>
                    <a:pt x="3841" y="5462"/>
                  </a:lnTo>
                  <a:lnTo>
                    <a:pt x="3828" y="5490"/>
                  </a:lnTo>
                  <a:lnTo>
                    <a:pt x="3819" y="5518"/>
                  </a:lnTo>
                  <a:lnTo>
                    <a:pt x="3803" y="5537"/>
                  </a:lnTo>
                  <a:lnTo>
                    <a:pt x="3791" y="5540"/>
                  </a:lnTo>
                  <a:lnTo>
                    <a:pt x="3772" y="5543"/>
                  </a:lnTo>
                  <a:lnTo>
                    <a:pt x="3750" y="5546"/>
                  </a:lnTo>
                  <a:lnTo>
                    <a:pt x="3738" y="5552"/>
                  </a:lnTo>
                  <a:lnTo>
                    <a:pt x="3735" y="5571"/>
                  </a:lnTo>
                  <a:lnTo>
                    <a:pt x="3735" y="5593"/>
                  </a:lnTo>
                  <a:lnTo>
                    <a:pt x="3738" y="5615"/>
                  </a:lnTo>
                  <a:lnTo>
                    <a:pt x="3741" y="5640"/>
                  </a:lnTo>
                  <a:lnTo>
                    <a:pt x="3741" y="5658"/>
                  </a:lnTo>
                  <a:lnTo>
                    <a:pt x="3741" y="5668"/>
                  </a:lnTo>
                  <a:lnTo>
                    <a:pt x="3738" y="5677"/>
                  </a:lnTo>
                  <a:lnTo>
                    <a:pt x="3735" y="5687"/>
                  </a:lnTo>
                  <a:lnTo>
                    <a:pt x="3735" y="5696"/>
                  </a:lnTo>
                  <a:lnTo>
                    <a:pt x="3735" y="5705"/>
                  </a:lnTo>
                  <a:lnTo>
                    <a:pt x="3738" y="5730"/>
                  </a:lnTo>
                  <a:lnTo>
                    <a:pt x="3744" y="5758"/>
                  </a:lnTo>
                  <a:lnTo>
                    <a:pt x="3747" y="5783"/>
                  </a:lnTo>
                  <a:lnTo>
                    <a:pt x="3741" y="5805"/>
                  </a:lnTo>
                  <a:lnTo>
                    <a:pt x="3732" y="5830"/>
                  </a:lnTo>
                  <a:lnTo>
                    <a:pt x="3722" y="5849"/>
                  </a:lnTo>
                  <a:lnTo>
                    <a:pt x="3713" y="5868"/>
                  </a:lnTo>
                  <a:lnTo>
                    <a:pt x="3700" y="5886"/>
                  </a:lnTo>
                  <a:lnTo>
                    <a:pt x="3685" y="5902"/>
                  </a:lnTo>
                  <a:lnTo>
                    <a:pt x="3666" y="5905"/>
                  </a:lnTo>
                  <a:lnTo>
                    <a:pt x="3641" y="5899"/>
                  </a:lnTo>
                  <a:lnTo>
                    <a:pt x="3616" y="5896"/>
                  </a:lnTo>
                  <a:lnTo>
                    <a:pt x="3597" y="5893"/>
                  </a:lnTo>
                  <a:lnTo>
                    <a:pt x="3582" y="5902"/>
                  </a:lnTo>
                  <a:lnTo>
                    <a:pt x="3563" y="5911"/>
                  </a:lnTo>
                  <a:lnTo>
                    <a:pt x="3544" y="5924"/>
                  </a:lnTo>
                  <a:lnTo>
                    <a:pt x="3529" y="5930"/>
                  </a:lnTo>
                  <a:lnTo>
                    <a:pt x="3507" y="5930"/>
                  </a:lnTo>
                  <a:lnTo>
                    <a:pt x="3482" y="5921"/>
                  </a:lnTo>
                  <a:lnTo>
                    <a:pt x="3460" y="5914"/>
                  </a:lnTo>
                  <a:lnTo>
                    <a:pt x="3451" y="5908"/>
                  </a:lnTo>
                  <a:lnTo>
                    <a:pt x="3444" y="5899"/>
                  </a:lnTo>
                  <a:lnTo>
                    <a:pt x="3435" y="5889"/>
                  </a:lnTo>
                  <a:lnTo>
                    <a:pt x="3429" y="5880"/>
                  </a:lnTo>
                  <a:lnTo>
                    <a:pt x="3419" y="5874"/>
                  </a:lnTo>
                  <a:lnTo>
                    <a:pt x="3413" y="5868"/>
                  </a:lnTo>
                  <a:lnTo>
                    <a:pt x="3391" y="5865"/>
                  </a:lnTo>
                  <a:lnTo>
                    <a:pt x="3369" y="5868"/>
                  </a:lnTo>
                  <a:lnTo>
                    <a:pt x="3348" y="5868"/>
                  </a:lnTo>
                  <a:lnTo>
                    <a:pt x="3329" y="5877"/>
                  </a:lnTo>
                  <a:lnTo>
                    <a:pt x="3307" y="5886"/>
                  </a:lnTo>
                  <a:lnTo>
                    <a:pt x="3291" y="5899"/>
                  </a:lnTo>
                  <a:lnTo>
                    <a:pt x="3288" y="5908"/>
                  </a:lnTo>
                  <a:lnTo>
                    <a:pt x="3285" y="5918"/>
                  </a:lnTo>
                  <a:lnTo>
                    <a:pt x="3282" y="5930"/>
                  </a:lnTo>
                  <a:lnTo>
                    <a:pt x="3279" y="5943"/>
                  </a:lnTo>
                  <a:lnTo>
                    <a:pt x="3276" y="5949"/>
                  </a:lnTo>
                  <a:lnTo>
                    <a:pt x="3270" y="5958"/>
                  </a:lnTo>
                  <a:lnTo>
                    <a:pt x="3260" y="5968"/>
                  </a:lnTo>
                  <a:lnTo>
                    <a:pt x="3251" y="5977"/>
                  </a:lnTo>
                  <a:lnTo>
                    <a:pt x="3241" y="5986"/>
                  </a:lnTo>
                  <a:lnTo>
                    <a:pt x="3238" y="5993"/>
                  </a:lnTo>
                  <a:lnTo>
                    <a:pt x="3232" y="6014"/>
                  </a:lnTo>
                  <a:lnTo>
                    <a:pt x="3232" y="6036"/>
                  </a:lnTo>
                  <a:lnTo>
                    <a:pt x="3235" y="6058"/>
                  </a:lnTo>
                  <a:lnTo>
                    <a:pt x="3238" y="6064"/>
                  </a:lnTo>
                  <a:lnTo>
                    <a:pt x="3241" y="6074"/>
                  </a:lnTo>
                  <a:lnTo>
                    <a:pt x="3245" y="6083"/>
                  </a:lnTo>
                  <a:lnTo>
                    <a:pt x="3232" y="6089"/>
                  </a:lnTo>
                  <a:lnTo>
                    <a:pt x="3223" y="6092"/>
                  </a:lnTo>
                  <a:lnTo>
                    <a:pt x="3213" y="6092"/>
                  </a:lnTo>
                  <a:lnTo>
                    <a:pt x="3207" y="6092"/>
                  </a:lnTo>
                  <a:lnTo>
                    <a:pt x="3201" y="6086"/>
                  </a:lnTo>
                  <a:lnTo>
                    <a:pt x="3195" y="6083"/>
                  </a:lnTo>
                  <a:lnTo>
                    <a:pt x="3185" y="6077"/>
                  </a:lnTo>
                  <a:lnTo>
                    <a:pt x="3179" y="6074"/>
                  </a:lnTo>
                  <a:lnTo>
                    <a:pt x="3173" y="6071"/>
                  </a:lnTo>
                  <a:lnTo>
                    <a:pt x="3154" y="6077"/>
                  </a:lnTo>
                  <a:lnTo>
                    <a:pt x="3135" y="6086"/>
                  </a:lnTo>
                  <a:lnTo>
                    <a:pt x="3120" y="6092"/>
                  </a:lnTo>
                  <a:lnTo>
                    <a:pt x="3101" y="6096"/>
                  </a:lnTo>
                  <a:lnTo>
                    <a:pt x="3079" y="6099"/>
                  </a:lnTo>
                  <a:lnTo>
                    <a:pt x="3060" y="6099"/>
                  </a:lnTo>
                  <a:lnTo>
                    <a:pt x="3042" y="6092"/>
                  </a:lnTo>
                  <a:lnTo>
                    <a:pt x="3029" y="6080"/>
                  </a:lnTo>
                  <a:lnTo>
                    <a:pt x="3020" y="6058"/>
                  </a:lnTo>
                  <a:lnTo>
                    <a:pt x="3010" y="6036"/>
                  </a:lnTo>
                  <a:lnTo>
                    <a:pt x="2998" y="6021"/>
                  </a:lnTo>
                  <a:lnTo>
                    <a:pt x="2992" y="6018"/>
                  </a:lnTo>
                  <a:lnTo>
                    <a:pt x="2982" y="6011"/>
                  </a:lnTo>
                  <a:lnTo>
                    <a:pt x="2970" y="6005"/>
                  </a:lnTo>
                  <a:lnTo>
                    <a:pt x="2960" y="6002"/>
                  </a:lnTo>
                  <a:lnTo>
                    <a:pt x="2954" y="5996"/>
                  </a:lnTo>
                  <a:lnTo>
                    <a:pt x="2948" y="5980"/>
                  </a:lnTo>
                  <a:lnTo>
                    <a:pt x="2948" y="5961"/>
                  </a:lnTo>
                  <a:lnTo>
                    <a:pt x="2945" y="5946"/>
                  </a:lnTo>
                  <a:lnTo>
                    <a:pt x="2942" y="5933"/>
                  </a:lnTo>
                  <a:lnTo>
                    <a:pt x="2923" y="5927"/>
                  </a:lnTo>
                  <a:lnTo>
                    <a:pt x="2901" y="5927"/>
                  </a:lnTo>
                  <a:lnTo>
                    <a:pt x="2885" y="5933"/>
                  </a:lnTo>
                  <a:lnTo>
                    <a:pt x="2879" y="5936"/>
                  </a:lnTo>
                  <a:lnTo>
                    <a:pt x="2879" y="5943"/>
                  </a:lnTo>
                  <a:lnTo>
                    <a:pt x="2876" y="5949"/>
                  </a:lnTo>
                  <a:lnTo>
                    <a:pt x="2873" y="5955"/>
                  </a:lnTo>
                  <a:lnTo>
                    <a:pt x="2870" y="5961"/>
                  </a:lnTo>
                  <a:lnTo>
                    <a:pt x="2848" y="5974"/>
                  </a:lnTo>
                  <a:lnTo>
                    <a:pt x="2814" y="5983"/>
                  </a:lnTo>
                  <a:lnTo>
                    <a:pt x="2782" y="5986"/>
                  </a:lnTo>
                  <a:lnTo>
                    <a:pt x="2754" y="5986"/>
                  </a:lnTo>
                  <a:lnTo>
                    <a:pt x="2745" y="5983"/>
                  </a:lnTo>
                  <a:lnTo>
                    <a:pt x="2736" y="5977"/>
                  </a:lnTo>
                  <a:lnTo>
                    <a:pt x="2726" y="5968"/>
                  </a:lnTo>
                  <a:lnTo>
                    <a:pt x="2720" y="5961"/>
                  </a:lnTo>
                  <a:lnTo>
                    <a:pt x="2714" y="5952"/>
                  </a:lnTo>
                  <a:lnTo>
                    <a:pt x="2707" y="5946"/>
                  </a:lnTo>
                  <a:lnTo>
                    <a:pt x="2704" y="5927"/>
                  </a:lnTo>
                  <a:lnTo>
                    <a:pt x="2707" y="5905"/>
                  </a:lnTo>
                  <a:lnTo>
                    <a:pt x="2711" y="5883"/>
                  </a:lnTo>
                  <a:lnTo>
                    <a:pt x="2707" y="5868"/>
                  </a:lnTo>
                  <a:lnTo>
                    <a:pt x="2704" y="5861"/>
                  </a:lnTo>
                  <a:lnTo>
                    <a:pt x="2695" y="5858"/>
                  </a:lnTo>
                  <a:lnTo>
                    <a:pt x="2689" y="5855"/>
                  </a:lnTo>
                  <a:lnTo>
                    <a:pt x="2679" y="5852"/>
                  </a:lnTo>
                  <a:lnTo>
                    <a:pt x="2673" y="5849"/>
                  </a:lnTo>
                  <a:lnTo>
                    <a:pt x="2667" y="5852"/>
                  </a:lnTo>
                  <a:lnTo>
                    <a:pt x="2657" y="5855"/>
                  </a:lnTo>
                  <a:lnTo>
                    <a:pt x="2651" y="5858"/>
                  </a:lnTo>
                  <a:lnTo>
                    <a:pt x="2645" y="5865"/>
                  </a:lnTo>
                  <a:lnTo>
                    <a:pt x="2639" y="5868"/>
                  </a:lnTo>
                  <a:lnTo>
                    <a:pt x="2636" y="5874"/>
                  </a:lnTo>
                  <a:lnTo>
                    <a:pt x="2632" y="5880"/>
                  </a:lnTo>
                  <a:lnTo>
                    <a:pt x="2629" y="5889"/>
                  </a:lnTo>
                  <a:lnTo>
                    <a:pt x="2626" y="5899"/>
                  </a:lnTo>
                  <a:lnTo>
                    <a:pt x="2623" y="5905"/>
                  </a:lnTo>
                  <a:lnTo>
                    <a:pt x="2617" y="5908"/>
                  </a:lnTo>
                  <a:lnTo>
                    <a:pt x="2598" y="5911"/>
                  </a:lnTo>
                  <a:lnTo>
                    <a:pt x="2576" y="5905"/>
                  </a:lnTo>
                  <a:lnTo>
                    <a:pt x="2554" y="5899"/>
                  </a:lnTo>
                  <a:lnTo>
                    <a:pt x="2539" y="5886"/>
                  </a:lnTo>
                  <a:lnTo>
                    <a:pt x="2536" y="5871"/>
                  </a:lnTo>
                  <a:lnTo>
                    <a:pt x="2536" y="5855"/>
                  </a:lnTo>
                  <a:lnTo>
                    <a:pt x="2536" y="5833"/>
                  </a:lnTo>
                  <a:lnTo>
                    <a:pt x="2539" y="5821"/>
                  </a:lnTo>
                  <a:lnTo>
                    <a:pt x="2542" y="5802"/>
                  </a:lnTo>
                  <a:lnTo>
                    <a:pt x="2548" y="5783"/>
                  </a:lnTo>
                  <a:lnTo>
                    <a:pt x="2551" y="5765"/>
                  </a:lnTo>
                  <a:lnTo>
                    <a:pt x="2545" y="5749"/>
                  </a:lnTo>
                  <a:lnTo>
                    <a:pt x="2533" y="5727"/>
                  </a:lnTo>
                  <a:lnTo>
                    <a:pt x="2523" y="5708"/>
                  </a:lnTo>
                  <a:lnTo>
                    <a:pt x="2526" y="5690"/>
                  </a:lnTo>
                  <a:lnTo>
                    <a:pt x="2533" y="5665"/>
                  </a:lnTo>
                  <a:lnTo>
                    <a:pt x="2542" y="5643"/>
                  </a:lnTo>
                  <a:lnTo>
                    <a:pt x="2548" y="5630"/>
                  </a:lnTo>
                  <a:lnTo>
                    <a:pt x="2554" y="5612"/>
                  </a:lnTo>
                  <a:lnTo>
                    <a:pt x="2561" y="5596"/>
                  </a:lnTo>
                  <a:lnTo>
                    <a:pt x="2564" y="5587"/>
                  </a:lnTo>
                  <a:lnTo>
                    <a:pt x="2564" y="5574"/>
                  </a:lnTo>
                  <a:lnTo>
                    <a:pt x="2567" y="5552"/>
                  </a:lnTo>
                  <a:lnTo>
                    <a:pt x="2564" y="5524"/>
                  </a:lnTo>
                  <a:lnTo>
                    <a:pt x="2561" y="5496"/>
                  </a:lnTo>
                  <a:lnTo>
                    <a:pt x="2554" y="5477"/>
                  </a:lnTo>
                  <a:lnTo>
                    <a:pt x="2539" y="5468"/>
                  </a:lnTo>
                  <a:lnTo>
                    <a:pt x="2517" y="5462"/>
                  </a:lnTo>
                  <a:lnTo>
                    <a:pt x="2495" y="5459"/>
                  </a:lnTo>
                  <a:lnTo>
                    <a:pt x="2476" y="5452"/>
                  </a:lnTo>
                  <a:lnTo>
                    <a:pt x="2473" y="5446"/>
                  </a:lnTo>
                  <a:lnTo>
                    <a:pt x="2470" y="5437"/>
                  </a:lnTo>
                  <a:lnTo>
                    <a:pt x="2467" y="5427"/>
                  </a:lnTo>
                  <a:lnTo>
                    <a:pt x="2464" y="5418"/>
                  </a:lnTo>
                  <a:lnTo>
                    <a:pt x="2461" y="5409"/>
                  </a:lnTo>
                  <a:lnTo>
                    <a:pt x="2454" y="5402"/>
                  </a:lnTo>
                  <a:lnTo>
                    <a:pt x="2448" y="5399"/>
                  </a:lnTo>
                  <a:lnTo>
                    <a:pt x="2442" y="5399"/>
                  </a:lnTo>
                  <a:lnTo>
                    <a:pt x="2433" y="5399"/>
                  </a:lnTo>
                  <a:lnTo>
                    <a:pt x="2426" y="5399"/>
                  </a:lnTo>
                  <a:lnTo>
                    <a:pt x="2420" y="5402"/>
                  </a:lnTo>
                  <a:lnTo>
                    <a:pt x="2420" y="5405"/>
                  </a:lnTo>
                  <a:lnTo>
                    <a:pt x="2420" y="5412"/>
                  </a:lnTo>
                  <a:lnTo>
                    <a:pt x="2423" y="5418"/>
                  </a:lnTo>
                  <a:lnTo>
                    <a:pt x="2423" y="5421"/>
                  </a:lnTo>
                  <a:lnTo>
                    <a:pt x="2420" y="5424"/>
                  </a:lnTo>
                  <a:lnTo>
                    <a:pt x="2408" y="5430"/>
                  </a:lnTo>
                  <a:lnTo>
                    <a:pt x="2389" y="5434"/>
                  </a:lnTo>
                  <a:lnTo>
                    <a:pt x="2370" y="5430"/>
                  </a:lnTo>
                  <a:lnTo>
                    <a:pt x="2358" y="5424"/>
                  </a:lnTo>
                  <a:lnTo>
                    <a:pt x="2355" y="5421"/>
                  </a:lnTo>
                  <a:lnTo>
                    <a:pt x="2348" y="5412"/>
                  </a:lnTo>
                  <a:lnTo>
                    <a:pt x="2348" y="5402"/>
                  </a:lnTo>
                  <a:lnTo>
                    <a:pt x="2345" y="5393"/>
                  </a:lnTo>
                  <a:lnTo>
                    <a:pt x="2348" y="5384"/>
                  </a:lnTo>
                  <a:lnTo>
                    <a:pt x="2351" y="5377"/>
                  </a:lnTo>
                  <a:lnTo>
                    <a:pt x="2358" y="5371"/>
                  </a:lnTo>
                  <a:lnTo>
                    <a:pt x="2367" y="5362"/>
                  </a:lnTo>
                  <a:lnTo>
                    <a:pt x="2373" y="5356"/>
                  </a:lnTo>
                  <a:lnTo>
                    <a:pt x="2376" y="5349"/>
                  </a:lnTo>
                  <a:lnTo>
                    <a:pt x="2380" y="5324"/>
                  </a:lnTo>
                  <a:lnTo>
                    <a:pt x="2373" y="5296"/>
                  </a:lnTo>
                  <a:lnTo>
                    <a:pt x="2364" y="5271"/>
                  </a:lnTo>
                  <a:lnTo>
                    <a:pt x="2345" y="5246"/>
                  </a:lnTo>
                  <a:lnTo>
                    <a:pt x="2314" y="5218"/>
                  </a:lnTo>
                  <a:lnTo>
                    <a:pt x="2283" y="5190"/>
                  </a:lnTo>
                  <a:lnTo>
                    <a:pt x="2252" y="5174"/>
                  </a:lnTo>
                  <a:lnTo>
                    <a:pt x="2227" y="5171"/>
                  </a:lnTo>
                  <a:lnTo>
                    <a:pt x="2192" y="5174"/>
                  </a:lnTo>
                  <a:lnTo>
                    <a:pt x="2161" y="5178"/>
                  </a:lnTo>
                  <a:lnTo>
                    <a:pt x="2133" y="5174"/>
                  </a:lnTo>
                  <a:lnTo>
                    <a:pt x="2111" y="5165"/>
                  </a:lnTo>
                  <a:lnTo>
                    <a:pt x="2086" y="5153"/>
                  </a:lnTo>
                  <a:lnTo>
                    <a:pt x="2061" y="5137"/>
                  </a:lnTo>
                  <a:lnTo>
                    <a:pt x="2039" y="5131"/>
                  </a:lnTo>
                  <a:lnTo>
                    <a:pt x="2014" y="5124"/>
                  </a:lnTo>
                  <a:lnTo>
                    <a:pt x="1986" y="5124"/>
                  </a:lnTo>
                  <a:lnTo>
                    <a:pt x="1961" y="5124"/>
                  </a:lnTo>
                  <a:lnTo>
                    <a:pt x="1939" y="5131"/>
                  </a:lnTo>
                  <a:lnTo>
                    <a:pt x="1930" y="5134"/>
                  </a:lnTo>
                  <a:lnTo>
                    <a:pt x="1921" y="5143"/>
                  </a:lnTo>
                  <a:lnTo>
                    <a:pt x="1914" y="5156"/>
                  </a:lnTo>
                  <a:lnTo>
                    <a:pt x="1908" y="5165"/>
                  </a:lnTo>
                  <a:lnTo>
                    <a:pt x="1902" y="5174"/>
                  </a:lnTo>
                  <a:lnTo>
                    <a:pt x="1902" y="5193"/>
                  </a:lnTo>
                  <a:lnTo>
                    <a:pt x="1905" y="5212"/>
                  </a:lnTo>
                  <a:lnTo>
                    <a:pt x="1905" y="5234"/>
                  </a:lnTo>
                  <a:lnTo>
                    <a:pt x="1902" y="5249"/>
                  </a:lnTo>
                  <a:lnTo>
                    <a:pt x="1899" y="5256"/>
                  </a:lnTo>
                  <a:lnTo>
                    <a:pt x="1889" y="5259"/>
                  </a:lnTo>
                  <a:lnTo>
                    <a:pt x="1880" y="5262"/>
                  </a:lnTo>
                  <a:lnTo>
                    <a:pt x="1871" y="5265"/>
                  </a:lnTo>
                  <a:lnTo>
                    <a:pt x="1861" y="5268"/>
                  </a:lnTo>
                  <a:lnTo>
                    <a:pt x="1842" y="5268"/>
                  </a:lnTo>
                  <a:lnTo>
                    <a:pt x="1817" y="5265"/>
                  </a:lnTo>
                  <a:lnTo>
                    <a:pt x="1796" y="5265"/>
                  </a:lnTo>
                  <a:lnTo>
                    <a:pt x="1777" y="5268"/>
                  </a:lnTo>
                  <a:lnTo>
                    <a:pt x="1774" y="5271"/>
                  </a:lnTo>
                  <a:lnTo>
                    <a:pt x="1771" y="5277"/>
                  </a:lnTo>
                  <a:lnTo>
                    <a:pt x="1764" y="5284"/>
                  </a:lnTo>
                  <a:lnTo>
                    <a:pt x="1761" y="5293"/>
                  </a:lnTo>
                  <a:lnTo>
                    <a:pt x="1758" y="5296"/>
                  </a:lnTo>
                  <a:lnTo>
                    <a:pt x="1739" y="5299"/>
                  </a:lnTo>
                  <a:lnTo>
                    <a:pt x="1718" y="5296"/>
                  </a:lnTo>
                  <a:lnTo>
                    <a:pt x="1696" y="5290"/>
                  </a:lnTo>
                  <a:lnTo>
                    <a:pt x="1677" y="5287"/>
                  </a:lnTo>
                  <a:lnTo>
                    <a:pt x="1661" y="5287"/>
                  </a:lnTo>
                  <a:lnTo>
                    <a:pt x="1639" y="5284"/>
                  </a:lnTo>
                  <a:lnTo>
                    <a:pt x="1618" y="5284"/>
                  </a:lnTo>
                  <a:lnTo>
                    <a:pt x="1602" y="5287"/>
                  </a:lnTo>
                  <a:lnTo>
                    <a:pt x="1596" y="5293"/>
                  </a:lnTo>
                  <a:lnTo>
                    <a:pt x="1590" y="5299"/>
                  </a:lnTo>
                  <a:lnTo>
                    <a:pt x="1586" y="5309"/>
                  </a:lnTo>
                  <a:lnTo>
                    <a:pt x="1580" y="5315"/>
                  </a:lnTo>
                  <a:lnTo>
                    <a:pt x="1577" y="5324"/>
                  </a:lnTo>
                  <a:lnTo>
                    <a:pt x="1571" y="5327"/>
                  </a:lnTo>
                  <a:lnTo>
                    <a:pt x="1549" y="5337"/>
                  </a:lnTo>
                  <a:lnTo>
                    <a:pt x="1524" y="5343"/>
                  </a:lnTo>
                  <a:lnTo>
                    <a:pt x="1496" y="5346"/>
                  </a:lnTo>
                  <a:lnTo>
                    <a:pt x="1474" y="5343"/>
                  </a:lnTo>
                  <a:lnTo>
                    <a:pt x="1455" y="5334"/>
                  </a:lnTo>
                  <a:lnTo>
                    <a:pt x="1433" y="5318"/>
                  </a:lnTo>
                  <a:lnTo>
                    <a:pt x="1412" y="5302"/>
                  </a:lnTo>
                  <a:lnTo>
                    <a:pt x="1393" y="5293"/>
                  </a:lnTo>
                  <a:lnTo>
                    <a:pt x="1377" y="5287"/>
                  </a:lnTo>
                  <a:lnTo>
                    <a:pt x="1358" y="5284"/>
                  </a:lnTo>
                  <a:lnTo>
                    <a:pt x="1337" y="5284"/>
                  </a:lnTo>
                  <a:lnTo>
                    <a:pt x="1324" y="5287"/>
                  </a:lnTo>
                  <a:lnTo>
                    <a:pt x="1321" y="5293"/>
                  </a:lnTo>
                  <a:lnTo>
                    <a:pt x="1321" y="5296"/>
                  </a:lnTo>
                  <a:lnTo>
                    <a:pt x="1321" y="5306"/>
                  </a:lnTo>
                  <a:lnTo>
                    <a:pt x="1324" y="5312"/>
                  </a:lnTo>
                  <a:lnTo>
                    <a:pt x="1324" y="5318"/>
                  </a:lnTo>
                  <a:lnTo>
                    <a:pt x="1324" y="5324"/>
                  </a:lnTo>
                  <a:lnTo>
                    <a:pt x="1324" y="5327"/>
                  </a:lnTo>
                  <a:lnTo>
                    <a:pt x="1308" y="5334"/>
                  </a:lnTo>
                  <a:lnTo>
                    <a:pt x="1290" y="5334"/>
                  </a:lnTo>
                  <a:lnTo>
                    <a:pt x="1271" y="5334"/>
                  </a:lnTo>
                  <a:lnTo>
                    <a:pt x="1252" y="5331"/>
                  </a:lnTo>
                  <a:lnTo>
                    <a:pt x="1224" y="5331"/>
                  </a:lnTo>
                  <a:lnTo>
                    <a:pt x="1190" y="5327"/>
                  </a:lnTo>
                  <a:lnTo>
                    <a:pt x="1162" y="5327"/>
                  </a:lnTo>
                  <a:lnTo>
                    <a:pt x="1143" y="5334"/>
                  </a:lnTo>
                  <a:lnTo>
                    <a:pt x="1121" y="5343"/>
                  </a:lnTo>
                  <a:lnTo>
                    <a:pt x="1102" y="5352"/>
                  </a:lnTo>
                  <a:lnTo>
                    <a:pt x="1068" y="5362"/>
                  </a:lnTo>
                  <a:lnTo>
                    <a:pt x="1027" y="5374"/>
                  </a:lnTo>
                  <a:lnTo>
                    <a:pt x="987" y="5384"/>
                  </a:lnTo>
                  <a:lnTo>
                    <a:pt x="952" y="5387"/>
                  </a:lnTo>
                  <a:lnTo>
                    <a:pt x="931" y="5384"/>
                  </a:lnTo>
                  <a:lnTo>
                    <a:pt x="906" y="5374"/>
                  </a:lnTo>
                  <a:lnTo>
                    <a:pt x="881" y="5365"/>
                  </a:lnTo>
                  <a:lnTo>
                    <a:pt x="862" y="5352"/>
                  </a:lnTo>
                  <a:lnTo>
                    <a:pt x="856" y="5346"/>
                  </a:lnTo>
                  <a:lnTo>
                    <a:pt x="853" y="5334"/>
                  </a:lnTo>
                  <a:lnTo>
                    <a:pt x="849" y="5312"/>
                  </a:lnTo>
                  <a:lnTo>
                    <a:pt x="846" y="5290"/>
                  </a:lnTo>
                  <a:lnTo>
                    <a:pt x="843" y="5268"/>
                  </a:lnTo>
                  <a:lnTo>
                    <a:pt x="837" y="5256"/>
                  </a:lnTo>
                  <a:lnTo>
                    <a:pt x="828" y="5252"/>
                  </a:lnTo>
                  <a:lnTo>
                    <a:pt x="809" y="5243"/>
                  </a:lnTo>
                  <a:lnTo>
                    <a:pt x="793" y="5234"/>
                  </a:lnTo>
                  <a:lnTo>
                    <a:pt x="781" y="5224"/>
                  </a:lnTo>
                  <a:lnTo>
                    <a:pt x="778" y="5206"/>
                  </a:lnTo>
                  <a:lnTo>
                    <a:pt x="781" y="5184"/>
                  </a:lnTo>
                  <a:lnTo>
                    <a:pt x="784" y="5162"/>
                  </a:lnTo>
                  <a:lnTo>
                    <a:pt x="781" y="5143"/>
                  </a:lnTo>
                  <a:lnTo>
                    <a:pt x="762" y="5118"/>
                  </a:lnTo>
                  <a:lnTo>
                    <a:pt x="737" y="5090"/>
                  </a:lnTo>
                  <a:lnTo>
                    <a:pt x="706" y="5065"/>
                  </a:lnTo>
                  <a:lnTo>
                    <a:pt x="687" y="5040"/>
                  </a:lnTo>
                  <a:lnTo>
                    <a:pt x="675" y="5015"/>
                  </a:lnTo>
                  <a:lnTo>
                    <a:pt x="665" y="4984"/>
                  </a:lnTo>
                  <a:lnTo>
                    <a:pt x="656" y="4953"/>
                  </a:lnTo>
                  <a:lnTo>
                    <a:pt x="650" y="4928"/>
                  </a:lnTo>
                  <a:lnTo>
                    <a:pt x="637" y="4906"/>
                  </a:lnTo>
                  <a:lnTo>
                    <a:pt x="625" y="4881"/>
                  </a:lnTo>
                  <a:lnTo>
                    <a:pt x="612" y="4856"/>
                  </a:lnTo>
                  <a:lnTo>
                    <a:pt x="593" y="4840"/>
                  </a:lnTo>
                  <a:lnTo>
                    <a:pt x="575" y="4834"/>
                  </a:lnTo>
                  <a:lnTo>
                    <a:pt x="550" y="4837"/>
                  </a:lnTo>
                  <a:lnTo>
                    <a:pt x="522" y="4840"/>
                  </a:lnTo>
                  <a:lnTo>
                    <a:pt x="493" y="4840"/>
                  </a:lnTo>
                  <a:lnTo>
                    <a:pt x="472" y="4840"/>
                  </a:lnTo>
                  <a:lnTo>
                    <a:pt x="453" y="4834"/>
                  </a:lnTo>
                  <a:lnTo>
                    <a:pt x="431" y="4825"/>
                  </a:lnTo>
                  <a:lnTo>
                    <a:pt x="415" y="4815"/>
                  </a:lnTo>
                  <a:lnTo>
                    <a:pt x="403" y="4797"/>
                  </a:lnTo>
                  <a:lnTo>
                    <a:pt x="390" y="4772"/>
                  </a:lnTo>
                  <a:lnTo>
                    <a:pt x="384" y="4747"/>
                  </a:lnTo>
                  <a:lnTo>
                    <a:pt x="381" y="4722"/>
                  </a:lnTo>
                  <a:lnTo>
                    <a:pt x="384" y="4703"/>
                  </a:lnTo>
                  <a:lnTo>
                    <a:pt x="394" y="4681"/>
                  </a:lnTo>
                  <a:lnTo>
                    <a:pt x="403" y="4659"/>
                  </a:lnTo>
                  <a:lnTo>
                    <a:pt x="409" y="4640"/>
                  </a:lnTo>
                  <a:lnTo>
                    <a:pt x="406" y="4615"/>
                  </a:lnTo>
                  <a:lnTo>
                    <a:pt x="400" y="4581"/>
                  </a:lnTo>
                  <a:lnTo>
                    <a:pt x="390" y="4550"/>
                  </a:lnTo>
                  <a:lnTo>
                    <a:pt x="381" y="4525"/>
                  </a:lnTo>
                  <a:lnTo>
                    <a:pt x="359" y="4509"/>
                  </a:lnTo>
                  <a:lnTo>
                    <a:pt x="328" y="4494"/>
                  </a:lnTo>
                  <a:lnTo>
                    <a:pt x="297" y="4478"/>
                  </a:lnTo>
                  <a:lnTo>
                    <a:pt x="272" y="4462"/>
                  </a:lnTo>
                  <a:lnTo>
                    <a:pt x="253" y="4441"/>
                  </a:lnTo>
                  <a:lnTo>
                    <a:pt x="231" y="4413"/>
                  </a:lnTo>
                  <a:lnTo>
                    <a:pt x="212" y="4391"/>
                  </a:lnTo>
                  <a:lnTo>
                    <a:pt x="194" y="4369"/>
                  </a:lnTo>
                  <a:lnTo>
                    <a:pt x="172" y="4347"/>
                  </a:lnTo>
                  <a:lnTo>
                    <a:pt x="153" y="4328"/>
                  </a:lnTo>
                  <a:lnTo>
                    <a:pt x="137" y="4328"/>
                  </a:lnTo>
                  <a:lnTo>
                    <a:pt x="116" y="4328"/>
                  </a:lnTo>
                  <a:lnTo>
                    <a:pt x="94" y="4331"/>
                  </a:lnTo>
                  <a:lnTo>
                    <a:pt x="78" y="4328"/>
                  </a:lnTo>
                  <a:lnTo>
                    <a:pt x="56" y="4322"/>
                  </a:lnTo>
                  <a:lnTo>
                    <a:pt x="28" y="4313"/>
                  </a:lnTo>
                  <a:lnTo>
                    <a:pt x="0" y="4300"/>
                  </a:lnTo>
                  <a:lnTo>
                    <a:pt x="6" y="4288"/>
                  </a:lnTo>
                  <a:lnTo>
                    <a:pt x="9" y="4275"/>
                  </a:lnTo>
                  <a:lnTo>
                    <a:pt x="13" y="4263"/>
                  </a:lnTo>
                  <a:lnTo>
                    <a:pt x="19" y="4250"/>
                  </a:lnTo>
                  <a:lnTo>
                    <a:pt x="28" y="4235"/>
                  </a:lnTo>
                  <a:lnTo>
                    <a:pt x="38" y="4216"/>
                  </a:lnTo>
                  <a:lnTo>
                    <a:pt x="44" y="4197"/>
                  </a:lnTo>
                  <a:lnTo>
                    <a:pt x="44" y="4175"/>
                  </a:lnTo>
                  <a:lnTo>
                    <a:pt x="41" y="4150"/>
                  </a:lnTo>
                  <a:lnTo>
                    <a:pt x="34" y="4122"/>
                  </a:lnTo>
                  <a:lnTo>
                    <a:pt x="38" y="4103"/>
                  </a:lnTo>
                  <a:lnTo>
                    <a:pt x="41" y="4097"/>
                  </a:lnTo>
                  <a:lnTo>
                    <a:pt x="44" y="4088"/>
                  </a:lnTo>
                  <a:lnTo>
                    <a:pt x="53" y="4082"/>
                  </a:lnTo>
                  <a:lnTo>
                    <a:pt x="59" y="4075"/>
                  </a:lnTo>
                  <a:lnTo>
                    <a:pt x="66" y="4069"/>
                  </a:lnTo>
                  <a:lnTo>
                    <a:pt x="72" y="4063"/>
                  </a:lnTo>
                  <a:lnTo>
                    <a:pt x="75" y="4057"/>
                  </a:lnTo>
                  <a:lnTo>
                    <a:pt x="78" y="4053"/>
                  </a:lnTo>
                  <a:lnTo>
                    <a:pt x="75" y="4044"/>
                  </a:lnTo>
                  <a:lnTo>
                    <a:pt x="66" y="4025"/>
                  </a:lnTo>
                  <a:lnTo>
                    <a:pt x="59" y="4003"/>
                  </a:lnTo>
                  <a:lnTo>
                    <a:pt x="53" y="3982"/>
                  </a:lnTo>
                  <a:lnTo>
                    <a:pt x="53" y="3963"/>
                  </a:lnTo>
                  <a:lnTo>
                    <a:pt x="56" y="3957"/>
                  </a:lnTo>
                  <a:lnTo>
                    <a:pt x="63" y="3947"/>
                  </a:lnTo>
                  <a:lnTo>
                    <a:pt x="69" y="3941"/>
                  </a:lnTo>
                  <a:lnTo>
                    <a:pt x="78" y="3935"/>
                  </a:lnTo>
                  <a:lnTo>
                    <a:pt x="84" y="3932"/>
                  </a:lnTo>
                  <a:lnTo>
                    <a:pt x="91" y="3932"/>
                  </a:lnTo>
                  <a:lnTo>
                    <a:pt x="100" y="3932"/>
                  </a:lnTo>
                  <a:lnTo>
                    <a:pt x="109" y="3932"/>
                  </a:lnTo>
                  <a:lnTo>
                    <a:pt x="116" y="3935"/>
                  </a:lnTo>
                  <a:lnTo>
                    <a:pt x="125" y="3935"/>
                  </a:lnTo>
                  <a:lnTo>
                    <a:pt x="131" y="3932"/>
                  </a:lnTo>
                  <a:lnTo>
                    <a:pt x="144" y="3913"/>
                  </a:lnTo>
                  <a:lnTo>
                    <a:pt x="150" y="3888"/>
                  </a:lnTo>
                  <a:lnTo>
                    <a:pt x="156" y="3866"/>
                  </a:lnTo>
                  <a:lnTo>
                    <a:pt x="156" y="3860"/>
                  </a:lnTo>
                  <a:lnTo>
                    <a:pt x="153" y="3850"/>
                  </a:lnTo>
                  <a:lnTo>
                    <a:pt x="153" y="3844"/>
                  </a:lnTo>
                  <a:lnTo>
                    <a:pt x="150" y="3835"/>
                  </a:lnTo>
                  <a:lnTo>
                    <a:pt x="147" y="3825"/>
                  </a:lnTo>
                  <a:lnTo>
                    <a:pt x="147" y="3819"/>
                  </a:lnTo>
                  <a:lnTo>
                    <a:pt x="150" y="3816"/>
                  </a:lnTo>
                  <a:lnTo>
                    <a:pt x="153" y="3813"/>
                  </a:lnTo>
                  <a:lnTo>
                    <a:pt x="159" y="3810"/>
                  </a:lnTo>
                  <a:lnTo>
                    <a:pt x="169" y="3807"/>
                  </a:lnTo>
                  <a:lnTo>
                    <a:pt x="175" y="3807"/>
                  </a:lnTo>
                  <a:lnTo>
                    <a:pt x="181" y="3804"/>
                  </a:lnTo>
                  <a:lnTo>
                    <a:pt x="187" y="3804"/>
                  </a:lnTo>
                  <a:lnTo>
                    <a:pt x="187" y="3800"/>
                  </a:lnTo>
                  <a:lnTo>
                    <a:pt x="191" y="3791"/>
                  </a:lnTo>
                  <a:lnTo>
                    <a:pt x="194" y="3769"/>
                  </a:lnTo>
                  <a:lnTo>
                    <a:pt x="197" y="3744"/>
                  </a:lnTo>
                  <a:lnTo>
                    <a:pt x="197" y="3719"/>
                  </a:lnTo>
                  <a:lnTo>
                    <a:pt x="194" y="3701"/>
                  </a:lnTo>
                  <a:lnTo>
                    <a:pt x="191" y="3694"/>
                  </a:lnTo>
                  <a:lnTo>
                    <a:pt x="184" y="3688"/>
                  </a:lnTo>
                  <a:lnTo>
                    <a:pt x="175" y="3682"/>
                  </a:lnTo>
                  <a:lnTo>
                    <a:pt x="169" y="3676"/>
                  </a:lnTo>
                  <a:lnTo>
                    <a:pt x="162" y="3672"/>
                  </a:lnTo>
                  <a:lnTo>
                    <a:pt x="156" y="3663"/>
                  </a:lnTo>
                  <a:lnTo>
                    <a:pt x="150" y="3654"/>
                  </a:lnTo>
                  <a:lnTo>
                    <a:pt x="144" y="3641"/>
                  </a:lnTo>
                  <a:lnTo>
                    <a:pt x="137" y="3632"/>
                  </a:lnTo>
                  <a:lnTo>
                    <a:pt x="134" y="3623"/>
                  </a:lnTo>
                  <a:lnTo>
                    <a:pt x="131" y="3601"/>
                  </a:lnTo>
                  <a:lnTo>
                    <a:pt x="134" y="3576"/>
                  </a:lnTo>
                  <a:lnTo>
                    <a:pt x="134" y="3551"/>
                  </a:lnTo>
                  <a:lnTo>
                    <a:pt x="134" y="3529"/>
                  </a:lnTo>
                  <a:lnTo>
                    <a:pt x="128" y="3501"/>
                  </a:lnTo>
                  <a:lnTo>
                    <a:pt x="119" y="3470"/>
                  </a:lnTo>
                  <a:lnTo>
                    <a:pt x="103" y="3448"/>
                  </a:lnTo>
                  <a:lnTo>
                    <a:pt x="87" y="3438"/>
                  </a:lnTo>
                  <a:lnTo>
                    <a:pt x="66" y="3429"/>
                  </a:lnTo>
                  <a:lnTo>
                    <a:pt x="53" y="3420"/>
                  </a:lnTo>
                  <a:lnTo>
                    <a:pt x="44" y="3401"/>
                  </a:lnTo>
                  <a:lnTo>
                    <a:pt x="38" y="3379"/>
                  </a:lnTo>
                  <a:lnTo>
                    <a:pt x="38" y="3357"/>
                  </a:lnTo>
                  <a:lnTo>
                    <a:pt x="47" y="3341"/>
                  </a:lnTo>
                  <a:lnTo>
                    <a:pt x="59" y="3320"/>
                  </a:lnTo>
                  <a:lnTo>
                    <a:pt x="75" y="3301"/>
                  </a:lnTo>
                  <a:lnTo>
                    <a:pt x="87" y="3285"/>
                  </a:lnTo>
                  <a:lnTo>
                    <a:pt x="103" y="3279"/>
                  </a:lnTo>
                  <a:lnTo>
                    <a:pt x="122" y="3273"/>
                  </a:lnTo>
                  <a:lnTo>
                    <a:pt x="144" y="3263"/>
                  </a:lnTo>
                  <a:lnTo>
                    <a:pt x="156" y="3254"/>
                  </a:lnTo>
                  <a:lnTo>
                    <a:pt x="159" y="3242"/>
                  </a:lnTo>
                  <a:lnTo>
                    <a:pt x="159" y="3223"/>
                  </a:lnTo>
                  <a:lnTo>
                    <a:pt x="159" y="3204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6" name="Freeform 51"/>
            <p:cNvSpPr>
              <a:spLocks/>
            </p:cNvSpPr>
            <p:nvPr/>
          </p:nvSpPr>
          <p:spPr bwMode="auto">
            <a:xfrm>
              <a:off x="32367538" y="-10572750"/>
              <a:ext cx="3073400" cy="6196013"/>
            </a:xfrm>
            <a:custGeom>
              <a:avLst/>
              <a:gdLst>
                <a:gd name="T0" fmla="*/ 1893 w 1936"/>
                <a:gd name="T1" fmla="*/ 237 h 3903"/>
                <a:gd name="T2" fmla="*/ 1811 w 1936"/>
                <a:gd name="T3" fmla="*/ 365 h 3903"/>
                <a:gd name="T4" fmla="*/ 1733 w 1936"/>
                <a:gd name="T5" fmla="*/ 577 h 3903"/>
                <a:gd name="T6" fmla="*/ 1596 w 1936"/>
                <a:gd name="T7" fmla="*/ 677 h 3903"/>
                <a:gd name="T8" fmla="*/ 1496 w 1936"/>
                <a:gd name="T9" fmla="*/ 852 h 3903"/>
                <a:gd name="T10" fmla="*/ 1409 w 1936"/>
                <a:gd name="T11" fmla="*/ 930 h 3903"/>
                <a:gd name="T12" fmla="*/ 1334 w 1936"/>
                <a:gd name="T13" fmla="*/ 1114 h 3903"/>
                <a:gd name="T14" fmla="*/ 1287 w 1936"/>
                <a:gd name="T15" fmla="*/ 1373 h 3903"/>
                <a:gd name="T16" fmla="*/ 1265 w 1936"/>
                <a:gd name="T17" fmla="*/ 1645 h 3903"/>
                <a:gd name="T18" fmla="*/ 1165 w 1936"/>
                <a:gd name="T19" fmla="*/ 1879 h 3903"/>
                <a:gd name="T20" fmla="*/ 1075 w 1936"/>
                <a:gd name="T21" fmla="*/ 2129 h 3903"/>
                <a:gd name="T22" fmla="*/ 1040 w 1936"/>
                <a:gd name="T23" fmla="*/ 2401 h 3903"/>
                <a:gd name="T24" fmla="*/ 1093 w 1936"/>
                <a:gd name="T25" fmla="*/ 2657 h 3903"/>
                <a:gd name="T26" fmla="*/ 1028 w 1936"/>
                <a:gd name="T27" fmla="*/ 2825 h 3903"/>
                <a:gd name="T28" fmla="*/ 1043 w 1936"/>
                <a:gd name="T29" fmla="*/ 3103 h 3903"/>
                <a:gd name="T30" fmla="*/ 1025 w 1936"/>
                <a:gd name="T31" fmla="*/ 3325 h 3903"/>
                <a:gd name="T32" fmla="*/ 1071 w 1936"/>
                <a:gd name="T33" fmla="*/ 3494 h 3903"/>
                <a:gd name="T34" fmla="*/ 1034 w 1936"/>
                <a:gd name="T35" fmla="*/ 3690 h 3903"/>
                <a:gd name="T36" fmla="*/ 853 w 1936"/>
                <a:gd name="T37" fmla="*/ 3734 h 3903"/>
                <a:gd name="T38" fmla="*/ 775 w 1936"/>
                <a:gd name="T39" fmla="*/ 3850 h 3903"/>
                <a:gd name="T40" fmla="*/ 550 w 1936"/>
                <a:gd name="T41" fmla="*/ 3875 h 3903"/>
                <a:gd name="T42" fmla="*/ 456 w 1936"/>
                <a:gd name="T43" fmla="*/ 3740 h 3903"/>
                <a:gd name="T44" fmla="*/ 409 w 1936"/>
                <a:gd name="T45" fmla="*/ 3547 h 3903"/>
                <a:gd name="T46" fmla="*/ 291 w 1936"/>
                <a:gd name="T47" fmla="*/ 3366 h 3903"/>
                <a:gd name="T48" fmla="*/ 191 w 1936"/>
                <a:gd name="T49" fmla="*/ 3156 h 3903"/>
                <a:gd name="T50" fmla="*/ 16 w 1936"/>
                <a:gd name="T51" fmla="*/ 3053 h 3903"/>
                <a:gd name="T52" fmla="*/ 19 w 1936"/>
                <a:gd name="T53" fmla="*/ 3000 h 3903"/>
                <a:gd name="T54" fmla="*/ 44 w 1936"/>
                <a:gd name="T55" fmla="*/ 2900 h 3903"/>
                <a:gd name="T56" fmla="*/ 94 w 1936"/>
                <a:gd name="T57" fmla="*/ 2760 h 3903"/>
                <a:gd name="T58" fmla="*/ 144 w 1936"/>
                <a:gd name="T59" fmla="*/ 2619 h 3903"/>
                <a:gd name="T60" fmla="*/ 241 w 1936"/>
                <a:gd name="T61" fmla="*/ 2376 h 3903"/>
                <a:gd name="T62" fmla="*/ 281 w 1936"/>
                <a:gd name="T63" fmla="*/ 2257 h 3903"/>
                <a:gd name="T64" fmla="*/ 338 w 1936"/>
                <a:gd name="T65" fmla="*/ 2098 h 3903"/>
                <a:gd name="T66" fmla="*/ 425 w 1936"/>
                <a:gd name="T67" fmla="*/ 1923 h 3903"/>
                <a:gd name="T68" fmla="*/ 391 w 1936"/>
                <a:gd name="T69" fmla="*/ 1776 h 3903"/>
                <a:gd name="T70" fmla="*/ 256 w 1936"/>
                <a:gd name="T71" fmla="*/ 1639 h 3903"/>
                <a:gd name="T72" fmla="*/ 284 w 1936"/>
                <a:gd name="T73" fmla="*/ 1473 h 3903"/>
                <a:gd name="T74" fmla="*/ 388 w 1936"/>
                <a:gd name="T75" fmla="*/ 1320 h 3903"/>
                <a:gd name="T76" fmla="*/ 469 w 1936"/>
                <a:gd name="T77" fmla="*/ 1214 h 3903"/>
                <a:gd name="T78" fmla="*/ 528 w 1936"/>
                <a:gd name="T79" fmla="*/ 1067 h 3903"/>
                <a:gd name="T80" fmla="*/ 484 w 1936"/>
                <a:gd name="T81" fmla="*/ 861 h 3903"/>
                <a:gd name="T82" fmla="*/ 472 w 1936"/>
                <a:gd name="T83" fmla="*/ 630 h 3903"/>
                <a:gd name="T84" fmla="*/ 372 w 1936"/>
                <a:gd name="T85" fmla="*/ 640 h 3903"/>
                <a:gd name="T86" fmla="*/ 206 w 1936"/>
                <a:gd name="T87" fmla="*/ 646 h 3903"/>
                <a:gd name="T88" fmla="*/ 188 w 1936"/>
                <a:gd name="T89" fmla="*/ 524 h 3903"/>
                <a:gd name="T90" fmla="*/ 50 w 1936"/>
                <a:gd name="T91" fmla="*/ 418 h 3903"/>
                <a:gd name="T92" fmla="*/ 110 w 1936"/>
                <a:gd name="T93" fmla="*/ 234 h 3903"/>
                <a:gd name="T94" fmla="*/ 147 w 1936"/>
                <a:gd name="T95" fmla="*/ 106 h 3903"/>
                <a:gd name="T96" fmla="*/ 244 w 1936"/>
                <a:gd name="T97" fmla="*/ 68 h 3903"/>
                <a:gd name="T98" fmla="*/ 272 w 1936"/>
                <a:gd name="T99" fmla="*/ 199 h 3903"/>
                <a:gd name="T100" fmla="*/ 416 w 1936"/>
                <a:gd name="T101" fmla="*/ 218 h 3903"/>
                <a:gd name="T102" fmla="*/ 566 w 1936"/>
                <a:gd name="T103" fmla="*/ 309 h 3903"/>
                <a:gd name="T104" fmla="*/ 750 w 1936"/>
                <a:gd name="T105" fmla="*/ 290 h 3903"/>
                <a:gd name="T106" fmla="*/ 981 w 1936"/>
                <a:gd name="T107" fmla="*/ 281 h 3903"/>
                <a:gd name="T108" fmla="*/ 1018 w 1936"/>
                <a:gd name="T109" fmla="*/ 118 h 3903"/>
                <a:gd name="T110" fmla="*/ 1081 w 1936"/>
                <a:gd name="T111" fmla="*/ 25 h 3903"/>
                <a:gd name="T112" fmla="*/ 1224 w 1936"/>
                <a:gd name="T113" fmla="*/ 18 h 3903"/>
                <a:gd name="T114" fmla="*/ 1306 w 1936"/>
                <a:gd name="T115" fmla="*/ 46 h 3903"/>
                <a:gd name="T116" fmla="*/ 1559 w 1936"/>
                <a:gd name="T117" fmla="*/ 25 h 3903"/>
                <a:gd name="T118" fmla="*/ 1718 w 1936"/>
                <a:gd name="T119" fmla="*/ 121 h 3903"/>
                <a:gd name="T120" fmla="*/ 1905 w 1936"/>
                <a:gd name="T121" fmla="*/ 131 h 3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36" h="3903">
                  <a:moveTo>
                    <a:pt x="1915" y="134"/>
                  </a:moveTo>
                  <a:lnTo>
                    <a:pt x="1921" y="137"/>
                  </a:lnTo>
                  <a:lnTo>
                    <a:pt x="1924" y="146"/>
                  </a:lnTo>
                  <a:lnTo>
                    <a:pt x="1930" y="156"/>
                  </a:lnTo>
                  <a:lnTo>
                    <a:pt x="1933" y="165"/>
                  </a:lnTo>
                  <a:lnTo>
                    <a:pt x="1936" y="174"/>
                  </a:lnTo>
                  <a:lnTo>
                    <a:pt x="1936" y="181"/>
                  </a:lnTo>
                  <a:lnTo>
                    <a:pt x="1927" y="203"/>
                  </a:lnTo>
                  <a:lnTo>
                    <a:pt x="1908" y="221"/>
                  </a:lnTo>
                  <a:lnTo>
                    <a:pt x="1893" y="237"/>
                  </a:lnTo>
                  <a:lnTo>
                    <a:pt x="1883" y="243"/>
                  </a:lnTo>
                  <a:lnTo>
                    <a:pt x="1874" y="249"/>
                  </a:lnTo>
                  <a:lnTo>
                    <a:pt x="1861" y="252"/>
                  </a:lnTo>
                  <a:lnTo>
                    <a:pt x="1852" y="259"/>
                  </a:lnTo>
                  <a:lnTo>
                    <a:pt x="1846" y="265"/>
                  </a:lnTo>
                  <a:lnTo>
                    <a:pt x="1836" y="281"/>
                  </a:lnTo>
                  <a:lnTo>
                    <a:pt x="1833" y="306"/>
                  </a:lnTo>
                  <a:lnTo>
                    <a:pt x="1830" y="327"/>
                  </a:lnTo>
                  <a:lnTo>
                    <a:pt x="1824" y="346"/>
                  </a:lnTo>
                  <a:lnTo>
                    <a:pt x="1811" y="365"/>
                  </a:lnTo>
                  <a:lnTo>
                    <a:pt x="1793" y="384"/>
                  </a:lnTo>
                  <a:lnTo>
                    <a:pt x="1780" y="402"/>
                  </a:lnTo>
                  <a:lnTo>
                    <a:pt x="1777" y="427"/>
                  </a:lnTo>
                  <a:lnTo>
                    <a:pt x="1780" y="459"/>
                  </a:lnTo>
                  <a:lnTo>
                    <a:pt x="1777" y="484"/>
                  </a:lnTo>
                  <a:lnTo>
                    <a:pt x="1774" y="502"/>
                  </a:lnTo>
                  <a:lnTo>
                    <a:pt x="1768" y="527"/>
                  </a:lnTo>
                  <a:lnTo>
                    <a:pt x="1758" y="552"/>
                  </a:lnTo>
                  <a:lnTo>
                    <a:pt x="1749" y="568"/>
                  </a:lnTo>
                  <a:lnTo>
                    <a:pt x="1733" y="577"/>
                  </a:lnTo>
                  <a:lnTo>
                    <a:pt x="1712" y="583"/>
                  </a:lnTo>
                  <a:lnTo>
                    <a:pt x="1687" y="587"/>
                  </a:lnTo>
                  <a:lnTo>
                    <a:pt x="1665" y="590"/>
                  </a:lnTo>
                  <a:lnTo>
                    <a:pt x="1649" y="599"/>
                  </a:lnTo>
                  <a:lnTo>
                    <a:pt x="1646" y="612"/>
                  </a:lnTo>
                  <a:lnTo>
                    <a:pt x="1643" y="627"/>
                  </a:lnTo>
                  <a:lnTo>
                    <a:pt x="1643" y="646"/>
                  </a:lnTo>
                  <a:lnTo>
                    <a:pt x="1640" y="658"/>
                  </a:lnTo>
                  <a:lnTo>
                    <a:pt x="1621" y="668"/>
                  </a:lnTo>
                  <a:lnTo>
                    <a:pt x="1596" y="677"/>
                  </a:lnTo>
                  <a:lnTo>
                    <a:pt x="1568" y="683"/>
                  </a:lnTo>
                  <a:lnTo>
                    <a:pt x="1543" y="693"/>
                  </a:lnTo>
                  <a:lnTo>
                    <a:pt x="1527" y="705"/>
                  </a:lnTo>
                  <a:lnTo>
                    <a:pt x="1524" y="721"/>
                  </a:lnTo>
                  <a:lnTo>
                    <a:pt x="1524" y="740"/>
                  </a:lnTo>
                  <a:lnTo>
                    <a:pt x="1527" y="761"/>
                  </a:lnTo>
                  <a:lnTo>
                    <a:pt x="1527" y="777"/>
                  </a:lnTo>
                  <a:lnTo>
                    <a:pt x="1521" y="802"/>
                  </a:lnTo>
                  <a:lnTo>
                    <a:pt x="1509" y="830"/>
                  </a:lnTo>
                  <a:lnTo>
                    <a:pt x="1496" y="852"/>
                  </a:lnTo>
                  <a:lnTo>
                    <a:pt x="1490" y="855"/>
                  </a:lnTo>
                  <a:lnTo>
                    <a:pt x="1480" y="858"/>
                  </a:lnTo>
                  <a:lnTo>
                    <a:pt x="1471" y="861"/>
                  </a:lnTo>
                  <a:lnTo>
                    <a:pt x="1462" y="868"/>
                  </a:lnTo>
                  <a:lnTo>
                    <a:pt x="1455" y="871"/>
                  </a:lnTo>
                  <a:lnTo>
                    <a:pt x="1443" y="883"/>
                  </a:lnTo>
                  <a:lnTo>
                    <a:pt x="1427" y="902"/>
                  </a:lnTo>
                  <a:lnTo>
                    <a:pt x="1415" y="918"/>
                  </a:lnTo>
                  <a:lnTo>
                    <a:pt x="1409" y="927"/>
                  </a:lnTo>
                  <a:lnTo>
                    <a:pt x="1409" y="930"/>
                  </a:lnTo>
                  <a:lnTo>
                    <a:pt x="1402" y="936"/>
                  </a:lnTo>
                  <a:lnTo>
                    <a:pt x="1396" y="946"/>
                  </a:lnTo>
                  <a:lnTo>
                    <a:pt x="1390" y="952"/>
                  </a:lnTo>
                  <a:lnTo>
                    <a:pt x="1384" y="961"/>
                  </a:lnTo>
                  <a:lnTo>
                    <a:pt x="1377" y="968"/>
                  </a:lnTo>
                  <a:lnTo>
                    <a:pt x="1374" y="977"/>
                  </a:lnTo>
                  <a:lnTo>
                    <a:pt x="1362" y="1005"/>
                  </a:lnTo>
                  <a:lnTo>
                    <a:pt x="1349" y="1042"/>
                  </a:lnTo>
                  <a:lnTo>
                    <a:pt x="1340" y="1080"/>
                  </a:lnTo>
                  <a:lnTo>
                    <a:pt x="1334" y="1114"/>
                  </a:lnTo>
                  <a:lnTo>
                    <a:pt x="1334" y="1146"/>
                  </a:lnTo>
                  <a:lnTo>
                    <a:pt x="1334" y="1183"/>
                  </a:lnTo>
                  <a:lnTo>
                    <a:pt x="1337" y="1220"/>
                  </a:lnTo>
                  <a:lnTo>
                    <a:pt x="1334" y="1252"/>
                  </a:lnTo>
                  <a:lnTo>
                    <a:pt x="1324" y="1270"/>
                  </a:lnTo>
                  <a:lnTo>
                    <a:pt x="1312" y="1289"/>
                  </a:lnTo>
                  <a:lnTo>
                    <a:pt x="1296" y="1311"/>
                  </a:lnTo>
                  <a:lnTo>
                    <a:pt x="1290" y="1330"/>
                  </a:lnTo>
                  <a:lnTo>
                    <a:pt x="1287" y="1348"/>
                  </a:lnTo>
                  <a:lnTo>
                    <a:pt x="1287" y="1373"/>
                  </a:lnTo>
                  <a:lnTo>
                    <a:pt x="1290" y="1398"/>
                  </a:lnTo>
                  <a:lnTo>
                    <a:pt x="1290" y="1417"/>
                  </a:lnTo>
                  <a:lnTo>
                    <a:pt x="1277" y="1448"/>
                  </a:lnTo>
                  <a:lnTo>
                    <a:pt x="1262" y="1483"/>
                  </a:lnTo>
                  <a:lnTo>
                    <a:pt x="1246" y="1514"/>
                  </a:lnTo>
                  <a:lnTo>
                    <a:pt x="1237" y="1545"/>
                  </a:lnTo>
                  <a:lnTo>
                    <a:pt x="1240" y="1567"/>
                  </a:lnTo>
                  <a:lnTo>
                    <a:pt x="1249" y="1595"/>
                  </a:lnTo>
                  <a:lnTo>
                    <a:pt x="1259" y="1623"/>
                  </a:lnTo>
                  <a:lnTo>
                    <a:pt x="1265" y="1645"/>
                  </a:lnTo>
                  <a:lnTo>
                    <a:pt x="1259" y="1676"/>
                  </a:lnTo>
                  <a:lnTo>
                    <a:pt x="1249" y="1708"/>
                  </a:lnTo>
                  <a:lnTo>
                    <a:pt x="1237" y="1742"/>
                  </a:lnTo>
                  <a:lnTo>
                    <a:pt x="1224" y="1767"/>
                  </a:lnTo>
                  <a:lnTo>
                    <a:pt x="1206" y="1783"/>
                  </a:lnTo>
                  <a:lnTo>
                    <a:pt x="1181" y="1801"/>
                  </a:lnTo>
                  <a:lnTo>
                    <a:pt x="1165" y="1817"/>
                  </a:lnTo>
                  <a:lnTo>
                    <a:pt x="1162" y="1836"/>
                  </a:lnTo>
                  <a:lnTo>
                    <a:pt x="1162" y="1857"/>
                  </a:lnTo>
                  <a:lnTo>
                    <a:pt x="1165" y="1879"/>
                  </a:lnTo>
                  <a:lnTo>
                    <a:pt x="1165" y="1898"/>
                  </a:lnTo>
                  <a:lnTo>
                    <a:pt x="1159" y="1932"/>
                  </a:lnTo>
                  <a:lnTo>
                    <a:pt x="1146" y="1967"/>
                  </a:lnTo>
                  <a:lnTo>
                    <a:pt x="1134" y="1998"/>
                  </a:lnTo>
                  <a:lnTo>
                    <a:pt x="1121" y="2014"/>
                  </a:lnTo>
                  <a:lnTo>
                    <a:pt x="1103" y="2032"/>
                  </a:lnTo>
                  <a:lnTo>
                    <a:pt x="1087" y="2051"/>
                  </a:lnTo>
                  <a:lnTo>
                    <a:pt x="1078" y="2070"/>
                  </a:lnTo>
                  <a:lnTo>
                    <a:pt x="1071" y="2095"/>
                  </a:lnTo>
                  <a:lnTo>
                    <a:pt x="1075" y="2129"/>
                  </a:lnTo>
                  <a:lnTo>
                    <a:pt x="1075" y="2160"/>
                  </a:lnTo>
                  <a:lnTo>
                    <a:pt x="1075" y="2188"/>
                  </a:lnTo>
                  <a:lnTo>
                    <a:pt x="1065" y="2213"/>
                  </a:lnTo>
                  <a:lnTo>
                    <a:pt x="1050" y="2245"/>
                  </a:lnTo>
                  <a:lnTo>
                    <a:pt x="1040" y="2270"/>
                  </a:lnTo>
                  <a:lnTo>
                    <a:pt x="1034" y="2295"/>
                  </a:lnTo>
                  <a:lnTo>
                    <a:pt x="1031" y="2323"/>
                  </a:lnTo>
                  <a:lnTo>
                    <a:pt x="1028" y="2354"/>
                  </a:lnTo>
                  <a:lnTo>
                    <a:pt x="1031" y="2379"/>
                  </a:lnTo>
                  <a:lnTo>
                    <a:pt x="1040" y="2401"/>
                  </a:lnTo>
                  <a:lnTo>
                    <a:pt x="1062" y="2426"/>
                  </a:lnTo>
                  <a:lnTo>
                    <a:pt x="1084" y="2451"/>
                  </a:lnTo>
                  <a:lnTo>
                    <a:pt x="1103" y="2476"/>
                  </a:lnTo>
                  <a:lnTo>
                    <a:pt x="1115" y="2498"/>
                  </a:lnTo>
                  <a:lnTo>
                    <a:pt x="1118" y="2519"/>
                  </a:lnTo>
                  <a:lnTo>
                    <a:pt x="1115" y="2544"/>
                  </a:lnTo>
                  <a:lnTo>
                    <a:pt x="1115" y="2566"/>
                  </a:lnTo>
                  <a:lnTo>
                    <a:pt x="1109" y="2594"/>
                  </a:lnTo>
                  <a:lnTo>
                    <a:pt x="1099" y="2629"/>
                  </a:lnTo>
                  <a:lnTo>
                    <a:pt x="1093" y="2657"/>
                  </a:lnTo>
                  <a:lnTo>
                    <a:pt x="1090" y="2685"/>
                  </a:lnTo>
                  <a:lnTo>
                    <a:pt x="1084" y="2719"/>
                  </a:lnTo>
                  <a:lnTo>
                    <a:pt x="1081" y="2757"/>
                  </a:lnTo>
                  <a:lnTo>
                    <a:pt x="1071" y="2782"/>
                  </a:lnTo>
                  <a:lnTo>
                    <a:pt x="1065" y="2791"/>
                  </a:lnTo>
                  <a:lnTo>
                    <a:pt x="1056" y="2797"/>
                  </a:lnTo>
                  <a:lnTo>
                    <a:pt x="1046" y="2804"/>
                  </a:lnTo>
                  <a:lnTo>
                    <a:pt x="1040" y="2813"/>
                  </a:lnTo>
                  <a:lnTo>
                    <a:pt x="1031" y="2819"/>
                  </a:lnTo>
                  <a:lnTo>
                    <a:pt x="1028" y="2825"/>
                  </a:lnTo>
                  <a:lnTo>
                    <a:pt x="1021" y="2854"/>
                  </a:lnTo>
                  <a:lnTo>
                    <a:pt x="1021" y="2888"/>
                  </a:lnTo>
                  <a:lnTo>
                    <a:pt x="1025" y="2925"/>
                  </a:lnTo>
                  <a:lnTo>
                    <a:pt x="1025" y="2953"/>
                  </a:lnTo>
                  <a:lnTo>
                    <a:pt x="1021" y="2978"/>
                  </a:lnTo>
                  <a:lnTo>
                    <a:pt x="1015" y="3007"/>
                  </a:lnTo>
                  <a:lnTo>
                    <a:pt x="1012" y="3032"/>
                  </a:lnTo>
                  <a:lnTo>
                    <a:pt x="1021" y="3053"/>
                  </a:lnTo>
                  <a:lnTo>
                    <a:pt x="1034" y="3078"/>
                  </a:lnTo>
                  <a:lnTo>
                    <a:pt x="1043" y="3103"/>
                  </a:lnTo>
                  <a:lnTo>
                    <a:pt x="1046" y="3125"/>
                  </a:lnTo>
                  <a:lnTo>
                    <a:pt x="1037" y="3147"/>
                  </a:lnTo>
                  <a:lnTo>
                    <a:pt x="1015" y="3169"/>
                  </a:lnTo>
                  <a:lnTo>
                    <a:pt x="996" y="3194"/>
                  </a:lnTo>
                  <a:lnTo>
                    <a:pt x="981" y="3213"/>
                  </a:lnTo>
                  <a:lnTo>
                    <a:pt x="978" y="3238"/>
                  </a:lnTo>
                  <a:lnTo>
                    <a:pt x="978" y="3266"/>
                  </a:lnTo>
                  <a:lnTo>
                    <a:pt x="981" y="3291"/>
                  </a:lnTo>
                  <a:lnTo>
                    <a:pt x="1000" y="3309"/>
                  </a:lnTo>
                  <a:lnTo>
                    <a:pt x="1025" y="3325"/>
                  </a:lnTo>
                  <a:lnTo>
                    <a:pt x="1053" y="3344"/>
                  </a:lnTo>
                  <a:lnTo>
                    <a:pt x="1078" y="3359"/>
                  </a:lnTo>
                  <a:lnTo>
                    <a:pt x="1096" y="3378"/>
                  </a:lnTo>
                  <a:lnTo>
                    <a:pt x="1103" y="3400"/>
                  </a:lnTo>
                  <a:lnTo>
                    <a:pt x="1103" y="3428"/>
                  </a:lnTo>
                  <a:lnTo>
                    <a:pt x="1103" y="3453"/>
                  </a:lnTo>
                  <a:lnTo>
                    <a:pt x="1096" y="3475"/>
                  </a:lnTo>
                  <a:lnTo>
                    <a:pt x="1090" y="3481"/>
                  </a:lnTo>
                  <a:lnTo>
                    <a:pt x="1081" y="3487"/>
                  </a:lnTo>
                  <a:lnTo>
                    <a:pt x="1071" y="3494"/>
                  </a:lnTo>
                  <a:lnTo>
                    <a:pt x="1059" y="3500"/>
                  </a:lnTo>
                  <a:lnTo>
                    <a:pt x="1053" y="3506"/>
                  </a:lnTo>
                  <a:lnTo>
                    <a:pt x="1046" y="3512"/>
                  </a:lnTo>
                  <a:lnTo>
                    <a:pt x="1040" y="3534"/>
                  </a:lnTo>
                  <a:lnTo>
                    <a:pt x="1040" y="3559"/>
                  </a:lnTo>
                  <a:lnTo>
                    <a:pt x="1040" y="3581"/>
                  </a:lnTo>
                  <a:lnTo>
                    <a:pt x="1040" y="3603"/>
                  </a:lnTo>
                  <a:lnTo>
                    <a:pt x="1040" y="3634"/>
                  </a:lnTo>
                  <a:lnTo>
                    <a:pt x="1040" y="3662"/>
                  </a:lnTo>
                  <a:lnTo>
                    <a:pt x="1034" y="3690"/>
                  </a:lnTo>
                  <a:lnTo>
                    <a:pt x="1021" y="3706"/>
                  </a:lnTo>
                  <a:lnTo>
                    <a:pt x="1009" y="3709"/>
                  </a:lnTo>
                  <a:lnTo>
                    <a:pt x="990" y="3706"/>
                  </a:lnTo>
                  <a:lnTo>
                    <a:pt x="971" y="3703"/>
                  </a:lnTo>
                  <a:lnTo>
                    <a:pt x="953" y="3697"/>
                  </a:lnTo>
                  <a:lnTo>
                    <a:pt x="937" y="3694"/>
                  </a:lnTo>
                  <a:lnTo>
                    <a:pt x="915" y="3700"/>
                  </a:lnTo>
                  <a:lnTo>
                    <a:pt x="887" y="3706"/>
                  </a:lnTo>
                  <a:lnTo>
                    <a:pt x="865" y="3719"/>
                  </a:lnTo>
                  <a:lnTo>
                    <a:pt x="853" y="3734"/>
                  </a:lnTo>
                  <a:lnTo>
                    <a:pt x="853" y="3747"/>
                  </a:lnTo>
                  <a:lnTo>
                    <a:pt x="862" y="3762"/>
                  </a:lnTo>
                  <a:lnTo>
                    <a:pt x="872" y="3775"/>
                  </a:lnTo>
                  <a:lnTo>
                    <a:pt x="878" y="3790"/>
                  </a:lnTo>
                  <a:lnTo>
                    <a:pt x="872" y="3806"/>
                  </a:lnTo>
                  <a:lnTo>
                    <a:pt x="859" y="3822"/>
                  </a:lnTo>
                  <a:lnTo>
                    <a:pt x="843" y="3837"/>
                  </a:lnTo>
                  <a:lnTo>
                    <a:pt x="828" y="3850"/>
                  </a:lnTo>
                  <a:lnTo>
                    <a:pt x="806" y="3853"/>
                  </a:lnTo>
                  <a:lnTo>
                    <a:pt x="775" y="3850"/>
                  </a:lnTo>
                  <a:lnTo>
                    <a:pt x="743" y="3847"/>
                  </a:lnTo>
                  <a:lnTo>
                    <a:pt x="719" y="3850"/>
                  </a:lnTo>
                  <a:lnTo>
                    <a:pt x="697" y="3859"/>
                  </a:lnTo>
                  <a:lnTo>
                    <a:pt x="672" y="3878"/>
                  </a:lnTo>
                  <a:lnTo>
                    <a:pt x="647" y="3897"/>
                  </a:lnTo>
                  <a:lnTo>
                    <a:pt x="625" y="3903"/>
                  </a:lnTo>
                  <a:lnTo>
                    <a:pt x="606" y="3903"/>
                  </a:lnTo>
                  <a:lnTo>
                    <a:pt x="584" y="3897"/>
                  </a:lnTo>
                  <a:lnTo>
                    <a:pt x="566" y="3887"/>
                  </a:lnTo>
                  <a:lnTo>
                    <a:pt x="550" y="3875"/>
                  </a:lnTo>
                  <a:lnTo>
                    <a:pt x="544" y="3856"/>
                  </a:lnTo>
                  <a:lnTo>
                    <a:pt x="541" y="3834"/>
                  </a:lnTo>
                  <a:lnTo>
                    <a:pt x="537" y="3806"/>
                  </a:lnTo>
                  <a:lnTo>
                    <a:pt x="531" y="3781"/>
                  </a:lnTo>
                  <a:lnTo>
                    <a:pt x="525" y="3765"/>
                  </a:lnTo>
                  <a:lnTo>
                    <a:pt x="512" y="3756"/>
                  </a:lnTo>
                  <a:lnTo>
                    <a:pt x="494" y="3750"/>
                  </a:lnTo>
                  <a:lnTo>
                    <a:pt x="475" y="3744"/>
                  </a:lnTo>
                  <a:lnTo>
                    <a:pt x="462" y="3740"/>
                  </a:lnTo>
                  <a:lnTo>
                    <a:pt x="456" y="3740"/>
                  </a:lnTo>
                  <a:lnTo>
                    <a:pt x="456" y="3731"/>
                  </a:lnTo>
                  <a:lnTo>
                    <a:pt x="456" y="3712"/>
                  </a:lnTo>
                  <a:lnTo>
                    <a:pt x="456" y="3684"/>
                  </a:lnTo>
                  <a:lnTo>
                    <a:pt x="456" y="3659"/>
                  </a:lnTo>
                  <a:lnTo>
                    <a:pt x="456" y="3640"/>
                  </a:lnTo>
                  <a:lnTo>
                    <a:pt x="450" y="3615"/>
                  </a:lnTo>
                  <a:lnTo>
                    <a:pt x="441" y="3584"/>
                  </a:lnTo>
                  <a:lnTo>
                    <a:pt x="428" y="3559"/>
                  </a:lnTo>
                  <a:lnTo>
                    <a:pt x="422" y="3553"/>
                  </a:lnTo>
                  <a:lnTo>
                    <a:pt x="409" y="3547"/>
                  </a:lnTo>
                  <a:lnTo>
                    <a:pt x="400" y="3537"/>
                  </a:lnTo>
                  <a:lnTo>
                    <a:pt x="391" y="3531"/>
                  </a:lnTo>
                  <a:lnTo>
                    <a:pt x="384" y="3525"/>
                  </a:lnTo>
                  <a:lnTo>
                    <a:pt x="372" y="3506"/>
                  </a:lnTo>
                  <a:lnTo>
                    <a:pt x="359" y="3481"/>
                  </a:lnTo>
                  <a:lnTo>
                    <a:pt x="350" y="3459"/>
                  </a:lnTo>
                  <a:lnTo>
                    <a:pt x="338" y="3437"/>
                  </a:lnTo>
                  <a:lnTo>
                    <a:pt x="319" y="3413"/>
                  </a:lnTo>
                  <a:lnTo>
                    <a:pt x="303" y="3388"/>
                  </a:lnTo>
                  <a:lnTo>
                    <a:pt x="291" y="3366"/>
                  </a:lnTo>
                  <a:lnTo>
                    <a:pt x="291" y="3338"/>
                  </a:lnTo>
                  <a:lnTo>
                    <a:pt x="291" y="3303"/>
                  </a:lnTo>
                  <a:lnTo>
                    <a:pt x="294" y="3269"/>
                  </a:lnTo>
                  <a:lnTo>
                    <a:pt x="291" y="3241"/>
                  </a:lnTo>
                  <a:lnTo>
                    <a:pt x="281" y="3225"/>
                  </a:lnTo>
                  <a:lnTo>
                    <a:pt x="269" y="3206"/>
                  </a:lnTo>
                  <a:lnTo>
                    <a:pt x="253" y="3191"/>
                  </a:lnTo>
                  <a:lnTo>
                    <a:pt x="234" y="3178"/>
                  </a:lnTo>
                  <a:lnTo>
                    <a:pt x="213" y="3163"/>
                  </a:lnTo>
                  <a:lnTo>
                    <a:pt x="191" y="3156"/>
                  </a:lnTo>
                  <a:lnTo>
                    <a:pt x="169" y="3153"/>
                  </a:lnTo>
                  <a:lnTo>
                    <a:pt x="138" y="3156"/>
                  </a:lnTo>
                  <a:lnTo>
                    <a:pt x="110" y="3160"/>
                  </a:lnTo>
                  <a:lnTo>
                    <a:pt x="88" y="3156"/>
                  </a:lnTo>
                  <a:lnTo>
                    <a:pt x="69" y="3138"/>
                  </a:lnTo>
                  <a:lnTo>
                    <a:pt x="57" y="3107"/>
                  </a:lnTo>
                  <a:lnTo>
                    <a:pt x="41" y="3078"/>
                  </a:lnTo>
                  <a:lnTo>
                    <a:pt x="25" y="3060"/>
                  </a:lnTo>
                  <a:lnTo>
                    <a:pt x="22" y="3057"/>
                  </a:lnTo>
                  <a:lnTo>
                    <a:pt x="16" y="3053"/>
                  </a:lnTo>
                  <a:lnTo>
                    <a:pt x="10" y="3053"/>
                  </a:lnTo>
                  <a:lnTo>
                    <a:pt x="3" y="3050"/>
                  </a:lnTo>
                  <a:lnTo>
                    <a:pt x="0" y="3050"/>
                  </a:lnTo>
                  <a:lnTo>
                    <a:pt x="0" y="3047"/>
                  </a:lnTo>
                  <a:lnTo>
                    <a:pt x="0" y="3041"/>
                  </a:lnTo>
                  <a:lnTo>
                    <a:pt x="0" y="3032"/>
                  </a:lnTo>
                  <a:lnTo>
                    <a:pt x="3" y="3022"/>
                  </a:lnTo>
                  <a:lnTo>
                    <a:pt x="3" y="3013"/>
                  </a:lnTo>
                  <a:lnTo>
                    <a:pt x="7" y="3007"/>
                  </a:lnTo>
                  <a:lnTo>
                    <a:pt x="19" y="3000"/>
                  </a:lnTo>
                  <a:lnTo>
                    <a:pt x="41" y="2997"/>
                  </a:lnTo>
                  <a:lnTo>
                    <a:pt x="60" y="2991"/>
                  </a:lnTo>
                  <a:lnTo>
                    <a:pt x="72" y="2985"/>
                  </a:lnTo>
                  <a:lnTo>
                    <a:pt x="75" y="2978"/>
                  </a:lnTo>
                  <a:lnTo>
                    <a:pt x="75" y="2969"/>
                  </a:lnTo>
                  <a:lnTo>
                    <a:pt x="75" y="2960"/>
                  </a:lnTo>
                  <a:lnTo>
                    <a:pt x="75" y="2950"/>
                  </a:lnTo>
                  <a:lnTo>
                    <a:pt x="72" y="2941"/>
                  </a:lnTo>
                  <a:lnTo>
                    <a:pt x="60" y="2922"/>
                  </a:lnTo>
                  <a:lnTo>
                    <a:pt x="44" y="2900"/>
                  </a:lnTo>
                  <a:lnTo>
                    <a:pt x="35" y="2882"/>
                  </a:lnTo>
                  <a:lnTo>
                    <a:pt x="38" y="2860"/>
                  </a:lnTo>
                  <a:lnTo>
                    <a:pt x="50" y="2838"/>
                  </a:lnTo>
                  <a:lnTo>
                    <a:pt x="60" y="2819"/>
                  </a:lnTo>
                  <a:lnTo>
                    <a:pt x="66" y="2816"/>
                  </a:lnTo>
                  <a:lnTo>
                    <a:pt x="72" y="2810"/>
                  </a:lnTo>
                  <a:lnTo>
                    <a:pt x="78" y="2807"/>
                  </a:lnTo>
                  <a:lnTo>
                    <a:pt x="81" y="2800"/>
                  </a:lnTo>
                  <a:lnTo>
                    <a:pt x="88" y="2785"/>
                  </a:lnTo>
                  <a:lnTo>
                    <a:pt x="94" y="2760"/>
                  </a:lnTo>
                  <a:lnTo>
                    <a:pt x="97" y="2741"/>
                  </a:lnTo>
                  <a:lnTo>
                    <a:pt x="97" y="2722"/>
                  </a:lnTo>
                  <a:lnTo>
                    <a:pt x="94" y="2701"/>
                  </a:lnTo>
                  <a:lnTo>
                    <a:pt x="94" y="2679"/>
                  </a:lnTo>
                  <a:lnTo>
                    <a:pt x="97" y="2663"/>
                  </a:lnTo>
                  <a:lnTo>
                    <a:pt x="103" y="2654"/>
                  </a:lnTo>
                  <a:lnTo>
                    <a:pt x="113" y="2644"/>
                  </a:lnTo>
                  <a:lnTo>
                    <a:pt x="125" y="2635"/>
                  </a:lnTo>
                  <a:lnTo>
                    <a:pt x="135" y="2629"/>
                  </a:lnTo>
                  <a:lnTo>
                    <a:pt x="144" y="2619"/>
                  </a:lnTo>
                  <a:lnTo>
                    <a:pt x="160" y="2591"/>
                  </a:lnTo>
                  <a:lnTo>
                    <a:pt x="175" y="2557"/>
                  </a:lnTo>
                  <a:lnTo>
                    <a:pt x="188" y="2526"/>
                  </a:lnTo>
                  <a:lnTo>
                    <a:pt x="197" y="2504"/>
                  </a:lnTo>
                  <a:lnTo>
                    <a:pt x="210" y="2476"/>
                  </a:lnTo>
                  <a:lnTo>
                    <a:pt x="219" y="2454"/>
                  </a:lnTo>
                  <a:lnTo>
                    <a:pt x="225" y="2429"/>
                  </a:lnTo>
                  <a:lnTo>
                    <a:pt x="228" y="2401"/>
                  </a:lnTo>
                  <a:lnTo>
                    <a:pt x="234" y="2379"/>
                  </a:lnTo>
                  <a:lnTo>
                    <a:pt x="241" y="2376"/>
                  </a:lnTo>
                  <a:lnTo>
                    <a:pt x="250" y="2370"/>
                  </a:lnTo>
                  <a:lnTo>
                    <a:pt x="259" y="2366"/>
                  </a:lnTo>
                  <a:lnTo>
                    <a:pt x="269" y="2360"/>
                  </a:lnTo>
                  <a:lnTo>
                    <a:pt x="278" y="2357"/>
                  </a:lnTo>
                  <a:lnTo>
                    <a:pt x="281" y="2351"/>
                  </a:lnTo>
                  <a:lnTo>
                    <a:pt x="291" y="2335"/>
                  </a:lnTo>
                  <a:lnTo>
                    <a:pt x="294" y="2316"/>
                  </a:lnTo>
                  <a:lnTo>
                    <a:pt x="297" y="2298"/>
                  </a:lnTo>
                  <a:lnTo>
                    <a:pt x="291" y="2279"/>
                  </a:lnTo>
                  <a:lnTo>
                    <a:pt x="281" y="2257"/>
                  </a:lnTo>
                  <a:lnTo>
                    <a:pt x="272" y="2235"/>
                  </a:lnTo>
                  <a:lnTo>
                    <a:pt x="269" y="2217"/>
                  </a:lnTo>
                  <a:lnTo>
                    <a:pt x="275" y="2192"/>
                  </a:lnTo>
                  <a:lnTo>
                    <a:pt x="284" y="2160"/>
                  </a:lnTo>
                  <a:lnTo>
                    <a:pt x="297" y="2139"/>
                  </a:lnTo>
                  <a:lnTo>
                    <a:pt x="303" y="2129"/>
                  </a:lnTo>
                  <a:lnTo>
                    <a:pt x="313" y="2120"/>
                  </a:lnTo>
                  <a:lnTo>
                    <a:pt x="322" y="2114"/>
                  </a:lnTo>
                  <a:lnTo>
                    <a:pt x="331" y="2104"/>
                  </a:lnTo>
                  <a:lnTo>
                    <a:pt x="338" y="2098"/>
                  </a:lnTo>
                  <a:lnTo>
                    <a:pt x="350" y="2067"/>
                  </a:lnTo>
                  <a:lnTo>
                    <a:pt x="363" y="2029"/>
                  </a:lnTo>
                  <a:lnTo>
                    <a:pt x="375" y="1998"/>
                  </a:lnTo>
                  <a:lnTo>
                    <a:pt x="378" y="1989"/>
                  </a:lnTo>
                  <a:lnTo>
                    <a:pt x="384" y="1982"/>
                  </a:lnTo>
                  <a:lnTo>
                    <a:pt x="391" y="1973"/>
                  </a:lnTo>
                  <a:lnTo>
                    <a:pt x="400" y="1967"/>
                  </a:lnTo>
                  <a:lnTo>
                    <a:pt x="403" y="1957"/>
                  </a:lnTo>
                  <a:lnTo>
                    <a:pt x="416" y="1942"/>
                  </a:lnTo>
                  <a:lnTo>
                    <a:pt x="425" y="1923"/>
                  </a:lnTo>
                  <a:lnTo>
                    <a:pt x="434" y="1904"/>
                  </a:lnTo>
                  <a:lnTo>
                    <a:pt x="437" y="1879"/>
                  </a:lnTo>
                  <a:lnTo>
                    <a:pt x="437" y="1848"/>
                  </a:lnTo>
                  <a:lnTo>
                    <a:pt x="434" y="1823"/>
                  </a:lnTo>
                  <a:lnTo>
                    <a:pt x="431" y="1814"/>
                  </a:lnTo>
                  <a:lnTo>
                    <a:pt x="425" y="1804"/>
                  </a:lnTo>
                  <a:lnTo>
                    <a:pt x="419" y="1792"/>
                  </a:lnTo>
                  <a:lnTo>
                    <a:pt x="409" y="1786"/>
                  </a:lnTo>
                  <a:lnTo>
                    <a:pt x="403" y="1779"/>
                  </a:lnTo>
                  <a:lnTo>
                    <a:pt x="391" y="1776"/>
                  </a:lnTo>
                  <a:lnTo>
                    <a:pt x="372" y="1776"/>
                  </a:lnTo>
                  <a:lnTo>
                    <a:pt x="353" y="1779"/>
                  </a:lnTo>
                  <a:lnTo>
                    <a:pt x="341" y="1779"/>
                  </a:lnTo>
                  <a:lnTo>
                    <a:pt x="319" y="1773"/>
                  </a:lnTo>
                  <a:lnTo>
                    <a:pt x="297" y="1761"/>
                  </a:lnTo>
                  <a:lnTo>
                    <a:pt x="278" y="1748"/>
                  </a:lnTo>
                  <a:lnTo>
                    <a:pt x="269" y="1723"/>
                  </a:lnTo>
                  <a:lnTo>
                    <a:pt x="263" y="1695"/>
                  </a:lnTo>
                  <a:lnTo>
                    <a:pt x="256" y="1667"/>
                  </a:lnTo>
                  <a:lnTo>
                    <a:pt x="256" y="1639"/>
                  </a:lnTo>
                  <a:lnTo>
                    <a:pt x="256" y="1601"/>
                  </a:lnTo>
                  <a:lnTo>
                    <a:pt x="256" y="1570"/>
                  </a:lnTo>
                  <a:lnTo>
                    <a:pt x="256" y="1551"/>
                  </a:lnTo>
                  <a:lnTo>
                    <a:pt x="253" y="1523"/>
                  </a:lnTo>
                  <a:lnTo>
                    <a:pt x="253" y="1498"/>
                  </a:lnTo>
                  <a:lnTo>
                    <a:pt x="256" y="1480"/>
                  </a:lnTo>
                  <a:lnTo>
                    <a:pt x="263" y="1477"/>
                  </a:lnTo>
                  <a:lnTo>
                    <a:pt x="269" y="1473"/>
                  </a:lnTo>
                  <a:lnTo>
                    <a:pt x="275" y="1473"/>
                  </a:lnTo>
                  <a:lnTo>
                    <a:pt x="284" y="1473"/>
                  </a:lnTo>
                  <a:lnTo>
                    <a:pt x="291" y="1470"/>
                  </a:lnTo>
                  <a:lnTo>
                    <a:pt x="294" y="1467"/>
                  </a:lnTo>
                  <a:lnTo>
                    <a:pt x="300" y="1452"/>
                  </a:lnTo>
                  <a:lnTo>
                    <a:pt x="306" y="1427"/>
                  </a:lnTo>
                  <a:lnTo>
                    <a:pt x="309" y="1408"/>
                  </a:lnTo>
                  <a:lnTo>
                    <a:pt x="322" y="1386"/>
                  </a:lnTo>
                  <a:lnTo>
                    <a:pt x="334" y="1364"/>
                  </a:lnTo>
                  <a:lnTo>
                    <a:pt x="350" y="1348"/>
                  </a:lnTo>
                  <a:lnTo>
                    <a:pt x="366" y="1333"/>
                  </a:lnTo>
                  <a:lnTo>
                    <a:pt x="388" y="1320"/>
                  </a:lnTo>
                  <a:lnTo>
                    <a:pt x="403" y="1305"/>
                  </a:lnTo>
                  <a:lnTo>
                    <a:pt x="412" y="1286"/>
                  </a:lnTo>
                  <a:lnTo>
                    <a:pt x="416" y="1258"/>
                  </a:lnTo>
                  <a:lnTo>
                    <a:pt x="422" y="1233"/>
                  </a:lnTo>
                  <a:lnTo>
                    <a:pt x="434" y="1214"/>
                  </a:lnTo>
                  <a:lnTo>
                    <a:pt x="441" y="1214"/>
                  </a:lnTo>
                  <a:lnTo>
                    <a:pt x="447" y="1214"/>
                  </a:lnTo>
                  <a:lnTo>
                    <a:pt x="456" y="1214"/>
                  </a:lnTo>
                  <a:lnTo>
                    <a:pt x="462" y="1214"/>
                  </a:lnTo>
                  <a:lnTo>
                    <a:pt x="469" y="1214"/>
                  </a:lnTo>
                  <a:lnTo>
                    <a:pt x="487" y="1205"/>
                  </a:lnTo>
                  <a:lnTo>
                    <a:pt x="509" y="1192"/>
                  </a:lnTo>
                  <a:lnTo>
                    <a:pt x="525" y="1177"/>
                  </a:lnTo>
                  <a:lnTo>
                    <a:pt x="537" y="1152"/>
                  </a:lnTo>
                  <a:lnTo>
                    <a:pt x="541" y="1121"/>
                  </a:lnTo>
                  <a:lnTo>
                    <a:pt x="541" y="1092"/>
                  </a:lnTo>
                  <a:lnTo>
                    <a:pt x="541" y="1086"/>
                  </a:lnTo>
                  <a:lnTo>
                    <a:pt x="534" y="1080"/>
                  </a:lnTo>
                  <a:lnTo>
                    <a:pt x="531" y="1074"/>
                  </a:lnTo>
                  <a:lnTo>
                    <a:pt x="528" y="1067"/>
                  </a:lnTo>
                  <a:lnTo>
                    <a:pt x="525" y="1061"/>
                  </a:lnTo>
                  <a:lnTo>
                    <a:pt x="522" y="1033"/>
                  </a:lnTo>
                  <a:lnTo>
                    <a:pt x="525" y="1002"/>
                  </a:lnTo>
                  <a:lnTo>
                    <a:pt x="525" y="974"/>
                  </a:lnTo>
                  <a:lnTo>
                    <a:pt x="528" y="955"/>
                  </a:lnTo>
                  <a:lnTo>
                    <a:pt x="528" y="933"/>
                  </a:lnTo>
                  <a:lnTo>
                    <a:pt x="528" y="914"/>
                  </a:lnTo>
                  <a:lnTo>
                    <a:pt x="516" y="899"/>
                  </a:lnTo>
                  <a:lnTo>
                    <a:pt x="500" y="880"/>
                  </a:lnTo>
                  <a:lnTo>
                    <a:pt x="484" y="861"/>
                  </a:lnTo>
                  <a:lnTo>
                    <a:pt x="472" y="846"/>
                  </a:lnTo>
                  <a:lnTo>
                    <a:pt x="469" y="818"/>
                  </a:lnTo>
                  <a:lnTo>
                    <a:pt x="472" y="786"/>
                  </a:lnTo>
                  <a:lnTo>
                    <a:pt x="472" y="761"/>
                  </a:lnTo>
                  <a:lnTo>
                    <a:pt x="478" y="743"/>
                  </a:lnTo>
                  <a:lnTo>
                    <a:pt x="487" y="718"/>
                  </a:lnTo>
                  <a:lnTo>
                    <a:pt x="494" y="696"/>
                  </a:lnTo>
                  <a:lnTo>
                    <a:pt x="497" y="677"/>
                  </a:lnTo>
                  <a:lnTo>
                    <a:pt x="487" y="655"/>
                  </a:lnTo>
                  <a:lnTo>
                    <a:pt x="472" y="630"/>
                  </a:lnTo>
                  <a:lnTo>
                    <a:pt x="456" y="612"/>
                  </a:lnTo>
                  <a:lnTo>
                    <a:pt x="437" y="602"/>
                  </a:lnTo>
                  <a:lnTo>
                    <a:pt x="419" y="593"/>
                  </a:lnTo>
                  <a:lnTo>
                    <a:pt x="400" y="593"/>
                  </a:lnTo>
                  <a:lnTo>
                    <a:pt x="394" y="596"/>
                  </a:lnTo>
                  <a:lnTo>
                    <a:pt x="391" y="602"/>
                  </a:lnTo>
                  <a:lnTo>
                    <a:pt x="384" y="608"/>
                  </a:lnTo>
                  <a:lnTo>
                    <a:pt x="381" y="618"/>
                  </a:lnTo>
                  <a:lnTo>
                    <a:pt x="378" y="624"/>
                  </a:lnTo>
                  <a:lnTo>
                    <a:pt x="372" y="640"/>
                  </a:lnTo>
                  <a:lnTo>
                    <a:pt x="369" y="662"/>
                  </a:lnTo>
                  <a:lnTo>
                    <a:pt x="363" y="680"/>
                  </a:lnTo>
                  <a:lnTo>
                    <a:pt x="353" y="696"/>
                  </a:lnTo>
                  <a:lnTo>
                    <a:pt x="334" y="699"/>
                  </a:lnTo>
                  <a:lnTo>
                    <a:pt x="313" y="699"/>
                  </a:lnTo>
                  <a:lnTo>
                    <a:pt x="291" y="696"/>
                  </a:lnTo>
                  <a:lnTo>
                    <a:pt x="266" y="683"/>
                  </a:lnTo>
                  <a:lnTo>
                    <a:pt x="238" y="668"/>
                  </a:lnTo>
                  <a:lnTo>
                    <a:pt x="213" y="652"/>
                  </a:lnTo>
                  <a:lnTo>
                    <a:pt x="206" y="646"/>
                  </a:lnTo>
                  <a:lnTo>
                    <a:pt x="197" y="643"/>
                  </a:lnTo>
                  <a:lnTo>
                    <a:pt x="188" y="637"/>
                  </a:lnTo>
                  <a:lnTo>
                    <a:pt x="181" y="630"/>
                  </a:lnTo>
                  <a:lnTo>
                    <a:pt x="178" y="624"/>
                  </a:lnTo>
                  <a:lnTo>
                    <a:pt x="185" y="612"/>
                  </a:lnTo>
                  <a:lnTo>
                    <a:pt x="200" y="596"/>
                  </a:lnTo>
                  <a:lnTo>
                    <a:pt x="216" y="580"/>
                  </a:lnTo>
                  <a:lnTo>
                    <a:pt x="219" y="568"/>
                  </a:lnTo>
                  <a:lnTo>
                    <a:pt x="210" y="546"/>
                  </a:lnTo>
                  <a:lnTo>
                    <a:pt x="188" y="524"/>
                  </a:lnTo>
                  <a:lnTo>
                    <a:pt x="160" y="509"/>
                  </a:lnTo>
                  <a:lnTo>
                    <a:pt x="135" y="499"/>
                  </a:lnTo>
                  <a:lnTo>
                    <a:pt x="122" y="496"/>
                  </a:lnTo>
                  <a:lnTo>
                    <a:pt x="103" y="499"/>
                  </a:lnTo>
                  <a:lnTo>
                    <a:pt x="88" y="502"/>
                  </a:lnTo>
                  <a:lnTo>
                    <a:pt x="75" y="499"/>
                  </a:lnTo>
                  <a:lnTo>
                    <a:pt x="63" y="484"/>
                  </a:lnTo>
                  <a:lnTo>
                    <a:pt x="57" y="462"/>
                  </a:lnTo>
                  <a:lnTo>
                    <a:pt x="53" y="437"/>
                  </a:lnTo>
                  <a:lnTo>
                    <a:pt x="50" y="418"/>
                  </a:lnTo>
                  <a:lnTo>
                    <a:pt x="44" y="393"/>
                  </a:lnTo>
                  <a:lnTo>
                    <a:pt x="41" y="362"/>
                  </a:lnTo>
                  <a:lnTo>
                    <a:pt x="44" y="331"/>
                  </a:lnTo>
                  <a:lnTo>
                    <a:pt x="50" y="306"/>
                  </a:lnTo>
                  <a:lnTo>
                    <a:pt x="60" y="296"/>
                  </a:lnTo>
                  <a:lnTo>
                    <a:pt x="78" y="287"/>
                  </a:lnTo>
                  <a:lnTo>
                    <a:pt x="97" y="277"/>
                  </a:lnTo>
                  <a:lnTo>
                    <a:pt x="106" y="268"/>
                  </a:lnTo>
                  <a:lnTo>
                    <a:pt x="110" y="252"/>
                  </a:lnTo>
                  <a:lnTo>
                    <a:pt x="110" y="234"/>
                  </a:lnTo>
                  <a:lnTo>
                    <a:pt x="110" y="215"/>
                  </a:lnTo>
                  <a:lnTo>
                    <a:pt x="113" y="199"/>
                  </a:lnTo>
                  <a:lnTo>
                    <a:pt x="119" y="193"/>
                  </a:lnTo>
                  <a:lnTo>
                    <a:pt x="125" y="187"/>
                  </a:lnTo>
                  <a:lnTo>
                    <a:pt x="135" y="178"/>
                  </a:lnTo>
                  <a:lnTo>
                    <a:pt x="144" y="171"/>
                  </a:lnTo>
                  <a:lnTo>
                    <a:pt x="147" y="165"/>
                  </a:lnTo>
                  <a:lnTo>
                    <a:pt x="150" y="149"/>
                  </a:lnTo>
                  <a:lnTo>
                    <a:pt x="147" y="128"/>
                  </a:lnTo>
                  <a:lnTo>
                    <a:pt x="147" y="106"/>
                  </a:lnTo>
                  <a:lnTo>
                    <a:pt x="147" y="90"/>
                  </a:lnTo>
                  <a:lnTo>
                    <a:pt x="156" y="74"/>
                  </a:lnTo>
                  <a:lnTo>
                    <a:pt x="172" y="62"/>
                  </a:lnTo>
                  <a:lnTo>
                    <a:pt x="188" y="50"/>
                  </a:lnTo>
                  <a:lnTo>
                    <a:pt x="203" y="46"/>
                  </a:lnTo>
                  <a:lnTo>
                    <a:pt x="210" y="46"/>
                  </a:lnTo>
                  <a:lnTo>
                    <a:pt x="219" y="50"/>
                  </a:lnTo>
                  <a:lnTo>
                    <a:pt x="228" y="56"/>
                  </a:lnTo>
                  <a:lnTo>
                    <a:pt x="238" y="62"/>
                  </a:lnTo>
                  <a:lnTo>
                    <a:pt x="244" y="68"/>
                  </a:lnTo>
                  <a:lnTo>
                    <a:pt x="247" y="78"/>
                  </a:lnTo>
                  <a:lnTo>
                    <a:pt x="250" y="90"/>
                  </a:lnTo>
                  <a:lnTo>
                    <a:pt x="250" y="112"/>
                  </a:lnTo>
                  <a:lnTo>
                    <a:pt x="247" y="128"/>
                  </a:lnTo>
                  <a:lnTo>
                    <a:pt x="247" y="143"/>
                  </a:lnTo>
                  <a:lnTo>
                    <a:pt x="244" y="162"/>
                  </a:lnTo>
                  <a:lnTo>
                    <a:pt x="241" y="178"/>
                  </a:lnTo>
                  <a:lnTo>
                    <a:pt x="247" y="190"/>
                  </a:lnTo>
                  <a:lnTo>
                    <a:pt x="256" y="196"/>
                  </a:lnTo>
                  <a:lnTo>
                    <a:pt x="272" y="199"/>
                  </a:lnTo>
                  <a:lnTo>
                    <a:pt x="288" y="199"/>
                  </a:lnTo>
                  <a:lnTo>
                    <a:pt x="303" y="199"/>
                  </a:lnTo>
                  <a:lnTo>
                    <a:pt x="322" y="199"/>
                  </a:lnTo>
                  <a:lnTo>
                    <a:pt x="347" y="199"/>
                  </a:lnTo>
                  <a:lnTo>
                    <a:pt x="369" y="203"/>
                  </a:lnTo>
                  <a:lnTo>
                    <a:pt x="378" y="203"/>
                  </a:lnTo>
                  <a:lnTo>
                    <a:pt x="388" y="206"/>
                  </a:lnTo>
                  <a:lnTo>
                    <a:pt x="400" y="209"/>
                  </a:lnTo>
                  <a:lnTo>
                    <a:pt x="409" y="215"/>
                  </a:lnTo>
                  <a:lnTo>
                    <a:pt x="416" y="218"/>
                  </a:lnTo>
                  <a:lnTo>
                    <a:pt x="428" y="234"/>
                  </a:lnTo>
                  <a:lnTo>
                    <a:pt x="434" y="252"/>
                  </a:lnTo>
                  <a:lnTo>
                    <a:pt x="444" y="268"/>
                  </a:lnTo>
                  <a:lnTo>
                    <a:pt x="456" y="281"/>
                  </a:lnTo>
                  <a:lnTo>
                    <a:pt x="472" y="284"/>
                  </a:lnTo>
                  <a:lnTo>
                    <a:pt x="491" y="281"/>
                  </a:lnTo>
                  <a:lnTo>
                    <a:pt x="509" y="281"/>
                  </a:lnTo>
                  <a:lnTo>
                    <a:pt x="528" y="281"/>
                  </a:lnTo>
                  <a:lnTo>
                    <a:pt x="544" y="293"/>
                  </a:lnTo>
                  <a:lnTo>
                    <a:pt x="566" y="309"/>
                  </a:lnTo>
                  <a:lnTo>
                    <a:pt x="584" y="318"/>
                  </a:lnTo>
                  <a:lnTo>
                    <a:pt x="615" y="324"/>
                  </a:lnTo>
                  <a:lnTo>
                    <a:pt x="653" y="324"/>
                  </a:lnTo>
                  <a:lnTo>
                    <a:pt x="684" y="321"/>
                  </a:lnTo>
                  <a:lnTo>
                    <a:pt x="694" y="318"/>
                  </a:lnTo>
                  <a:lnTo>
                    <a:pt x="703" y="312"/>
                  </a:lnTo>
                  <a:lnTo>
                    <a:pt x="712" y="302"/>
                  </a:lnTo>
                  <a:lnTo>
                    <a:pt x="722" y="296"/>
                  </a:lnTo>
                  <a:lnTo>
                    <a:pt x="728" y="293"/>
                  </a:lnTo>
                  <a:lnTo>
                    <a:pt x="750" y="290"/>
                  </a:lnTo>
                  <a:lnTo>
                    <a:pt x="775" y="290"/>
                  </a:lnTo>
                  <a:lnTo>
                    <a:pt x="797" y="290"/>
                  </a:lnTo>
                  <a:lnTo>
                    <a:pt x="818" y="299"/>
                  </a:lnTo>
                  <a:lnTo>
                    <a:pt x="840" y="312"/>
                  </a:lnTo>
                  <a:lnTo>
                    <a:pt x="862" y="321"/>
                  </a:lnTo>
                  <a:lnTo>
                    <a:pt x="887" y="324"/>
                  </a:lnTo>
                  <a:lnTo>
                    <a:pt x="921" y="321"/>
                  </a:lnTo>
                  <a:lnTo>
                    <a:pt x="946" y="315"/>
                  </a:lnTo>
                  <a:lnTo>
                    <a:pt x="965" y="299"/>
                  </a:lnTo>
                  <a:lnTo>
                    <a:pt x="981" y="281"/>
                  </a:lnTo>
                  <a:lnTo>
                    <a:pt x="993" y="259"/>
                  </a:lnTo>
                  <a:lnTo>
                    <a:pt x="990" y="243"/>
                  </a:lnTo>
                  <a:lnTo>
                    <a:pt x="984" y="224"/>
                  </a:lnTo>
                  <a:lnTo>
                    <a:pt x="978" y="206"/>
                  </a:lnTo>
                  <a:lnTo>
                    <a:pt x="978" y="190"/>
                  </a:lnTo>
                  <a:lnTo>
                    <a:pt x="981" y="168"/>
                  </a:lnTo>
                  <a:lnTo>
                    <a:pt x="990" y="146"/>
                  </a:lnTo>
                  <a:lnTo>
                    <a:pt x="1003" y="131"/>
                  </a:lnTo>
                  <a:lnTo>
                    <a:pt x="1009" y="124"/>
                  </a:lnTo>
                  <a:lnTo>
                    <a:pt x="1018" y="118"/>
                  </a:lnTo>
                  <a:lnTo>
                    <a:pt x="1028" y="112"/>
                  </a:lnTo>
                  <a:lnTo>
                    <a:pt x="1037" y="109"/>
                  </a:lnTo>
                  <a:lnTo>
                    <a:pt x="1043" y="103"/>
                  </a:lnTo>
                  <a:lnTo>
                    <a:pt x="1053" y="87"/>
                  </a:lnTo>
                  <a:lnTo>
                    <a:pt x="1059" y="68"/>
                  </a:lnTo>
                  <a:lnTo>
                    <a:pt x="1068" y="46"/>
                  </a:lnTo>
                  <a:lnTo>
                    <a:pt x="1075" y="31"/>
                  </a:lnTo>
                  <a:lnTo>
                    <a:pt x="1075" y="25"/>
                  </a:lnTo>
                  <a:lnTo>
                    <a:pt x="1078" y="25"/>
                  </a:lnTo>
                  <a:lnTo>
                    <a:pt x="1081" y="25"/>
                  </a:lnTo>
                  <a:lnTo>
                    <a:pt x="1084" y="28"/>
                  </a:lnTo>
                  <a:lnTo>
                    <a:pt x="1106" y="34"/>
                  </a:lnTo>
                  <a:lnTo>
                    <a:pt x="1134" y="43"/>
                  </a:lnTo>
                  <a:lnTo>
                    <a:pt x="1162" y="53"/>
                  </a:lnTo>
                  <a:lnTo>
                    <a:pt x="1184" y="53"/>
                  </a:lnTo>
                  <a:lnTo>
                    <a:pt x="1190" y="50"/>
                  </a:lnTo>
                  <a:lnTo>
                    <a:pt x="1199" y="40"/>
                  </a:lnTo>
                  <a:lnTo>
                    <a:pt x="1209" y="34"/>
                  </a:lnTo>
                  <a:lnTo>
                    <a:pt x="1215" y="25"/>
                  </a:lnTo>
                  <a:lnTo>
                    <a:pt x="1224" y="18"/>
                  </a:lnTo>
                  <a:lnTo>
                    <a:pt x="1231" y="12"/>
                  </a:lnTo>
                  <a:lnTo>
                    <a:pt x="1240" y="12"/>
                  </a:lnTo>
                  <a:lnTo>
                    <a:pt x="1249" y="15"/>
                  </a:lnTo>
                  <a:lnTo>
                    <a:pt x="1259" y="18"/>
                  </a:lnTo>
                  <a:lnTo>
                    <a:pt x="1265" y="21"/>
                  </a:lnTo>
                  <a:lnTo>
                    <a:pt x="1274" y="25"/>
                  </a:lnTo>
                  <a:lnTo>
                    <a:pt x="1281" y="28"/>
                  </a:lnTo>
                  <a:lnTo>
                    <a:pt x="1290" y="34"/>
                  </a:lnTo>
                  <a:lnTo>
                    <a:pt x="1296" y="40"/>
                  </a:lnTo>
                  <a:lnTo>
                    <a:pt x="1306" y="46"/>
                  </a:lnTo>
                  <a:lnTo>
                    <a:pt x="1315" y="50"/>
                  </a:lnTo>
                  <a:lnTo>
                    <a:pt x="1321" y="53"/>
                  </a:lnTo>
                  <a:lnTo>
                    <a:pt x="1346" y="46"/>
                  </a:lnTo>
                  <a:lnTo>
                    <a:pt x="1374" y="28"/>
                  </a:lnTo>
                  <a:lnTo>
                    <a:pt x="1402" y="12"/>
                  </a:lnTo>
                  <a:lnTo>
                    <a:pt x="1424" y="3"/>
                  </a:lnTo>
                  <a:lnTo>
                    <a:pt x="1455" y="0"/>
                  </a:lnTo>
                  <a:lnTo>
                    <a:pt x="1493" y="6"/>
                  </a:lnTo>
                  <a:lnTo>
                    <a:pt x="1530" y="12"/>
                  </a:lnTo>
                  <a:lnTo>
                    <a:pt x="1559" y="25"/>
                  </a:lnTo>
                  <a:lnTo>
                    <a:pt x="1565" y="28"/>
                  </a:lnTo>
                  <a:lnTo>
                    <a:pt x="1574" y="37"/>
                  </a:lnTo>
                  <a:lnTo>
                    <a:pt x="1580" y="46"/>
                  </a:lnTo>
                  <a:lnTo>
                    <a:pt x="1587" y="56"/>
                  </a:lnTo>
                  <a:lnTo>
                    <a:pt x="1593" y="62"/>
                  </a:lnTo>
                  <a:lnTo>
                    <a:pt x="1615" y="74"/>
                  </a:lnTo>
                  <a:lnTo>
                    <a:pt x="1643" y="90"/>
                  </a:lnTo>
                  <a:lnTo>
                    <a:pt x="1671" y="103"/>
                  </a:lnTo>
                  <a:lnTo>
                    <a:pt x="1696" y="112"/>
                  </a:lnTo>
                  <a:lnTo>
                    <a:pt x="1718" y="121"/>
                  </a:lnTo>
                  <a:lnTo>
                    <a:pt x="1743" y="128"/>
                  </a:lnTo>
                  <a:lnTo>
                    <a:pt x="1771" y="137"/>
                  </a:lnTo>
                  <a:lnTo>
                    <a:pt x="1793" y="140"/>
                  </a:lnTo>
                  <a:lnTo>
                    <a:pt x="1818" y="137"/>
                  </a:lnTo>
                  <a:lnTo>
                    <a:pt x="1843" y="131"/>
                  </a:lnTo>
                  <a:lnTo>
                    <a:pt x="1865" y="128"/>
                  </a:lnTo>
                  <a:lnTo>
                    <a:pt x="1874" y="128"/>
                  </a:lnTo>
                  <a:lnTo>
                    <a:pt x="1886" y="128"/>
                  </a:lnTo>
                  <a:lnTo>
                    <a:pt x="1896" y="128"/>
                  </a:lnTo>
                  <a:lnTo>
                    <a:pt x="1905" y="131"/>
                  </a:lnTo>
                  <a:lnTo>
                    <a:pt x="1915" y="134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7" name="Freeform 57"/>
            <p:cNvSpPr>
              <a:spLocks/>
            </p:cNvSpPr>
            <p:nvPr/>
          </p:nvSpPr>
          <p:spPr bwMode="auto">
            <a:xfrm>
              <a:off x="13539788" y="4843463"/>
              <a:ext cx="10331450" cy="9274175"/>
            </a:xfrm>
            <a:custGeom>
              <a:avLst/>
              <a:gdLst>
                <a:gd name="T0" fmla="*/ 3470 w 6508"/>
                <a:gd name="T1" fmla="*/ 128 h 5842"/>
                <a:gd name="T2" fmla="*/ 3854 w 6508"/>
                <a:gd name="T3" fmla="*/ 206 h 5842"/>
                <a:gd name="T4" fmla="*/ 4185 w 6508"/>
                <a:gd name="T5" fmla="*/ 181 h 5842"/>
                <a:gd name="T6" fmla="*/ 4300 w 6508"/>
                <a:gd name="T7" fmla="*/ 549 h 5842"/>
                <a:gd name="T8" fmla="*/ 4350 w 6508"/>
                <a:gd name="T9" fmla="*/ 1005 h 5842"/>
                <a:gd name="T10" fmla="*/ 4756 w 6508"/>
                <a:gd name="T11" fmla="*/ 927 h 5842"/>
                <a:gd name="T12" fmla="*/ 5206 w 6508"/>
                <a:gd name="T13" fmla="*/ 303 h 5842"/>
                <a:gd name="T14" fmla="*/ 5493 w 6508"/>
                <a:gd name="T15" fmla="*/ 609 h 5842"/>
                <a:gd name="T16" fmla="*/ 5649 w 6508"/>
                <a:gd name="T17" fmla="*/ 912 h 5842"/>
                <a:gd name="T18" fmla="*/ 5890 w 6508"/>
                <a:gd name="T19" fmla="*/ 1386 h 5842"/>
                <a:gd name="T20" fmla="*/ 5962 w 6508"/>
                <a:gd name="T21" fmla="*/ 1892 h 5842"/>
                <a:gd name="T22" fmla="*/ 6324 w 6508"/>
                <a:gd name="T23" fmla="*/ 2054 h 5842"/>
                <a:gd name="T24" fmla="*/ 6299 w 6508"/>
                <a:gd name="T25" fmla="*/ 2335 h 5842"/>
                <a:gd name="T26" fmla="*/ 6361 w 6508"/>
                <a:gd name="T27" fmla="*/ 2592 h 5842"/>
                <a:gd name="T28" fmla="*/ 6124 w 6508"/>
                <a:gd name="T29" fmla="*/ 2873 h 5842"/>
                <a:gd name="T30" fmla="*/ 5824 w 6508"/>
                <a:gd name="T31" fmla="*/ 3041 h 5842"/>
                <a:gd name="T32" fmla="*/ 5474 w 6508"/>
                <a:gd name="T33" fmla="*/ 3319 h 5842"/>
                <a:gd name="T34" fmla="*/ 5053 w 6508"/>
                <a:gd name="T35" fmla="*/ 3338 h 5842"/>
                <a:gd name="T36" fmla="*/ 5034 w 6508"/>
                <a:gd name="T37" fmla="*/ 3828 h 5842"/>
                <a:gd name="T38" fmla="*/ 4435 w 6508"/>
                <a:gd name="T39" fmla="*/ 3797 h 5842"/>
                <a:gd name="T40" fmla="*/ 4344 w 6508"/>
                <a:gd name="T41" fmla="*/ 3887 h 5842"/>
                <a:gd name="T42" fmla="*/ 3938 w 6508"/>
                <a:gd name="T43" fmla="*/ 3856 h 5842"/>
                <a:gd name="T44" fmla="*/ 3707 w 6508"/>
                <a:gd name="T45" fmla="*/ 3903 h 5842"/>
                <a:gd name="T46" fmla="*/ 3516 w 6508"/>
                <a:gd name="T47" fmla="*/ 4356 h 5842"/>
                <a:gd name="T48" fmla="*/ 3866 w 6508"/>
                <a:gd name="T49" fmla="*/ 4559 h 5842"/>
                <a:gd name="T50" fmla="*/ 3988 w 6508"/>
                <a:gd name="T51" fmla="*/ 4899 h 5842"/>
                <a:gd name="T52" fmla="*/ 3972 w 6508"/>
                <a:gd name="T53" fmla="*/ 5143 h 5842"/>
                <a:gd name="T54" fmla="*/ 3804 w 6508"/>
                <a:gd name="T55" fmla="*/ 5230 h 5842"/>
                <a:gd name="T56" fmla="*/ 3979 w 6508"/>
                <a:gd name="T57" fmla="*/ 5480 h 5842"/>
                <a:gd name="T58" fmla="*/ 4263 w 6508"/>
                <a:gd name="T59" fmla="*/ 5567 h 5842"/>
                <a:gd name="T60" fmla="*/ 3985 w 6508"/>
                <a:gd name="T61" fmla="*/ 5661 h 5842"/>
                <a:gd name="T62" fmla="*/ 3738 w 6508"/>
                <a:gd name="T63" fmla="*/ 5808 h 5842"/>
                <a:gd name="T64" fmla="*/ 3520 w 6508"/>
                <a:gd name="T65" fmla="*/ 5698 h 5842"/>
                <a:gd name="T66" fmla="*/ 3142 w 6508"/>
                <a:gd name="T67" fmla="*/ 5630 h 5842"/>
                <a:gd name="T68" fmla="*/ 2973 w 6508"/>
                <a:gd name="T69" fmla="*/ 5639 h 5842"/>
                <a:gd name="T70" fmla="*/ 2505 w 6508"/>
                <a:gd name="T71" fmla="*/ 5442 h 5842"/>
                <a:gd name="T72" fmla="*/ 1971 w 6508"/>
                <a:gd name="T73" fmla="*/ 5193 h 5842"/>
                <a:gd name="T74" fmla="*/ 1677 w 6508"/>
                <a:gd name="T75" fmla="*/ 5433 h 5842"/>
                <a:gd name="T76" fmla="*/ 1493 w 6508"/>
                <a:gd name="T77" fmla="*/ 5508 h 5842"/>
                <a:gd name="T78" fmla="*/ 1252 w 6508"/>
                <a:gd name="T79" fmla="*/ 5464 h 5842"/>
                <a:gd name="T80" fmla="*/ 993 w 6508"/>
                <a:gd name="T81" fmla="*/ 5464 h 5842"/>
                <a:gd name="T82" fmla="*/ 453 w 6508"/>
                <a:gd name="T83" fmla="*/ 5486 h 5842"/>
                <a:gd name="T84" fmla="*/ 19 w 6508"/>
                <a:gd name="T85" fmla="*/ 5115 h 5842"/>
                <a:gd name="T86" fmla="*/ 141 w 6508"/>
                <a:gd name="T87" fmla="*/ 4687 h 5842"/>
                <a:gd name="T88" fmla="*/ 437 w 6508"/>
                <a:gd name="T89" fmla="*/ 4346 h 5842"/>
                <a:gd name="T90" fmla="*/ 584 w 6508"/>
                <a:gd name="T91" fmla="*/ 4000 h 5842"/>
                <a:gd name="T92" fmla="*/ 512 w 6508"/>
                <a:gd name="T93" fmla="*/ 3550 h 5842"/>
                <a:gd name="T94" fmla="*/ 138 w 6508"/>
                <a:gd name="T95" fmla="*/ 3175 h 5842"/>
                <a:gd name="T96" fmla="*/ 291 w 6508"/>
                <a:gd name="T97" fmla="*/ 2829 h 5842"/>
                <a:gd name="T98" fmla="*/ 475 w 6508"/>
                <a:gd name="T99" fmla="*/ 2601 h 5842"/>
                <a:gd name="T100" fmla="*/ 722 w 6508"/>
                <a:gd name="T101" fmla="*/ 2645 h 5842"/>
                <a:gd name="T102" fmla="*/ 859 w 6508"/>
                <a:gd name="T103" fmla="*/ 2476 h 5842"/>
                <a:gd name="T104" fmla="*/ 1146 w 6508"/>
                <a:gd name="T105" fmla="*/ 2463 h 5842"/>
                <a:gd name="T106" fmla="*/ 1702 w 6508"/>
                <a:gd name="T107" fmla="*/ 2320 h 5842"/>
                <a:gd name="T108" fmla="*/ 2083 w 6508"/>
                <a:gd name="T109" fmla="*/ 2092 h 5842"/>
                <a:gd name="T110" fmla="*/ 2221 w 6508"/>
                <a:gd name="T111" fmla="*/ 1773 h 5842"/>
                <a:gd name="T112" fmla="*/ 2333 w 6508"/>
                <a:gd name="T113" fmla="*/ 1633 h 5842"/>
                <a:gd name="T114" fmla="*/ 2361 w 6508"/>
                <a:gd name="T115" fmla="*/ 1274 h 5842"/>
                <a:gd name="T116" fmla="*/ 2561 w 6508"/>
                <a:gd name="T117" fmla="*/ 1018 h 5842"/>
                <a:gd name="T118" fmla="*/ 2783 w 6508"/>
                <a:gd name="T119" fmla="*/ 787 h 5842"/>
                <a:gd name="T120" fmla="*/ 2911 w 6508"/>
                <a:gd name="T121" fmla="*/ 571 h 5842"/>
                <a:gd name="T122" fmla="*/ 3095 w 6508"/>
                <a:gd name="T123" fmla="*/ 315 h 5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08" h="5842">
                  <a:moveTo>
                    <a:pt x="3154" y="59"/>
                  </a:moveTo>
                  <a:lnTo>
                    <a:pt x="3164" y="56"/>
                  </a:lnTo>
                  <a:lnTo>
                    <a:pt x="3173" y="53"/>
                  </a:lnTo>
                  <a:lnTo>
                    <a:pt x="3189" y="40"/>
                  </a:lnTo>
                  <a:lnTo>
                    <a:pt x="3204" y="22"/>
                  </a:lnTo>
                  <a:lnTo>
                    <a:pt x="3223" y="6"/>
                  </a:lnTo>
                  <a:lnTo>
                    <a:pt x="3239" y="0"/>
                  </a:lnTo>
                  <a:lnTo>
                    <a:pt x="3254" y="6"/>
                  </a:lnTo>
                  <a:lnTo>
                    <a:pt x="3270" y="22"/>
                  </a:lnTo>
                  <a:lnTo>
                    <a:pt x="3288" y="40"/>
                  </a:lnTo>
                  <a:lnTo>
                    <a:pt x="3304" y="50"/>
                  </a:lnTo>
                  <a:lnTo>
                    <a:pt x="3323" y="50"/>
                  </a:lnTo>
                  <a:lnTo>
                    <a:pt x="3345" y="43"/>
                  </a:lnTo>
                  <a:lnTo>
                    <a:pt x="3370" y="34"/>
                  </a:lnTo>
                  <a:lnTo>
                    <a:pt x="3388" y="31"/>
                  </a:lnTo>
                  <a:lnTo>
                    <a:pt x="3407" y="31"/>
                  </a:lnTo>
                  <a:lnTo>
                    <a:pt x="3432" y="34"/>
                  </a:lnTo>
                  <a:lnTo>
                    <a:pt x="3454" y="40"/>
                  </a:lnTo>
                  <a:lnTo>
                    <a:pt x="3470" y="50"/>
                  </a:lnTo>
                  <a:lnTo>
                    <a:pt x="3473" y="62"/>
                  </a:lnTo>
                  <a:lnTo>
                    <a:pt x="3470" y="78"/>
                  </a:lnTo>
                  <a:lnTo>
                    <a:pt x="3466" y="100"/>
                  </a:lnTo>
                  <a:lnTo>
                    <a:pt x="3466" y="115"/>
                  </a:lnTo>
                  <a:lnTo>
                    <a:pt x="3470" y="128"/>
                  </a:lnTo>
                  <a:lnTo>
                    <a:pt x="3482" y="140"/>
                  </a:lnTo>
                  <a:lnTo>
                    <a:pt x="3504" y="147"/>
                  </a:lnTo>
                  <a:lnTo>
                    <a:pt x="3526" y="153"/>
                  </a:lnTo>
                  <a:lnTo>
                    <a:pt x="3551" y="159"/>
                  </a:lnTo>
                  <a:lnTo>
                    <a:pt x="3566" y="168"/>
                  </a:lnTo>
                  <a:lnTo>
                    <a:pt x="3579" y="184"/>
                  </a:lnTo>
                  <a:lnTo>
                    <a:pt x="3591" y="209"/>
                  </a:lnTo>
                  <a:lnTo>
                    <a:pt x="3604" y="231"/>
                  </a:lnTo>
                  <a:lnTo>
                    <a:pt x="3616" y="250"/>
                  </a:lnTo>
                  <a:lnTo>
                    <a:pt x="3641" y="259"/>
                  </a:lnTo>
                  <a:lnTo>
                    <a:pt x="3669" y="262"/>
                  </a:lnTo>
                  <a:lnTo>
                    <a:pt x="3698" y="265"/>
                  </a:lnTo>
                  <a:lnTo>
                    <a:pt x="3713" y="271"/>
                  </a:lnTo>
                  <a:lnTo>
                    <a:pt x="3732" y="281"/>
                  </a:lnTo>
                  <a:lnTo>
                    <a:pt x="3754" y="287"/>
                  </a:lnTo>
                  <a:lnTo>
                    <a:pt x="3769" y="290"/>
                  </a:lnTo>
                  <a:lnTo>
                    <a:pt x="3788" y="281"/>
                  </a:lnTo>
                  <a:lnTo>
                    <a:pt x="3810" y="268"/>
                  </a:lnTo>
                  <a:lnTo>
                    <a:pt x="3829" y="250"/>
                  </a:lnTo>
                  <a:lnTo>
                    <a:pt x="3844" y="234"/>
                  </a:lnTo>
                  <a:lnTo>
                    <a:pt x="3847" y="228"/>
                  </a:lnTo>
                  <a:lnTo>
                    <a:pt x="3847" y="221"/>
                  </a:lnTo>
                  <a:lnTo>
                    <a:pt x="3851" y="212"/>
                  </a:lnTo>
                  <a:lnTo>
                    <a:pt x="3854" y="206"/>
                  </a:lnTo>
                  <a:lnTo>
                    <a:pt x="3857" y="200"/>
                  </a:lnTo>
                  <a:lnTo>
                    <a:pt x="3872" y="196"/>
                  </a:lnTo>
                  <a:lnTo>
                    <a:pt x="3888" y="196"/>
                  </a:lnTo>
                  <a:lnTo>
                    <a:pt x="3907" y="196"/>
                  </a:lnTo>
                  <a:lnTo>
                    <a:pt x="3922" y="200"/>
                  </a:lnTo>
                  <a:lnTo>
                    <a:pt x="3944" y="209"/>
                  </a:lnTo>
                  <a:lnTo>
                    <a:pt x="3966" y="225"/>
                  </a:lnTo>
                  <a:lnTo>
                    <a:pt x="3985" y="234"/>
                  </a:lnTo>
                  <a:lnTo>
                    <a:pt x="4004" y="231"/>
                  </a:lnTo>
                  <a:lnTo>
                    <a:pt x="4022" y="221"/>
                  </a:lnTo>
                  <a:lnTo>
                    <a:pt x="4038" y="212"/>
                  </a:lnTo>
                  <a:lnTo>
                    <a:pt x="4044" y="206"/>
                  </a:lnTo>
                  <a:lnTo>
                    <a:pt x="4047" y="200"/>
                  </a:lnTo>
                  <a:lnTo>
                    <a:pt x="4054" y="190"/>
                  </a:lnTo>
                  <a:lnTo>
                    <a:pt x="4057" y="181"/>
                  </a:lnTo>
                  <a:lnTo>
                    <a:pt x="4063" y="172"/>
                  </a:lnTo>
                  <a:lnTo>
                    <a:pt x="4069" y="168"/>
                  </a:lnTo>
                  <a:lnTo>
                    <a:pt x="4085" y="162"/>
                  </a:lnTo>
                  <a:lnTo>
                    <a:pt x="4107" y="162"/>
                  </a:lnTo>
                  <a:lnTo>
                    <a:pt x="4128" y="165"/>
                  </a:lnTo>
                  <a:lnTo>
                    <a:pt x="4147" y="168"/>
                  </a:lnTo>
                  <a:lnTo>
                    <a:pt x="4157" y="172"/>
                  </a:lnTo>
                  <a:lnTo>
                    <a:pt x="4169" y="175"/>
                  </a:lnTo>
                  <a:lnTo>
                    <a:pt x="4185" y="181"/>
                  </a:lnTo>
                  <a:lnTo>
                    <a:pt x="4185" y="190"/>
                  </a:lnTo>
                  <a:lnTo>
                    <a:pt x="4185" y="203"/>
                  </a:lnTo>
                  <a:lnTo>
                    <a:pt x="4188" y="215"/>
                  </a:lnTo>
                  <a:lnTo>
                    <a:pt x="4188" y="225"/>
                  </a:lnTo>
                  <a:lnTo>
                    <a:pt x="4188" y="250"/>
                  </a:lnTo>
                  <a:lnTo>
                    <a:pt x="4191" y="278"/>
                  </a:lnTo>
                  <a:lnTo>
                    <a:pt x="4191" y="309"/>
                  </a:lnTo>
                  <a:lnTo>
                    <a:pt x="4188" y="331"/>
                  </a:lnTo>
                  <a:lnTo>
                    <a:pt x="4182" y="337"/>
                  </a:lnTo>
                  <a:lnTo>
                    <a:pt x="4178" y="343"/>
                  </a:lnTo>
                  <a:lnTo>
                    <a:pt x="4169" y="349"/>
                  </a:lnTo>
                  <a:lnTo>
                    <a:pt x="4166" y="356"/>
                  </a:lnTo>
                  <a:lnTo>
                    <a:pt x="4160" y="362"/>
                  </a:lnTo>
                  <a:lnTo>
                    <a:pt x="4157" y="378"/>
                  </a:lnTo>
                  <a:lnTo>
                    <a:pt x="4160" y="399"/>
                  </a:lnTo>
                  <a:lnTo>
                    <a:pt x="4160" y="415"/>
                  </a:lnTo>
                  <a:lnTo>
                    <a:pt x="4172" y="434"/>
                  </a:lnTo>
                  <a:lnTo>
                    <a:pt x="4185" y="453"/>
                  </a:lnTo>
                  <a:lnTo>
                    <a:pt x="4203" y="471"/>
                  </a:lnTo>
                  <a:lnTo>
                    <a:pt x="4216" y="487"/>
                  </a:lnTo>
                  <a:lnTo>
                    <a:pt x="4238" y="502"/>
                  </a:lnTo>
                  <a:lnTo>
                    <a:pt x="4263" y="515"/>
                  </a:lnTo>
                  <a:lnTo>
                    <a:pt x="4285" y="534"/>
                  </a:lnTo>
                  <a:lnTo>
                    <a:pt x="4300" y="549"/>
                  </a:lnTo>
                  <a:lnTo>
                    <a:pt x="4310" y="574"/>
                  </a:lnTo>
                  <a:lnTo>
                    <a:pt x="4310" y="602"/>
                  </a:lnTo>
                  <a:lnTo>
                    <a:pt x="4310" y="631"/>
                  </a:lnTo>
                  <a:lnTo>
                    <a:pt x="4303" y="656"/>
                  </a:lnTo>
                  <a:lnTo>
                    <a:pt x="4300" y="665"/>
                  </a:lnTo>
                  <a:lnTo>
                    <a:pt x="4291" y="671"/>
                  </a:lnTo>
                  <a:lnTo>
                    <a:pt x="4282" y="680"/>
                  </a:lnTo>
                  <a:lnTo>
                    <a:pt x="4275" y="690"/>
                  </a:lnTo>
                  <a:lnTo>
                    <a:pt x="4269" y="699"/>
                  </a:lnTo>
                  <a:lnTo>
                    <a:pt x="4263" y="721"/>
                  </a:lnTo>
                  <a:lnTo>
                    <a:pt x="4263" y="749"/>
                  </a:lnTo>
                  <a:lnTo>
                    <a:pt x="4263" y="774"/>
                  </a:lnTo>
                  <a:lnTo>
                    <a:pt x="4272" y="796"/>
                  </a:lnTo>
                  <a:lnTo>
                    <a:pt x="4285" y="824"/>
                  </a:lnTo>
                  <a:lnTo>
                    <a:pt x="4297" y="852"/>
                  </a:lnTo>
                  <a:lnTo>
                    <a:pt x="4310" y="880"/>
                  </a:lnTo>
                  <a:lnTo>
                    <a:pt x="4316" y="905"/>
                  </a:lnTo>
                  <a:lnTo>
                    <a:pt x="4316" y="918"/>
                  </a:lnTo>
                  <a:lnTo>
                    <a:pt x="4310" y="937"/>
                  </a:lnTo>
                  <a:lnTo>
                    <a:pt x="4306" y="952"/>
                  </a:lnTo>
                  <a:lnTo>
                    <a:pt x="4306" y="965"/>
                  </a:lnTo>
                  <a:lnTo>
                    <a:pt x="4316" y="980"/>
                  </a:lnTo>
                  <a:lnTo>
                    <a:pt x="4331" y="993"/>
                  </a:lnTo>
                  <a:lnTo>
                    <a:pt x="4350" y="1005"/>
                  </a:lnTo>
                  <a:lnTo>
                    <a:pt x="4366" y="1011"/>
                  </a:lnTo>
                  <a:lnTo>
                    <a:pt x="4385" y="1011"/>
                  </a:lnTo>
                  <a:lnTo>
                    <a:pt x="4406" y="1002"/>
                  </a:lnTo>
                  <a:lnTo>
                    <a:pt x="4422" y="990"/>
                  </a:lnTo>
                  <a:lnTo>
                    <a:pt x="4431" y="977"/>
                  </a:lnTo>
                  <a:lnTo>
                    <a:pt x="4441" y="958"/>
                  </a:lnTo>
                  <a:lnTo>
                    <a:pt x="4450" y="940"/>
                  </a:lnTo>
                  <a:lnTo>
                    <a:pt x="4463" y="927"/>
                  </a:lnTo>
                  <a:lnTo>
                    <a:pt x="4488" y="918"/>
                  </a:lnTo>
                  <a:lnTo>
                    <a:pt x="4522" y="915"/>
                  </a:lnTo>
                  <a:lnTo>
                    <a:pt x="4550" y="915"/>
                  </a:lnTo>
                  <a:lnTo>
                    <a:pt x="4556" y="921"/>
                  </a:lnTo>
                  <a:lnTo>
                    <a:pt x="4566" y="927"/>
                  </a:lnTo>
                  <a:lnTo>
                    <a:pt x="4575" y="933"/>
                  </a:lnTo>
                  <a:lnTo>
                    <a:pt x="4581" y="943"/>
                  </a:lnTo>
                  <a:lnTo>
                    <a:pt x="4591" y="949"/>
                  </a:lnTo>
                  <a:lnTo>
                    <a:pt x="4597" y="952"/>
                  </a:lnTo>
                  <a:lnTo>
                    <a:pt x="4616" y="949"/>
                  </a:lnTo>
                  <a:lnTo>
                    <a:pt x="4634" y="943"/>
                  </a:lnTo>
                  <a:lnTo>
                    <a:pt x="4653" y="933"/>
                  </a:lnTo>
                  <a:lnTo>
                    <a:pt x="4669" y="927"/>
                  </a:lnTo>
                  <a:lnTo>
                    <a:pt x="4697" y="927"/>
                  </a:lnTo>
                  <a:lnTo>
                    <a:pt x="4728" y="930"/>
                  </a:lnTo>
                  <a:lnTo>
                    <a:pt x="4756" y="927"/>
                  </a:lnTo>
                  <a:lnTo>
                    <a:pt x="4784" y="921"/>
                  </a:lnTo>
                  <a:lnTo>
                    <a:pt x="4815" y="912"/>
                  </a:lnTo>
                  <a:lnTo>
                    <a:pt x="4837" y="899"/>
                  </a:lnTo>
                  <a:lnTo>
                    <a:pt x="4856" y="877"/>
                  </a:lnTo>
                  <a:lnTo>
                    <a:pt x="4872" y="849"/>
                  </a:lnTo>
                  <a:lnTo>
                    <a:pt x="4890" y="821"/>
                  </a:lnTo>
                  <a:lnTo>
                    <a:pt x="4906" y="799"/>
                  </a:lnTo>
                  <a:lnTo>
                    <a:pt x="4925" y="780"/>
                  </a:lnTo>
                  <a:lnTo>
                    <a:pt x="4950" y="762"/>
                  </a:lnTo>
                  <a:lnTo>
                    <a:pt x="4968" y="743"/>
                  </a:lnTo>
                  <a:lnTo>
                    <a:pt x="4984" y="709"/>
                  </a:lnTo>
                  <a:lnTo>
                    <a:pt x="4993" y="668"/>
                  </a:lnTo>
                  <a:lnTo>
                    <a:pt x="5000" y="624"/>
                  </a:lnTo>
                  <a:lnTo>
                    <a:pt x="5006" y="590"/>
                  </a:lnTo>
                  <a:lnTo>
                    <a:pt x="5015" y="559"/>
                  </a:lnTo>
                  <a:lnTo>
                    <a:pt x="5025" y="527"/>
                  </a:lnTo>
                  <a:lnTo>
                    <a:pt x="5037" y="499"/>
                  </a:lnTo>
                  <a:lnTo>
                    <a:pt x="5056" y="471"/>
                  </a:lnTo>
                  <a:lnTo>
                    <a:pt x="5081" y="437"/>
                  </a:lnTo>
                  <a:lnTo>
                    <a:pt x="5109" y="406"/>
                  </a:lnTo>
                  <a:lnTo>
                    <a:pt x="5131" y="378"/>
                  </a:lnTo>
                  <a:lnTo>
                    <a:pt x="5153" y="356"/>
                  </a:lnTo>
                  <a:lnTo>
                    <a:pt x="5178" y="328"/>
                  </a:lnTo>
                  <a:lnTo>
                    <a:pt x="5206" y="303"/>
                  </a:lnTo>
                  <a:lnTo>
                    <a:pt x="5231" y="287"/>
                  </a:lnTo>
                  <a:lnTo>
                    <a:pt x="5256" y="284"/>
                  </a:lnTo>
                  <a:lnTo>
                    <a:pt x="5284" y="287"/>
                  </a:lnTo>
                  <a:lnTo>
                    <a:pt x="5309" y="293"/>
                  </a:lnTo>
                  <a:lnTo>
                    <a:pt x="5328" y="306"/>
                  </a:lnTo>
                  <a:lnTo>
                    <a:pt x="5331" y="309"/>
                  </a:lnTo>
                  <a:lnTo>
                    <a:pt x="5331" y="315"/>
                  </a:lnTo>
                  <a:lnTo>
                    <a:pt x="5331" y="325"/>
                  </a:lnTo>
                  <a:lnTo>
                    <a:pt x="5331" y="331"/>
                  </a:lnTo>
                  <a:lnTo>
                    <a:pt x="5331" y="337"/>
                  </a:lnTo>
                  <a:lnTo>
                    <a:pt x="5334" y="343"/>
                  </a:lnTo>
                  <a:lnTo>
                    <a:pt x="5353" y="359"/>
                  </a:lnTo>
                  <a:lnTo>
                    <a:pt x="5378" y="371"/>
                  </a:lnTo>
                  <a:lnTo>
                    <a:pt x="5406" y="381"/>
                  </a:lnTo>
                  <a:lnTo>
                    <a:pt x="5434" y="393"/>
                  </a:lnTo>
                  <a:lnTo>
                    <a:pt x="5453" y="406"/>
                  </a:lnTo>
                  <a:lnTo>
                    <a:pt x="5462" y="431"/>
                  </a:lnTo>
                  <a:lnTo>
                    <a:pt x="5471" y="462"/>
                  </a:lnTo>
                  <a:lnTo>
                    <a:pt x="5477" y="496"/>
                  </a:lnTo>
                  <a:lnTo>
                    <a:pt x="5484" y="521"/>
                  </a:lnTo>
                  <a:lnTo>
                    <a:pt x="5484" y="543"/>
                  </a:lnTo>
                  <a:lnTo>
                    <a:pt x="5484" y="568"/>
                  </a:lnTo>
                  <a:lnTo>
                    <a:pt x="5484" y="593"/>
                  </a:lnTo>
                  <a:lnTo>
                    <a:pt x="5493" y="609"/>
                  </a:lnTo>
                  <a:lnTo>
                    <a:pt x="5506" y="612"/>
                  </a:lnTo>
                  <a:lnTo>
                    <a:pt x="5524" y="612"/>
                  </a:lnTo>
                  <a:lnTo>
                    <a:pt x="5543" y="609"/>
                  </a:lnTo>
                  <a:lnTo>
                    <a:pt x="5556" y="612"/>
                  </a:lnTo>
                  <a:lnTo>
                    <a:pt x="5562" y="618"/>
                  </a:lnTo>
                  <a:lnTo>
                    <a:pt x="5571" y="624"/>
                  </a:lnTo>
                  <a:lnTo>
                    <a:pt x="5577" y="634"/>
                  </a:lnTo>
                  <a:lnTo>
                    <a:pt x="5584" y="643"/>
                  </a:lnTo>
                  <a:lnTo>
                    <a:pt x="5590" y="652"/>
                  </a:lnTo>
                  <a:lnTo>
                    <a:pt x="5593" y="662"/>
                  </a:lnTo>
                  <a:lnTo>
                    <a:pt x="5593" y="684"/>
                  </a:lnTo>
                  <a:lnTo>
                    <a:pt x="5590" y="709"/>
                  </a:lnTo>
                  <a:lnTo>
                    <a:pt x="5587" y="730"/>
                  </a:lnTo>
                  <a:lnTo>
                    <a:pt x="5587" y="755"/>
                  </a:lnTo>
                  <a:lnTo>
                    <a:pt x="5584" y="780"/>
                  </a:lnTo>
                  <a:lnTo>
                    <a:pt x="5584" y="809"/>
                  </a:lnTo>
                  <a:lnTo>
                    <a:pt x="5587" y="830"/>
                  </a:lnTo>
                  <a:lnTo>
                    <a:pt x="5593" y="837"/>
                  </a:lnTo>
                  <a:lnTo>
                    <a:pt x="5599" y="846"/>
                  </a:lnTo>
                  <a:lnTo>
                    <a:pt x="5609" y="852"/>
                  </a:lnTo>
                  <a:lnTo>
                    <a:pt x="5618" y="862"/>
                  </a:lnTo>
                  <a:lnTo>
                    <a:pt x="5624" y="868"/>
                  </a:lnTo>
                  <a:lnTo>
                    <a:pt x="5634" y="887"/>
                  </a:lnTo>
                  <a:lnTo>
                    <a:pt x="5649" y="912"/>
                  </a:lnTo>
                  <a:lnTo>
                    <a:pt x="5662" y="930"/>
                  </a:lnTo>
                  <a:lnTo>
                    <a:pt x="5668" y="937"/>
                  </a:lnTo>
                  <a:lnTo>
                    <a:pt x="5677" y="946"/>
                  </a:lnTo>
                  <a:lnTo>
                    <a:pt x="5687" y="952"/>
                  </a:lnTo>
                  <a:lnTo>
                    <a:pt x="5718" y="971"/>
                  </a:lnTo>
                  <a:lnTo>
                    <a:pt x="5740" y="990"/>
                  </a:lnTo>
                  <a:lnTo>
                    <a:pt x="5749" y="1008"/>
                  </a:lnTo>
                  <a:lnTo>
                    <a:pt x="5759" y="1033"/>
                  </a:lnTo>
                  <a:lnTo>
                    <a:pt x="5768" y="1058"/>
                  </a:lnTo>
                  <a:lnTo>
                    <a:pt x="5777" y="1080"/>
                  </a:lnTo>
                  <a:lnTo>
                    <a:pt x="5796" y="1096"/>
                  </a:lnTo>
                  <a:lnTo>
                    <a:pt x="5821" y="1115"/>
                  </a:lnTo>
                  <a:lnTo>
                    <a:pt x="5840" y="1133"/>
                  </a:lnTo>
                  <a:lnTo>
                    <a:pt x="5849" y="1152"/>
                  </a:lnTo>
                  <a:lnTo>
                    <a:pt x="5858" y="1177"/>
                  </a:lnTo>
                  <a:lnTo>
                    <a:pt x="5865" y="1202"/>
                  </a:lnTo>
                  <a:lnTo>
                    <a:pt x="5868" y="1224"/>
                  </a:lnTo>
                  <a:lnTo>
                    <a:pt x="5862" y="1243"/>
                  </a:lnTo>
                  <a:lnTo>
                    <a:pt x="5852" y="1264"/>
                  </a:lnTo>
                  <a:lnTo>
                    <a:pt x="5846" y="1286"/>
                  </a:lnTo>
                  <a:lnTo>
                    <a:pt x="5849" y="1311"/>
                  </a:lnTo>
                  <a:lnTo>
                    <a:pt x="5862" y="1339"/>
                  </a:lnTo>
                  <a:lnTo>
                    <a:pt x="5877" y="1364"/>
                  </a:lnTo>
                  <a:lnTo>
                    <a:pt x="5890" y="1386"/>
                  </a:lnTo>
                  <a:lnTo>
                    <a:pt x="5912" y="1399"/>
                  </a:lnTo>
                  <a:lnTo>
                    <a:pt x="5940" y="1411"/>
                  </a:lnTo>
                  <a:lnTo>
                    <a:pt x="5965" y="1424"/>
                  </a:lnTo>
                  <a:lnTo>
                    <a:pt x="5983" y="1436"/>
                  </a:lnTo>
                  <a:lnTo>
                    <a:pt x="5990" y="1455"/>
                  </a:lnTo>
                  <a:lnTo>
                    <a:pt x="5990" y="1480"/>
                  </a:lnTo>
                  <a:lnTo>
                    <a:pt x="5986" y="1505"/>
                  </a:lnTo>
                  <a:lnTo>
                    <a:pt x="5983" y="1527"/>
                  </a:lnTo>
                  <a:lnTo>
                    <a:pt x="5971" y="1545"/>
                  </a:lnTo>
                  <a:lnTo>
                    <a:pt x="5955" y="1564"/>
                  </a:lnTo>
                  <a:lnTo>
                    <a:pt x="5946" y="1583"/>
                  </a:lnTo>
                  <a:lnTo>
                    <a:pt x="5946" y="1602"/>
                  </a:lnTo>
                  <a:lnTo>
                    <a:pt x="5952" y="1624"/>
                  </a:lnTo>
                  <a:lnTo>
                    <a:pt x="5955" y="1645"/>
                  </a:lnTo>
                  <a:lnTo>
                    <a:pt x="5958" y="1664"/>
                  </a:lnTo>
                  <a:lnTo>
                    <a:pt x="5949" y="1686"/>
                  </a:lnTo>
                  <a:lnTo>
                    <a:pt x="5933" y="1711"/>
                  </a:lnTo>
                  <a:lnTo>
                    <a:pt x="5918" y="1736"/>
                  </a:lnTo>
                  <a:lnTo>
                    <a:pt x="5908" y="1758"/>
                  </a:lnTo>
                  <a:lnTo>
                    <a:pt x="5912" y="1786"/>
                  </a:lnTo>
                  <a:lnTo>
                    <a:pt x="5918" y="1817"/>
                  </a:lnTo>
                  <a:lnTo>
                    <a:pt x="5927" y="1842"/>
                  </a:lnTo>
                  <a:lnTo>
                    <a:pt x="5943" y="1867"/>
                  </a:lnTo>
                  <a:lnTo>
                    <a:pt x="5962" y="1892"/>
                  </a:lnTo>
                  <a:lnTo>
                    <a:pt x="5983" y="1908"/>
                  </a:lnTo>
                  <a:lnTo>
                    <a:pt x="6002" y="1911"/>
                  </a:lnTo>
                  <a:lnTo>
                    <a:pt x="6027" y="1908"/>
                  </a:lnTo>
                  <a:lnTo>
                    <a:pt x="6052" y="1905"/>
                  </a:lnTo>
                  <a:lnTo>
                    <a:pt x="6074" y="1908"/>
                  </a:lnTo>
                  <a:lnTo>
                    <a:pt x="6093" y="1920"/>
                  </a:lnTo>
                  <a:lnTo>
                    <a:pt x="6111" y="1936"/>
                  </a:lnTo>
                  <a:lnTo>
                    <a:pt x="6130" y="1958"/>
                  </a:lnTo>
                  <a:lnTo>
                    <a:pt x="6143" y="1976"/>
                  </a:lnTo>
                  <a:lnTo>
                    <a:pt x="6140" y="1989"/>
                  </a:lnTo>
                  <a:lnTo>
                    <a:pt x="6133" y="2008"/>
                  </a:lnTo>
                  <a:lnTo>
                    <a:pt x="6127" y="2023"/>
                  </a:lnTo>
                  <a:lnTo>
                    <a:pt x="6130" y="2036"/>
                  </a:lnTo>
                  <a:lnTo>
                    <a:pt x="6143" y="2045"/>
                  </a:lnTo>
                  <a:lnTo>
                    <a:pt x="6161" y="2054"/>
                  </a:lnTo>
                  <a:lnTo>
                    <a:pt x="6183" y="2058"/>
                  </a:lnTo>
                  <a:lnTo>
                    <a:pt x="6199" y="2058"/>
                  </a:lnTo>
                  <a:lnTo>
                    <a:pt x="6221" y="2051"/>
                  </a:lnTo>
                  <a:lnTo>
                    <a:pt x="6243" y="2039"/>
                  </a:lnTo>
                  <a:lnTo>
                    <a:pt x="6264" y="2029"/>
                  </a:lnTo>
                  <a:lnTo>
                    <a:pt x="6283" y="2033"/>
                  </a:lnTo>
                  <a:lnTo>
                    <a:pt x="6305" y="2039"/>
                  </a:lnTo>
                  <a:lnTo>
                    <a:pt x="6321" y="2048"/>
                  </a:lnTo>
                  <a:lnTo>
                    <a:pt x="6324" y="2054"/>
                  </a:lnTo>
                  <a:lnTo>
                    <a:pt x="6324" y="2064"/>
                  </a:lnTo>
                  <a:lnTo>
                    <a:pt x="6327" y="2073"/>
                  </a:lnTo>
                  <a:lnTo>
                    <a:pt x="6324" y="2083"/>
                  </a:lnTo>
                  <a:lnTo>
                    <a:pt x="6324" y="2089"/>
                  </a:lnTo>
                  <a:lnTo>
                    <a:pt x="6321" y="2095"/>
                  </a:lnTo>
                  <a:lnTo>
                    <a:pt x="6314" y="2101"/>
                  </a:lnTo>
                  <a:lnTo>
                    <a:pt x="6308" y="2104"/>
                  </a:lnTo>
                  <a:lnTo>
                    <a:pt x="6299" y="2111"/>
                  </a:lnTo>
                  <a:lnTo>
                    <a:pt x="6289" y="2114"/>
                  </a:lnTo>
                  <a:lnTo>
                    <a:pt x="6283" y="2117"/>
                  </a:lnTo>
                  <a:lnTo>
                    <a:pt x="6277" y="2123"/>
                  </a:lnTo>
                  <a:lnTo>
                    <a:pt x="6274" y="2139"/>
                  </a:lnTo>
                  <a:lnTo>
                    <a:pt x="6277" y="2157"/>
                  </a:lnTo>
                  <a:lnTo>
                    <a:pt x="6274" y="2176"/>
                  </a:lnTo>
                  <a:lnTo>
                    <a:pt x="6264" y="2186"/>
                  </a:lnTo>
                  <a:lnTo>
                    <a:pt x="6246" y="2198"/>
                  </a:lnTo>
                  <a:lnTo>
                    <a:pt x="6230" y="2211"/>
                  </a:lnTo>
                  <a:lnTo>
                    <a:pt x="6221" y="2223"/>
                  </a:lnTo>
                  <a:lnTo>
                    <a:pt x="6224" y="2242"/>
                  </a:lnTo>
                  <a:lnTo>
                    <a:pt x="6233" y="2270"/>
                  </a:lnTo>
                  <a:lnTo>
                    <a:pt x="6246" y="2295"/>
                  </a:lnTo>
                  <a:lnTo>
                    <a:pt x="6264" y="2317"/>
                  </a:lnTo>
                  <a:lnTo>
                    <a:pt x="6283" y="2332"/>
                  </a:lnTo>
                  <a:lnTo>
                    <a:pt x="6299" y="2335"/>
                  </a:lnTo>
                  <a:lnTo>
                    <a:pt x="6321" y="2332"/>
                  </a:lnTo>
                  <a:lnTo>
                    <a:pt x="6346" y="2329"/>
                  </a:lnTo>
                  <a:lnTo>
                    <a:pt x="6364" y="2332"/>
                  </a:lnTo>
                  <a:lnTo>
                    <a:pt x="6386" y="2342"/>
                  </a:lnTo>
                  <a:lnTo>
                    <a:pt x="6408" y="2354"/>
                  </a:lnTo>
                  <a:lnTo>
                    <a:pt x="6427" y="2367"/>
                  </a:lnTo>
                  <a:lnTo>
                    <a:pt x="6449" y="2379"/>
                  </a:lnTo>
                  <a:lnTo>
                    <a:pt x="6474" y="2395"/>
                  </a:lnTo>
                  <a:lnTo>
                    <a:pt x="6495" y="2410"/>
                  </a:lnTo>
                  <a:lnTo>
                    <a:pt x="6508" y="2429"/>
                  </a:lnTo>
                  <a:lnTo>
                    <a:pt x="6508" y="2451"/>
                  </a:lnTo>
                  <a:lnTo>
                    <a:pt x="6502" y="2476"/>
                  </a:lnTo>
                  <a:lnTo>
                    <a:pt x="6489" y="2501"/>
                  </a:lnTo>
                  <a:lnTo>
                    <a:pt x="6477" y="2517"/>
                  </a:lnTo>
                  <a:lnTo>
                    <a:pt x="6458" y="2526"/>
                  </a:lnTo>
                  <a:lnTo>
                    <a:pt x="6433" y="2532"/>
                  </a:lnTo>
                  <a:lnTo>
                    <a:pt x="6408" y="2538"/>
                  </a:lnTo>
                  <a:lnTo>
                    <a:pt x="6383" y="2545"/>
                  </a:lnTo>
                  <a:lnTo>
                    <a:pt x="6367" y="2554"/>
                  </a:lnTo>
                  <a:lnTo>
                    <a:pt x="6364" y="2560"/>
                  </a:lnTo>
                  <a:lnTo>
                    <a:pt x="6361" y="2567"/>
                  </a:lnTo>
                  <a:lnTo>
                    <a:pt x="6361" y="2576"/>
                  </a:lnTo>
                  <a:lnTo>
                    <a:pt x="6361" y="2585"/>
                  </a:lnTo>
                  <a:lnTo>
                    <a:pt x="6361" y="2592"/>
                  </a:lnTo>
                  <a:lnTo>
                    <a:pt x="6352" y="2613"/>
                  </a:lnTo>
                  <a:lnTo>
                    <a:pt x="6339" y="2641"/>
                  </a:lnTo>
                  <a:lnTo>
                    <a:pt x="6327" y="2660"/>
                  </a:lnTo>
                  <a:lnTo>
                    <a:pt x="6324" y="2670"/>
                  </a:lnTo>
                  <a:lnTo>
                    <a:pt x="6314" y="2679"/>
                  </a:lnTo>
                  <a:lnTo>
                    <a:pt x="6305" y="2685"/>
                  </a:lnTo>
                  <a:lnTo>
                    <a:pt x="6299" y="2695"/>
                  </a:lnTo>
                  <a:lnTo>
                    <a:pt x="6289" y="2701"/>
                  </a:lnTo>
                  <a:lnTo>
                    <a:pt x="6264" y="2704"/>
                  </a:lnTo>
                  <a:lnTo>
                    <a:pt x="6233" y="2707"/>
                  </a:lnTo>
                  <a:lnTo>
                    <a:pt x="6202" y="2707"/>
                  </a:lnTo>
                  <a:lnTo>
                    <a:pt x="6177" y="2713"/>
                  </a:lnTo>
                  <a:lnTo>
                    <a:pt x="6171" y="2716"/>
                  </a:lnTo>
                  <a:lnTo>
                    <a:pt x="6161" y="2723"/>
                  </a:lnTo>
                  <a:lnTo>
                    <a:pt x="6155" y="2729"/>
                  </a:lnTo>
                  <a:lnTo>
                    <a:pt x="6149" y="2735"/>
                  </a:lnTo>
                  <a:lnTo>
                    <a:pt x="6146" y="2754"/>
                  </a:lnTo>
                  <a:lnTo>
                    <a:pt x="6149" y="2776"/>
                  </a:lnTo>
                  <a:lnTo>
                    <a:pt x="6152" y="2804"/>
                  </a:lnTo>
                  <a:lnTo>
                    <a:pt x="6152" y="2826"/>
                  </a:lnTo>
                  <a:lnTo>
                    <a:pt x="6149" y="2844"/>
                  </a:lnTo>
                  <a:lnTo>
                    <a:pt x="6143" y="2854"/>
                  </a:lnTo>
                  <a:lnTo>
                    <a:pt x="6133" y="2863"/>
                  </a:lnTo>
                  <a:lnTo>
                    <a:pt x="6124" y="2873"/>
                  </a:lnTo>
                  <a:lnTo>
                    <a:pt x="6111" y="2879"/>
                  </a:lnTo>
                  <a:lnTo>
                    <a:pt x="6102" y="2885"/>
                  </a:lnTo>
                  <a:lnTo>
                    <a:pt x="6083" y="2894"/>
                  </a:lnTo>
                  <a:lnTo>
                    <a:pt x="6061" y="2904"/>
                  </a:lnTo>
                  <a:lnTo>
                    <a:pt x="6036" y="2907"/>
                  </a:lnTo>
                  <a:lnTo>
                    <a:pt x="6018" y="2910"/>
                  </a:lnTo>
                  <a:lnTo>
                    <a:pt x="5990" y="2901"/>
                  </a:lnTo>
                  <a:lnTo>
                    <a:pt x="5962" y="2882"/>
                  </a:lnTo>
                  <a:lnTo>
                    <a:pt x="5933" y="2863"/>
                  </a:lnTo>
                  <a:lnTo>
                    <a:pt x="5905" y="2851"/>
                  </a:lnTo>
                  <a:lnTo>
                    <a:pt x="5887" y="2848"/>
                  </a:lnTo>
                  <a:lnTo>
                    <a:pt x="5865" y="2844"/>
                  </a:lnTo>
                  <a:lnTo>
                    <a:pt x="5843" y="2844"/>
                  </a:lnTo>
                  <a:lnTo>
                    <a:pt x="5827" y="2851"/>
                  </a:lnTo>
                  <a:lnTo>
                    <a:pt x="5821" y="2863"/>
                  </a:lnTo>
                  <a:lnTo>
                    <a:pt x="5821" y="2885"/>
                  </a:lnTo>
                  <a:lnTo>
                    <a:pt x="5821" y="2907"/>
                  </a:lnTo>
                  <a:lnTo>
                    <a:pt x="5821" y="2926"/>
                  </a:lnTo>
                  <a:lnTo>
                    <a:pt x="5809" y="2941"/>
                  </a:lnTo>
                  <a:lnTo>
                    <a:pt x="5793" y="2960"/>
                  </a:lnTo>
                  <a:lnTo>
                    <a:pt x="5787" y="2979"/>
                  </a:lnTo>
                  <a:lnTo>
                    <a:pt x="5793" y="2997"/>
                  </a:lnTo>
                  <a:lnTo>
                    <a:pt x="5805" y="3019"/>
                  </a:lnTo>
                  <a:lnTo>
                    <a:pt x="5824" y="3041"/>
                  </a:lnTo>
                  <a:lnTo>
                    <a:pt x="5833" y="3063"/>
                  </a:lnTo>
                  <a:lnTo>
                    <a:pt x="5837" y="3085"/>
                  </a:lnTo>
                  <a:lnTo>
                    <a:pt x="5833" y="3110"/>
                  </a:lnTo>
                  <a:lnTo>
                    <a:pt x="5833" y="3135"/>
                  </a:lnTo>
                  <a:lnTo>
                    <a:pt x="5830" y="3144"/>
                  </a:lnTo>
                  <a:lnTo>
                    <a:pt x="5827" y="3154"/>
                  </a:lnTo>
                  <a:lnTo>
                    <a:pt x="5824" y="3166"/>
                  </a:lnTo>
                  <a:lnTo>
                    <a:pt x="5818" y="3175"/>
                  </a:lnTo>
                  <a:lnTo>
                    <a:pt x="5812" y="3182"/>
                  </a:lnTo>
                  <a:lnTo>
                    <a:pt x="5796" y="3188"/>
                  </a:lnTo>
                  <a:lnTo>
                    <a:pt x="5777" y="3185"/>
                  </a:lnTo>
                  <a:lnTo>
                    <a:pt x="5755" y="3185"/>
                  </a:lnTo>
                  <a:lnTo>
                    <a:pt x="5737" y="3182"/>
                  </a:lnTo>
                  <a:lnTo>
                    <a:pt x="5718" y="3182"/>
                  </a:lnTo>
                  <a:lnTo>
                    <a:pt x="5690" y="3179"/>
                  </a:lnTo>
                  <a:lnTo>
                    <a:pt x="5665" y="3179"/>
                  </a:lnTo>
                  <a:lnTo>
                    <a:pt x="5646" y="3182"/>
                  </a:lnTo>
                  <a:lnTo>
                    <a:pt x="5624" y="3204"/>
                  </a:lnTo>
                  <a:lnTo>
                    <a:pt x="5602" y="3235"/>
                  </a:lnTo>
                  <a:lnTo>
                    <a:pt x="5581" y="3269"/>
                  </a:lnTo>
                  <a:lnTo>
                    <a:pt x="5559" y="3291"/>
                  </a:lnTo>
                  <a:lnTo>
                    <a:pt x="5534" y="3303"/>
                  </a:lnTo>
                  <a:lnTo>
                    <a:pt x="5502" y="3313"/>
                  </a:lnTo>
                  <a:lnTo>
                    <a:pt x="5474" y="3319"/>
                  </a:lnTo>
                  <a:lnTo>
                    <a:pt x="5453" y="3322"/>
                  </a:lnTo>
                  <a:lnTo>
                    <a:pt x="5428" y="3325"/>
                  </a:lnTo>
                  <a:lnTo>
                    <a:pt x="5406" y="3332"/>
                  </a:lnTo>
                  <a:lnTo>
                    <a:pt x="5393" y="3347"/>
                  </a:lnTo>
                  <a:lnTo>
                    <a:pt x="5381" y="3369"/>
                  </a:lnTo>
                  <a:lnTo>
                    <a:pt x="5368" y="3388"/>
                  </a:lnTo>
                  <a:lnTo>
                    <a:pt x="5356" y="3400"/>
                  </a:lnTo>
                  <a:lnTo>
                    <a:pt x="5334" y="3400"/>
                  </a:lnTo>
                  <a:lnTo>
                    <a:pt x="5309" y="3397"/>
                  </a:lnTo>
                  <a:lnTo>
                    <a:pt x="5284" y="3388"/>
                  </a:lnTo>
                  <a:lnTo>
                    <a:pt x="5259" y="3375"/>
                  </a:lnTo>
                  <a:lnTo>
                    <a:pt x="5243" y="3363"/>
                  </a:lnTo>
                  <a:lnTo>
                    <a:pt x="5237" y="3360"/>
                  </a:lnTo>
                  <a:lnTo>
                    <a:pt x="5234" y="3350"/>
                  </a:lnTo>
                  <a:lnTo>
                    <a:pt x="5231" y="3344"/>
                  </a:lnTo>
                  <a:lnTo>
                    <a:pt x="5231" y="3335"/>
                  </a:lnTo>
                  <a:lnTo>
                    <a:pt x="5225" y="3328"/>
                  </a:lnTo>
                  <a:lnTo>
                    <a:pt x="5221" y="3322"/>
                  </a:lnTo>
                  <a:lnTo>
                    <a:pt x="5193" y="3313"/>
                  </a:lnTo>
                  <a:lnTo>
                    <a:pt x="5159" y="3307"/>
                  </a:lnTo>
                  <a:lnTo>
                    <a:pt x="5118" y="3303"/>
                  </a:lnTo>
                  <a:lnTo>
                    <a:pt x="5084" y="3310"/>
                  </a:lnTo>
                  <a:lnTo>
                    <a:pt x="5059" y="3322"/>
                  </a:lnTo>
                  <a:lnTo>
                    <a:pt x="5053" y="3338"/>
                  </a:lnTo>
                  <a:lnTo>
                    <a:pt x="5053" y="3360"/>
                  </a:lnTo>
                  <a:lnTo>
                    <a:pt x="5056" y="3382"/>
                  </a:lnTo>
                  <a:lnTo>
                    <a:pt x="5059" y="3400"/>
                  </a:lnTo>
                  <a:lnTo>
                    <a:pt x="5062" y="3425"/>
                  </a:lnTo>
                  <a:lnTo>
                    <a:pt x="5068" y="3456"/>
                  </a:lnTo>
                  <a:lnTo>
                    <a:pt x="5075" y="3481"/>
                  </a:lnTo>
                  <a:lnTo>
                    <a:pt x="5072" y="3500"/>
                  </a:lnTo>
                  <a:lnTo>
                    <a:pt x="5072" y="3522"/>
                  </a:lnTo>
                  <a:lnTo>
                    <a:pt x="5075" y="3544"/>
                  </a:lnTo>
                  <a:lnTo>
                    <a:pt x="5084" y="3563"/>
                  </a:lnTo>
                  <a:lnTo>
                    <a:pt x="5100" y="3581"/>
                  </a:lnTo>
                  <a:lnTo>
                    <a:pt x="5112" y="3600"/>
                  </a:lnTo>
                  <a:lnTo>
                    <a:pt x="5125" y="3625"/>
                  </a:lnTo>
                  <a:lnTo>
                    <a:pt x="5140" y="3656"/>
                  </a:lnTo>
                  <a:lnTo>
                    <a:pt x="5156" y="3688"/>
                  </a:lnTo>
                  <a:lnTo>
                    <a:pt x="5162" y="3719"/>
                  </a:lnTo>
                  <a:lnTo>
                    <a:pt x="5159" y="3744"/>
                  </a:lnTo>
                  <a:lnTo>
                    <a:pt x="5150" y="3756"/>
                  </a:lnTo>
                  <a:lnTo>
                    <a:pt x="5128" y="3762"/>
                  </a:lnTo>
                  <a:lnTo>
                    <a:pt x="5106" y="3772"/>
                  </a:lnTo>
                  <a:lnTo>
                    <a:pt x="5090" y="3778"/>
                  </a:lnTo>
                  <a:lnTo>
                    <a:pt x="5072" y="3794"/>
                  </a:lnTo>
                  <a:lnTo>
                    <a:pt x="5053" y="3816"/>
                  </a:lnTo>
                  <a:lnTo>
                    <a:pt x="5034" y="3828"/>
                  </a:lnTo>
                  <a:lnTo>
                    <a:pt x="5028" y="3831"/>
                  </a:lnTo>
                  <a:lnTo>
                    <a:pt x="5018" y="3831"/>
                  </a:lnTo>
                  <a:lnTo>
                    <a:pt x="5006" y="3831"/>
                  </a:lnTo>
                  <a:lnTo>
                    <a:pt x="5000" y="3828"/>
                  </a:lnTo>
                  <a:lnTo>
                    <a:pt x="4975" y="3819"/>
                  </a:lnTo>
                  <a:lnTo>
                    <a:pt x="4947" y="3806"/>
                  </a:lnTo>
                  <a:lnTo>
                    <a:pt x="4922" y="3797"/>
                  </a:lnTo>
                  <a:lnTo>
                    <a:pt x="4887" y="3794"/>
                  </a:lnTo>
                  <a:lnTo>
                    <a:pt x="4847" y="3794"/>
                  </a:lnTo>
                  <a:lnTo>
                    <a:pt x="4812" y="3797"/>
                  </a:lnTo>
                  <a:lnTo>
                    <a:pt x="4784" y="3803"/>
                  </a:lnTo>
                  <a:lnTo>
                    <a:pt x="4747" y="3812"/>
                  </a:lnTo>
                  <a:lnTo>
                    <a:pt x="4712" y="3822"/>
                  </a:lnTo>
                  <a:lnTo>
                    <a:pt x="4681" y="3828"/>
                  </a:lnTo>
                  <a:lnTo>
                    <a:pt x="4647" y="3828"/>
                  </a:lnTo>
                  <a:lnTo>
                    <a:pt x="4603" y="3822"/>
                  </a:lnTo>
                  <a:lnTo>
                    <a:pt x="4559" y="3812"/>
                  </a:lnTo>
                  <a:lnTo>
                    <a:pt x="4525" y="3806"/>
                  </a:lnTo>
                  <a:lnTo>
                    <a:pt x="4503" y="3800"/>
                  </a:lnTo>
                  <a:lnTo>
                    <a:pt x="4478" y="3791"/>
                  </a:lnTo>
                  <a:lnTo>
                    <a:pt x="4456" y="3787"/>
                  </a:lnTo>
                  <a:lnTo>
                    <a:pt x="4450" y="3791"/>
                  </a:lnTo>
                  <a:lnTo>
                    <a:pt x="4441" y="3791"/>
                  </a:lnTo>
                  <a:lnTo>
                    <a:pt x="4435" y="3797"/>
                  </a:lnTo>
                  <a:lnTo>
                    <a:pt x="4425" y="3800"/>
                  </a:lnTo>
                  <a:lnTo>
                    <a:pt x="4422" y="3806"/>
                  </a:lnTo>
                  <a:lnTo>
                    <a:pt x="4422" y="3822"/>
                  </a:lnTo>
                  <a:lnTo>
                    <a:pt x="4428" y="3844"/>
                  </a:lnTo>
                  <a:lnTo>
                    <a:pt x="4438" y="3866"/>
                  </a:lnTo>
                  <a:lnTo>
                    <a:pt x="4441" y="3884"/>
                  </a:lnTo>
                  <a:lnTo>
                    <a:pt x="4438" y="3903"/>
                  </a:lnTo>
                  <a:lnTo>
                    <a:pt x="4435" y="3928"/>
                  </a:lnTo>
                  <a:lnTo>
                    <a:pt x="4428" y="3953"/>
                  </a:lnTo>
                  <a:lnTo>
                    <a:pt x="4419" y="3972"/>
                  </a:lnTo>
                  <a:lnTo>
                    <a:pt x="4406" y="3984"/>
                  </a:lnTo>
                  <a:lnTo>
                    <a:pt x="4400" y="3984"/>
                  </a:lnTo>
                  <a:lnTo>
                    <a:pt x="4394" y="3984"/>
                  </a:lnTo>
                  <a:lnTo>
                    <a:pt x="4388" y="3981"/>
                  </a:lnTo>
                  <a:lnTo>
                    <a:pt x="4381" y="3975"/>
                  </a:lnTo>
                  <a:lnTo>
                    <a:pt x="4375" y="3972"/>
                  </a:lnTo>
                  <a:lnTo>
                    <a:pt x="4372" y="3965"/>
                  </a:lnTo>
                  <a:lnTo>
                    <a:pt x="4369" y="3953"/>
                  </a:lnTo>
                  <a:lnTo>
                    <a:pt x="4369" y="3931"/>
                  </a:lnTo>
                  <a:lnTo>
                    <a:pt x="4372" y="3912"/>
                  </a:lnTo>
                  <a:lnTo>
                    <a:pt x="4369" y="3897"/>
                  </a:lnTo>
                  <a:lnTo>
                    <a:pt x="4363" y="3894"/>
                  </a:lnTo>
                  <a:lnTo>
                    <a:pt x="4353" y="3890"/>
                  </a:lnTo>
                  <a:lnTo>
                    <a:pt x="4344" y="3887"/>
                  </a:lnTo>
                  <a:lnTo>
                    <a:pt x="4331" y="3887"/>
                  </a:lnTo>
                  <a:lnTo>
                    <a:pt x="4325" y="3887"/>
                  </a:lnTo>
                  <a:lnTo>
                    <a:pt x="4303" y="3890"/>
                  </a:lnTo>
                  <a:lnTo>
                    <a:pt x="4282" y="3894"/>
                  </a:lnTo>
                  <a:lnTo>
                    <a:pt x="4260" y="3897"/>
                  </a:lnTo>
                  <a:lnTo>
                    <a:pt x="4244" y="3903"/>
                  </a:lnTo>
                  <a:lnTo>
                    <a:pt x="4225" y="3912"/>
                  </a:lnTo>
                  <a:lnTo>
                    <a:pt x="4207" y="3919"/>
                  </a:lnTo>
                  <a:lnTo>
                    <a:pt x="4191" y="3922"/>
                  </a:lnTo>
                  <a:lnTo>
                    <a:pt x="4185" y="3919"/>
                  </a:lnTo>
                  <a:lnTo>
                    <a:pt x="4175" y="3912"/>
                  </a:lnTo>
                  <a:lnTo>
                    <a:pt x="4166" y="3903"/>
                  </a:lnTo>
                  <a:lnTo>
                    <a:pt x="4157" y="3897"/>
                  </a:lnTo>
                  <a:lnTo>
                    <a:pt x="4147" y="3890"/>
                  </a:lnTo>
                  <a:lnTo>
                    <a:pt x="4125" y="3875"/>
                  </a:lnTo>
                  <a:lnTo>
                    <a:pt x="4097" y="3859"/>
                  </a:lnTo>
                  <a:lnTo>
                    <a:pt x="4075" y="3847"/>
                  </a:lnTo>
                  <a:lnTo>
                    <a:pt x="4050" y="3841"/>
                  </a:lnTo>
                  <a:lnTo>
                    <a:pt x="4022" y="3837"/>
                  </a:lnTo>
                  <a:lnTo>
                    <a:pt x="3991" y="3834"/>
                  </a:lnTo>
                  <a:lnTo>
                    <a:pt x="3966" y="3837"/>
                  </a:lnTo>
                  <a:lnTo>
                    <a:pt x="3944" y="3844"/>
                  </a:lnTo>
                  <a:lnTo>
                    <a:pt x="3941" y="3850"/>
                  </a:lnTo>
                  <a:lnTo>
                    <a:pt x="3938" y="3856"/>
                  </a:lnTo>
                  <a:lnTo>
                    <a:pt x="3938" y="3862"/>
                  </a:lnTo>
                  <a:lnTo>
                    <a:pt x="3935" y="3872"/>
                  </a:lnTo>
                  <a:lnTo>
                    <a:pt x="3935" y="3881"/>
                  </a:lnTo>
                  <a:lnTo>
                    <a:pt x="3932" y="3884"/>
                  </a:lnTo>
                  <a:lnTo>
                    <a:pt x="3916" y="3897"/>
                  </a:lnTo>
                  <a:lnTo>
                    <a:pt x="3897" y="3909"/>
                  </a:lnTo>
                  <a:lnTo>
                    <a:pt x="3876" y="3915"/>
                  </a:lnTo>
                  <a:lnTo>
                    <a:pt x="3857" y="3915"/>
                  </a:lnTo>
                  <a:lnTo>
                    <a:pt x="3847" y="3903"/>
                  </a:lnTo>
                  <a:lnTo>
                    <a:pt x="3841" y="3881"/>
                  </a:lnTo>
                  <a:lnTo>
                    <a:pt x="3835" y="3856"/>
                  </a:lnTo>
                  <a:lnTo>
                    <a:pt x="3826" y="3841"/>
                  </a:lnTo>
                  <a:lnTo>
                    <a:pt x="3810" y="3831"/>
                  </a:lnTo>
                  <a:lnTo>
                    <a:pt x="3791" y="3822"/>
                  </a:lnTo>
                  <a:lnTo>
                    <a:pt x="3766" y="3819"/>
                  </a:lnTo>
                  <a:lnTo>
                    <a:pt x="3751" y="3819"/>
                  </a:lnTo>
                  <a:lnTo>
                    <a:pt x="3741" y="3822"/>
                  </a:lnTo>
                  <a:lnTo>
                    <a:pt x="3732" y="3828"/>
                  </a:lnTo>
                  <a:lnTo>
                    <a:pt x="3726" y="3837"/>
                  </a:lnTo>
                  <a:lnTo>
                    <a:pt x="3716" y="3847"/>
                  </a:lnTo>
                  <a:lnTo>
                    <a:pt x="3710" y="3856"/>
                  </a:lnTo>
                  <a:lnTo>
                    <a:pt x="3707" y="3866"/>
                  </a:lnTo>
                  <a:lnTo>
                    <a:pt x="3704" y="3881"/>
                  </a:lnTo>
                  <a:lnTo>
                    <a:pt x="3707" y="3903"/>
                  </a:lnTo>
                  <a:lnTo>
                    <a:pt x="3707" y="3925"/>
                  </a:lnTo>
                  <a:lnTo>
                    <a:pt x="3707" y="3944"/>
                  </a:lnTo>
                  <a:lnTo>
                    <a:pt x="3698" y="3962"/>
                  </a:lnTo>
                  <a:lnTo>
                    <a:pt x="3682" y="3984"/>
                  </a:lnTo>
                  <a:lnTo>
                    <a:pt x="3669" y="4000"/>
                  </a:lnTo>
                  <a:lnTo>
                    <a:pt x="3654" y="4009"/>
                  </a:lnTo>
                  <a:lnTo>
                    <a:pt x="3632" y="4022"/>
                  </a:lnTo>
                  <a:lnTo>
                    <a:pt x="3616" y="4031"/>
                  </a:lnTo>
                  <a:lnTo>
                    <a:pt x="3598" y="4040"/>
                  </a:lnTo>
                  <a:lnTo>
                    <a:pt x="3573" y="4053"/>
                  </a:lnTo>
                  <a:lnTo>
                    <a:pt x="3548" y="4068"/>
                  </a:lnTo>
                  <a:lnTo>
                    <a:pt x="3532" y="4084"/>
                  </a:lnTo>
                  <a:lnTo>
                    <a:pt x="3529" y="4097"/>
                  </a:lnTo>
                  <a:lnTo>
                    <a:pt x="3532" y="4115"/>
                  </a:lnTo>
                  <a:lnTo>
                    <a:pt x="3532" y="4134"/>
                  </a:lnTo>
                  <a:lnTo>
                    <a:pt x="3532" y="4147"/>
                  </a:lnTo>
                  <a:lnTo>
                    <a:pt x="3526" y="4168"/>
                  </a:lnTo>
                  <a:lnTo>
                    <a:pt x="3516" y="4197"/>
                  </a:lnTo>
                  <a:lnTo>
                    <a:pt x="3504" y="4221"/>
                  </a:lnTo>
                  <a:lnTo>
                    <a:pt x="3501" y="4243"/>
                  </a:lnTo>
                  <a:lnTo>
                    <a:pt x="3501" y="4268"/>
                  </a:lnTo>
                  <a:lnTo>
                    <a:pt x="3504" y="4300"/>
                  </a:lnTo>
                  <a:lnTo>
                    <a:pt x="3510" y="4331"/>
                  </a:lnTo>
                  <a:lnTo>
                    <a:pt x="3516" y="4356"/>
                  </a:lnTo>
                  <a:lnTo>
                    <a:pt x="3529" y="4381"/>
                  </a:lnTo>
                  <a:lnTo>
                    <a:pt x="3541" y="4412"/>
                  </a:lnTo>
                  <a:lnTo>
                    <a:pt x="3557" y="4434"/>
                  </a:lnTo>
                  <a:lnTo>
                    <a:pt x="3576" y="4456"/>
                  </a:lnTo>
                  <a:lnTo>
                    <a:pt x="3601" y="4474"/>
                  </a:lnTo>
                  <a:lnTo>
                    <a:pt x="3623" y="4490"/>
                  </a:lnTo>
                  <a:lnTo>
                    <a:pt x="3648" y="4493"/>
                  </a:lnTo>
                  <a:lnTo>
                    <a:pt x="3679" y="4490"/>
                  </a:lnTo>
                  <a:lnTo>
                    <a:pt x="3710" y="4487"/>
                  </a:lnTo>
                  <a:lnTo>
                    <a:pt x="3735" y="4490"/>
                  </a:lnTo>
                  <a:lnTo>
                    <a:pt x="3744" y="4490"/>
                  </a:lnTo>
                  <a:lnTo>
                    <a:pt x="3754" y="4493"/>
                  </a:lnTo>
                  <a:lnTo>
                    <a:pt x="3766" y="4496"/>
                  </a:lnTo>
                  <a:lnTo>
                    <a:pt x="3776" y="4503"/>
                  </a:lnTo>
                  <a:lnTo>
                    <a:pt x="3782" y="4506"/>
                  </a:lnTo>
                  <a:lnTo>
                    <a:pt x="3785" y="4512"/>
                  </a:lnTo>
                  <a:lnTo>
                    <a:pt x="3788" y="4518"/>
                  </a:lnTo>
                  <a:lnTo>
                    <a:pt x="3791" y="4527"/>
                  </a:lnTo>
                  <a:lnTo>
                    <a:pt x="3791" y="4534"/>
                  </a:lnTo>
                  <a:lnTo>
                    <a:pt x="3794" y="4543"/>
                  </a:lnTo>
                  <a:lnTo>
                    <a:pt x="3797" y="4546"/>
                  </a:lnTo>
                  <a:lnTo>
                    <a:pt x="3816" y="4552"/>
                  </a:lnTo>
                  <a:lnTo>
                    <a:pt x="3841" y="4556"/>
                  </a:lnTo>
                  <a:lnTo>
                    <a:pt x="3866" y="4559"/>
                  </a:lnTo>
                  <a:lnTo>
                    <a:pt x="3885" y="4565"/>
                  </a:lnTo>
                  <a:lnTo>
                    <a:pt x="3894" y="4574"/>
                  </a:lnTo>
                  <a:lnTo>
                    <a:pt x="3897" y="4584"/>
                  </a:lnTo>
                  <a:lnTo>
                    <a:pt x="3904" y="4593"/>
                  </a:lnTo>
                  <a:lnTo>
                    <a:pt x="3907" y="4606"/>
                  </a:lnTo>
                  <a:lnTo>
                    <a:pt x="3910" y="4615"/>
                  </a:lnTo>
                  <a:lnTo>
                    <a:pt x="3910" y="4621"/>
                  </a:lnTo>
                  <a:lnTo>
                    <a:pt x="3910" y="4631"/>
                  </a:lnTo>
                  <a:lnTo>
                    <a:pt x="3910" y="4640"/>
                  </a:lnTo>
                  <a:lnTo>
                    <a:pt x="3907" y="4649"/>
                  </a:lnTo>
                  <a:lnTo>
                    <a:pt x="3907" y="4659"/>
                  </a:lnTo>
                  <a:lnTo>
                    <a:pt x="3916" y="4684"/>
                  </a:lnTo>
                  <a:lnTo>
                    <a:pt x="3929" y="4715"/>
                  </a:lnTo>
                  <a:lnTo>
                    <a:pt x="3938" y="4740"/>
                  </a:lnTo>
                  <a:lnTo>
                    <a:pt x="3947" y="4768"/>
                  </a:lnTo>
                  <a:lnTo>
                    <a:pt x="3954" y="4793"/>
                  </a:lnTo>
                  <a:lnTo>
                    <a:pt x="3966" y="4812"/>
                  </a:lnTo>
                  <a:lnTo>
                    <a:pt x="3979" y="4830"/>
                  </a:lnTo>
                  <a:lnTo>
                    <a:pt x="3988" y="4849"/>
                  </a:lnTo>
                  <a:lnTo>
                    <a:pt x="3991" y="4858"/>
                  </a:lnTo>
                  <a:lnTo>
                    <a:pt x="3991" y="4868"/>
                  </a:lnTo>
                  <a:lnTo>
                    <a:pt x="3991" y="4880"/>
                  </a:lnTo>
                  <a:lnTo>
                    <a:pt x="3991" y="4890"/>
                  </a:lnTo>
                  <a:lnTo>
                    <a:pt x="3988" y="4899"/>
                  </a:lnTo>
                  <a:lnTo>
                    <a:pt x="3985" y="4908"/>
                  </a:lnTo>
                  <a:lnTo>
                    <a:pt x="3982" y="4918"/>
                  </a:lnTo>
                  <a:lnTo>
                    <a:pt x="3979" y="4930"/>
                  </a:lnTo>
                  <a:lnTo>
                    <a:pt x="3972" y="4937"/>
                  </a:lnTo>
                  <a:lnTo>
                    <a:pt x="3963" y="4946"/>
                  </a:lnTo>
                  <a:lnTo>
                    <a:pt x="3954" y="4952"/>
                  </a:lnTo>
                  <a:lnTo>
                    <a:pt x="3941" y="4962"/>
                  </a:lnTo>
                  <a:lnTo>
                    <a:pt x="3932" y="4968"/>
                  </a:lnTo>
                  <a:lnTo>
                    <a:pt x="3926" y="4977"/>
                  </a:lnTo>
                  <a:lnTo>
                    <a:pt x="3922" y="4983"/>
                  </a:lnTo>
                  <a:lnTo>
                    <a:pt x="3919" y="4990"/>
                  </a:lnTo>
                  <a:lnTo>
                    <a:pt x="3916" y="4999"/>
                  </a:lnTo>
                  <a:lnTo>
                    <a:pt x="3916" y="5005"/>
                  </a:lnTo>
                  <a:lnTo>
                    <a:pt x="3916" y="5011"/>
                  </a:lnTo>
                  <a:lnTo>
                    <a:pt x="3926" y="5024"/>
                  </a:lnTo>
                  <a:lnTo>
                    <a:pt x="3944" y="5033"/>
                  </a:lnTo>
                  <a:lnTo>
                    <a:pt x="3963" y="5043"/>
                  </a:lnTo>
                  <a:lnTo>
                    <a:pt x="3972" y="5052"/>
                  </a:lnTo>
                  <a:lnTo>
                    <a:pt x="3979" y="5074"/>
                  </a:lnTo>
                  <a:lnTo>
                    <a:pt x="3975" y="5099"/>
                  </a:lnTo>
                  <a:lnTo>
                    <a:pt x="3975" y="5124"/>
                  </a:lnTo>
                  <a:lnTo>
                    <a:pt x="3975" y="5130"/>
                  </a:lnTo>
                  <a:lnTo>
                    <a:pt x="3972" y="5136"/>
                  </a:lnTo>
                  <a:lnTo>
                    <a:pt x="3972" y="5143"/>
                  </a:lnTo>
                  <a:lnTo>
                    <a:pt x="3969" y="5149"/>
                  </a:lnTo>
                  <a:lnTo>
                    <a:pt x="3963" y="5152"/>
                  </a:lnTo>
                  <a:lnTo>
                    <a:pt x="3957" y="5155"/>
                  </a:lnTo>
                  <a:lnTo>
                    <a:pt x="3947" y="5155"/>
                  </a:lnTo>
                  <a:lnTo>
                    <a:pt x="3941" y="5158"/>
                  </a:lnTo>
                  <a:lnTo>
                    <a:pt x="3922" y="5155"/>
                  </a:lnTo>
                  <a:lnTo>
                    <a:pt x="3901" y="5155"/>
                  </a:lnTo>
                  <a:lnTo>
                    <a:pt x="3882" y="5158"/>
                  </a:lnTo>
                  <a:lnTo>
                    <a:pt x="3879" y="5161"/>
                  </a:lnTo>
                  <a:lnTo>
                    <a:pt x="3876" y="5168"/>
                  </a:lnTo>
                  <a:lnTo>
                    <a:pt x="3876" y="5177"/>
                  </a:lnTo>
                  <a:lnTo>
                    <a:pt x="3872" y="5186"/>
                  </a:lnTo>
                  <a:lnTo>
                    <a:pt x="3869" y="5193"/>
                  </a:lnTo>
                  <a:lnTo>
                    <a:pt x="3866" y="5196"/>
                  </a:lnTo>
                  <a:lnTo>
                    <a:pt x="3860" y="5199"/>
                  </a:lnTo>
                  <a:lnTo>
                    <a:pt x="3854" y="5199"/>
                  </a:lnTo>
                  <a:lnTo>
                    <a:pt x="3847" y="5196"/>
                  </a:lnTo>
                  <a:lnTo>
                    <a:pt x="3838" y="5196"/>
                  </a:lnTo>
                  <a:lnTo>
                    <a:pt x="3835" y="5196"/>
                  </a:lnTo>
                  <a:lnTo>
                    <a:pt x="3829" y="5202"/>
                  </a:lnTo>
                  <a:lnTo>
                    <a:pt x="3822" y="5208"/>
                  </a:lnTo>
                  <a:lnTo>
                    <a:pt x="3816" y="5214"/>
                  </a:lnTo>
                  <a:lnTo>
                    <a:pt x="3810" y="5221"/>
                  </a:lnTo>
                  <a:lnTo>
                    <a:pt x="3804" y="5230"/>
                  </a:lnTo>
                  <a:lnTo>
                    <a:pt x="3804" y="5236"/>
                  </a:lnTo>
                  <a:lnTo>
                    <a:pt x="3807" y="5252"/>
                  </a:lnTo>
                  <a:lnTo>
                    <a:pt x="3819" y="5264"/>
                  </a:lnTo>
                  <a:lnTo>
                    <a:pt x="3832" y="5280"/>
                  </a:lnTo>
                  <a:lnTo>
                    <a:pt x="3838" y="5296"/>
                  </a:lnTo>
                  <a:lnTo>
                    <a:pt x="3841" y="5311"/>
                  </a:lnTo>
                  <a:lnTo>
                    <a:pt x="3838" y="5333"/>
                  </a:lnTo>
                  <a:lnTo>
                    <a:pt x="3838" y="5352"/>
                  </a:lnTo>
                  <a:lnTo>
                    <a:pt x="3838" y="5371"/>
                  </a:lnTo>
                  <a:lnTo>
                    <a:pt x="3844" y="5392"/>
                  </a:lnTo>
                  <a:lnTo>
                    <a:pt x="3854" y="5411"/>
                  </a:lnTo>
                  <a:lnTo>
                    <a:pt x="3860" y="5414"/>
                  </a:lnTo>
                  <a:lnTo>
                    <a:pt x="3866" y="5417"/>
                  </a:lnTo>
                  <a:lnTo>
                    <a:pt x="3879" y="5421"/>
                  </a:lnTo>
                  <a:lnTo>
                    <a:pt x="3888" y="5424"/>
                  </a:lnTo>
                  <a:lnTo>
                    <a:pt x="3897" y="5427"/>
                  </a:lnTo>
                  <a:lnTo>
                    <a:pt x="3904" y="5430"/>
                  </a:lnTo>
                  <a:lnTo>
                    <a:pt x="3910" y="5439"/>
                  </a:lnTo>
                  <a:lnTo>
                    <a:pt x="3919" y="5449"/>
                  </a:lnTo>
                  <a:lnTo>
                    <a:pt x="3926" y="5461"/>
                  </a:lnTo>
                  <a:lnTo>
                    <a:pt x="3935" y="5471"/>
                  </a:lnTo>
                  <a:lnTo>
                    <a:pt x="3941" y="5477"/>
                  </a:lnTo>
                  <a:lnTo>
                    <a:pt x="3960" y="5480"/>
                  </a:lnTo>
                  <a:lnTo>
                    <a:pt x="3979" y="5480"/>
                  </a:lnTo>
                  <a:lnTo>
                    <a:pt x="3997" y="5477"/>
                  </a:lnTo>
                  <a:lnTo>
                    <a:pt x="4004" y="5471"/>
                  </a:lnTo>
                  <a:lnTo>
                    <a:pt x="4010" y="5467"/>
                  </a:lnTo>
                  <a:lnTo>
                    <a:pt x="4016" y="5458"/>
                  </a:lnTo>
                  <a:lnTo>
                    <a:pt x="4022" y="5455"/>
                  </a:lnTo>
                  <a:lnTo>
                    <a:pt x="4029" y="5449"/>
                  </a:lnTo>
                  <a:lnTo>
                    <a:pt x="4050" y="5446"/>
                  </a:lnTo>
                  <a:lnTo>
                    <a:pt x="4072" y="5446"/>
                  </a:lnTo>
                  <a:lnTo>
                    <a:pt x="4094" y="5449"/>
                  </a:lnTo>
                  <a:lnTo>
                    <a:pt x="4113" y="5455"/>
                  </a:lnTo>
                  <a:lnTo>
                    <a:pt x="4138" y="5467"/>
                  </a:lnTo>
                  <a:lnTo>
                    <a:pt x="4153" y="5480"/>
                  </a:lnTo>
                  <a:lnTo>
                    <a:pt x="4160" y="5486"/>
                  </a:lnTo>
                  <a:lnTo>
                    <a:pt x="4163" y="5492"/>
                  </a:lnTo>
                  <a:lnTo>
                    <a:pt x="4166" y="5502"/>
                  </a:lnTo>
                  <a:lnTo>
                    <a:pt x="4169" y="5508"/>
                  </a:lnTo>
                  <a:lnTo>
                    <a:pt x="4172" y="5514"/>
                  </a:lnTo>
                  <a:lnTo>
                    <a:pt x="4191" y="5524"/>
                  </a:lnTo>
                  <a:lnTo>
                    <a:pt x="4219" y="5530"/>
                  </a:lnTo>
                  <a:lnTo>
                    <a:pt x="4238" y="5536"/>
                  </a:lnTo>
                  <a:lnTo>
                    <a:pt x="4244" y="5542"/>
                  </a:lnTo>
                  <a:lnTo>
                    <a:pt x="4250" y="5549"/>
                  </a:lnTo>
                  <a:lnTo>
                    <a:pt x="4257" y="5558"/>
                  </a:lnTo>
                  <a:lnTo>
                    <a:pt x="4263" y="5567"/>
                  </a:lnTo>
                  <a:lnTo>
                    <a:pt x="4266" y="5574"/>
                  </a:lnTo>
                  <a:lnTo>
                    <a:pt x="4266" y="5583"/>
                  </a:lnTo>
                  <a:lnTo>
                    <a:pt x="4266" y="5589"/>
                  </a:lnTo>
                  <a:lnTo>
                    <a:pt x="4260" y="5595"/>
                  </a:lnTo>
                  <a:lnTo>
                    <a:pt x="4250" y="5602"/>
                  </a:lnTo>
                  <a:lnTo>
                    <a:pt x="4244" y="5608"/>
                  </a:lnTo>
                  <a:lnTo>
                    <a:pt x="4235" y="5611"/>
                  </a:lnTo>
                  <a:lnTo>
                    <a:pt x="4228" y="5617"/>
                  </a:lnTo>
                  <a:lnTo>
                    <a:pt x="4213" y="5624"/>
                  </a:lnTo>
                  <a:lnTo>
                    <a:pt x="4194" y="5630"/>
                  </a:lnTo>
                  <a:lnTo>
                    <a:pt x="4175" y="5633"/>
                  </a:lnTo>
                  <a:lnTo>
                    <a:pt x="4157" y="5630"/>
                  </a:lnTo>
                  <a:lnTo>
                    <a:pt x="4132" y="5617"/>
                  </a:lnTo>
                  <a:lnTo>
                    <a:pt x="4110" y="5611"/>
                  </a:lnTo>
                  <a:lnTo>
                    <a:pt x="4091" y="5608"/>
                  </a:lnTo>
                  <a:lnTo>
                    <a:pt x="4066" y="5605"/>
                  </a:lnTo>
                  <a:lnTo>
                    <a:pt x="4044" y="5605"/>
                  </a:lnTo>
                  <a:lnTo>
                    <a:pt x="4025" y="5611"/>
                  </a:lnTo>
                  <a:lnTo>
                    <a:pt x="4019" y="5614"/>
                  </a:lnTo>
                  <a:lnTo>
                    <a:pt x="4016" y="5620"/>
                  </a:lnTo>
                  <a:lnTo>
                    <a:pt x="4013" y="5627"/>
                  </a:lnTo>
                  <a:lnTo>
                    <a:pt x="4010" y="5636"/>
                  </a:lnTo>
                  <a:lnTo>
                    <a:pt x="4007" y="5639"/>
                  </a:lnTo>
                  <a:lnTo>
                    <a:pt x="3985" y="5661"/>
                  </a:lnTo>
                  <a:lnTo>
                    <a:pt x="3957" y="5683"/>
                  </a:lnTo>
                  <a:lnTo>
                    <a:pt x="3935" y="5702"/>
                  </a:lnTo>
                  <a:lnTo>
                    <a:pt x="3935" y="5720"/>
                  </a:lnTo>
                  <a:lnTo>
                    <a:pt x="3935" y="5739"/>
                  </a:lnTo>
                  <a:lnTo>
                    <a:pt x="3935" y="5758"/>
                  </a:lnTo>
                  <a:lnTo>
                    <a:pt x="3932" y="5777"/>
                  </a:lnTo>
                  <a:lnTo>
                    <a:pt x="3929" y="5798"/>
                  </a:lnTo>
                  <a:lnTo>
                    <a:pt x="3919" y="5814"/>
                  </a:lnTo>
                  <a:lnTo>
                    <a:pt x="3913" y="5817"/>
                  </a:lnTo>
                  <a:lnTo>
                    <a:pt x="3907" y="5817"/>
                  </a:lnTo>
                  <a:lnTo>
                    <a:pt x="3901" y="5814"/>
                  </a:lnTo>
                  <a:lnTo>
                    <a:pt x="3891" y="5814"/>
                  </a:lnTo>
                  <a:lnTo>
                    <a:pt x="3885" y="5814"/>
                  </a:lnTo>
                  <a:lnTo>
                    <a:pt x="3879" y="5814"/>
                  </a:lnTo>
                  <a:lnTo>
                    <a:pt x="3869" y="5817"/>
                  </a:lnTo>
                  <a:lnTo>
                    <a:pt x="3863" y="5826"/>
                  </a:lnTo>
                  <a:lnTo>
                    <a:pt x="3854" y="5833"/>
                  </a:lnTo>
                  <a:lnTo>
                    <a:pt x="3844" y="5839"/>
                  </a:lnTo>
                  <a:lnTo>
                    <a:pt x="3838" y="5842"/>
                  </a:lnTo>
                  <a:lnTo>
                    <a:pt x="3819" y="5842"/>
                  </a:lnTo>
                  <a:lnTo>
                    <a:pt x="3797" y="5833"/>
                  </a:lnTo>
                  <a:lnTo>
                    <a:pt x="3782" y="5823"/>
                  </a:lnTo>
                  <a:lnTo>
                    <a:pt x="3760" y="5817"/>
                  </a:lnTo>
                  <a:lnTo>
                    <a:pt x="3738" y="5808"/>
                  </a:lnTo>
                  <a:lnTo>
                    <a:pt x="3716" y="5802"/>
                  </a:lnTo>
                  <a:lnTo>
                    <a:pt x="3698" y="5805"/>
                  </a:lnTo>
                  <a:lnTo>
                    <a:pt x="3676" y="5811"/>
                  </a:lnTo>
                  <a:lnTo>
                    <a:pt x="3654" y="5817"/>
                  </a:lnTo>
                  <a:lnTo>
                    <a:pt x="3632" y="5823"/>
                  </a:lnTo>
                  <a:lnTo>
                    <a:pt x="3626" y="5826"/>
                  </a:lnTo>
                  <a:lnTo>
                    <a:pt x="3613" y="5830"/>
                  </a:lnTo>
                  <a:lnTo>
                    <a:pt x="3604" y="5833"/>
                  </a:lnTo>
                  <a:lnTo>
                    <a:pt x="3591" y="5836"/>
                  </a:lnTo>
                  <a:lnTo>
                    <a:pt x="3585" y="5836"/>
                  </a:lnTo>
                  <a:lnTo>
                    <a:pt x="3576" y="5836"/>
                  </a:lnTo>
                  <a:lnTo>
                    <a:pt x="3563" y="5836"/>
                  </a:lnTo>
                  <a:lnTo>
                    <a:pt x="3551" y="5833"/>
                  </a:lnTo>
                  <a:lnTo>
                    <a:pt x="3557" y="5826"/>
                  </a:lnTo>
                  <a:lnTo>
                    <a:pt x="3557" y="5820"/>
                  </a:lnTo>
                  <a:lnTo>
                    <a:pt x="3554" y="5814"/>
                  </a:lnTo>
                  <a:lnTo>
                    <a:pt x="3554" y="5805"/>
                  </a:lnTo>
                  <a:lnTo>
                    <a:pt x="3551" y="5795"/>
                  </a:lnTo>
                  <a:lnTo>
                    <a:pt x="3548" y="5789"/>
                  </a:lnTo>
                  <a:lnTo>
                    <a:pt x="3545" y="5780"/>
                  </a:lnTo>
                  <a:lnTo>
                    <a:pt x="3541" y="5761"/>
                  </a:lnTo>
                  <a:lnTo>
                    <a:pt x="3535" y="5739"/>
                  </a:lnTo>
                  <a:lnTo>
                    <a:pt x="3529" y="5714"/>
                  </a:lnTo>
                  <a:lnTo>
                    <a:pt x="3520" y="5698"/>
                  </a:lnTo>
                  <a:lnTo>
                    <a:pt x="3501" y="5686"/>
                  </a:lnTo>
                  <a:lnTo>
                    <a:pt x="3473" y="5680"/>
                  </a:lnTo>
                  <a:lnTo>
                    <a:pt x="3445" y="5673"/>
                  </a:lnTo>
                  <a:lnTo>
                    <a:pt x="3423" y="5677"/>
                  </a:lnTo>
                  <a:lnTo>
                    <a:pt x="3417" y="5680"/>
                  </a:lnTo>
                  <a:lnTo>
                    <a:pt x="3413" y="5686"/>
                  </a:lnTo>
                  <a:lnTo>
                    <a:pt x="3410" y="5692"/>
                  </a:lnTo>
                  <a:lnTo>
                    <a:pt x="3404" y="5695"/>
                  </a:lnTo>
                  <a:lnTo>
                    <a:pt x="3382" y="5705"/>
                  </a:lnTo>
                  <a:lnTo>
                    <a:pt x="3351" y="5708"/>
                  </a:lnTo>
                  <a:lnTo>
                    <a:pt x="3320" y="5711"/>
                  </a:lnTo>
                  <a:lnTo>
                    <a:pt x="3292" y="5708"/>
                  </a:lnTo>
                  <a:lnTo>
                    <a:pt x="3270" y="5698"/>
                  </a:lnTo>
                  <a:lnTo>
                    <a:pt x="3260" y="5683"/>
                  </a:lnTo>
                  <a:lnTo>
                    <a:pt x="3254" y="5661"/>
                  </a:lnTo>
                  <a:lnTo>
                    <a:pt x="3248" y="5636"/>
                  </a:lnTo>
                  <a:lnTo>
                    <a:pt x="3239" y="5620"/>
                  </a:lnTo>
                  <a:lnTo>
                    <a:pt x="3232" y="5617"/>
                  </a:lnTo>
                  <a:lnTo>
                    <a:pt x="3223" y="5617"/>
                  </a:lnTo>
                  <a:lnTo>
                    <a:pt x="3214" y="5617"/>
                  </a:lnTo>
                  <a:lnTo>
                    <a:pt x="3204" y="5617"/>
                  </a:lnTo>
                  <a:lnTo>
                    <a:pt x="3195" y="5620"/>
                  </a:lnTo>
                  <a:lnTo>
                    <a:pt x="3173" y="5624"/>
                  </a:lnTo>
                  <a:lnTo>
                    <a:pt x="3142" y="5630"/>
                  </a:lnTo>
                  <a:lnTo>
                    <a:pt x="3117" y="5636"/>
                  </a:lnTo>
                  <a:lnTo>
                    <a:pt x="3095" y="5649"/>
                  </a:lnTo>
                  <a:lnTo>
                    <a:pt x="3092" y="5655"/>
                  </a:lnTo>
                  <a:lnTo>
                    <a:pt x="3089" y="5661"/>
                  </a:lnTo>
                  <a:lnTo>
                    <a:pt x="3086" y="5670"/>
                  </a:lnTo>
                  <a:lnTo>
                    <a:pt x="3082" y="5680"/>
                  </a:lnTo>
                  <a:lnTo>
                    <a:pt x="3082" y="5689"/>
                  </a:lnTo>
                  <a:lnTo>
                    <a:pt x="3076" y="5695"/>
                  </a:lnTo>
                  <a:lnTo>
                    <a:pt x="3073" y="5705"/>
                  </a:lnTo>
                  <a:lnTo>
                    <a:pt x="3064" y="5711"/>
                  </a:lnTo>
                  <a:lnTo>
                    <a:pt x="3057" y="5720"/>
                  </a:lnTo>
                  <a:lnTo>
                    <a:pt x="3048" y="5727"/>
                  </a:lnTo>
                  <a:lnTo>
                    <a:pt x="3039" y="5733"/>
                  </a:lnTo>
                  <a:lnTo>
                    <a:pt x="3032" y="5736"/>
                  </a:lnTo>
                  <a:lnTo>
                    <a:pt x="3026" y="5736"/>
                  </a:lnTo>
                  <a:lnTo>
                    <a:pt x="3017" y="5733"/>
                  </a:lnTo>
                  <a:lnTo>
                    <a:pt x="3007" y="5730"/>
                  </a:lnTo>
                  <a:lnTo>
                    <a:pt x="3001" y="5727"/>
                  </a:lnTo>
                  <a:lnTo>
                    <a:pt x="2995" y="5723"/>
                  </a:lnTo>
                  <a:lnTo>
                    <a:pt x="2992" y="5720"/>
                  </a:lnTo>
                  <a:lnTo>
                    <a:pt x="2992" y="5708"/>
                  </a:lnTo>
                  <a:lnTo>
                    <a:pt x="2986" y="5689"/>
                  </a:lnTo>
                  <a:lnTo>
                    <a:pt x="2979" y="5664"/>
                  </a:lnTo>
                  <a:lnTo>
                    <a:pt x="2973" y="5639"/>
                  </a:lnTo>
                  <a:lnTo>
                    <a:pt x="2964" y="5620"/>
                  </a:lnTo>
                  <a:lnTo>
                    <a:pt x="2951" y="5599"/>
                  </a:lnTo>
                  <a:lnTo>
                    <a:pt x="2936" y="5574"/>
                  </a:lnTo>
                  <a:lnTo>
                    <a:pt x="2917" y="5552"/>
                  </a:lnTo>
                  <a:lnTo>
                    <a:pt x="2898" y="5533"/>
                  </a:lnTo>
                  <a:lnTo>
                    <a:pt x="2879" y="5517"/>
                  </a:lnTo>
                  <a:lnTo>
                    <a:pt x="2851" y="5499"/>
                  </a:lnTo>
                  <a:lnTo>
                    <a:pt x="2826" y="5483"/>
                  </a:lnTo>
                  <a:lnTo>
                    <a:pt x="2801" y="5477"/>
                  </a:lnTo>
                  <a:lnTo>
                    <a:pt x="2786" y="5483"/>
                  </a:lnTo>
                  <a:lnTo>
                    <a:pt x="2764" y="5492"/>
                  </a:lnTo>
                  <a:lnTo>
                    <a:pt x="2748" y="5499"/>
                  </a:lnTo>
                  <a:lnTo>
                    <a:pt x="2726" y="5489"/>
                  </a:lnTo>
                  <a:lnTo>
                    <a:pt x="2701" y="5471"/>
                  </a:lnTo>
                  <a:lnTo>
                    <a:pt x="2676" y="5452"/>
                  </a:lnTo>
                  <a:lnTo>
                    <a:pt x="2655" y="5442"/>
                  </a:lnTo>
                  <a:lnTo>
                    <a:pt x="2642" y="5449"/>
                  </a:lnTo>
                  <a:lnTo>
                    <a:pt x="2623" y="5464"/>
                  </a:lnTo>
                  <a:lnTo>
                    <a:pt x="2608" y="5477"/>
                  </a:lnTo>
                  <a:lnTo>
                    <a:pt x="2592" y="5483"/>
                  </a:lnTo>
                  <a:lnTo>
                    <a:pt x="2570" y="5480"/>
                  </a:lnTo>
                  <a:lnTo>
                    <a:pt x="2542" y="5471"/>
                  </a:lnTo>
                  <a:lnTo>
                    <a:pt x="2523" y="5458"/>
                  </a:lnTo>
                  <a:lnTo>
                    <a:pt x="2505" y="5442"/>
                  </a:lnTo>
                  <a:lnTo>
                    <a:pt x="2489" y="5417"/>
                  </a:lnTo>
                  <a:lnTo>
                    <a:pt x="2470" y="5389"/>
                  </a:lnTo>
                  <a:lnTo>
                    <a:pt x="2458" y="5371"/>
                  </a:lnTo>
                  <a:lnTo>
                    <a:pt x="2452" y="5361"/>
                  </a:lnTo>
                  <a:lnTo>
                    <a:pt x="2442" y="5352"/>
                  </a:lnTo>
                  <a:lnTo>
                    <a:pt x="2436" y="5342"/>
                  </a:lnTo>
                  <a:lnTo>
                    <a:pt x="2430" y="5333"/>
                  </a:lnTo>
                  <a:lnTo>
                    <a:pt x="2420" y="5327"/>
                  </a:lnTo>
                  <a:lnTo>
                    <a:pt x="2399" y="5314"/>
                  </a:lnTo>
                  <a:lnTo>
                    <a:pt x="2367" y="5302"/>
                  </a:lnTo>
                  <a:lnTo>
                    <a:pt x="2342" y="5296"/>
                  </a:lnTo>
                  <a:lnTo>
                    <a:pt x="2311" y="5289"/>
                  </a:lnTo>
                  <a:lnTo>
                    <a:pt x="2277" y="5289"/>
                  </a:lnTo>
                  <a:lnTo>
                    <a:pt x="2246" y="5286"/>
                  </a:lnTo>
                  <a:lnTo>
                    <a:pt x="2217" y="5293"/>
                  </a:lnTo>
                  <a:lnTo>
                    <a:pt x="2183" y="5299"/>
                  </a:lnTo>
                  <a:lnTo>
                    <a:pt x="2152" y="5305"/>
                  </a:lnTo>
                  <a:lnTo>
                    <a:pt x="2124" y="5302"/>
                  </a:lnTo>
                  <a:lnTo>
                    <a:pt x="2096" y="5289"/>
                  </a:lnTo>
                  <a:lnTo>
                    <a:pt x="2064" y="5268"/>
                  </a:lnTo>
                  <a:lnTo>
                    <a:pt x="2033" y="5243"/>
                  </a:lnTo>
                  <a:lnTo>
                    <a:pt x="2008" y="5221"/>
                  </a:lnTo>
                  <a:lnTo>
                    <a:pt x="1989" y="5208"/>
                  </a:lnTo>
                  <a:lnTo>
                    <a:pt x="1971" y="5193"/>
                  </a:lnTo>
                  <a:lnTo>
                    <a:pt x="1952" y="5177"/>
                  </a:lnTo>
                  <a:lnTo>
                    <a:pt x="1933" y="5168"/>
                  </a:lnTo>
                  <a:lnTo>
                    <a:pt x="1914" y="5165"/>
                  </a:lnTo>
                  <a:lnTo>
                    <a:pt x="1893" y="5168"/>
                  </a:lnTo>
                  <a:lnTo>
                    <a:pt x="1871" y="5168"/>
                  </a:lnTo>
                  <a:lnTo>
                    <a:pt x="1855" y="5168"/>
                  </a:lnTo>
                  <a:lnTo>
                    <a:pt x="1833" y="5158"/>
                  </a:lnTo>
                  <a:lnTo>
                    <a:pt x="1815" y="5146"/>
                  </a:lnTo>
                  <a:lnTo>
                    <a:pt x="1796" y="5136"/>
                  </a:lnTo>
                  <a:lnTo>
                    <a:pt x="1771" y="5133"/>
                  </a:lnTo>
                  <a:lnTo>
                    <a:pt x="1743" y="5130"/>
                  </a:lnTo>
                  <a:lnTo>
                    <a:pt x="1715" y="5130"/>
                  </a:lnTo>
                  <a:lnTo>
                    <a:pt x="1693" y="5136"/>
                  </a:lnTo>
                  <a:lnTo>
                    <a:pt x="1674" y="5152"/>
                  </a:lnTo>
                  <a:lnTo>
                    <a:pt x="1658" y="5177"/>
                  </a:lnTo>
                  <a:lnTo>
                    <a:pt x="1646" y="5202"/>
                  </a:lnTo>
                  <a:lnTo>
                    <a:pt x="1640" y="5227"/>
                  </a:lnTo>
                  <a:lnTo>
                    <a:pt x="1643" y="5252"/>
                  </a:lnTo>
                  <a:lnTo>
                    <a:pt x="1655" y="5283"/>
                  </a:lnTo>
                  <a:lnTo>
                    <a:pt x="1668" y="5314"/>
                  </a:lnTo>
                  <a:lnTo>
                    <a:pt x="1674" y="5339"/>
                  </a:lnTo>
                  <a:lnTo>
                    <a:pt x="1677" y="5367"/>
                  </a:lnTo>
                  <a:lnTo>
                    <a:pt x="1677" y="5405"/>
                  </a:lnTo>
                  <a:lnTo>
                    <a:pt x="1677" y="5433"/>
                  </a:lnTo>
                  <a:lnTo>
                    <a:pt x="1677" y="5442"/>
                  </a:lnTo>
                  <a:lnTo>
                    <a:pt x="1677" y="5455"/>
                  </a:lnTo>
                  <a:lnTo>
                    <a:pt x="1677" y="5467"/>
                  </a:lnTo>
                  <a:lnTo>
                    <a:pt x="1677" y="5477"/>
                  </a:lnTo>
                  <a:lnTo>
                    <a:pt x="1677" y="5480"/>
                  </a:lnTo>
                  <a:lnTo>
                    <a:pt x="1677" y="5486"/>
                  </a:lnTo>
                  <a:lnTo>
                    <a:pt x="1674" y="5489"/>
                  </a:lnTo>
                  <a:lnTo>
                    <a:pt x="1674" y="5495"/>
                  </a:lnTo>
                  <a:lnTo>
                    <a:pt x="1668" y="5499"/>
                  </a:lnTo>
                  <a:lnTo>
                    <a:pt x="1662" y="5499"/>
                  </a:lnTo>
                  <a:lnTo>
                    <a:pt x="1652" y="5502"/>
                  </a:lnTo>
                  <a:lnTo>
                    <a:pt x="1640" y="5502"/>
                  </a:lnTo>
                  <a:lnTo>
                    <a:pt x="1605" y="5499"/>
                  </a:lnTo>
                  <a:lnTo>
                    <a:pt x="1574" y="5489"/>
                  </a:lnTo>
                  <a:lnTo>
                    <a:pt x="1552" y="5486"/>
                  </a:lnTo>
                  <a:lnTo>
                    <a:pt x="1546" y="5492"/>
                  </a:lnTo>
                  <a:lnTo>
                    <a:pt x="1540" y="5499"/>
                  </a:lnTo>
                  <a:lnTo>
                    <a:pt x="1534" y="5508"/>
                  </a:lnTo>
                  <a:lnTo>
                    <a:pt x="1527" y="5517"/>
                  </a:lnTo>
                  <a:lnTo>
                    <a:pt x="1521" y="5524"/>
                  </a:lnTo>
                  <a:lnTo>
                    <a:pt x="1515" y="5527"/>
                  </a:lnTo>
                  <a:lnTo>
                    <a:pt x="1505" y="5524"/>
                  </a:lnTo>
                  <a:lnTo>
                    <a:pt x="1499" y="5517"/>
                  </a:lnTo>
                  <a:lnTo>
                    <a:pt x="1493" y="5508"/>
                  </a:lnTo>
                  <a:lnTo>
                    <a:pt x="1487" y="5495"/>
                  </a:lnTo>
                  <a:lnTo>
                    <a:pt x="1480" y="5486"/>
                  </a:lnTo>
                  <a:lnTo>
                    <a:pt x="1474" y="5480"/>
                  </a:lnTo>
                  <a:lnTo>
                    <a:pt x="1468" y="5477"/>
                  </a:lnTo>
                  <a:lnTo>
                    <a:pt x="1462" y="5477"/>
                  </a:lnTo>
                  <a:lnTo>
                    <a:pt x="1455" y="5483"/>
                  </a:lnTo>
                  <a:lnTo>
                    <a:pt x="1449" y="5489"/>
                  </a:lnTo>
                  <a:lnTo>
                    <a:pt x="1443" y="5495"/>
                  </a:lnTo>
                  <a:lnTo>
                    <a:pt x="1437" y="5499"/>
                  </a:lnTo>
                  <a:lnTo>
                    <a:pt x="1430" y="5502"/>
                  </a:lnTo>
                  <a:lnTo>
                    <a:pt x="1409" y="5505"/>
                  </a:lnTo>
                  <a:lnTo>
                    <a:pt x="1381" y="5505"/>
                  </a:lnTo>
                  <a:lnTo>
                    <a:pt x="1359" y="5502"/>
                  </a:lnTo>
                  <a:lnTo>
                    <a:pt x="1349" y="5499"/>
                  </a:lnTo>
                  <a:lnTo>
                    <a:pt x="1343" y="5492"/>
                  </a:lnTo>
                  <a:lnTo>
                    <a:pt x="1334" y="5483"/>
                  </a:lnTo>
                  <a:lnTo>
                    <a:pt x="1324" y="5477"/>
                  </a:lnTo>
                  <a:lnTo>
                    <a:pt x="1318" y="5471"/>
                  </a:lnTo>
                  <a:lnTo>
                    <a:pt x="1306" y="5471"/>
                  </a:lnTo>
                  <a:lnTo>
                    <a:pt x="1290" y="5474"/>
                  </a:lnTo>
                  <a:lnTo>
                    <a:pt x="1274" y="5477"/>
                  </a:lnTo>
                  <a:lnTo>
                    <a:pt x="1262" y="5477"/>
                  </a:lnTo>
                  <a:lnTo>
                    <a:pt x="1256" y="5474"/>
                  </a:lnTo>
                  <a:lnTo>
                    <a:pt x="1252" y="5464"/>
                  </a:lnTo>
                  <a:lnTo>
                    <a:pt x="1246" y="5458"/>
                  </a:lnTo>
                  <a:lnTo>
                    <a:pt x="1243" y="5449"/>
                  </a:lnTo>
                  <a:lnTo>
                    <a:pt x="1237" y="5439"/>
                  </a:lnTo>
                  <a:lnTo>
                    <a:pt x="1234" y="5436"/>
                  </a:lnTo>
                  <a:lnTo>
                    <a:pt x="1218" y="5430"/>
                  </a:lnTo>
                  <a:lnTo>
                    <a:pt x="1196" y="5430"/>
                  </a:lnTo>
                  <a:lnTo>
                    <a:pt x="1178" y="5430"/>
                  </a:lnTo>
                  <a:lnTo>
                    <a:pt x="1171" y="5433"/>
                  </a:lnTo>
                  <a:lnTo>
                    <a:pt x="1162" y="5436"/>
                  </a:lnTo>
                  <a:lnTo>
                    <a:pt x="1153" y="5439"/>
                  </a:lnTo>
                  <a:lnTo>
                    <a:pt x="1143" y="5446"/>
                  </a:lnTo>
                  <a:lnTo>
                    <a:pt x="1137" y="5449"/>
                  </a:lnTo>
                  <a:lnTo>
                    <a:pt x="1124" y="5464"/>
                  </a:lnTo>
                  <a:lnTo>
                    <a:pt x="1118" y="5483"/>
                  </a:lnTo>
                  <a:lnTo>
                    <a:pt x="1109" y="5505"/>
                  </a:lnTo>
                  <a:lnTo>
                    <a:pt x="1096" y="5517"/>
                  </a:lnTo>
                  <a:lnTo>
                    <a:pt x="1084" y="5524"/>
                  </a:lnTo>
                  <a:lnTo>
                    <a:pt x="1065" y="5530"/>
                  </a:lnTo>
                  <a:lnTo>
                    <a:pt x="1046" y="5533"/>
                  </a:lnTo>
                  <a:lnTo>
                    <a:pt x="1031" y="5530"/>
                  </a:lnTo>
                  <a:lnTo>
                    <a:pt x="1018" y="5520"/>
                  </a:lnTo>
                  <a:lnTo>
                    <a:pt x="1009" y="5502"/>
                  </a:lnTo>
                  <a:lnTo>
                    <a:pt x="1000" y="5480"/>
                  </a:lnTo>
                  <a:lnTo>
                    <a:pt x="993" y="5464"/>
                  </a:lnTo>
                  <a:lnTo>
                    <a:pt x="987" y="5449"/>
                  </a:lnTo>
                  <a:lnTo>
                    <a:pt x="981" y="5427"/>
                  </a:lnTo>
                  <a:lnTo>
                    <a:pt x="971" y="5414"/>
                  </a:lnTo>
                  <a:lnTo>
                    <a:pt x="953" y="5405"/>
                  </a:lnTo>
                  <a:lnTo>
                    <a:pt x="928" y="5402"/>
                  </a:lnTo>
                  <a:lnTo>
                    <a:pt x="900" y="5402"/>
                  </a:lnTo>
                  <a:lnTo>
                    <a:pt x="875" y="5405"/>
                  </a:lnTo>
                  <a:lnTo>
                    <a:pt x="853" y="5405"/>
                  </a:lnTo>
                  <a:lnTo>
                    <a:pt x="828" y="5405"/>
                  </a:lnTo>
                  <a:lnTo>
                    <a:pt x="797" y="5405"/>
                  </a:lnTo>
                  <a:lnTo>
                    <a:pt x="765" y="5408"/>
                  </a:lnTo>
                  <a:lnTo>
                    <a:pt x="743" y="5414"/>
                  </a:lnTo>
                  <a:lnTo>
                    <a:pt x="722" y="5424"/>
                  </a:lnTo>
                  <a:lnTo>
                    <a:pt x="700" y="5439"/>
                  </a:lnTo>
                  <a:lnTo>
                    <a:pt x="681" y="5455"/>
                  </a:lnTo>
                  <a:lnTo>
                    <a:pt x="659" y="5464"/>
                  </a:lnTo>
                  <a:lnTo>
                    <a:pt x="637" y="5480"/>
                  </a:lnTo>
                  <a:lnTo>
                    <a:pt x="609" y="5492"/>
                  </a:lnTo>
                  <a:lnTo>
                    <a:pt x="587" y="5499"/>
                  </a:lnTo>
                  <a:lnTo>
                    <a:pt x="562" y="5505"/>
                  </a:lnTo>
                  <a:lnTo>
                    <a:pt x="528" y="5508"/>
                  </a:lnTo>
                  <a:lnTo>
                    <a:pt x="497" y="5505"/>
                  </a:lnTo>
                  <a:lnTo>
                    <a:pt x="472" y="5499"/>
                  </a:lnTo>
                  <a:lnTo>
                    <a:pt x="453" y="5486"/>
                  </a:lnTo>
                  <a:lnTo>
                    <a:pt x="434" y="5461"/>
                  </a:lnTo>
                  <a:lnTo>
                    <a:pt x="419" y="5436"/>
                  </a:lnTo>
                  <a:lnTo>
                    <a:pt x="403" y="5417"/>
                  </a:lnTo>
                  <a:lnTo>
                    <a:pt x="384" y="5408"/>
                  </a:lnTo>
                  <a:lnTo>
                    <a:pt x="359" y="5396"/>
                  </a:lnTo>
                  <a:lnTo>
                    <a:pt x="344" y="5383"/>
                  </a:lnTo>
                  <a:lnTo>
                    <a:pt x="334" y="5361"/>
                  </a:lnTo>
                  <a:lnTo>
                    <a:pt x="331" y="5333"/>
                  </a:lnTo>
                  <a:lnTo>
                    <a:pt x="328" y="5305"/>
                  </a:lnTo>
                  <a:lnTo>
                    <a:pt x="322" y="5286"/>
                  </a:lnTo>
                  <a:lnTo>
                    <a:pt x="303" y="5271"/>
                  </a:lnTo>
                  <a:lnTo>
                    <a:pt x="278" y="5258"/>
                  </a:lnTo>
                  <a:lnTo>
                    <a:pt x="253" y="5246"/>
                  </a:lnTo>
                  <a:lnTo>
                    <a:pt x="231" y="5236"/>
                  </a:lnTo>
                  <a:lnTo>
                    <a:pt x="206" y="5227"/>
                  </a:lnTo>
                  <a:lnTo>
                    <a:pt x="178" y="5218"/>
                  </a:lnTo>
                  <a:lnTo>
                    <a:pt x="156" y="5205"/>
                  </a:lnTo>
                  <a:lnTo>
                    <a:pt x="144" y="5189"/>
                  </a:lnTo>
                  <a:lnTo>
                    <a:pt x="135" y="5168"/>
                  </a:lnTo>
                  <a:lnTo>
                    <a:pt x="122" y="5146"/>
                  </a:lnTo>
                  <a:lnTo>
                    <a:pt x="110" y="5133"/>
                  </a:lnTo>
                  <a:lnTo>
                    <a:pt x="85" y="5121"/>
                  </a:lnTo>
                  <a:lnTo>
                    <a:pt x="53" y="5115"/>
                  </a:lnTo>
                  <a:lnTo>
                    <a:pt x="19" y="5115"/>
                  </a:lnTo>
                  <a:lnTo>
                    <a:pt x="10" y="5083"/>
                  </a:lnTo>
                  <a:lnTo>
                    <a:pt x="0" y="5055"/>
                  </a:lnTo>
                  <a:lnTo>
                    <a:pt x="3" y="5024"/>
                  </a:lnTo>
                  <a:lnTo>
                    <a:pt x="10" y="4983"/>
                  </a:lnTo>
                  <a:lnTo>
                    <a:pt x="19" y="4952"/>
                  </a:lnTo>
                  <a:lnTo>
                    <a:pt x="22" y="4949"/>
                  </a:lnTo>
                  <a:lnTo>
                    <a:pt x="28" y="4943"/>
                  </a:lnTo>
                  <a:lnTo>
                    <a:pt x="35" y="4937"/>
                  </a:lnTo>
                  <a:lnTo>
                    <a:pt x="41" y="4930"/>
                  </a:lnTo>
                  <a:lnTo>
                    <a:pt x="44" y="4924"/>
                  </a:lnTo>
                  <a:lnTo>
                    <a:pt x="41" y="4905"/>
                  </a:lnTo>
                  <a:lnTo>
                    <a:pt x="35" y="4883"/>
                  </a:lnTo>
                  <a:lnTo>
                    <a:pt x="28" y="4862"/>
                  </a:lnTo>
                  <a:lnTo>
                    <a:pt x="28" y="4843"/>
                  </a:lnTo>
                  <a:lnTo>
                    <a:pt x="38" y="4834"/>
                  </a:lnTo>
                  <a:lnTo>
                    <a:pt x="56" y="4824"/>
                  </a:lnTo>
                  <a:lnTo>
                    <a:pt x="72" y="4818"/>
                  </a:lnTo>
                  <a:lnTo>
                    <a:pt x="85" y="4809"/>
                  </a:lnTo>
                  <a:lnTo>
                    <a:pt x="91" y="4790"/>
                  </a:lnTo>
                  <a:lnTo>
                    <a:pt x="91" y="4765"/>
                  </a:lnTo>
                  <a:lnTo>
                    <a:pt x="94" y="4743"/>
                  </a:lnTo>
                  <a:lnTo>
                    <a:pt x="100" y="4724"/>
                  </a:lnTo>
                  <a:lnTo>
                    <a:pt x="116" y="4705"/>
                  </a:lnTo>
                  <a:lnTo>
                    <a:pt x="141" y="4687"/>
                  </a:lnTo>
                  <a:lnTo>
                    <a:pt x="166" y="4674"/>
                  </a:lnTo>
                  <a:lnTo>
                    <a:pt x="185" y="4671"/>
                  </a:lnTo>
                  <a:lnTo>
                    <a:pt x="206" y="4671"/>
                  </a:lnTo>
                  <a:lnTo>
                    <a:pt x="231" y="4671"/>
                  </a:lnTo>
                  <a:lnTo>
                    <a:pt x="244" y="4662"/>
                  </a:lnTo>
                  <a:lnTo>
                    <a:pt x="250" y="4646"/>
                  </a:lnTo>
                  <a:lnTo>
                    <a:pt x="244" y="4624"/>
                  </a:lnTo>
                  <a:lnTo>
                    <a:pt x="238" y="4602"/>
                  </a:lnTo>
                  <a:lnTo>
                    <a:pt x="231" y="4577"/>
                  </a:lnTo>
                  <a:lnTo>
                    <a:pt x="228" y="4562"/>
                  </a:lnTo>
                  <a:lnTo>
                    <a:pt x="241" y="4540"/>
                  </a:lnTo>
                  <a:lnTo>
                    <a:pt x="259" y="4515"/>
                  </a:lnTo>
                  <a:lnTo>
                    <a:pt x="284" y="4496"/>
                  </a:lnTo>
                  <a:lnTo>
                    <a:pt x="303" y="4481"/>
                  </a:lnTo>
                  <a:lnTo>
                    <a:pt x="319" y="4481"/>
                  </a:lnTo>
                  <a:lnTo>
                    <a:pt x="338" y="4484"/>
                  </a:lnTo>
                  <a:lnTo>
                    <a:pt x="356" y="4484"/>
                  </a:lnTo>
                  <a:lnTo>
                    <a:pt x="369" y="4481"/>
                  </a:lnTo>
                  <a:lnTo>
                    <a:pt x="384" y="4465"/>
                  </a:lnTo>
                  <a:lnTo>
                    <a:pt x="394" y="4440"/>
                  </a:lnTo>
                  <a:lnTo>
                    <a:pt x="403" y="4418"/>
                  </a:lnTo>
                  <a:lnTo>
                    <a:pt x="412" y="4393"/>
                  </a:lnTo>
                  <a:lnTo>
                    <a:pt x="425" y="4368"/>
                  </a:lnTo>
                  <a:lnTo>
                    <a:pt x="437" y="4346"/>
                  </a:lnTo>
                  <a:lnTo>
                    <a:pt x="447" y="4340"/>
                  </a:lnTo>
                  <a:lnTo>
                    <a:pt x="459" y="4334"/>
                  </a:lnTo>
                  <a:lnTo>
                    <a:pt x="469" y="4325"/>
                  </a:lnTo>
                  <a:lnTo>
                    <a:pt x="481" y="4318"/>
                  </a:lnTo>
                  <a:lnTo>
                    <a:pt x="487" y="4312"/>
                  </a:lnTo>
                  <a:lnTo>
                    <a:pt x="497" y="4290"/>
                  </a:lnTo>
                  <a:lnTo>
                    <a:pt x="500" y="4265"/>
                  </a:lnTo>
                  <a:lnTo>
                    <a:pt x="503" y="4240"/>
                  </a:lnTo>
                  <a:lnTo>
                    <a:pt x="506" y="4218"/>
                  </a:lnTo>
                  <a:lnTo>
                    <a:pt x="509" y="4212"/>
                  </a:lnTo>
                  <a:lnTo>
                    <a:pt x="516" y="4206"/>
                  </a:lnTo>
                  <a:lnTo>
                    <a:pt x="519" y="4200"/>
                  </a:lnTo>
                  <a:lnTo>
                    <a:pt x="522" y="4193"/>
                  </a:lnTo>
                  <a:lnTo>
                    <a:pt x="525" y="4175"/>
                  </a:lnTo>
                  <a:lnTo>
                    <a:pt x="522" y="4147"/>
                  </a:lnTo>
                  <a:lnTo>
                    <a:pt x="522" y="4125"/>
                  </a:lnTo>
                  <a:lnTo>
                    <a:pt x="525" y="4103"/>
                  </a:lnTo>
                  <a:lnTo>
                    <a:pt x="528" y="4078"/>
                  </a:lnTo>
                  <a:lnTo>
                    <a:pt x="531" y="4056"/>
                  </a:lnTo>
                  <a:lnTo>
                    <a:pt x="534" y="4037"/>
                  </a:lnTo>
                  <a:lnTo>
                    <a:pt x="537" y="4015"/>
                  </a:lnTo>
                  <a:lnTo>
                    <a:pt x="547" y="4000"/>
                  </a:lnTo>
                  <a:lnTo>
                    <a:pt x="562" y="3997"/>
                  </a:lnTo>
                  <a:lnTo>
                    <a:pt x="584" y="4000"/>
                  </a:lnTo>
                  <a:lnTo>
                    <a:pt x="606" y="4003"/>
                  </a:lnTo>
                  <a:lnTo>
                    <a:pt x="628" y="4006"/>
                  </a:lnTo>
                  <a:lnTo>
                    <a:pt x="640" y="4000"/>
                  </a:lnTo>
                  <a:lnTo>
                    <a:pt x="650" y="3984"/>
                  </a:lnTo>
                  <a:lnTo>
                    <a:pt x="653" y="3956"/>
                  </a:lnTo>
                  <a:lnTo>
                    <a:pt x="653" y="3931"/>
                  </a:lnTo>
                  <a:lnTo>
                    <a:pt x="647" y="3909"/>
                  </a:lnTo>
                  <a:lnTo>
                    <a:pt x="634" y="3894"/>
                  </a:lnTo>
                  <a:lnTo>
                    <a:pt x="615" y="3881"/>
                  </a:lnTo>
                  <a:lnTo>
                    <a:pt x="594" y="3866"/>
                  </a:lnTo>
                  <a:lnTo>
                    <a:pt x="581" y="3853"/>
                  </a:lnTo>
                  <a:lnTo>
                    <a:pt x="584" y="3831"/>
                  </a:lnTo>
                  <a:lnTo>
                    <a:pt x="590" y="3809"/>
                  </a:lnTo>
                  <a:lnTo>
                    <a:pt x="600" y="3784"/>
                  </a:lnTo>
                  <a:lnTo>
                    <a:pt x="606" y="3766"/>
                  </a:lnTo>
                  <a:lnTo>
                    <a:pt x="600" y="3737"/>
                  </a:lnTo>
                  <a:lnTo>
                    <a:pt x="590" y="3700"/>
                  </a:lnTo>
                  <a:lnTo>
                    <a:pt x="578" y="3669"/>
                  </a:lnTo>
                  <a:lnTo>
                    <a:pt x="565" y="3641"/>
                  </a:lnTo>
                  <a:lnTo>
                    <a:pt x="547" y="3625"/>
                  </a:lnTo>
                  <a:lnTo>
                    <a:pt x="522" y="3609"/>
                  </a:lnTo>
                  <a:lnTo>
                    <a:pt x="506" y="3591"/>
                  </a:lnTo>
                  <a:lnTo>
                    <a:pt x="506" y="3572"/>
                  </a:lnTo>
                  <a:lnTo>
                    <a:pt x="512" y="3550"/>
                  </a:lnTo>
                  <a:lnTo>
                    <a:pt x="519" y="3528"/>
                  </a:lnTo>
                  <a:lnTo>
                    <a:pt x="519" y="3510"/>
                  </a:lnTo>
                  <a:lnTo>
                    <a:pt x="503" y="3491"/>
                  </a:lnTo>
                  <a:lnTo>
                    <a:pt x="472" y="3475"/>
                  </a:lnTo>
                  <a:lnTo>
                    <a:pt x="444" y="3463"/>
                  </a:lnTo>
                  <a:lnTo>
                    <a:pt x="422" y="3444"/>
                  </a:lnTo>
                  <a:lnTo>
                    <a:pt x="412" y="3428"/>
                  </a:lnTo>
                  <a:lnTo>
                    <a:pt x="406" y="3406"/>
                  </a:lnTo>
                  <a:lnTo>
                    <a:pt x="397" y="3388"/>
                  </a:lnTo>
                  <a:lnTo>
                    <a:pt x="387" y="3372"/>
                  </a:lnTo>
                  <a:lnTo>
                    <a:pt x="369" y="3366"/>
                  </a:lnTo>
                  <a:lnTo>
                    <a:pt x="347" y="3369"/>
                  </a:lnTo>
                  <a:lnTo>
                    <a:pt x="319" y="3369"/>
                  </a:lnTo>
                  <a:lnTo>
                    <a:pt x="297" y="3372"/>
                  </a:lnTo>
                  <a:lnTo>
                    <a:pt x="275" y="3372"/>
                  </a:lnTo>
                  <a:lnTo>
                    <a:pt x="247" y="3366"/>
                  </a:lnTo>
                  <a:lnTo>
                    <a:pt x="216" y="3353"/>
                  </a:lnTo>
                  <a:lnTo>
                    <a:pt x="191" y="3341"/>
                  </a:lnTo>
                  <a:lnTo>
                    <a:pt x="172" y="3316"/>
                  </a:lnTo>
                  <a:lnTo>
                    <a:pt x="156" y="3285"/>
                  </a:lnTo>
                  <a:lnTo>
                    <a:pt x="144" y="3250"/>
                  </a:lnTo>
                  <a:lnTo>
                    <a:pt x="138" y="3222"/>
                  </a:lnTo>
                  <a:lnTo>
                    <a:pt x="138" y="3204"/>
                  </a:lnTo>
                  <a:lnTo>
                    <a:pt x="138" y="3175"/>
                  </a:lnTo>
                  <a:lnTo>
                    <a:pt x="141" y="3150"/>
                  </a:lnTo>
                  <a:lnTo>
                    <a:pt x="147" y="3129"/>
                  </a:lnTo>
                  <a:lnTo>
                    <a:pt x="156" y="3113"/>
                  </a:lnTo>
                  <a:lnTo>
                    <a:pt x="172" y="3110"/>
                  </a:lnTo>
                  <a:lnTo>
                    <a:pt x="191" y="3113"/>
                  </a:lnTo>
                  <a:lnTo>
                    <a:pt x="213" y="3119"/>
                  </a:lnTo>
                  <a:lnTo>
                    <a:pt x="234" y="3125"/>
                  </a:lnTo>
                  <a:lnTo>
                    <a:pt x="250" y="3125"/>
                  </a:lnTo>
                  <a:lnTo>
                    <a:pt x="259" y="3122"/>
                  </a:lnTo>
                  <a:lnTo>
                    <a:pt x="272" y="3116"/>
                  </a:lnTo>
                  <a:lnTo>
                    <a:pt x="281" y="3107"/>
                  </a:lnTo>
                  <a:lnTo>
                    <a:pt x="291" y="3100"/>
                  </a:lnTo>
                  <a:lnTo>
                    <a:pt x="294" y="3091"/>
                  </a:lnTo>
                  <a:lnTo>
                    <a:pt x="300" y="3066"/>
                  </a:lnTo>
                  <a:lnTo>
                    <a:pt x="300" y="3038"/>
                  </a:lnTo>
                  <a:lnTo>
                    <a:pt x="294" y="3013"/>
                  </a:lnTo>
                  <a:lnTo>
                    <a:pt x="284" y="2994"/>
                  </a:lnTo>
                  <a:lnTo>
                    <a:pt x="269" y="2969"/>
                  </a:lnTo>
                  <a:lnTo>
                    <a:pt x="256" y="2951"/>
                  </a:lnTo>
                  <a:lnTo>
                    <a:pt x="253" y="2922"/>
                  </a:lnTo>
                  <a:lnTo>
                    <a:pt x="253" y="2891"/>
                  </a:lnTo>
                  <a:lnTo>
                    <a:pt x="256" y="2866"/>
                  </a:lnTo>
                  <a:lnTo>
                    <a:pt x="272" y="2848"/>
                  </a:lnTo>
                  <a:lnTo>
                    <a:pt x="291" y="2829"/>
                  </a:lnTo>
                  <a:lnTo>
                    <a:pt x="303" y="2810"/>
                  </a:lnTo>
                  <a:lnTo>
                    <a:pt x="309" y="2788"/>
                  </a:lnTo>
                  <a:lnTo>
                    <a:pt x="313" y="2760"/>
                  </a:lnTo>
                  <a:lnTo>
                    <a:pt x="309" y="2732"/>
                  </a:lnTo>
                  <a:lnTo>
                    <a:pt x="303" y="2710"/>
                  </a:lnTo>
                  <a:lnTo>
                    <a:pt x="291" y="2704"/>
                  </a:lnTo>
                  <a:lnTo>
                    <a:pt x="269" y="2698"/>
                  </a:lnTo>
                  <a:lnTo>
                    <a:pt x="250" y="2691"/>
                  </a:lnTo>
                  <a:lnTo>
                    <a:pt x="238" y="2685"/>
                  </a:lnTo>
                  <a:lnTo>
                    <a:pt x="231" y="2670"/>
                  </a:lnTo>
                  <a:lnTo>
                    <a:pt x="228" y="2648"/>
                  </a:lnTo>
                  <a:lnTo>
                    <a:pt x="231" y="2626"/>
                  </a:lnTo>
                  <a:lnTo>
                    <a:pt x="238" y="2607"/>
                  </a:lnTo>
                  <a:lnTo>
                    <a:pt x="256" y="2588"/>
                  </a:lnTo>
                  <a:lnTo>
                    <a:pt x="288" y="2573"/>
                  </a:lnTo>
                  <a:lnTo>
                    <a:pt x="322" y="2560"/>
                  </a:lnTo>
                  <a:lnTo>
                    <a:pt x="350" y="2554"/>
                  </a:lnTo>
                  <a:lnTo>
                    <a:pt x="366" y="2554"/>
                  </a:lnTo>
                  <a:lnTo>
                    <a:pt x="387" y="2554"/>
                  </a:lnTo>
                  <a:lnTo>
                    <a:pt x="403" y="2557"/>
                  </a:lnTo>
                  <a:lnTo>
                    <a:pt x="419" y="2567"/>
                  </a:lnTo>
                  <a:lnTo>
                    <a:pt x="437" y="2582"/>
                  </a:lnTo>
                  <a:lnTo>
                    <a:pt x="459" y="2598"/>
                  </a:lnTo>
                  <a:lnTo>
                    <a:pt x="475" y="2601"/>
                  </a:lnTo>
                  <a:lnTo>
                    <a:pt x="491" y="2588"/>
                  </a:lnTo>
                  <a:lnTo>
                    <a:pt x="506" y="2567"/>
                  </a:lnTo>
                  <a:lnTo>
                    <a:pt x="516" y="2535"/>
                  </a:lnTo>
                  <a:lnTo>
                    <a:pt x="525" y="2507"/>
                  </a:lnTo>
                  <a:lnTo>
                    <a:pt x="537" y="2488"/>
                  </a:lnTo>
                  <a:lnTo>
                    <a:pt x="544" y="2482"/>
                  </a:lnTo>
                  <a:lnTo>
                    <a:pt x="550" y="2476"/>
                  </a:lnTo>
                  <a:lnTo>
                    <a:pt x="556" y="2473"/>
                  </a:lnTo>
                  <a:lnTo>
                    <a:pt x="562" y="2470"/>
                  </a:lnTo>
                  <a:lnTo>
                    <a:pt x="581" y="2470"/>
                  </a:lnTo>
                  <a:lnTo>
                    <a:pt x="603" y="2473"/>
                  </a:lnTo>
                  <a:lnTo>
                    <a:pt x="622" y="2479"/>
                  </a:lnTo>
                  <a:lnTo>
                    <a:pt x="634" y="2495"/>
                  </a:lnTo>
                  <a:lnTo>
                    <a:pt x="647" y="2517"/>
                  </a:lnTo>
                  <a:lnTo>
                    <a:pt x="653" y="2538"/>
                  </a:lnTo>
                  <a:lnTo>
                    <a:pt x="650" y="2551"/>
                  </a:lnTo>
                  <a:lnTo>
                    <a:pt x="640" y="2567"/>
                  </a:lnTo>
                  <a:lnTo>
                    <a:pt x="628" y="2582"/>
                  </a:lnTo>
                  <a:lnTo>
                    <a:pt x="622" y="2598"/>
                  </a:lnTo>
                  <a:lnTo>
                    <a:pt x="622" y="2610"/>
                  </a:lnTo>
                  <a:lnTo>
                    <a:pt x="637" y="2629"/>
                  </a:lnTo>
                  <a:lnTo>
                    <a:pt x="665" y="2638"/>
                  </a:lnTo>
                  <a:lnTo>
                    <a:pt x="697" y="2645"/>
                  </a:lnTo>
                  <a:lnTo>
                    <a:pt x="722" y="2645"/>
                  </a:lnTo>
                  <a:lnTo>
                    <a:pt x="728" y="2641"/>
                  </a:lnTo>
                  <a:lnTo>
                    <a:pt x="737" y="2635"/>
                  </a:lnTo>
                  <a:lnTo>
                    <a:pt x="743" y="2629"/>
                  </a:lnTo>
                  <a:lnTo>
                    <a:pt x="753" y="2620"/>
                  </a:lnTo>
                  <a:lnTo>
                    <a:pt x="759" y="2610"/>
                  </a:lnTo>
                  <a:lnTo>
                    <a:pt x="765" y="2604"/>
                  </a:lnTo>
                  <a:lnTo>
                    <a:pt x="775" y="2585"/>
                  </a:lnTo>
                  <a:lnTo>
                    <a:pt x="784" y="2557"/>
                  </a:lnTo>
                  <a:lnTo>
                    <a:pt x="790" y="2532"/>
                  </a:lnTo>
                  <a:lnTo>
                    <a:pt x="790" y="2510"/>
                  </a:lnTo>
                  <a:lnTo>
                    <a:pt x="784" y="2495"/>
                  </a:lnTo>
                  <a:lnTo>
                    <a:pt x="768" y="2479"/>
                  </a:lnTo>
                  <a:lnTo>
                    <a:pt x="756" y="2460"/>
                  </a:lnTo>
                  <a:lnTo>
                    <a:pt x="750" y="2445"/>
                  </a:lnTo>
                  <a:lnTo>
                    <a:pt x="753" y="2438"/>
                  </a:lnTo>
                  <a:lnTo>
                    <a:pt x="759" y="2432"/>
                  </a:lnTo>
                  <a:lnTo>
                    <a:pt x="765" y="2426"/>
                  </a:lnTo>
                  <a:lnTo>
                    <a:pt x="775" y="2420"/>
                  </a:lnTo>
                  <a:lnTo>
                    <a:pt x="781" y="2417"/>
                  </a:lnTo>
                  <a:lnTo>
                    <a:pt x="790" y="2414"/>
                  </a:lnTo>
                  <a:lnTo>
                    <a:pt x="806" y="2423"/>
                  </a:lnTo>
                  <a:lnTo>
                    <a:pt x="825" y="2442"/>
                  </a:lnTo>
                  <a:lnTo>
                    <a:pt x="843" y="2463"/>
                  </a:lnTo>
                  <a:lnTo>
                    <a:pt x="859" y="2476"/>
                  </a:lnTo>
                  <a:lnTo>
                    <a:pt x="868" y="2479"/>
                  </a:lnTo>
                  <a:lnTo>
                    <a:pt x="881" y="2479"/>
                  </a:lnTo>
                  <a:lnTo>
                    <a:pt x="890" y="2479"/>
                  </a:lnTo>
                  <a:lnTo>
                    <a:pt x="900" y="2476"/>
                  </a:lnTo>
                  <a:lnTo>
                    <a:pt x="909" y="2473"/>
                  </a:lnTo>
                  <a:lnTo>
                    <a:pt x="918" y="2467"/>
                  </a:lnTo>
                  <a:lnTo>
                    <a:pt x="928" y="2457"/>
                  </a:lnTo>
                  <a:lnTo>
                    <a:pt x="937" y="2448"/>
                  </a:lnTo>
                  <a:lnTo>
                    <a:pt x="943" y="2442"/>
                  </a:lnTo>
                  <a:lnTo>
                    <a:pt x="943" y="2426"/>
                  </a:lnTo>
                  <a:lnTo>
                    <a:pt x="940" y="2407"/>
                  </a:lnTo>
                  <a:lnTo>
                    <a:pt x="940" y="2389"/>
                  </a:lnTo>
                  <a:lnTo>
                    <a:pt x="943" y="2373"/>
                  </a:lnTo>
                  <a:lnTo>
                    <a:pt x="959" y="2364"/>
                  </a:lnTo>
                  <a:lnTo>
                    <a:pt x="981" y="2351"/>
                  </a:lnTo>
                  <a:lnTo>
                    <a:pt x="1006" y="2348"/>
                  </a:lnTo>
                  <a:lnTo>
                    <a:pt x="1025" y="2351"/>
                  </a:lnTo>
                  <a:lnTo>
                    <a:pt x="1031" y="2364"/>
                  </a:lnTo>
                  <a:lnTo>
                    <a:pt x="1034" y="2385"/>
                  </a:lnTo>
                  <a:lnTo>
                    <a:pt x="1037" y="2407"/>
                  </a:lnTo>
                  <a:lnTo>
                    <a:pt x="1043" y="2423"/>
                  </a:lnTo>
                  <a:lnTo>
                    <a:pt x="1071" y="2442"/>
                  </a:lnTo>
                  <a:lnTo>
                    <a:pt x="1106" y="2454"/>
                  </a:lnTo>
                  <a:lnTo>
                    <a:pt x="1146" y="2463"/>
                  </a:lnTo>
                  <a:lnTo>
                    <a:pt x="1178" y="2463"/>
                  </a:lnTo>
                  <a:lnTo>
                    <a:pt x="1196" y="2457"/>
                  </a:lnTo>
                  <a:lnTo>
                    <a:pt x="1215" y="2442"/>
                  </a:lnTo>
                  <a:lnTo>
                    <a:pt x="1234" y="2426"/>
                  </a:lnTo>
                  <a:lnTo>
                    <a:pt x="1252" y="2414"/>
                  </a:lnTo>
                  <a:lnTo>
                    <a:pt x="1277" y="2395"/>
                  </a:lnTo>
                  <a:lnTo>
                    <a:pt x="1312" y="2373"/>
                  </a:lnTo>
                  <a:lnTo>
                    <a:pt x="1340" y="2357"/>
                  </a:lnTo>
                  <a:lnTo>
                    <a:pt x="1365" y="2342"/>
                  </a:lnTo>
                  <a:lnTo>
                    <a:pt x="1396" y="2326"/>
                  </a:lnTo>
                  <a:lnTo>
                    <a:pt x="1430" y="2314"/>
                  </a:lnTo>
                  <a:lnTo>
                    <a:pt x="1459" y="2304"/>
                  </a:lnTo>
                  <a:lnTo>
                    <a:pt x="1477" y="2304"/>
                  </a:lnTo>
                  <a:lnTo>
                    <a:pt x="1502" y="2307"/>
                  </a:lnTo>
                  <a:lnTo>
                    <a:pt x="1527" y="2310"/>
                  </a:lnTo>
                  <a:lnTo>
                    <a:pt x="1549" y="2310"/>
                  </a:lnTo>
                  <a:lnTo>
                    <a:pt x="1571" y="2298"/>
                  </a:lnTo>
                  <a:lnTo>
                    <a:pt x="1593" y="2282"/>
                  </a:lnTo>
                  <a:lnTo>
                    <a:pt x="1615" y="2270"/>
                  </a:lnTo>
                  <a:lnTo>
                    <a:pt x="1637" y="2270"/>
                  </a:lnTo>
                  <a:lnTo>
                    <a:pt x="1662" y="2270"/>
                  </a:lnTo>
                  <a:lnTo>
                    <a:pt x="1683" y="2279"/>
                  </a:lnTo>
                  <a:lnTo>
                    <a:pt x="1693" y="2295"/>
                  </a:lnTo>
                  <a:lnTo>
                    <a:pt x="1702" y="2320"/>
                  </a:lnTo>
                  <a:lnTo>
                    <a:pt x="1708" y="2342"/>
                  </a:lnTo>
                  <a:lnTo>
                    <a:pt x="1721" y="2357"/>
                  </a:lnTo>
                  <a:lnTo>
                    <a:pt x="1740" y="2360"/>
                  </a:lnTo>
                  <a:lnTo>
                    <a:pt x="1765" y="2357"/>
                  </a:lnTo>
                  <a:lnTo>
                    <a:pt x="1786" y="2351"/>
                  </a:lnTo>
                  <a:lnTo>
                    <a:pt x="1808" y="2345"/>
                  </a:lnTo>
                  <a:lnTo>
                    <a:pt x="1827" y="2335"/>
                  </a:lnTo>
                  <a:lnTo>
                    <a:pt x="1852" y="2320"/>
                  </a:lnTo>
                  <a:lnTo>
                    <a:pt x="1874" y="2304"/>
                  </a:lnTo>
                  <a:lnTo>
                    <a:pt x="1890" y="2289"/>
                  </a:lnTo>
                  <a:lnTo>
                    <a:pt x="1899" y="2270"/>
                  </a:lnTo>
                  <a:lnTo>
                    <a:pt x="1905" y="2245"/>
                  </a:lnTo>
                  <a:lnTo>
                    <a:pt x="1914" y="2220"/>
                  </a:lnTo>
                  <a:lnTo>
                    <a:pt x="1924" y="2204"/>
                  </a:lnTo>
                  <a:lnTo>
                    <a:pt x="1939" y="2195"/>
                  </a:lnTo>
                  <a:lnTo>
                    <a:pt x="1961" y="2186"/>
                  </a:lnTo>
                  <a:lnTo>
                    <a:pt x="1977" y="2176"/>
                  </a:lnTo>
                  <a:lnTo>
                    <a:pt x="1993" y="2157"/>
                  </a:lnTo>
                  <a:lnTo>
                    <a:pt x="2005" y="2129"/>
                  </a:lnTo>
                  <a:lnTo>
                    <a:pt x="2021" y="2104"/>
                  </a:lnTo>
                  <a:lnTo>
                    <a:pt x="2036" y="2089"/>
                  </a:lnTo>
                  <a:lnTo>
                    <a:pt x="2049" y="2086"/>
                  </a:lnTo>
                  <a:lnTo>
                    <a:pt x="2064" y="2089"/>
                  </a:lnTo>
                  <a:lnTo>
                    <a:pt x="2083" y="2092"/>
                  </a:lnTo>
                  <a:lnTo>
                    <a:pt x="2096" y="2089"/>
                  </a:lnTo>
                  <a:lnTo>
                    <a:pt x="2102" y="2073"/>
                  </a:lnTo>
                  <a:lnTo>
                    <a:pt x="2105" y="2054"/>
                  </a:lnTo>
                  <a:lnTo>
                    <a:pt x="2111" y="2033"/>
                  </a:lnTo>
                  <a:lnTo>
                    <a:pt x="2117" y="2017"/>
                  </a:lnTo>
                  <a:lnTo>
                    <a:pt x="2130" y="2014"/>
                  </a:lnTo>
                  <a:lnTo>
                    <a:pt x="2149" y="2017"/>
                  </a:lnTo>
                  <a:lnTo>
                    <a:pt x="2164" y="2020"/>
                  </a:lnTo>
                  <a:lnTo>
                    <a:pt x="2177" y="2017"/>
                  </a:lnTo>
                  <a:lnTo>
                    <a:pt x="2189" y="1998"/>
                  </a:lnTo>
                  <a:lnTo>
                    <a:pt x="2199" y="1973"/>
                  </a:lnTo>
                  <a:lnTo>
                    <a:pt x="2202" y="1951"/>
                  </a:lnTo>
                  <a:lnTo>
                    <a:pt x="2202" y="1930"/>
                  </a:lnTo>
                  <a:lnTo>
                    <a:pt x="2202" y="1905"/>
                  </a:lnTo>
                  <a:lnTo>
                    <a:pt x="2202" y="1883"/>
                  </a:lnTo>
                  <a:lnTo>
                    <a:pt x="2211" y="1867"/>
                  </a:lnTo>
                  <a:lnTo>
                    <a:pt x="2224" y="1851"/>
                  </a:lnTo>
                  <a:lnTo>
                    <a:pt x="2236" y="1833"/>
                  </a:lnTo>
                  <a:lnTo>
                    <a:pt x="2239" y="1817"/>
                  </a:lnTo>
                  <a:lnTo>
                    <a:pt x="2239" y="1808"/>
                  </a:lnTo>
                  <a:lnTo>
                    <a:pt x="2236" y="1798"/>
                  </a:lnTo>
                  <a:lnTo>
                    <a:pt x="2230" y="1789"/>
                  </a:lnTo>
                  <a:lnTo>
                    <a:pt x="2227" y="1780"/>
                  </a:lnTo>
                  <a:lnTo>
                    <a:pt x="2221" y="1773"/>
                  </a:lnTo>
                  <a:lnTo>
                    <a:pt x="2214" y="1767"/>
                  </a:lnTo>
                  <a:lnTo>
                    <a:pt x="2199" y="1761"/>
                  </a:lnTo>
                  <a:lnTo>
                    <a:pt x="2183" y="1761"/>
                  </a:lnTo>
                  <a:lnTo>
                    <a:pt x="2164" y="1758"/>
                  </a:lnTo>
                  <a:lnTo>
                    <a:pt x="2155" y="1752"/>
                  </a:lnTo>
                  <a:lnTo>
                    <a:pt x="2152" y="1739"/>
                  </a:lnTo>
                  <a:lnTo>
                    <a:pt x="2158" y="1723"/>
                  </a:lnTo>
                  <a:lnTo>
                    <a:pt x="2164" y="1708"/>
                  </a:lnTo>
                  <a:lnTo>
                    <a:pt x="2164" y="1695"/>
                  </a:lnTo>
                  <a:lnTo>
                    <a:pt x="2161" y="1680"/>
                  </a:lnTo>
                  <a:lnTo>
                    <a:pt x="2152" y="1664"/>
                  </a:lnTo>
                  <a:lnTo>
                    <a:pt x="2146" y="1648"/>
                  </a:lnTo>
                  <a:lnTo>
                    <a:pt x="2142" y="1633"/>
                  </a:lnTo>
                  <a:lnTo>
                    <a:pt x="2152" y="1611"/>
                  </a:lnTo>
                  <a:lnTo>
                    <a:pt x="2174" y="1589"/>
                  </a:lnTo>
                  <a:lnTo>
                    <a:pt x="2196" y="1567"/>
                  </a:lnTo>
                  <a:lnTo>
                    <a:pt x="2217" y="1558"/>
                  </a:lnTo>
                  <a:lnTo>
                    <a:pt x="2233" y="1558"/>
                  </a:lnTo>
                  <a:lnTo>
                    <a:pt x="2252" y="1564"/>
                  </a:lnTo>
                  <a:lnTo>
                    <a:pt x="2270" y="1574"/>
                  </a:lnTo>
                  <a:lnTo>
                    <a:pt x="2286" y="1580"/>
                  </a:lnTo>
                  <a:lnTo>
                    <a:pt x="2302" y="1599"/>
                  </a:lnTo>
                  <a:lnTo>
                    <a:pt x="2317" y="1620"/>
                  </a:lnTo>
                  <a:lnTo>
                    <a:pt x="2333" y="1633"/>
                  </a:lnTo>
                  <a:lnTo>
                    <a:pt x="2358" y="1633"/>
                  </a:lnTo>
                  <a:lnTo>
                    <a:pt x="2386" y="1624"/>
                  </a:lnTo>
                  <a:lnTo>
                    <a:pt x="2414" y="1611"/>
                  </a:lnTo>
                  <a:lnTo>
                    <a:pt x="2433" y="1595"/>
                  </a:lnTo>
                  <a:lnTo>
                    <a:pt x="2436" y="1583"/>
                  </a:lnTo>
                  <a:lnTo>
                    <a:pt x="2433" y="1567"/>
                  </a:lnTo>
                  <a:lnTo>
                    <a:pt x="2433" y="1549"/>
                  </a:lnTo>
                  <a:lnTo>
                    <a:pt x="2433" y="1536"/>
                  </a:lnTo>
                  <a:lnTo>
                    <a:pt x="2436" y="1517"/>
                  </a:lnTo>
                  <a:lnTo>
                    <a:pt x="2445" y="1492"/>
                  </a:lnTo>
                  <a:lnTo>
                    <a:pt x="2455" y="1470"/>
                  </a:lnTo>
                  <a:lnTo>
                    <a:pt x="2458" y="1452"/>
                  </a:lnTo>
                  <a:lnTo>
                    <a:pt x="2458" y="1433"/>
                  </a:lnTo>
                  <a:lnTo>
                    <a:pt x="2455" y="1408"/>
                  </a:lnTo>
                  <a:lnTo>
                    <a:pt x="2448" y="1389"/>
                  </a:lnTo>
                  <a:lnTo>
                    <a:pt x="2430" y="1374"/>
                  </a:lnTo>
                  <a:lnTo>
                    <a:pt x="2405" y="1358"/>
                  </a:lnTo>
                  <a:lnTo>
                    <a:pt x="2389" y="1342"/>
                  </a:lnTo>
                  <a:lnTo>
                    <a:pt x="2383" y="1327"/>
                  </a:lnTo>
                  <a:lnTo>
                    <a:pt x="2383" y="1311"/>
                  </a:lnTo>
                  <a:lnTo>
                    <a:pt x="2380" y="1293"/>
                  </a:lnTo>
                  <a:lnTo>
                    <a:pt x="2374" y="1280"/>
                  </a:lnTo>
                  <a:lnTo>
                    <a:pt x="2370" y="1277"/>
                  </a:lnTo>
                  <a:lnTo>
                    <a:pt x="2361" y="1274"/>
                  </a:lnTo>
                  <a:lnTo>
                    <a:pt x="2355" y="1274"/>
                  </a:lnTo>
                  <a:lnTo>
                    <a:pt x="2345" y="1271"/>
                  </a:lnTo>
                  <a:lnTo>
                    <a:pt x="2342" y="1268"/>
                  </a:lnTo>
                  <a:lnTo>
                    <a:pt x="2333" y="1249"/>
                  </a:lnTo>
                  <a:lnTo>
                    <a:pt x="2330" y="1224"/>
                  </a:lnTo>
                  <a:lnTo>
                    <a:pt x="2327" y="1199"/>
                  </a:lnTo>
                  <a:lnTo>
                    <a:pt x="2333" y="1180"/>
                  </a:lnTo>
                  <a:lnTo>
                    <a:pt x="2345" y="1168"/>
                  </a:lnTo>
                  <a:lnTo>
                    <a:pt x="2364" y="1158"/>
                  </a:lnTo>
                  <a:lnTo>
                    <a:pt x="2383" y="1149"/>
                  </a:lnTo>
                  <a:lnTo>
                    <a:pt x="2402" y="1140"/>
                  </a:lnTo>
                  <a:lnTo>
                    <a:pt x="2420" y="1130"/>
                  </a:lnTo>
                  <a:lnTo>
                    <a:pt x="2442" y="1115"/>
                  </a:lnTo>
                  <a:lnTo>
                    <a:pt x="2464" y="1108"/>
                  </a:lnTo>
                  <a:lnTo>
                    <a:pt x="2470" y="1108"/>
                  </a:lnTo>
                  <a:lnTo>
                    <a:pt x="2480" y="1108"/>
                  </a:lnTo>
                  <a:lnTo>
                    <a:pt x="2489" y="1108"/>
                  </a:lnTo>
                  <a:lnTo>
                    <a:pt x="2495" y="1108"/>
                  </a:lnTo>
                  <a:lnTo>
                    <a:pt x="2505" y="1108"/>
                  </a:lnTo>
                  <a:lnTo>
                    <a:pt x="2511" y="1108"/>
                  </a:lnTo>
                  <a:lnTo>
                    <a:pt x="2527" y="1090"/>
                  </a:lnTo>
                  <a:lnTo>
                    <a:pt x="2539" y="1065"/>
                  </a:lnTo>
                  <a:lnTo>
                    <a:pt x="2548" y="1036"/>
                  </a:lnTo>
                  <a:lnTo>
                    <a:pt x="2561" y="1018"/>
                  </a:lnTo>
                  <a:lnTo>
                    <a:pt x="2570" y="1011"/>
                  </a:lnTo>
                  <a:lnTo>
                    <a:pt x="2583" y="1005"/>
                  </a:lnTo>
                  <a:lnTo>
                    <a:pt x="2592" y="999"/>
                  </a:lnTo>
                  <a:lnTo>
                    <a:pt x="2601" y="993"/>
                  </a:lnTo>
                  <a:lnTo>
                    <a:pt x="2608" y="986"/>
                  </a:lnTo>
                  <a:lnTo>
                    <a:pt x="2617" y="977"/>
                  </a:lnTo>
                  <a:lnTo>
                    <a:pt x="2623" y="968"/>
                  </a:lnTo>
                  <a:lnTo>
                    <a:pt x="2630" y="955"/>
                  </a:lnTo>
                  <a:lnTo>
                    <a:pt x="2633" y="949"/>
                  </a:lnTo>
                  <a:lnTo>
                    <a:pt x="2633" y="930"/>
                  </a:lnTo>
                  <a:lnTo>
                    <a:pt x="2630" y="912"/>
                  </a:lnTo>
                  <a:lnTo>
                    <a:pt x="2633" y="896"/>
                  </a:lnTo>
                  <a:lnTo>
                    <a:pt x="2648" y="877"/>
                  </a:lnTo>
                  <a:lnTo>
                    <a:pt x="2673" y="862"/>
                  </a:lnTo>
                  <a:lnTo>
                    <a:pt x="2695" y="849"/>
                  </a:lnTo>
                  <a:lnTo>
                    <a:pt x="2714" y="843"/>
                  </a:lnTo>
                  <a:lnTo>
                    <a:pt x="2736" y="837"/>
                  </a:lnTo>
                  <a:lnTo>
                    <a:pt x="2758" y="833"/>
                  </a:lnTo>
                  <a:lnTo>
                    <a:pt x="2776" y="824"/>
                  </a:lnTo>
                  <a:lnTo>
                    <a:pt x="2776" y="818"/>
                  </a:lnTo>
                  <a:lnTo>
                    <a:pt x="2779" y="812"/>
                  </a:lnTo>
                  <a:lnTo>
                    <a:pt x="2779" y="802"/>
                  </a:lnTo>
                  <a:lnTo>
                    <a:pt x="2779" y="793"/>
                  </a:lnTo>
                  <a:lnTo>
                    <a:pt x="2783" y="787"/>
                  </a:lnTo>
                  <a:lnTo>
                    <a:pt x="2783" y="777"/>
                  </a:lnTo>
                  <a:lnTo>
                    <a:pt x="2786" y="774"/>
                  </a:lnTo>
                  <a:lnTo>
                    <a:pt x="2798" y="771"/>
                  </a:lnTo>
                  <a:lnTo>
                    <a:pt x="2814" y="774"/>
                  </a:lnTo>
                  <a:lnTo>
                    <a:pt x="2833" y="774"/>
                  </a:lnTo>
                  <a:lnTo>
                    <a:pt x="2845" y="774"/>
                  </a:lnTo>
                  <a:lnTo>
                    <a:pt x="2861" y="762"/>
                  </a:lnTo>
                  <a:lnTo>
                    <a:pt x="2879" y="746"/>
                  </a:lnTo>
                  <a:lnTo>
                    <a:pt x="2895" y="727"/>
                  </a:lnTo>
                  <a:lnTo>
                    <a:pt x="2904" y="709"/>
                  </a:lnTo>
                  <a:lnTo>
                    <a:pt x="2904" y="696"/>
                  </a:lnTo>
                  <a:lnTo>
                    <a:pt x="2901" y="677"/>
                  </a:lnTo>
                  <a:lnTo>
                    <a:pt x="2895" y="662"/>
                  </a:lnTo>
                  <a:lnTo>
                    <a:pt x="2895" y="646"/>
                  </a:lnTo>
                  <a:lnTo>
                    <a:pt x="2898" y="637"/>
                  </a:lnTo>
                  <a:lnTo>
                    <a:pt x="2901" y="627"/>
                  </a:lnTo>
                  <a:lnTo>
                    <a:pt x="2908" y="618"/>
                  </a:lnTo>
                  <a:lnTo>
                    <a:pt x="2911" y="609"/>
                  </a:lnTo>
                  <a:lnTo>
                    <a:pt x="2914" y="602"/>
                  </a:lnTo>
                  <a:lnTo>
                    <a:pt x="2914" y="596"/>
                  </a:lnTo>
                  <a:lnTo>
                    <a:pt x="2914" y="590"/>
                  </a:lnTo>
                  <a:lnTo>
                    <a:pt x="2914" y="584"/>
                  </a:lnTo>
                  <a:lnTo>
                    <a:pt x="2911" y="574"/>
                  </a:lnTo>
                  <a:lnTo>
                    <a:pt x="2911" y="571"/>
                  </a:lnTo>
                  <a:lnTo>
                    <a:pt x="2914" y="565"/>
                  </a:lnTo>
                  <a:lnTo>
                    <a:pt x="2929" y="562"/>
                  </a:lnTo>
                  <a:lnTo>
                    <a:pt x="2948" y="562"/>
                  </a:lnTo>
                  <a:lnTo>
                    <a:pt x="2970" y="565"/>
                  </a:lnTo>
                  <a:lnTo>
                    <a:pt x="2986" y="565"/>
                  </a:lnTo>
                  <a:lnTo>
                    <a:pt x="3004" y="562"/>
                  </a:lnTo>
                  <a:lnTo>
                    <a:pt x="3029" y="556"/>
                  </a:lnTo>
                  <a:lnTo>
                    <a:pt x="3045" y="546"/>
                  </a:lnTo>
                  <a:lnTo>
                    <a:pt x="3048" y="531"/>
                  </a:lnTo>
                  <a:lnTo>
                    <a:pt x="3048" y="509"/>
                  </a:lnTo>
                  <a:lnTo>
                    <a:pt x="3045" y="487"/>
                  </a:lnTo>
                  <a:lnTo>
                    <a:pt x="3042" y="468"/>
                  </a:lnTo>
                  <a:lnTo>
                    <a:pt x="3045" y="449"/>
                  </a:lnTo>
                  <a:lnTo>
                    <a:pt x="3051" y="443"/>
                  </a:lnTo>
                  <a:lnTo>
                    <a:pt x="3057" y="434"/>
                  </a:lnTo>
                  <a:lnTo>
                    <a:pt x="3070" y="424"/>
                  </a:lnTo>
                  <a:lnTo>
                    <a:pt x="3076" y="415"/>
                  </a:lnTo>
                  <a:lnTo>
                    <a:pt x="3082" y="406"/>
                  </a:lnTo>
                  <a:lnTo>
                    <a:pt x="3086" y="390"/>
                  </a:lnTo>
                  <a:lnTo>
                    <a:pt x="3082" y="368"/>
                  </a:lnTo>
                  <a:lnTo>
                    <a:pt x="3079" y="346"/>
                  </a:lnTo>
                  <a:lnTo>
                    <a:pt x="3082" y="328"/>
                  </a:lnTo>
                  <a:lnTo>
                    <a:pt x="3089" y="321"/>
                  </a:lnTo>
                  <a:lnTo>
                    <a:pt x="3095" y="315"/>
                  </a:lnTo>
                  <a:lnTo>
                    <a:pt x="3104" y="309"/>
                  </a:lnTo>
                  <a:lnTo>
                    <a:pt x="3114" y="303"/>
                  </a:lnTo>
                  <a:lnTo>
                    <a:pt x="3120" y="296"/>
                  </a:lnTo>
                  <a:lnTo>
                    <a:pt x="3123" y="290"/>
                  </a:lnTo>
                  <a:lnTo>
                    <a:pt x="3123" y="268"/>
                  </a:lnTo>
                  <a:lnTo>
                    <a:pt x="3120" y="246"/>
                  </a:lnTo>
                  <a:lnTo>
                    <a:pt x="3110" y="221"/>
                  </a:lnTo>
                  <a:lnTo>
                    <a:pt x="3104" y="200"/>
                  </a:lnTo>
                  <a:lnTo>
                    <a:pt x="3095" y="184"/>
                  </a:lnTo>
                  <a:lnTo>
                    <a:pt x="3089" y="162"/>
                  </a:lnTo>
                  <a:lnTo>
                    <a:pt x="3082" y="143"/>
                  </a:lnTo>
                  <a:lnTo>
                    <a:pt x="3086" y="122"/>
                  </a:lnTo>
                  <a:lnTo>
                    <a:pt x="3092" y="97"/>
                  </a:lnTo>
                  <a:lnTo>
                    <a:pt x="3104" y="78"/>
                  </a:lnTo>
                  <a:lnTo>
                    <a:pt x="3110" y="72"/>
                  </a:lnTo>
                  <a:lnTo>
                    <a:pt x="3120" y="68"/>
                  </a:lnTo>
                  <a:lnTo>
                    <a:pt x="3129" y="65"/>
                  </a:lnTo>
                  <a:lnTo>
                    <a:pt x="3142" y="62"/>
                  </a:lnTo>
                  <a:lnTo>
                    <a:pt x="3154" y="59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8" name="Freeform 55"/>
            <p:cNvSpPr>
              <a:spLocks/>
            </p:cNvSpPr>
            <p:nvPr/>
          </p:nvSpPr>
          <p:spPr bwMode="auto">
            <a:xfrm>
              <a:off x="24361776" y="-738188"/>
              <a:ext cx="9191625" cy="8912225"/>
            </a:xfrm>
            <a:custGeom>
              <a:avLst/>
              <a:gdLst>
                <a:gd name="T0" fmla="*/ 593 w 5790"/>
                <a:gd name="T1" fmla="*/ 3937 h 5614"/>
                <a:gd name="T2" fmla="*/ 993 w 5790"/>
                <a:gd name="T3" fmla="*/ 3703 h 5614"/>
                <a:gd name="T4" fmla="*/ 1134 w 5790"/>
                <a:gd name="T5" fmla="*/ 3428 h 5614"/>
                <a:gd name="T6" fmla="*/ 1337 w 5790"/>
                <a:gd name="T7" fmla="*/ 3104 h 5614"/>
                <a:gd name="T8" fmla="*/ 1090 w 5790"/>
                <a:gd name="T9" fmla="*/ 2657 h 5614"/>
                <a:gd name="T10" fmla="*/ 837 w 5790"/>
                <a:gd name="T11" fmla="*/ 2713 h 5614"/>
                <a:gd name="T12" fmla="*/ 381 w 5790"/>
                <a:gd name="T13" fmla="*/ 2794 h 5614"/>
                <a:gd name="T14" fmla="*/ 400 w 5790"/>
                <a:gd name="T15" fmla="*/ 2389 h 5614"/>
                <a:gd name="T16" fmla="*/ 34 w 5790"/>
                <a:gd name="T17" fmla="*/ 1805 h 5614"/>
                <a:gd name="T18" fmla="*/ 103 w 5790"/>
                <a:gd name="T19" fmla="*/ 1333 h 5614"/>
                <a:gd name="T20" fmla="*/ 169 w 5790"/>
                <a:gd name="T21" fmla="*/ 837 h 5614"/>
                <a:gd name="T22" fmla="*/ 415 w 5790"/>
                <a:gd name="T23" fmla="*/ 802 h 5614"/>
                <a:gd name="T24" fmla="*/ 662 w 5790"/>
                <a:gd name="T25" fmla="*/ 815 h 5614"/>
                <a:gd name="T26" fmla="*/ 1134 w 5790"/>
                <a:gd name="T27" fmla="*/ 793 h 5614"/>
                <a:gd name="T28" fmla="*/ 1349 w 5790"/>
                <a:gd name="T29" fmla="*/ 618 h 5614"/>
                <a:gd name="T30" fmla="*/ 1546 w 5790"/>
                <a:gd name="T31" fmla="*/ 637 h 5614"/>
                <a:gd name="T32" fmla="*/ 1718 w 5790"/>
                <a:gd name="T33" fmla="*/ 830 h 5614"/>
                <a:gd name="T34" fmla="*/ 1933 w 5790"/>
                <a:gd name="T35" fmla="*/ 390 h 5614"/>
                <a:gd name="T36" fmla="*/ 2217 w 5790"/>
                <a:gd name="T37" fmla="*/ 75 h 5614"/>
                <a:gd name="T38" fmla="*/ 2633 w 5790"/>
                <a:gd name="T39" fmla="*/ 215 h 5614"/>
                <a:gd name="T40" fmla="*/ 2923 w 5790"/>
                <a:gd name="T41" fmla="*/ 453 h 5614"/>
                <a:gd name="T42" fmla="*/ 3273 w 5790"/>
                <a:gd name="T43" fmla="*/ 403 h 5614"/>
                <a:gd name="T44" fmla="*/ 3719 w 5790"/>
                <a:gd name="T45" fmla="*/ 356 h 5614"/>
                <a:gd name="T46" fmla="*/ 3944 w 5790"/>
                <a:gd name="T47" fmla="*/ 437 h 5614"/>
                <a:gd name="T48" fmla="*/ 3863 w 5790"/>
                <a:gd name="T49" fmla="*/ 777 h 5614"/>
                <a:gd name="T50" fmla="*/ 4138 w 5790"/>
                <a:gd name="T51" fmla="*/ 418 h 5614"/>
                <a:gd name="T52" fmla="*/ 4472 w 5790"/>
                <a:gd name="T53" fmla="*/ 65 h 5614"/>
                <a:gd name="T54" fmla="*/ 5053 w 5790"/>
                <a:gd name="T55" fmla="*/ 93 h 5614"/>
                <a:gd name="T56" fmla="*/ 5087 w 5790"/>
                <a:gd name="T57" fmla="*/ 543 h 5614"/>
                <a:gd name="T58" fmla="*/ 5196 w 5790"/>
                <a:gd name="T59" fmla="*/ 852 h 5614"/>
                <a:gd name="T60" fmla="*/ 5440 w 5790"/>
                <a:gd name="T61" fmla="*/ 1121 h 5614"/>
                <a:gd name="T62" fmla="*/ 5218 w 5790"/>
                <a:gd name="T63" fmla="*/ 1436 h 5614"/>
                <a:gd name="T64" fmla="*/ 5281 w 5790"/>
                <a:gd name="T65" fmla="*/ 1839 h 5614"/>
                <a:gd name="T66" fmla="*/ 5449 w 5790"/>
                <a:gd name="T67" fmla="*/ 2176 h 5614"/>
                <a:gd name="T68" fmla="*/ 5752 w 5790"/>
                <a:gd name="T69" fmla="*/ 2413 h 5614"/>
                <a:gd name="T70" fmla="*/ 5690 w 5790"/>
                <a:gd name="T71" fmla="*/ 2704 h 5614"/>
                <a:gd name="T72" fmla="*/ 5412 w 5790"/>
                <a:gd name="T73" fmla="*/ 3001 h 5614"/>
                <a:gd name="T74" fmla="*/ 4962 w 5790"/>
                <a:gd name="T75" fmla="*/ 3097 h 5614"/>
                <a:gd name="T76" fmla="*/ 4744 w 5790"/>
                <a:gd name="T77" fmla="*/ 3288 h 5614"/>
                <a:gd name="T78" fmla="*/ 4406 w 5790"/>
                <a:gd name="T79" fmla="*/ 3235 h 5614"/>
                <a:gd name="T80" fmla="*/ 4247 w 5790"/>
                <a:gd name="T81" fmla="*/ 3435 h 5614"/>
                <a:gd name="T82" fmla="*/ 4456 w 5790"/>
                <a:gd name="T83" fmla="*/ 3597 h 5614"/>
                <a:gd name="T84" fmla="*/ 4428 w 5790"/>
                <a:gd name="T85" fmla="*/ 3831 h 5614"/>
                <a:gd name="T86" fmla="*/ 4022 w 5790"/>
                <a:gd name="T87" fmla="*/ 3956 h 5614"/>
                <a:gd name="T88" fmla="*/ 3654 w 5790"/>
                <a:gd name="T89" fmla="*/ 4122 h 5614"/>
                <a:gd name="T90" fmla="*/ 3544 w 5790"/>
                <a:gd name="T91" fmla="*/ 4334 h 5614"/>
                <a:gd name="T92" fmla="*/ 3285 w 5790"/>
                <a:gd name="T93" fmla="*/ 4546 h 5614"/>
                <a:gd name="T94" fmla="*/ 3301 w 5790"/>
                <a:gd name="T95" fmla="*/ 4793 h 5614"/>
                <a:gd name="T96" fmla="*/ 3070 w 5790"/>
                <a:gd name="T97" fmla="*/ 4809 h 5614"/>
                <a:gd name="T98" fmla="*/ 2998 w 5790"/>
                <a:gd name="T99" fmla="*/ 4993 h 5614"/>
                <a:gd name="T100" fmla="*/ 3251 w 5790"/>
                <a:gd name="T101" fmla="*/ 5130 h 5614"/>
                <a:gd name="T102" fmla="*/ 3416 w 5790"/>
                <a:gd name="T103" fmla="*/ 5286 h 5614"/>
                <a:gd name="T104" fmla="*/ 3385 w 5790"/>
                <a:gd name="T105" fmla="*/ 5520 h 5614"/>
                <a:gd name="T106" fmla="*/ 3098 w 5790"/>
                <a:gd name="T107" fmla="*/ 5611 h 5614"/>
                <a:gd name="T108" fmla="*/ 2792 w 5790"/>
                <a:gd name="T109" fmla="*/ 5408 h 5614"/>
                <a:gd name="T110" fmla="*/ 2576 w 5790"/>
                <a:gd name="T111" fmla="*/ 5268 h 5614"/>
                <a:gd name="T112" fmla="*/ 2095 w 5790"/>
                <a:gd name="T113" fmla="*/ 5352 h 5614"/>
                <a:gd name="T114" fmla="*/ 1774 w 5790"/>
                <a:gd name="T115" fmla="*/ 5168 h 5614"/>
                <a:gd name="T116" fmla="*/ 1490 w 5790"/>
                <a:gd name="T117" fmla="*/ 5158 h 5614"/>
                <a:gd name="T118" fmla="*/ 1230 w 5790"/>
                <a:gd name="T119" fmla="*/ 5199 h 5614"/>
                <a:gd name="T120" fmla="*/ 903 w 5790"/>
                <a:gd name="T121" fmla="*/ 5261 h 5614"/>
                <a:gd name="T122" fmla="*/ 656 w 5790"/>
                <a:gd name="T123" fmla="*/ 4977 h 5614"/>
                <a:gd name="T124" fmla="*/ 390 w 5790"/>
                <a:gd name="T125" fmla="*/ 4499 h 5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90" h="5614">
                  <a:moveTo>
                    <a:pt x="359" y="4212"/>
                  </a:moveTo>
                  <a:lnTo>
                    <a:pt x="359" y="4200"/>
                  </a:lnTo>
                  <a:lnTo>
                    <a:pt x="362" y="4187"/>
                  </a:lnTo>
                  <a:lnTo>
                    <a:pt x="369" y="4178"/>
                  </a:lnTo>
                  <a:lnTo>
                    <a:pt x="381" y="4165"/>
                  </a:lnTo>
                  <a:lnTo>
                    <a:pt x="406" y="4156"/>
                  </a:lnTo>
                  <a:lnTo>
                    <a:pt x="428" y="4143"/>
                  </a:lnTo>
                  <a:lnTo>
                    <a:pt x="447" y="4134"/>
                  </a:lnTo>
                  <a:lnTo>
                    <a:pt x="456" y="4115"/>
                  </a:lnTo>
                  <a:lnTo>
                    <a:pt x="462" y="4093"/>
                  </a:lnTo>
                  <a:lnTo>
                    <a:pt x="469" y="4078"/>
                  </a:lnTo>
                  <a:lnTo>
                    <a:pt x="475" y="4068"/>
                  </a:lnTo>
                  <a:lnTo>
                    <a:pt x="481" y="4056"/>
                  </a:lnTo>
                  <a:lnTo>
                    <a:pt x="487" y="4043"/>
                  </a:lnTo>
                  <a:lnTo>
                    <a:pt x="494" y="4034"/>
                  </a:lnTo>
                  <a:lnTo>
                    <a:pt x="503" y="4028"/>
                  </a:lnTo>
                  <a:lnTo>
                    <a:pt x="519" y="4025"/>
                  </a:lnTo>
                  <a:lnTo>
                    <a:pt x="537" y="4025"/>
                  </a:lnTo>
                  <a:lnTo>
                    <a:pt x="556" y="4025"/>
                  </a:lnTo>
                  <a:lnTo>
                    <a:pt x="568" y="4022"/>
                  </a:lnTo>
                  <a:lnTo>
                    <a:pt x="575" y="4006"/>
                  </a:lnTo>
                  <a:lnTo>
                    <a:pt x="575" y="3984"/>
                  </a:lnTo>
                  <a:lnTo>
                    <a:pt x="575" y="3962"/>
                  </a:lnTo>
                  <a:lnTo>
                    <a:pt x="578" y="3947"/>
                  </a:lnTo>
                  <a:lnTo>
                    <a:pt x="584" y="3940"/>
                  </a:lnTo>
                  <a:lnTo>
                    <a:pt x="593" y="3937"/>
                  </a:lnTo>
                  <a:lnTo>
                    <a:pt x="603" y="3934"/>
                  </a:lnTo>
                  <a:lnTo>
                    <a:pt x="612" y="3934"/>
                  </a:lnTo>
                  <a:lnTo>
                    <a:pt x="634" y="3931"/>
                  </a:lnTo>
                  <a:lnTo>
                    <a:pt x="659" y="3934"/>
                  </a:lnTo>
                  <a:lnTo>
                    <a:pt x="687" y="3934"/>
                  </a:lnTo>
                  <a:lnTo>
                    <a:pt x="706" y="3934"/>
                  </a:lnTo>
                  <a:lnTo>
                    <a:pt x="734" y="3925"/>
                  </a:lnTo>
                  <a:lnTo>
                    <a:pt x="765" y="3912"/>
                  </a:lnTo>
                  <a:lnTo>
                    <a:pt x="790" y="3894"/>
                  </a:lnTo>
                  <a:lnTo>
                    <a:pt x="796" y="3881"/>
                  </a:lnTo>
                  <a:lnTo>
                    <a:pt x="800" y="3859"/>
                  </a:lnTo>
                  <a:lnTo>
                    <a:pt x="803" y="3837"/>
                  </a:lnTo>
                  <a:lnTo>
                    <a:pt x="809" y="3825"/>
                  </a:lnTo>
                  <a:lnTo>
                    <a:pt x="821" y="3819"/>
                  </a:lnTo>
                  <a:lnTo>
                    <a:pt x="840" y="3819"/>
                  </a:lnTo>
                  <a:lnTo>
                    <a:pt x="859" y="3819"/>
                  </a:lnTo>
                  <a:lnTo>
                    <a:pt x="874" y="3812"/>
                  </a:lnTo>
                  <a:lnTo>
                    <a:pt x="878" y="3800"/>
                  </a:lnTo>
                  <a:lnTo>
                    <a:pt x="878" y="3778"/>
                  </a:lnTo>
                  <a:lnTo>
                    <a:pt x="878" y="3759"/>
                  </a:lnTo>
                  <a:lnTo>
                    <a:pt x="881" y="3744"/>
                  </a:lnTo>
                  <a:lnTo>
                    <a:pt x="899" y="3731"/>
                  </a:lnTo>
                  <a:lnTo>
                    <a:pt x="928" y="3719"/>
                  </a:lnTo>
                  <a:lnTo>
                    <a:pt x="956" y="3709"/>
                  </a:lnTo>
                  <a:lnTo>
                    <a:pt x="981" y="3703"/>
                  </a:lnTo>
                  <a:lnTo>
                    <a:pt x="993" y="3703"/>
                  </a:lnTo>
                  <a:lnTo>
                    <a:pt x="1012" y="3703"/>
                  </a:lnTo>
                  <a:lnTo>
                    <a:pt x="1031" y="3703"/>
                  </a:lnTo>
                  <a:lnTo>
                    <a:pt x="1040" y="3697"/>
                  </a:lnTo>
                  <a:lnTo>
                    <a:pt x="1043" y="3684"/>
                  </a:lnTo>
                  <a:lnTo>
                    <a:pt x="1040" y="3666"/>
                  </a:lnTo>
                  <a:lnTo>
                    <a:pt x="1037" y="3647"/>
                  </a:lnTo>
                  <a:lnTo>
                    <a:pt x="1031" y="3628"/>
                  </a:lnTo>
                  <a:lnTo>
                    <a:pt x="1028" y="3613"/>
                  </a:lnTo>
                  <a:lnTo>
                    <a:pt x="1037" y="3588"/>
                  </a:lnTo>
                  <a:lnTo>
                    <a:pt x="1046" y="3563"/>
                  </a:lnTo>
                  <a:lnTo>
                    <a:pt x="1062" y="3544"/>
                  </a:lnTo>
                  <a:lnTo>
                    <a:pt x="1068" y="3544"/>
                  </a:lnTo>
                  <a:lnTo>
                    <a:pt x="1077" y="3544"/>
                  </a:lnTo>
                  <a:lnTo>
                    <a:pt x="1084" y="3544"/>
                  </a:lnTo>
                  <a:lnTo>
                    <a:pt x="1093" y="3544"/>
                  </a:lnTo>
                  <a:lnTo>
                    <a:pt x="1102" y="3547"/>
                  </a:lnTo>
                  <a:lnTo>
                    <a:pt x="1109" y="3544"/>
                  </a:lnTo>
                  <a:lnTo>
                    <a:pt x="1124" y="3541"/>
                  </a:lnTo>
                  <a:lnTo>
                    <a:pt x="1143" y="3534"/>
                  </a:lnTo>
                  <a:lnTo>
                    <a:pt x="1162" y="3525"/>
                  </a:lnTo>
                  <a:lnTo>
                    <a:pt x="1168" y="3516"/>
                  </a:lnTo>
                  <a:lnTo>
                    <a:pt x="1165" y="3500"/>
                  </a:lnTo>
                  <a:lnTo>
                    <a:pt x="1156" y="3485"/>
                  </a:lnTo>
                  <a:lnTo>
                    <a:pt x="1140" y="3469"/>
                  </a:lnTo>
                  <a:lnTo>
                    <a:pt x="1134" y="3456"/>
                  </a:lnTo>
                  <a:lnTo>
                    <a:pt x="1134" y="3428"/>
                  </a:lnTo>
                  <a:lnTo>
                    <a:pt x="1140" y="3397"/>
                  </a:lnTo>
                  <a:lnTo>
                    <a:pt x="1149" y="3372"/>
                  </a:lnTo>
                  <a:lnTo>
                    <a:pt x="1162" y="3357"/>
                  </a:lnTo>
                  <a:lnTo>
                    <a:pt x="1184" y="3344"/>
                  </a:lnTo>
                  <a:lnTo>
                    <a:pt x="1199" y="3332"/>
                  </a:lnTo>
                  <a:lnTo>
                    <a:pt x="1205" y="3332"/>
                  </a:lnTo>
                  <a:lnTo>
                    <a:pt x="1215" y="3332"/>
                  </a:lnTo>
                  <a:lnTo>
                    <a:pt x="1224" y="3332"/>
                  </a:lnTo>
                  <a:lnTo>
                    <a:pt x="1234" y="3332"/>
                  </a:lnTo>
                  <a:lnTo>
                    <a:pt x="1243" y="3332"/>
                  </a:lnTo>
                  <a:lnTo>
                    <a:pt x="1249" y="3328"/>
                  </a:lnTo>
                  <a:lnTo>
                    <a:pt x="1255" y="3322"/>
                  </a:lnTo>
                  <a:lnTo>
                    <a:pt x="1259" y="3313"/>
                  </a:lnTo>
                  <a:lnTo>
                    <a:pt x="1265" y="3303"/>
                  </a:lnTo>
                  <a:lnTo>
                    <a:pt x="1268" y="3294"/>
                  </a:lnTo>
                  <a:lnTo>
                    <a:pt x="1271" y="3288"/>
                  </a:lnTo>
                  <a:lnTo>
                    <a:pt x="1274" y="3272"/>
                  </a:lnTo>
                  <a:lnTo>
                    <a:pt x="1280" y="3250"/>
                  </a:lnTo>
                  <a:lnTo>
                    <a:pt x="1284" y="3235"/>
                  </a:lnTo>
                  <a:lnTo>
                    <a:pt x="1299" y="3222"/>
                  </a:lnTo>
                  <a:lnTo>
                    <a:pt x="1321" y="3207"/>
                  </a:lnTo>
                  <a:lnTo>
                    <a:pt x="1337" y="3191"/>
                  </a:lnTo>
                  <a:lnTo>
                    <a:pt x="1340" y="3172"/>
                  </a:lnTo>
                  <a:lnTo>
                    <a:pt x="1337" y="3147"/>
                  </a:lnTo>
                  <a:lnTo>
                    <a:pt x="1337" y="3129"/>
                  </a:lnTo>
                  <a:lnTo>
                    <a:pt x="1337" y="3104"/>
                  </a:lnTo>
                  <a:lnTo>
                    <a:pt x="1337" y="3075"/>
                  </a:lnTo>
                  <a:lnTo>
                    <a:pt x="1334" y="3047"/>
                  </a:lnTo>
                  <a:lnTo>
                    <a:pt x="1327" y="3022"/>
                  </a:lnTo>
                  <a:lnTo>
                    <a:pt x="1312" y="3001"/>
                  </a:lnTo>
                  <a:lnTo>
                    <a:pt x="1290" y="2979"/>
                  </a:lnTo>
                  <a:lnTo>
                    <a:pt x="1268" y="2966"/>
                  </a:lnTo>
                  <a:lnTo>
                    <a:pt x="1246" y="2963"/>
                  </a:lnTo>
                  <a:lnTo>
                    <a:pt x="1224" y="2963"/>
                  </a:lnTo>
                  <a:lnTo>
                    <a:pt x="1196" y="2966"/>
                  </a:lnTo>
                  <a:lnTo>
                    <a:pt x="1174" y="2969"/>
                  </a:lnTo>
                  <a:lnTo>
                    <a:pt x="1156" y="2966"/>
                  </a:lnTo>
                  <a:lnTo>
                    <a:pt x="1149" y="2960"/>
                  </a:lnTo>
                  <a:lnTo>
                    <a:pt x="1146" y="2954"/>
                  </a:lnTo>
                  <a:lnTo>
                    <a:pt x="1140" y="2947"/>
                  </a:lnTo>
                  <a:lnTo>
                    <a:pt x="1140" y="2941"/>
                  </a:lnTo>
                  <a:lnTo>
                    <a:pt x="1140" y="2919"/>
                  </a:lnTo>
                  <a:lnTo>
                    <a:pt x="1146" y="2891"/>
                  </a:lnTo>
                  <a:lnTo>
                    <a:pt x="1152" y="2860"/>
                  </a:lnTo>
                  <a:lnTo>
                    <a:pt x="1156" y="2838"/>
                  </a:lnTo>
                  <a:lnTo>
                    <a:pt x="1156" y="2810"/>
                  </a:lnTo>
                  <a:lnTo>
                    <a:pt x="1149" y="2779"/>
                  </a:lnTo>
                  <a:lnTo>
                    <a:pt x="1140" y="2751"/>
                  </a:lnTo>
                  <a:lnTo>
                    <a:pt x="1134" y="2726"/>
                  </a:lnTo>
                  <a:lnTo>
                    <a:pt x="1121" y="2698"/>
                  </a:lnTo>
                  <a:lnTo>
                    <a:pt x="1109" y="2670"/>
                  </a:lnTo>
                  <a:lnTo>
                    <a:pt x="1090" y="2657"/>
                  </a:lnTo>
                  <a:lnTo>
                    <a:pt x="1084" y="2657"/>
                  </a:lnTo>
                  <a:lnTo>
                    <a:pt x="1077" y="2657"/>
                  </a:lnTo>
                  <a:lnTo>
                    <a:pt x="1068" y="2660"/>
                  </a:lnTo>
                  <a:lnTo>
                    <a:pt x="1062" y="2666"/>
                  </a:lnTo>
                  <a:lnTo>
                    <a:pt x="1056" y="2673"/>
                  </a:lnTo>
                  <a:lnTo>
                    <a:pt x="1049" y="2676"/>
                  </a:lnTo>
                  <a:lnTo>
                    <a:pt x="1046" y="2682"/>
                  </a:lnTo>
                  <a:lnTo>
                    <a:pt x="1043" y="2688"/>
                  </a:lnTo>
                  <a:lnTo>
                    <a:pt x="1043" y="2698"/>
                  </a:lnTo>
                  <a:lnTo>
                    <a:pt x="1040" y="2707"/>
                  </a:lnTo>
                  <a:lnTo>
                    <a:pt x="1037" y="2713"/>
                  </a:lnTo>
                  <a:lnTo>
                    <a:pt x="1034" y="2720"/>
                  </a:lnTo>
                  <a:lnTo>
                    <a:pt x="1015" y="2729"/>
                  </a:lnTo>
                  <a:lnTo>
                    <a:pt x="990" y="2738"/>
                  </a:lnTo>
                  <a:lnTo>
                    <a:pt x="971" y="2738"/>
                  </a:lnTo>
                  <a:lnTo>
                    <a:pt x="962" y="2735"/>
                  </a:lnTo>
                  <a:lnTo>
                    <a:pt x="956" y="2729"/>
                  </a:lnTo>
                  <a:lnTo>
                    <a:pt x="949" y="2720"/>
                  </a:lnTo>
                  <a:lnTo>
                    <a:pt x="943" y="2713"/>
                  </a:lnTo>
                  <a:lnTo>
                    <a:pt x="937" y="2707"/>
                  </a:lnTo>
                  <a:lnTo>
                    <a:pt x="931" y="2701"/>
                  </a:lnTo>
                  <a:lnTo>
                    <a:pt x="906" y="2698"/>
                  </a:lnTo>
                  <a:lnTo>
                    <a:pt x="878" y="2698"/>
                  </a:lnTo>
                  <a:lnTo>
                    <a:pt x="853" y="2701"/>
                  </a:lnTo>
                  <a:lnTo>
                    <a:pt x="843" y="2707"/>
                  </a:lnTo>
                  <a:lnTo>
                    <a:pt x="837" y="2713"/>
                  </a:lnTo>
                  <a:lnTo>
                    <a:pt x="828" y="2723"/>
                  </a:lnTo>
                  <a:lnTo>
                    <a:pt x="818" y="2729"/>
                  </a:lnTo>
                  <a:lnTo>
                    <a:pt x="812" y="2735"/>
                  </a:lnTo>
                  <a:lnTo>
                    <a:pt x="787" y="2751"/>
                  </a:lnTo>
                  <a:lnTo>
                    <a:pt x="756" y="2769"/>
                  </a:lnTo>
                  <a:lnTo>
                    <a:pt x="731" y="2782"/>
                  </a:lnTo>
                  <a:lnTo>
                    <a:pt x="709" y="2782"/>
                  </a:lnTo>
                  <a:lnTo>
                    <a:pt x="684" y="2779"/>
                  </a:lnTo>
                  <a:lnTo>
                    <a:pt x="662" y="2779"/>
                  </a:lnTo>
                  <a:lnTo>
                    <a:pt x="643" y="2785"/>
                  </a:lnTo>
                  <a:lnTo>
                    <a:pt x="640" y="2788"/>
                  </a:lnTo>
                  <a:lnTo>
                    <a:pt x="640" y="2791"/>
                  </a:lnTo>
                  <a:lnTo>
                    <a:pt x="637" y="2794"/>
                  </a:lnTo>
                  <a:lnTo>
                    <a:pt x="634" y="2798"/>
                  </a:lnTo>
                  <a:lnTo>
                    <a:pt x="618" y="2804"/>
                  </a:lnTo>
                  <a:lnTo>
                    <a:pt x="593" y="2807"/>
                  </a:lnTo>
                  <a:lnTo>
                    <a:pt x="568" y="2807"/>
                  </a:lnTo>
                  <a:lnTo>
                    <a:pt x="550" y="2804"/>
                  </a:lnTo>
                  <a:lnTo>
                    <a:pt x="531" y="2798"/>
                  </a:lnTo>
                  <a:lnTo>
                    <a:pt x="512" y="2788"/>
                  </a:lnTo>
                  <a:lnTo>
                    <a:pt x="494" y="2782"/>
                  </a:lnTo>
                  <a:lnTo>
                    <a:pt x="475" y="2782"/>
                  </a:lnTo>
                  <a:lnTo>
                    <a:pt x="453" y="2785"/>
                  </a:lnTo>
                  <a:lnTo>
                    <a:pt x="428" y="2788"/>
                  </a:lnTo>
                  <a:lnTo>
                    <a:pt x="403" y="2794"/>
                  </a:lnTo>
                  <a:lnTo>
                    <a:pt x="381" y="2794"/>
                  </a:lnTo>
                  <a:lnTo>
                    <a:pt x="369" y="2785"/>
                  </a:lnTo>
                  <a:lnTo>
                    <a:pt x="362" y="2773"/>
                  </a:lnTo>
                  <a:lnTo>
                    <a:pt x="362" y="2754"/>
                  </a:lnTo>
                  <a:lnTo>
                    <a:pt x="365" y="2735"/>
                  </a:lnTo>
                  <a:lnTo>
                    <a:pt x="369" y="2720"/>
                  </a:lnTo>
                  <a:lnTo>
                    <a:pt x="375" y="2691"/>
                  </a:lnTo>
                  <a:lnTo>
                    <a:pt x="387" y="2660"/>
                  </a:lnTo>
                  <a:lnTo>
                    <a:pt x="403" y="2632"/>
                  </a:lnTo>
                  <a:lnTo>
                    <a:pt x="419" y="2607"/>
                  </a:lnTo>
                  <a:lnTo>
                    <a:pt x="425" y="2601"/>
                  </a:lnTo>
                  <a:lnTo>
                    <a:pt x="434" y="2595"/>
                  </a:lnTo>
                  <a:lnTo>
                    <a:pt x="444" y="2588"/>
                  </a:lnTo>
                  <a:lnTo>
                    <a:pt x="453" y="2579"/>
                  </a:lnTo>
                  <a:lnTo>
                    <a:pt x="462" y="2573"/>
                  </a:lnTo>
                  <a:lnTo>
                    <a:pt x="472" y="2560"/>
                  </a:lnTo>
                  <a:lnTo>
                    <a:pt x="484" y="2542"/>
                  </a:lnTo>
                  <a:lnTo>
                    <a:pt x="490" y="2523"/>
                  </a:lnTo>
                  <a:lnTo>
                    <a:pt x="494" y="2510"/>
                  </a:lnTo>
                  <a:lnTo>
                    <a:pt x="490" y="2495"/>
                  </a:lnTo>
                  <a:lnTo>
                    <a:pt x="484" y="2473"/>
                  </a:lnTo>
                  <a:lnTo>
                    <a:pt x="472" y="2448"/>
                  </a:lnTo>
                  <a:lnTo>
                    <a:pt x="462" y="2432"/>
                  </a:lnTo>
                  <a:lnTo>
                    <a:pt x="447" y="2420"/>
                  </a:lnTo>
                  <a:lnTo>
                    <a:pt x="428" y="2410"/>
                  </a:lnTo>
                  <a:lnTo>
                    <a:pt x="412" y="2401"/>
                  </a:lnTo>
                  <a:lnTo>
                    <a:pt x="400" y="2389"/>
                  </a:lnTo>
                  <a:lnTo>
                    <a:pt x="400" y="2370"/>
                  </a:lnTo>
                  <a:lnTo>
                    <a:pt x="403" y="2351"/>
                  </a:lnTo>
                  <a:lnTo>
                    <a:pt x="406" y="2329"/>
                  </a:lnTo>
                  <a:lnTo>
                    <a:pt x="409" y="2310"/>
                  </a:lnTo>
                  <a:lnTo>
                    <a:pt x="403" y="2289"/>
                  </a:lnTo>
                  <a:lnTo>
                    <a:pt x="397" y="2260"/>
                  </a:lnTo>
                  <a:lnTo>
                    <a:pt x="384" y="2242"/>
                  </a:lnTo>
                  <a:lnTo>
                    <a:pt x="365" y="2229"/>
                  </a:lnTo>
                  <a:lnTo>
                    <a:pt x="337" y="2217"/>
                  </a:lnTo>
                  <a:lnTo>
                    <a:pt x="309" y="2204"/>
                  </a:lnTo>
                  <a:lnTo>
                    <a:pt x="287" y="2192"/>
                  </a:lnTo>
                  <a:lnTo>
                    <a:pt x="272" y="2170"/>
                  </a:lnTo>
                  <a:lnTo>
                    <a:pt x="253" y="2139"/>
                  </a:lnTo>
                  <a:lnTo>
                    <a:pt x="241" y="2114"/>
                  </a:lnTo>
                  <a:lnTo>
                    <a:pt x="222" y="2082"/>
                  </a:lnTo>
                  <a:lnTo>
                    <a:pt x="203" y="2045"/>
                  </a:lnTo>
                  <a:lnTo>
                    <a:pt x="184" y="2004"/>
                  </a:lnTo>
                  <a:lnTo>
                    <a:pt x="169" y="1973"/>
                  </a:lnTo>
                  <a:lnTo>
                    <a:pt x="153" y="1951"/>
                  </a:lnTo>
                  <a:lnTo>
                    <a:pt x="138" y="1923"/>
                  </a:lnTo>
                  <a:lnTo>
                    <a:pt x="122" y="1901"/>
                  </a:lnTo>
                  <a:lnTo>
                    <a:pt x="103" y="1886"/>
                  </a:lnTo>
                  <a:lnTo>
                    <a:pt x="78" y="1870"/>
                  </a:lnTo>
                  <a:lnTo>
                    <a:pt x="59" y="1855"/>
                  </a:lnTo>
                  <a:lnTo>
                    <a:pt x="47" y="1833"/>
                  </a:lnTo>
                  <a:lnTo>
                    <a:pt x="34" y="1805"/>
                  </a:lnTo>
                  <a:lnTo>
                    <a:pt x="25" y="1773"/>
                  </a:lnTo>
                  <a:lnTo>
                    <a:pt x="22" y="1748"/>
                  </a:lnTo>
                  <a:lnTo>
                    <a:pt x="31" y="1733"/>
                  </a:lnTo>
                  <a:lnTo>
                    <a:pt x="44" y="1717"/>
                  </a:lnTo>
                  <a:lnTo>
                    <a:pt x="56" y="1702"/>
                  </a:lnTo>
                  <a:lnTo>
                    <a:pt x="63" y="1692"/>
                  </a:lnTo>
                  <a:lnTo>
                    <a:pt x="63" y="1680"/>
                  </a:lnTo>
                  <a:lnTo>
                    <a:pt x="56" y="1661"/>
                  </a:lnTo>
                  <a:lnTo>
                    <a:pt x="56" y="1639"/>
                  </a:lnTo>
                  <a:lnTo>
                    <a:pt x="56" y="1620"/>
                  </a:lnTo>
                  <a:lnTo>
                    <a:pt x="66" y="1605"/>
                  </a:lnTo>
                  <a:lnTo>
                    <a:pt x="78" y="1586"/>
                  </a:lnTo>
                  <a:lnTo>
                    <a:pt x="88" y="1570"/>
                  </a:lnTo>
                  <a:lnTo>
                    <a:pt x="81" y="1545"/>
                  </a:lnTo>
                  <a:lnTo>
                    <a:pt x="69" y="1520"/>
                  </a:lnTo>
                  <a:lnTo>
                    <a:pt x="50" y="1492"/>
                  </a:lnTo>
                  <a:lnTo>
                    <a:pt x="34" y="1467"/>
                  </a:lnTo>
                  <a:lnTo>
                    <a:pt x="22" y="1445"/>
                  </a:lnTo>
                  <a:lnTo>
                    <a:pt x="13" y="1430"/>
                  </a:lnTo>
                  <a:lnTo>
                    <a:pt x="3" y="1411"/>
                  </a:lnTo>
                  <a:lnTo>
                    <a:pt x="0" y="1392"/>
                  </a:lnTo>
                  <a:lnTo>
                    <a:pt x="13" y="1377"/>
                  </a:lnTo>
                  <a:lnTo>
                    <a:pt x="38" y="1358"/>
                  </a:lnTo>
                  <a:lnTo>
                    <a:pt x="63" y="1342"/>
                  </a:lnTo>
                  <a:lnTo>
                    <a:pt x="84" y="1336"/>
                  </a:lnTo>
                  <a:lnTo>
                    <a:pt x="103" y="1333"/>
                  </a:lnTo>
                  <a:lnTo>
                    <a:pt x="128" y="1336"/>
                  </a:lnTo>
                  <a:lnTo>
                    <a:pt x="153" y="1339"/>
                  </a:lnTo>
                  <a:lnTo>
                    <a:pt x="172" y="1336"/>
                  </a:lnTo>
                  <a:lnTo>
                    <a:pt x="187" y="1321"/>
                  </a:lnTo>
                  <a:lnTo>
                    <a:pt x="200" y="1296"/>
                  </a:lnTo>
                  <a:lnTo>
                    <a:pt x="209" y="1277"/>
                  </a:lnTo>
                  <a:lnTo>
                    <a:pt x="212" y="1258"/>
                  </a:lnTo>
                  <a:lnTo>
                    <a:pt x="216" y="1236"/>
                  </a:lnTo>
                  <a:lnTo>
                    <a:pt x="216" y="1221"/>
                  </a:lnTo>
                  <a:lnTo>
                    <a:pt x="209" y="1199"/>
                  </a:lnTo>
                  <a:lnTo>
                    <a:pt x="200" y="1174"/>
                  </a:lnTo>
                  <a:lnTo>
                    <a:pt x="187" y="1146"/>
                  </a:lnTo>
                  <a:lnTo>
                    <a:pt x="181" y="1124"/>
                  </a:lnTo>
                  <a:lnTo>
                    <a:pt x="178" y="1105"/>
                  </a:lnTo>
                  <a:lnTo>
                    <a:pt x="178" y="1077"/>
                  </a:lnTo>
                  <a:lnTo>
                    <a:pt x="178" y="1049"/>
                  </a:lnTo>
                  <a:lnTo>
                    <a:pt x="178" y="1024"/>
                  </a:lnTo>
                  <a:lnTo>
                    <a:pt x="178" y="1011"/>
                  </a:lnTo>
                  <a:lnTo>
                    <a:pt x="178" y="1002"/>
                  </a:lnTo>
                  <a:lnTo>
                    <a:pt x="178" y="980"/>
                  </a:lnTo>
                  <a:lnTo>
                    <a:pt x="181" y="924"/>
                  </a:lnTo>
                  <a:lnTo>
                    <a:pt x="181" y="902"/>
                  </a:lnTo>
                  <a:lnTo>
                    <a:pt x="184" y="890"/>
                  </a:lnTo>
                  <a:lnTo>
                    <a:pt x="181" y="880"/>
                  </a:lnTo>
                  <a:lnTo>
                    <a:pt x="175" y="862"/>
                  </a:lnTo>
                  <a:lnTo>
                    <a:pt x="169" y="837"/>
                  </a:lnTo>
                  <a:lnTo>
                    <a:pt x="163" y="818"/>
                  </a:lnTo>
                  <a:lnTo>
                    <a:pt x="163" y="805"/>
                  </a:lnTo>
                  <a:lnTo>
                    <a:pt x="166" y="793"/>
                  </a:lnTo>
                  <a:lnTo>
                    <a:pt x="169" y="765"/>
                  </a:lnTo>
                  <a:lnTo>
                    <a:pt x="175" y="734"/>
                  </a:lnTo>
                  <a:lnTo>
                    <a:pt x="184" y="705"/>
                  </a:lnTo>
                  <a:lnTo>
                    <a:pt x="197" y="684"/>
                  </a:lnTo>
                  <a:lnTo>
                    <a:pt x="209" y="674"/>
                  </a:lnTo>
                  <a:lnTo>
                    <a:pt x="228" y="671"/>
                  </a:lnTo>
                  <a:lnTo>
                    <a:pt x="247" y="665"/>
                  </a:lnTo>
                  <a:lnTo>
                    <a:pt x="262" y="662"/>
                  </a:lnTo>
                  <a:lnTo>
                    <a:pt x="272" y="652"/>
                  </a:lnTo>
                  <a:lnTo>
                    <a:pt x="284" y="646"/>
                  </a:lnTo>
                  <a:lnTo>
                    <a:pt x="297" y="637"/>
                  </a:lnTo>
                  <a:lnTo>
                    <a:pt x="306" y="646"/>
                  </a:lnTo>
                  <a:lnTo>
                    <a:pt x="316" y="659"/>
                  </a:lnTo>
                  <a:lnTo>
                    <a:pt x="325" y="668"/>
                  </a:lnTo>
                  <a:lnTo>
                    <a:pt x="331" y="680"/>
                  </a:lnTo>
                  <a:lnTo>
                    <a:pt x="334" y="696"/>
                  </a:lnTo>
                  <a:lnTo>
                    <a:pt x="337" y="718"/>
                  </a:lnTo>
                  <a:lnTo>
                    <a:pt x="341" y="734"/>
                  </a:lnTo>
                  <a:lnTo>
                    <a:pt x="350" y="752"/>
                  </a:lnTo>
                  <a:lnTo>
                    <a:pt x="359" y="771"/>
                  </a:lnTo>
                  <a:lnTo>
                    <a:pt x="372" y="787"/>
                  </a:lnTo>
                  <a:lnTo>
                    <a:pt x="390" y="796"/>
                  </a:lnTo>
                  <a:lnTo>
                    <a:pt x="415" y="802"/>
                  </a:lnTo>
                  <a:lnTo>
                    <a:pt x="437" y="805"/>
                  </a:lnTo>
                  <a:lnTo>
                    <a:pt x="456" y="812"/>
                  </a:lnTo>
                  <a:lnTo>
                    <a:pt x="478" y="821"/>
                  </a:lnTo>
                  <a:lnTo>
                    <a:pt x="497" y="830"/>
                  </a:lnTo>
                  <a:lnTo>
                    <a:pt x="500" y="837"/>
                  </a:lnTo>
                  <a:lnTo>
                    <a:pt x="500" y="843"/>
                  </a:lnTo>
                  <a:lnTo>
                    <a:pt x="503" y="852"/>
                  </a:lnTo>
                  <a:lnTo>
                    <a:pt x="503" y="862"/>
                  </a:lnTo>
                  <a:lnTo>
                    <a:pt x="506" y="868"/>
                  </a:lnTo>
                  <a:lnTo>
                    <a:pt x="509" y="874"/>
                  </a:lnTo>
                  <a:lnTo>
                    <a:pt x="512" y="877"/>
                  </a:lnTo>
                  <a:lnTo>
                    <a:pt x="525" y="880"/>
                  </a:lnTo>
                  <a:lnTo>
                    <a:pt x="547" y="877"/>
                  </a:lnTo>
                  <a:lnTo>
                    <a:pt x="565" y="871"/>
                  </a:lnTo>
                  <a:lnTo>
                    <a:pt x="578" y="865"/>
                  </a:lnTo>
                  <a:lnTo>
                    <a:pt x="584" y="858"/>
                  </a:lnTo>
                  <a:lnTo>
                    <a:pt x="590" y="849"/>
                  </a:lnTo>
                  <a:lnTo>
                    <a:pt x="597" y="837"/>
                  </a:lnTo>
                  <a:lnTo>
                    <a:pt x="600" y="827"/>
                  </a:lnTo>
                  <a:lnTo>
                    <a:pt x="606" y="818"/>
                  </a:lnTo>
                  <a:lnTo>
                    <a:pt x="612" y="815"/>
                  </a:lnTo>
                  <a:lnTo>
                    <a:pt x="622" y="812"/>
                  </a:lnTo>
                  <a:lnTo>
                    <a:pt x="631" y="808"/>
                  </a:lnTo>
                  <a:lnTo>
                    <a:pt x="643" y="808"/>
                  </a:lnTo>
                  <a:lnTo>
                    <a:pt x="653" y="812"/>
                  </a:lnTo>
                  <a:lnTo>
                    <a:pt x="662" y="815"/>
                  </a:lnTo>
                  <a:lnTo>
                    <a:pt x="668" y="818"/>
                  </a:lnTo>
                  <a:lnTo>
                    <a:pt x="675" y="824"/>
                  </a:lnTo>
                  <a:lnTo>
                    <a:pt x="681" y="830"/>
                  </a:lnTo>
                  <a:lnTo>
                    <a:pt x="687" y="837"/>
                  </a:lnTo>
                  <a:lnTo>
                    <a:pt x="693" y="840"/>
                  </a:lnTo>
                  <a:lnTo>
                    <a:pt x="712" y="846"/>
                  </a:lnTo>
                  <a:lnTo>
                    <a:pt x="734" y="849"/>
                  </a:lnTo>
                  <a:lnTo>
                    <a:pt x="756" y="849"/>
                  </a:lnTo>
                  <a:lnTo>
                    <a:pt x="762" y="849"/>
                  </a:lnTo>
                  <a:lnTo>
                    <a:pt x="771" y="846"/>
                  </a:lnTo>
                  <a:lnTo>
                    <a:pt x="781" y="840"/>
                  </a:lnTo>
                  <a:lnTo>
                    <a:pt x="790" y="837"/>
                  </a:lnTo>
                  <a:lnTo>
                    <a:pt x="796" y="833"/>
                  </a:lnTo>
                  <a:lnTo>
                    <a:pt x="825" y="830"/>
                  </a:lnTo>
                  <a:lnTo>
                    <a:pt x="850" y="830"/>
                  </a:lnTo>
                  <a:lnTo>
                    <a:pt x="881" y="837"/>
                  </a:lnTo>
                  <a:lnTo>
                    <a:pt x="915" y="843"/>
                  </a:lnTo>
                  <a:lnTo>
                    <a:pt x="946" y="849"/>
                  </a:lnTo>
                  <a:lnTo>
                    <a:pt x="971" y="849"/>
                  </a:lnTo>
                  <a:lnTo>
                    <a:pt x="1006" y="852"/>
                  </a:lnTo>
                  <a:lnTo>
                    <a:pt x="1037" y="852"/>
                  </a:lnTo>
                  <a:lnTo>
                    <a:pt x="1062" y="846"/>
                  </a:lnTo>
                  <a:lnTo>
                    <a:pt x="1081" y="837"/>
                  </a:lnTo>
                  <a:lnTo>
                    <a:pt x="1102" y="824"/>
                  </a:lnTo>
                  <a:lnTo>
                    <a:pt x="1121" y="808"/>
                  </a:lnTo>
                  <a:lnTo>
                    <a:pt x="1134" y="793"/>
                  </a:lnTo>
                  <a:lnTo>
                    <a:pt x="1137" y="774"/>
                  </a:lnTo>
                  <a:lnTo>
                    <a:pt x="1134" y="752"/>
                  </a:lnTo>
                  <a:lnTo>
                    <a:pt x="1131" y="730"/>
                  </a:lnTo>
                  <a:lnTo>
                    <a:pt x="1134" y="715"/>
                  </a:lnTo>
                  <a:lnTo>
                    <a:pt x="1140" y="696"/>
                  </a:lnTo>
                  <a:lnTo>
                    <a:pt x="1156" y="677"/>
                  </a:lnTo>
                  <a:lnTo>
                    <a:pt x="1162" y="662"/>
                  </a:lnTo>
                  <a:lnTo>
                    <a:pt x="1165" y="643"/>
                  </a:lnTo>
                  <a:lnTo>
                    <a:pt x="1162" y="621"/>
                  </a:lnTo>
                  <a:lnTo>
                    <a:pt x="1162" y="606"/>
                  </a:lnTo>
                  <a:lnTo>
                    <a:pt x="1168" y="596"/>
                  </a:lnTo>
                  <a:lnTo>
                    <a:pt x="1174" y="587"/>
                  </a:lnTo>
                  <a:lnTo>
                    <a:pt x="1184" y="577"/>
                  </a:lnTo>
                  <a:lnTo>
                    <a:pt x="1193" y="571"/>
                  </a:lnTo>
                  <a:lnTo>
                    <a:pt x="1202" y="568"/>
                  </a:lnTo>
                  <a:lnTo>
                    <a:pt x="1209" y="568"/>
                  </a:lnTo>
                  <a:lnTo>
                    <a:pt x="1218" y="571"/>
                  </a:lnTo>
                  <a:lnTo>
                    <a:pt x="1227" y="571"/>
                  </a:lnTo>
                  <a:lnTo>
                    <a:pt x="1237" y="577"/>
                  </a:lnTo>
                  <a:lnTo>
                    <a:pt x="1243" y="581"/>
                  </a:lnTo>
                  <a:lnTo>
                    <a:pt x="1252" y="584"/>
                  </a:lnTo>
                  <a:lnTo>
                    <a:pt x="1268" y="596"/>
                  </a:lnTo>
                  <a:lnTo>
                    <a:pt x="1290" y="612"/>
                  </a:lnTo>
                  <a:lnTo>
                    <a:pt x="1305" y="621"/>
                  </a:lnTo>
                  <a:lnTo>
                    <a:pt x="1327" y="621"/>
                  </a:lnTo>
                  <a:lnTo>
                    <a:pt x="1349" y="618"/>
                  </a:lnTo>
                  <a:lnTo>
                    <a:pt x="1368" y="612"/>
                  </a:lnTo>
                  <a:lnTo>
                    <a:pt x="1371" y="606"/>
                  </a:lnTo>
                  <a:lnTo>
                    <a:pt x="1374" y="596"/>
                  </a:lnTo>
                  <a:lnTo>
                    <a:pt x="1374" y="590"/>
                  </a:lnTo>
                  <a:lnTo>
                    <a:pt x="1377" y="581"/>
                  </a:lnTo>
                  <a:lnTo>
                    <a:pt x="1380" y="574"/>
                  </a:lnTo>
                  <a:lnTo>
                    <a:pt x="1383" y="568"/>
                  </a:lnTo>
                  <a:lnTo>
                    <a:pt x="1390" y="565"/>
                  </a:lnTo>
                  <a:lnTo>
                    <a:pt x="1396" y="565"/>
                  </a:lnTo>
                  <a:lnTo>
                    <a:pt x="1405" y="565"/>
                  </a:lnTo>
                  <a:lnTo>
                    <a:pt x="1415" y="568"/>
                  </a:lnTo>
                  <a:lnTo>
                    <a:pt x="1421" y="568"/>
                  </a:lnTo>
                  <a:lnTo>
                    <a:pt x="1427" y="571"/>
                  </a:lnTo>
                  <a:lnTo>
                    <a:pt x="1433" y="577"/>
                  </a:lnTo>
                  <a:lnTo>
                    <a:pt x="1440" y="584"/>
                  </a:lnTo>
                  <a:lnTo>
                    <a:pt x="1446" y="590"/>
                  </a:lnTo>
                  <a:lnTo>
                    <a:pt x="1449" y="596"/>
                  </a:lnTo>
                  <a:lnTo>
                    <a:pt x="1455" y="602"/>
                  </a:lnTo>
                  <a:lnTo>
                    <a:pt x="1455" y="609"/>
                  </a:lnTo>
                  <a:lnTo>
                    <a:pt x="1458" y="618"/>
                  </a:lnTo>
                  <a:lnTo>
                    <a:pt x="1465" y="627"/>
                  </a:lnTo>
                  <a:lnTo>
                    <a:pt x="1468" y="630"/>
                  </a:lnTo>
                  <a:lnTo>
                    <a:pt x="1483" y="640"/>
                  </a:lnTo>
                  <a:lnTo>
                    <a:pt x="1508" y="643"/>
                  </a:lnTo>
                  <a:lnTo>
                    <a:pt x="1530" y="643"/>
                  </a:lnTo>
                  <a:lnTo>
                    <a:pt x="1546" y="637"/>
                  </a:lnTo>
                  <a:lnTo>
                    <a:pt x="1546" y="627"/>
                  </a:lnTo>
                  <a:lnTo>
                    <a:pt x="1543" y="612"/>
                  </a:lnTo>
                  <a:lnTo>
                    <a:pt x="1537" y="593"/>
                  </a:lnTo>
                  <a:lnTo>
                    <a:pt x="1533" y="577"/>
                  </a:lnTo>
                  <a:lnTo>
                    <a:pt x="1533" y="568"/>
                  </a:lnTo>
                  <a:lnTo>
                    <a:pt x="1549" y="562"/>
                  </a:lnTo>
                  <a:lnTo>
                    <a:pt x="1565" y="565"/>
                  </a:lnTo>
                  <a:lnTo>
                    <a:pt x="1583" y="568"/>
                  </a:lnTo>
                  <a:lnTo>
                    <a:pt x="1602" y="577"/>
                  </a:lnTo>
                  <a:lnTo>
                    <a:pt x="1618" y="584"/>
                  </a:lnTo>
                  <a:lnTo>
                    <a:pt x="1624" y="590"/>
                  </a:lnTo>
                  <a:lnTo>
                    <a:pt x="1633" y="599"/>
                  </a:lnTo>
                  <a:lnTo>
                    <a:pt x="1640" y="609"/>
                  </a:lnTo>
                  <a:lnTo>
                    <a:pt x="1646" y="615"/>
                  </a:lnTo>
                  <a:lnTo>
                    <a:pt x="1661" y="630"/>
                  </a:lnTo>
                  <a:lnTo>
                    <a:pt x="1680" y="646"/>
                  </a:lnTo>
                  <a:lnTo>
                    <a:pt x="1696" y="662"/>
                  </a:lnTo>
                  <a:lnTo>
                    <a:pt x="1705" y="680"/>
                  </a:lnTo>
                  <a:lnTo>
                    <a:pt x="1702" y="696"/>
                  </a:lnTo>
                  <a:lnTo>
                    <a:pt x="1693" y="715"/>
                  </a:lnTo>
                  <a:lnTo>
                    <a:pt x="1686" y="734"/>
                  </a:lnTo>
                  <a:lnTo>
                    <a:pt x="1690" y="759"/>
                  </a:lnTo>
                  <a:lnTo>
                    <a:pt x="1696" y="787"/>
                  </a:lnTo>
                  <a:lnTo>
                    <a:pt x="1705" y="812"/>
                  </a:lnTo>
                  <a:lnTo>
                    <a:pt x="1711" y="821"/>
                  </a:lnTo>
                  <a:lnTo>
                    <a:pt x="1718" y="830"/>
                  </a:lnTo>
                  <a:lnTo>
                    <a:pt x="1724" y="840"/>
                  </a:lnTo>
                  <a:lnTo>
                    <a:pt x="1733" y="846"/>
                  </a:lnTo>
                  <a:lnTo>
                    <a:pt x="1743" y="849"/>
                  </a:lnTo>
                  <a:lnTo>
                    <a:pt x="1761" y="849"/>
                  </a:lnTo>
                  <a:lnTo>
                    <a:pt x="1783" y="843"/>
                  </a:lnTo>
                  <a:lnTo>
                    <a:pt x="1805" y="830"/>
                  </a:lnTo>
                  <a:lnTo>
                    <a:pt x="1821" y="818"/>
                  </a:lnTo>
                  <a:lnTo>
                    <a:pt x="1830" y="799"/>
                  </a:lnTo>
                  <a:lnTo>
                    <a:pt x="1836" y="771"/>
                  </a:lnTo>
                  <a:lnTo>
                    <a:pt x="1839" y="746"/>
                  </a:lnTo>
                  <a:lnTo>
                    <a:pt x="1839" y="724"/>
                  </a:lnTo>
                  <a:lnTo>
                    <a:pt x="1836" y="702"/>
                  </a:lnTo>
                  <a:lnTo>
                    <a:pt x="1830" y="680"/>
                  </a:lnTo>
                  <a:lnTo>
                    <a:pt x="1827" y="662"/>
                  </a:lnTo>
                  <a:lnTo>
                    <a:pt x="1830" y="652"/>
                  </a:lnTo>
                  <a:lnTo>
                    <a:pt x="1836" y="643"/>
                  </a:lnTo>
                  <a:lnTo>
                    <a:pt x="1843" y="634"/>
                  </a:lnTo>
                  <a:lnTo>
                    <a:pt x="1849" y="624"/>
                  </a:lnTo>
                  <a:lnTo>
                    <a:pt x="1855" y="615"/>
                  </a:lnTo>
                  <a:lnTo>
                    <a:pt x="1864" y="596"/>
                  </a:lnTo>
                  <a:lnTo>
                    <a:pt x="1871" y="571"/>
                  </a:lnTo>
                  <a:lnTo>
                    <a:pt x="1877" y="552"/>
                  </a:lnTo>
                  <a:lnTo>
                    <a:pt x="1889" y="515"/>
                  </a:lnTo>
                  <a:lnTo>
                    <a:pt x="1905" y="471"/>
                  </a:lnTo>
                  <a:lnTo>
                    <a:pt x="1917" y="424"/>
                  </a:lnTo>
                  <a:lnTo>
                    <a:pt x="1933" y="390"/>
                  </a:lnTo>
                  <a:lnTo>
                    <a:pt x="1946" y="371"/>
                  </a:lnTo>
                  <a:lnTo>
                    <a:pt x="1964" y="349"/>
                  </a:lnTo>
                  <a:lnTo>
                    <a:pt x="1980" y="328"/>
                  </a:lnTo>
                  <a:lnTo>
                    <a:pt x="1989" y="306"/>
                  </a:lnTo>
                  <a:lnTo>
                    <a:pt x="1989" y="284"/>
                  </a:lnTo>
                  <a:lnTo>
                    <a:pt x="1980" y="259"/>
                  </a:lnTo>
                  <a:lnTo>
                    <a:pt x="1974" y="234"/>
                  </a:lnTo>
                  <a:lnTo>
                    <a:pt x="1971" y="212"/>
                  </a:lnTo>
                  <a:lnTo>
                    <a:pt x="1974" y="181"/>
                  </a:lnTo>
                  <a:lnTo>
                    <a:pt x="1980" y="146"/>
                  </a:lnTo>
                  <a:lnTo>
                    <a:pt x="1989" y="118"/>
                  </a:lnTo>
                  <a:lnTo>
                    <a:pt x="2002" y="97"/>
                  </a:lnTo>
                  <a:lnTo>
                    <a:pt x="2017" y="72"/>
                  </a:lnTo>
                  <a:lnTo>
                    <a:pt x="2036" y="47"/>
                  </a:lnTo>
                  <a:lnTo>
                    <a:pt x="2052" y="31"/>
                  </a:lnTo>
                  <a:lnTo>
                    <a:pt x="2061" y="25"/>
                  </a:lnTo>
                  <a:lnTo>
                    <a:pt x="2070" y="22"/>
                  </a:lnTo>
                  <a:lnTo>
                    <a:pt x="2083" y="15"/>
                  </a:lnTo>
                  <a:lnTo>
                    <a:pt x="2092" y="12"/>
                  </a:lnTo>
                  <a:lnTo>
                    <a:pt x="2102" y="12"/>
                  </a:lnTo>
                  <a:lnTo>
                    <a:pt x="2120" y="15"/>
                  </a:lnTo>
                  <a:lnTo>
                    <a:pt x="2142" y="25"/>
                  </a:lnTo>
                  <a:lnTo>
                    <a:pt x="2161" y="37"/>
                  </a:lnTo>
                  <a:lnTo>
                    <a:pt x="2180" y="47"/>
                  </a:lnTo>
                  <a:lnTo>
                    <a:pt x="2195" y="59"/>
                  </a:lnTo>
                  <a:lnTo>
                    <a:pt x="2217" y="75"/>
                  </a:lnTo>
                  <a:lnTo>
                    <a:pt x="2233" y="84"/>
                  </a:lnTo>
                  <a:lnTo>
                    <a:pt x="2252" y="81"/>
                  </a:lnTo>
                  <a:lnTo>
                    <a:pt x="2273" y="72"/>
                  </a:lnTo>
                  <a:lnTo>
                    <a:pt x="2292" y="65"/>
                  </a:lnTo>
                  <a:lnTo>
                    <a:pt x="2298" y="59"/>
                  </a:lnTo>
                  <a:lnTo>
                    <a:pt x="2308" y="50"/>
                  </a:lnTo>
                  <a:lnTo>
                    <a:pt x="2317" y="37"/>
                  </a:lnTo>
                  <a:lnTo>
                    <a:pt x="2327" y="31"/>
                  </a:lnTo>
                  <a:lnTo>
                    <a:pt x="2333" y="25"/>
                  </a:lnTo>
                  <a:lnTo>
                    <a:pt x="2358" y="18"/>
                  </a:lnTo>
                  <a:lnTo>
                    <a:pt x="2386" y="22"/>
                  </a:lnTo>
                  <a:lnTo>
                    <a:pt x="2408" y="25"/>
                  </a:lnTo>
                  <a:lnTo>
                    <a:pt x="2426" y="31"/>
                  </a:lnTo>
                  <a:lnTo>
                    <a:pt x="2445" y="40"/>
                  </a:lnTo>
                  <a:lnTo>
                    <a:pt x="2461" y="50"/>
                  </a:lnTo>
                  <a:lnTo>
                    <a:pt x="2480" y="68"/>
                  </a:lnTo>
                  <a:lnTo>
                    <a:pt x="2498" y="93"/>
                  </a:lnTo>
                  <a:lnTo>
                    <a:pt x="2517" y="109"/>
                  </a:lnTo>
                  <a:lnTo>
                    <a:pt x="2536" y="118"/>
                  </a:lnTo>
                  <a:lnTo>
                    <a:pt x="2561" y="122"/>
                  </a:lnTo>
                  <a:lnTo>
                    <a:pt x="2579" y="128"/>
                  </a:lnTo>
                  <a:lnTo>
                    <a:pt x="2608" y="131"/>
                  </a:lnTo>
                  <a:lnTo>
                    <a:pt x="2642" y="137"/>
                  </a:lnTo>
                  <a:lnTo>
                    <a:pt x="2633" y="165"/>
                  </a:lnTo>
                  <a:lnTo>
                    <a:pt x="2629" y="193"/>
                  </a:lnTo>
                  <a:lnTo>
                    <a:pt x="2633" y="215"/>
                  </a:lnTo>
                  <a:lnTo>
                    <a:pt x="2648" y="234"/>
                  </a:lnTo>
                  <a:lnTo>
                    <a:pt x="2676" y="253"/>
                  </a:lnTo>
                  <a:lnTo>
                    <a:pt x="2698" y="268"/>
                  </a:lnTo>
                  <a:lnTo>
                    <a:pt x="2708" y="271"/>
                  </a:lnTo>
                  <a:lnTo>
                    <a:pt x="2717" y="278"/>
                  </a:lnTo>
                  <a:lnTo>
                    <a:pt x="2726" y="287"/>
                  </a:lnTo>
                  <a:lnTo>
                    <a:pt x="2736" y="293"/>
                  </a:lnTo>
                  <a:lnTo>
                    <a:pt x="2742" y="300"/>
                  </a:lnTo>
                  <a:lnTo>
                    <a:pt x="2745" y="318"/>
                  </a:lnTo>
                  <a:lnTo>
                    <a:pt x="2745" y="343"/>
                  </a:lnTo>
                  <a:lnTo>
                    <a:pt x="2745" y="365"/>
                  </a:lnTo>
                  <a:lnTo>
                    <a:pt x="2754" y="384"/>
                  </a:lnTo>
                  <a:lnTo>
                    <a:pt x="2770" y="387"/>
                  </a:lnTo>
                  <a:lnTo>
                    <a:pt x="2792" y="384"/>
                  </a:lnTo>
                  <a:lnTo>
                    <a:pt x="2814" y="381"/>
                  </a:lnTo>
                  <a:lnTo>
                    <a:pt x="2829" y="384"/>
                  </a:lnTo>
                  <a:lnTo>
                    <a:pt x="2845" y="399"/>
                  </a:lnTo>
                  <a:lnTo>
                    <a:pt x="2854" y="421"/>
                  </a:lnTo>
                  <a:lnTo>
                    <a:pt x="2870" y="437"/>
                  </a:lnTo>
                  <a:lnTo>
                    <a:pt x="2876" y="437"/>
                  </a:lnTo>
                  <a:lnTo>
                    <a:pt x="2882" y="437"/>
                  </a:lnTo>
                  <a:lnTo>
                    <a:pt x="2892" y="437"/>
                  </a:lnTo>
                  <a:lnTo>
                    <a:pt x="2901" y="434"/>
                  </a:lnTo>
                  <a:lnTo>
                    <a:pt x="2907" y="434"/>
                  </a:lnTo>
                  <a:lnTo>
                    <a:pt x="2914" y="437"/>
                  </a:lnTo>
                  <a:lnTo>
                    <a:pt x="2923" y="453"/>
                  </a:lnTo>
                  <a:lnTo>
                    <a:pt x="2929" y="481"/>
                  </a:lnTo>
                  <a:lnTo>
                    <a:pt x="2935" y="509"/>
                  </a:lnTo>
                  <a:lnTo>
                    <a:pt x="2939" y="531"/>
                  </a:lnTo>
                  <a:lnTo>
                    <a:pt x="2948" y="549"/>
                  </a:lnTo>
                  <a:lnTo>
                    <a:pt x="2957" y="571"/>
                  </a:lnTo>
                  <a:lnTo>
                    <a:pt x="2970" y="590"/>
                  </a:lnTo>
                  <a:lnTo>
                    <a:pt x="2982" y="599"/>
                  </a:lnTo>
                  <a:lnTo>
                    <a:pt x="2998" y="596"/>
                  </a:lnTo>
                  <a:lnTo>
                    <a:pt x="3010" y="584"/>
                  </a:lnTo>
                  <a:lnTo>
                    <a:pt x="3026" y="568"/>
                  </a:lnTo>
                  <a:lnTo>
                    <a:pt x="3039" y="559"/>
                  </a:lnTo>
                  <a:lnTo>
                    <a:pt x="3064" y="543"/>
                  </a:lnTo>
                  <a:lnTo>
                    <a:pt x="3092" y="524"/>
                  </a:lnTo>
                  <a:lnTo>
                    <a:pt x="3113" y="502"/>
                  </a:lnTo>
                  <a:lnTo>
                    <a:pt x="3113" y="487"/>
                  </a:lnTo>
                  <a:lnTo>
                    <a:pt x="3113" y="468"/>
                  </a:lnTo>
                  <a:lnTo>
                    <a:pt x="3110" y="449"/>
                  </a:lnTo>
                  <a:lnTo>
                    <a:pt x="3113" y="437"/>
                  </a:lnTo>
                  <a:lnTo>
                    <a:pt x="3126" y="421"/>
                  </a:lnTo>
                  <a:lnTo>
                    <a:pt x="3145" y="406"/>
                  </a:lnTo>
                  <a:lnTo>
                    <a:pt x="3167" y="396"/>
                  </a:lnTo>
                  <a:lnTo>
                    <a:pt x="3188" y="387"/>
                  </a:lnTo>
                  <a:lnTo>
                    <a:pt x="3207" y="384"/>
                  </a:lnTo>
                  <a:lnTo>
                    <a:pt x="3232" y="387"/>
                  </a:lnTo>
                  <a:lnTo>
                    <a:pt x="3251" y="390"/>
                  </a:lnTo>
                  <a:lnTo>
                    <a:pt x="3273" y="403"/>
                  </a:lnTo>
                  <a:lnTo>
                    <a:pt x="3295" y="424"/>
                  </a:lnTo>
                  <a:lnTo>
                    <a:pt x="3307" y="446"/>
                  </a:lnTo>
                  <a:lnTo>
                    <a:pt x="3310" y="462"/>
                  </a:lnTo>
                  <a:lnTo>
                    <a:pt x="3307" y="487"/>
                  </a:lnTo>
                  <a:lnTo>
                    <a:pt x="3304" y="512"/>
                  </a:lnTo>
                  <a:lnTo>
                    <a:pt x="3307" y="527"/>
                  </a:lnTo>
                  <a:lnTo>
                    <a:pt x="3326" y="540"/>
                  </a:lnTo>
                  <a:lnTo>
                    <a:pt x="3354" y="549"/>
                  </a:lnTo>
                  <a:lnTo>
                    <a:pt x="3382" y="556"/>
                  </a:lnTo>
                  <a:lnTo>
                    <a:pt x="3404" y="559"/>
                  </a:lnTo>
                  <a:lnTo>
                    <a:pt x="3435" y="559"/>
                  </a:lnTo>
                  <a:lnTo>
                    <a:pt x="3473" y="559"/>
                  </a:lnTo>
                  <a:lnTo>
                    <a:pt x="3507" y="552"/>
                  </a:lnTo>
                  <a:lnTo>
                    <a:pt x="3535" y="543"/>
                  </a:lnTo>
                  <a:lnTo>
                    <a:pt x="3544" y="537"/>
                  </a:lnTo>
                  <a:lnTo>
                    <a:pt x="3554" y="527"/>
                  </a:lnTo>
                  <a:lnTo>
                    <a:pt x="3563" y="515"/>
                  </a:lnTo>
                  <a:lnTo>
                    <a:pt x="3573" y="502"/>
                  </a:lnTo>
                  <a:lnTo>
                    <a:pt x="3579" y="496"/>
                  </a:lnTo>
                  <a:lnTo>
                    <a:pt x="3604" y="484"/>
                  </a:lnTo>
                  <a:lnTo>
                    <a:pt x="3638" y="471"/>
                  </a:lnTo>
                  <a:lnTo>
                    <a:pt x="3669" y="459"/>
                  </a:lnTo>
                  <a:lnTo>
                    <a:pt x="3691" y="443"/>
                  </a:lnTo>
                  <a:lnTo>
                    <a:pt x="3704" y="421"/>
                  </a:lnTo>
                  <a:lnTo>
                    <a:pt x="3713" y="387"/>
                  </a:lnTo>
                  <a:lnTo>
                    <a:pt x="3719" y="356"/>
                  </a:lnTo>
                  <a:lnTo>
                    <a:pt x="3729" y="328"/>
                  </a:lnTo>
                  <a:lnTo>
                    <a:pt x="3744" y="306"/>
                  </a:lnTo>
                  <a:lnTo>
                    <a:pt x="3766" y="278"/>
                  </a:lnTo>
                  <a:lnTo>
                    <a:pt x="3785" y="259"/>
                  </a:lnTo>
                  <a:lnTo>
                    <a:pt x="3800" y="253"/>
                  </a:lnTo>
                  <a:lnTo>
                    <a:pt x="3822" y="246"/>
                  </a:lnTo>
                  <a:lnTo>
                    <a:pt x="3841" y="240"/>
                  </a:lnTo>
                  <a:lnTo>
                    <a:pt x="3857" y="234"/>
                  </a:lnTo>
                  <a:lnTo>
                    <a:pt x="3863" y="215"/>
                  </a:lnTo>
                  <a:lnTo>
                    <a:pt x="3869" y="193"/>
                  </a:lnTo>
                  <a:lnTo>
                    <a:pt x="3875" y="168"/>
                  </a:lnTo>
                  <a:lnTo>
                    <a:pt x="3882" y="153"/>
                  </a:lnTo>
                  <a:lnTo>
                    <a:pt x="3894" y="159"/>
                  </a:lnTo>
                  <a:lnTo>
                    <a:pt x="3907" y="165"/>
                  </a:lnTo>
                  <a:lnTo>
                    <a:pt x="3916" y="171"/>
                  </a:lnTo>
                  <a:lnTo>
                    <a:pt x="3925" y="178"/>
                  </a:lnTo>
                  <a:lnTo>
                    <a:pt x="3938" y="203"/>
                  </a:lnTo>
                  <a:lnTo>
                    <a:pt x="3947" y="231"/>
                  </a:lnTo>
                  <a:lnTo>
                    <a:pt x="3950" y="259"/>
                  </a:lnTo>
                  <a:lnTo>
                    <a:pt x="3950" y="278"/>
                  </a:lnTo>
                  <a:lnTo>
                    <a:pt x="3944" y="303"/>
                  </a:lnTo>
                  <a:lnTo>
                    <a:pt x="3938" y="324"/>
                  </a:lnTo>
                  <a:lnTo>
                    <a:pt x="3935" y="346"/>
                  </a:lnTo>
                  <a:lnTo>
                    <a:pt x="3935" y="371"/>
                  </a:lnTo>
                  <a:lnTo>
                    <a:pt x="3938" y="406"/>
                  </a:lnTo>
                  <a:lnTo>
                    <a:pt x="3944" y="437"/>
                  </a:lnTo>
                  <a:lnTo>
                    <a:pt x="3944" y="462"/>
                  </a:lnTo>
                  <a:lnTo>
                    <a:pt x="3944" y="484"/>
                  </a:lnTo>
                  <a:lnTo>
                    <a:pt x="3944" y="509"/>
                  </a:lnTo>
                  <a:lnTo>
                    <a:pt x="3941" y="531"/>
                  </a:lnTo>
                  <a:lnTo>
                    <a:pt x="3932" y="546"/>
                  </a:lnTo>
                  <a:lnTo>
                    <a:pt x="3916" y="552"/>
                  </a:lnTo>
                  <a:lnTo>
                    <a:pt x="3891" y="552"/>
                  </a:lnTo>
                  <a:lnTo>
                    <a:pt x="3866" y="549"/>
                  </a:lnTo>
                  <a:lnTo>
                    <a:pt x="3847" y="552"/>
                  </a:lnTo>
                  <a:lnTo>
                    <a:pt x="3822" y="556"/>
                  </a:lnTo>
                  <a:lnTo>
                    <a:pt x="3794" y="568"/>
                  </a:lnTo>
                  <a:lnTo>
                    <a:pt x="3775" y="581"/>
                  </a:lnTo>
                  <a:lnTo>
                    <a:pt x="3769" y="599"/>
                  </a:lnTo>
                  <a:lnTo>
                    <a:pt x="3766" y="621"/>
                  </a:lnTo>
                  <a:lnTo>
                    <a:pt x="3763" y="643"/>
                  </a:lnTo>
                  <a:lnTo>
                    <a:pt x="3760" y="665"/>
                  </a:lnTo>
                  <a:lnTo>
                    <a:pt x="3754" y="690"/>
                  </a:lnTo>
                  <a:lnTo>
                    <a:pt x="3754" y="712"/>
                  </a:lnTo>
                  <a:lnTo>
                    <a:pt x="3757" y="721"/>
                  </a:lnTo>
                  <a:lnTo>
                    <a:pt x="3763" y="730"/>
                  </a:lnTo>
                  <a:lnTo>
                    <a:pt x="3772" y="740"/>
                  </a:lnTo>
                  <a:lnTo>
                    <a:pt x="3779" y="749"/>
                  </a:lnTo>
                  <a:lnTo>
                    <a:pt x="3788" y="755"/>
                  </a:lnTo>
                  <a:lnTo>
                    <a:pt x="3807" y="765"/>
                  </a:lnTo>
                  <a:lnTo>
                    <a:pt x="3835" y="771"/>
                  </a:lnTo>
                  <a:lnTo>
                    <a:pt x="3863" y="777"/>
                  </a:lnTo>
                  <a:lnTo>
                    <a:pt x="3888" y="780"/>
                  </a:lnTo>
                  <a:lnTo>
                    <a:pt x="3907" y="774"/>
                  </a:lnTo>
                  <a:lnTo>
                    <a:pt x="3928" y="765"/>
                  </a:lnTo>
                  <a:lnTo>
                    <a:pt x="3950" y="755"/>
                  </a:lnTo>
                  <a:lnTo>
                    <a:pt x="3969" y="749"/>
                  </a:lnTo>
                  <a:lnTo>
                    <a:pt x="3994" y="746"/>
                  </a:lnTo>
                  <a:lnTo>
                    <a:pt x="4022" y="749"/>
                  </a:lnTo>
                  <a:lnTo>
                    <a:pt x="4047" y="746"/>
                  </a:lnTo>
                  <a:lnTo>
                    <a:pt x="4066" y="734"/>
                  </a:lnTo>
                  <a:lnTo>
                    <a:pt x="4085" y="718"/>
                  </a:lnTo>
                  <a:lnTo>
                    <a:pt x="4100" y="699"/>
                  </a:lnTo>
                  <a:lnTo>
                    <a:pt x="4110" y="674"/>
                  </a:lnTo>
                  <a:lnTo>
                    <a:pt x="4119" y="643"/>
                  </a:lnTo>
                  <a:lnTo>
                    <a:pt x="4131" y="618"/>
                  </a:lnTo>
                  <a:lnTo>
                    <a:pt x="4138" y="612"/>
                  </a:lnTo>
                  <a:lnTo>
                    <a:pt x="4147" y="602"/>
                  </a:lnTo>
                  <a:lnTo>
                    <a:pt x="4156" y="596"/>
                  </a:lnTo>
                  <a:lnTo>
                    <a:pt x="4166" y="590"/>
                  </a:lnTo>
                  <a:lnTo>
                    <a:pt x="4178" y="568"/>
                  </a:lnTo>
                  <a:lnTo>
                    <a:pt x="4188" y="543"/>
                  </a:lnTo>
                  <a:lnTo>
                    <a:pt x="4194" y="521"/>
                  </a:lnTo>
                  <a:lnTo>
                    <a:pt x="4185" y="506"/>
                  </a:lnTo>
                  <a:lnTo>
                    <a:pt x="4172" y="484"/>
                  </a:lnTo>
                  <a:lnTo>
                    <a:pt x="4156" y="462"/>
                  </a:lnTo>
                  <a:lnTo>
                    <a:pt x="4144" y="446"/>
                  </a:lnTo>
                  <a:lnTo>
                    <a:pt x="4138" y="418"/>
                  </a:lnTo>
                  <a:lnTo>
                    <a:pt x="4128" y="384"/>
                  </a:lnTo>
                  <a:lnTo>
                    <a:pt x="4128" y="353"/>
                  </a:lnTo>
                  <a:lnTo>
                    <a:pt x="4131" y="328"/>
                  </a:lnTo>
                  <a:lnTo>
                    <a:pt x="4141" y="296"/>
                  </a:lnTo>
                  <a:lnTo>
                    <a:pt x="4153" y="271"/>
                  </a:lnTo>
                  <a:lnTo>
                    <a:pt x="4169" y="259"/>
                  </a:lnTo>
                  <a:lnTo>
                    <a:pt x="4191" y="250"/>
                  </a:lnTo>
                  <a:lnTo>
                    <a:pt x="4206" y="237"/>
                  </a:lnTo>
                  <a:lnTo>
                    <a:pt x="4216" y="218"/>
                  </a:lnTo>
                  <a:lnTo>
                    <a:pt x="4222" y="196"/>
                  </a:lnTo>
                  <a:lnTo>
                    <a:pt x="4228" y="178"/>
                  </a:lnTo>
                  <a:lnTo>
                    <a:pt x="4247" y="162"/>
                  </a:lnTo>
                  <a:lnTo>
                    <a:pt x="4266" y="150"/>
                  </a:lnTo>
                  <a:lnTo>
                    <a:pt x="4288" y="140"/>
                  </a:lnTo>
                  <a:lnTo>
                    <a:pt x="4309" y="140"/>
                  </a:lnTo>
                  <a:lnTo>
                    <a:pt x="4334" y="140"/>
                  </a:lnTo>
                  <a:lnTo>
                    <a:pt x="4359" y="140"/>
                  </a:lnTo>
                  <a:lnTo>
                    <a:pt x="4366" y="140"/>
                  </a:lnTo>
                  <a:lnTo>
                    <a:pt x="4378" y="140"/>
                  </a:lnTo>
                  <a:lnTo>
                    <a:pt x="4388" y="143"/>
                  </a:lnTo>
                  <a:lnTo>
                    <a:pt x="4400" y="140"/>
                  </a:lnTo>
                  <a:lnTo>
                    <a:pt x="4406" y="140"/>
                  </a:lnTo>
                  <a:lnTo>
                    <a:pt x="4425" y="125"/>
                  </a:lnTo>
                  <a:lnTo>
                    <a:pt x="4441" y="103"/>
                  </a:lnTo>
                  <a:lnTo>
                    <a:pt x="4456" y="81"/>
                  </a:lnTo>
                  <a:lnTo>
                    <a:pt x="4472" y="65"/>
                  </a:lnTo>
                  <a:lnTo>
                    <a:pt x="4494" y="50"/>
                  </a:lnTo>
                  <a:lnTo>
                    <a:pt x="4522" y="34"/>
                  </a:lnTo>
                  <a:lnTo>
                    <a:pt x="4550" y="22"/>
                  </a:lnTo>
                  <a:lnTo>
                    <a:pt x="4575" y="15"/>
                  </a:lnTo>
                  <a:lnTo>
                    <a:pt x="4597" y="12"/>
                  </a:lnTo>
                  <a:lnTo>
                    <a:pt x="4625" y="15"/>
                  </a:lnTo>
                  <a:lnTo>
                    <a:pt x="4647" y="15"/>
                  </a:lnTo>
                  <a:lnTo>
                    <a:pt x="4672" y="9"/>
                  </a:lnTo>
                  <a:lnTo>
                    <a:pt x="4706" y="6"/>
                  </a:lnTo>
                  <a:lnTo>
                    <a:pt x="4734" y="0"/>
                  </a:lnTo>
                  <a:lnTo>
                    <a:pt x="4750" y="0"/>
                  </a:lnTo>
                  <a:lnTo>
                    <a:pt x="4768" y="0"/>
                  </a:lnTo>
                  <a:lnTo>
                    <a:pt x="4784" y="0"/>
                  </a:lnTo>
                  <a:lnTo>
                    <a:pt x="4806" y="9"/>
                  </a:lnTo>
                  <a:lnTo>
                    <a:pt x="4828" y="18"/>
                  </a:lnTo>
                  <a:lnTo>
                    <a:pt x="4847" y="25"/>
                  </a:lnTo>
                  <a:lnTo>
                    <a:pt x="4872" y="28"/>
                  </a:lnTo>
                  <a:lnTo>
                    <a:pt x="4903" y="25"/>
                  </a:lnTo>
                  <a:lnTo>
                    <a:pt x="4934" y="25"/>
                  </a:lnTo>
                  <a:lnTo>
                    <a:pt x="4959" y="25"/>
                  </a:lnTo>
                  <a:lnTo>
                    <a:pt x="4981" y="28"/>
                  </a:lnTo>
                  <a:lnTo>
                    <a:pt x="5006" y="31"/>
                  </a:lnTo>
                  <a:lnTo>
                    <a:pt x="5028" y="40"/>
                  </a:lnTo>
                  <a:lnTo>
                    <a:pt x="5037" y="53"/>
                  </a:lnTo>
                  <a:lnTo>
                    <a:pt x="5046" y="75"/>
                  </a:lnTo>
                  <a:lnTo>
                    <a:pt x="5053" y="93"/>
                  </a:lnTo>
                  <a:lnTo>
                    <a:pt x="5056" y="115"/>
                  </a:lnTo>
                  <a:lnTo>
                    <a:pt x="5059" y="140"/>
                  </a:lnTo>
                  <a:lnTo>
                    <a:pt x="5059" y="168"/>
                  </a:lnTo>
                  <a:lnTo>
                    <a:pt x="5053" y="190"/>
                  </a:lnTo>
                  <a:lnTo>
                    <a:pt x="5050" y="196"/>
                  </a:lnTo>
                  <a:lnTo>
                    <a:pt x="5040" y="203"/>
                  </a:lnTo>
                  <a:lnTo>
                    <a:pt x="5034" y="212"/>
                  </a:lnTo>
                  <a:lnTo>
                    <a:pt x="5025" y="218"/>
                  </a:lnTo>
                  <a:lnTo>
                    <a:pt x="5021" y="228"/>
                  </a:lnTo>
                  <a:lnTo>
                    <a:pt x="5021" y="250"/>
                  </a:lnTo>
                  <a:lnTo>
                    <a:pt x="5028" y="278"/>
                  </a:lnTo>
                  <a:lnTo>
                    <a:pt x="5037" y="300"/>
                  </a:lnTo>
                  <a:lnTo>
                    <a:pt x="5053" y="318"/>
                  </a:lnTo>
                  <a:lnTo>
                    <a:pt x="5071" y="337"/>
                  </a:lnTo>
                  <a:lnTo>
                    <a:pt x="5087" y="353"/>
                  </a:lnTo>
                  <a:lnTo>
                    <a:pt x="5093" y="359"/>
                  </a:lnTo>
                  <a:lnTo>
                    <a:pt x="5103" y="368"/>
                  </a:lnTo>
                  <a:lnTo>
                    <a:pt x="5109" y="378"/>
                  </a:lnTo>
                  <a:lnTo>
                    <a:pt x="5115" y="390"/>
                  </a:lnTo>
                  <a:lnTo>
                    <a:pt x="5121" y="396"/>
                  </a:lnTo>
                  <a:lnTo>
                    <a:pt x="5124" y="421"/>
                  </a:lnTo>
                  <a:lnTo>
                    <a:pt x="5128" y="449"/>
                  </a:lnTo>
                  <a:lnTo>
                    <a:pt x="5124" y="477"/>
                  </a:lnTo>
                  <a:lnTo>
                    <a:pt x="5121" y="499"/>
                  </a:lnTo>
                  <a:lnTo>
                    <a:pt x="5106" y="521"/>
                  </a:lnTo>
                  <a:lnTo>
                    <a:pt x="5087" y="543"/>
                  </a:lnTo>
                  <a:lnTo>
                    <a:pt x="5071" y="565"/>
                  </a:lnTo>
                  <a:lnTo>
                    <a:pt x="5068" y="590"/>
                  </a:lnTo>
                  <a:lnTo>
                    <a:pt x="5065" y="621"/>
                  </a:lnTo>
                  <a:lnTo>
                    <a:pt x="5065" y="649"/>
                  </a:lnTo>
                  <a:lnTo>
                    <a:pt x="5059" y="668"/>
                  </a:lnTo>
                  <a:lnTo>
                    <a:pt x="5046" y="693"/>
                  </a:lnTo>
                  <a:lnTo>
                    <a:pt x="5043" y="715"/>
                  </a:lnTo>
                  <a:lnTo>
                    <a:pt x="5046" y="721"/>
                  </a:lnTo>
                  <a:lnTo>
                    <a:pt x="5053" y="730"/>
                  </a:lnTo>
                  <a:lnTo>
                    <a:pt x="5059" y="743"/>
                  </a:lnTo>
                  <a:lnTo>
                    <a:pt x="5065" y="749"/>
                  </a:lnTo>
                  <a:lnTo>
                    <a:pt x="5071" y="755"/>
                  </a:lnTo>
                  <a:lnTo>
                    <a:pt x="5078" y="759"/>
                  </a:lnTo>
                  <a:lnTo>
                    <a:pt x="5087" y="765"/>
                  </a:lnTo>
                  <a:lnTo>
                    <a:pt x="5096" y="768"/>
                  </a:lnTo>
                  <a:lnTo>
                    <a:pt x="5106" y="768"/>
                  </a:lnTo>
                  <a:lnTo>
                    <a:pt x="5115" y="768"/>
                  </a:lnTo>
                  <a:lnTo>
                    <a:pt x="5131" y="768"/>
                  </a:lnTo>
                  <a:lnTo>
                    <a:pt x="5149" y="762"/>
                  </a:lnTo>
                  <a:lnTo>
                    <a:pt x="5165" y="755"/>
                  </a:lnTo>
                  <a:lnTo>
                    <a:pt x="5181" y="755"/>
                  </a:lnTo>
                  <a:lnTo>
                    <a:pt x="5193" y="768"/>
                  </a:lnTo>
                  <a:lnTo>
                    <a:pt x="5203" y="790"/>
                  </a:lnTo>
                  <a:lnTo>
                    <a:pt x="5209" y="808"/>
                  </a:lnTo>
                  <a:lnTo>
                    <a:pt x="5206" y="827"/>
                  </a:lnTo>
                  <a:lnTo>
                    <a:pt x="5196" y="852"/>
                  </a:lnTo>
                  <a:lnTo>
                    <a:pt x="5190" y="874"/>
                  </a:lnTo>
                  <a:lnTo>
                    <a:pt x="5190" y="887"/>
                  </a:lnTo>
                  <a:lnTo>
                    <a:pt x="5187" y="905"/>
                  </a:lnTo>
                  <a:lnTo>
                    <a:pt x="5184" y="927"/>
                  </a:lnTo>
                  <a:lnTo>
                    <a:pt x="5184" y="943"/>
                  </a:lnTo>
                  <a:lnTo>
                    <a:pt x="5190" y="952"/>
                  </a:lnTo>
                  <a:lnTo>
                    <a:pt x="5196" y="955"/>
                  </a:lnTo>
                  <a:lnTo>
                    <a:pt x="5203" y="952"/>
                  </a:lnTo>
                  <a:lnTo>
                    <a:pt x="5212" y="949"/>
                  </a:lnTo>
                  <a:lnTo>
                    <a:pt x="5218" y="946"/>
                  </a:lnTo>
                  <a:lnTo>
                    <a:pt x="5228" y="943"/>
                  </a:lnTo>
                  <a:lnTo>
                    <a:pt x="5234" y="940"/>
                  </a:lnTo>
                  <a:lnTo>
                    <a:pt x="5240" y="940"/>
                  </a:lnTo>
                  <a:lnTo>
                    <a:pt x="5259" y="940"/>
                  </a:lnTo>
                  <a:lnTo>
                    <a:pt x="5277" y="946"/>
                  </a:lnTo>
                  <a:lnTo>
                    <a:pt x="5293" y="952"/>
                  </a:lnTo>
                  <a:lnTo>
                    <a:pt x="5302" y="974"/>
                  </a:lnTo>
                  <a:lnTo>
                    <a:pt x="5315" y="1027"/>
                  </a:lnTo>
                  <a:lnTo>
                    <a:pt x="5324" y="1046"/>
                  </a:lnTo>
                  <a:lnTo>
                    <a:pt x="5337" y="1055"/>
                  </a:lnTo>
                  <a:lnTo>
                    <a:pt x="5356" y="1058"/>
                  </a:lnTo>
                  <a:lnTo>
                    <a:pt x="5377" y="1061"/>
                  </a:lnTo>
                  <a:lnTo>
                    <a:pt x="5390" y="1068"/>
                  </a:lnTo>
                  <a:lnTo>
                    <a:pt x="5409" y="1080"/>
                  </a:lnTo>
                  <a:lnTo>
                    <a:pt x="5427" y="1102"/>
                  </a:lnTo>
                  <a:lnTo>
                    <a:pt x="5440" y="1121"/>
                  </a:lnTo>
                  <a:lnTo>
                    <a:pt x="5449" y="1143"/>
                  </a:lnTo>
                  <a:lnTo>
                    <a:pt x="5455" y="1171"/>
                  </a:lnTo>
                  <a:lnTo>
                    <a:pt x="5459" y="1199"/>
                  </a:lnTo>
                  <a:lnTo>
                    <a:pt x="5459" y="1221"/>
                  </a:lnTo>
                  <a:lnTo>
                    <a:pt x="5449" y="1243"/>
                  </a:lnTo>
                  <a:lnTo>
                    <a:pt x="5434" y="1264"/>
                  </a:lnTo>
                  <a:lnTo>
                    <a:pt x="5421" y="1286"/>
                  </a:lnTo>
                  <a:lnTo>
                    <a:pt x="5421" y="1305"/>
                  </a:lnTo>
                  <a:lnTo>
                    <a:pt x="5424" y="1324"/>
                  </a:lnTo>
                  <a:lnTo>
                    <a:pt x="5424" y="1346"/>
                  </a:lnTo>
                  <a:lnTo>
                    <a:pt x="5421" y="1361"/>
                  </a:lnTo>
                  <a:lnTo>
                    <a:pt x="5409" y="1374"/>
                  </a:lnTo>
                  <a:lnTo>
                    <a:pt x="5387" y="1389"/>
                  </a:lnTo>
                  <a:lnTo>
                    <a:pt x="5365" y="1399"/>
                  </a:lnTo>
                  <a:lnTo>
                    <a:pt x="5346" y="1405"/>
                  </a:lnTo>
                  <a:lnTo>
                    <a:pt x="5327" y="1405"/>
                  </a:lnTo>
                  <a:lnTo>
                    <a:pt x="5306" y="1402"/>
                  </a:lnTo>
                  <a:lnTo>
                    <a:pt x="5281" y="1399"/>
                  </a:lnTo>
                  <a:lnTo>
                    <a:pt x="5259" y="1396"/>
                  </a:lnTo>
                  <a:lnTo>
                    <a:pt x="5240" y="1399"/>
                  </a:lnTo>
                  <a:lnTo>
                    <a:pt x="5237" y="1402"/>
                  </a:lnTo>
                  <a:lnTo>
                    <a:pt x="5234" y="1408"/>
                  </a:lnTo>
                  <a:lnTo>
                    <a:pt x="5231" y="1417"/>
                  </a:lnTo>
                  <a:lnTo>
                    <a:pt x="5228" y="1424"/>
                  </a:lnTo>
                  <a:lnTo>
                    <a:pt x="5221" y="1433"/>
                  </a:lnTo>
                  <a:lnTo>
                    <a:pt x="5218" y="1436"/>
                  </a:lnTo>
                  <a:lnTo>
                    <a:pt x="5199" y="1442"/>
                  </a:lnTo>
                  <a:lnTo>
                    <a:pt x="5174" y="1442"/>
                  </a:lnTo>
                  <a:lnTo>
                    <a:pt x="5153" y="1445"/>
                  </a:lnTo>
                  <a:lnTo>
                    <a:pt x="5134" y="1452"/>
                  </a:lnTo>
                  <a:lnTo>
                    <a:pt x="5118" y="1474"/>
                  </a:lnTo>
                  <a:lnTo>
                    <a:pt x="5106" y="1505"/>
                  </a:lnTo>
                  <a:lnTo>
                    <a:pt x="5100" y="1539"/>
                  </a:lnTo>
                  <a:lnTo>
                    <a:pt x="5096" y="1567"/>
                  </a:lnTo>
                  <a:lnTo>
                    <a:pt x="5100" y="1586"/>
                  </a:lnTo>
                  <a:lnTo>
                    <a:pt x="5106" y="1611"/>
                  </a:lnTo>
                  <a:lnTo>
                    <a:pt x="5115" y="1636"/>
                  </a:lnTo>
                  <a:lnTo>
                    <a:pt x="5121" y="1655"/>
                  </a:lnTo>
                  <a:lnTo>
                    <a:pt x="5121" y="1677"/>
                  </a:lnTo>
                  <a:lnTo>
                    <a:pt x="5121" y="1702"/>
                  </a:lnTo>
                  <a:lnTo>
                    <a:pt x="5121" y="1723"/>
                  </a:lnTo>
                  <a:lnTo>
                    <a:pt x="5137" y="1748"/>
                  </a:lnTo>
                  <a:lnTo>
                    <a:pt x="5156" y="1773"/>
                  </a:lnTo>
                  <a:lnTo>
                    <a:pt x="5171" y="1792"/>
                  </a:lnTo>
                  <a:lnTo>
                    <a:pt x="5181" y="1801"/>
                  </a:lnTo>
                  <a:lnTo>
                    <a:pt x="5187" y="1814"/>
                  </a:lnTo>
                  <a:lnTo>
                    <a:pt x="5196" y="1823"/>
                  </a:lnTo>
                  <a:lnTo>
                    <a:pt x="5209" y="1833"/>
                  </a:lnTo>
                  <a:lnTo>
                    <a:pt x="5215" y="1839"/>
                  </a:lnTo>
                  <a:lnTo>
                    <a:pt x="5234" y="1842"/>
                  </a:lnTo>
                  <a:lnTo>
                    <a:pt x="5256" y="1842"/>
                  </a:lnTo>
                  <a:lnTo>
                    <a:pt x="5281" y="1839"/>
                  </a:lnTo>
                  <a:lnTo>
                    <a:pt x="5299" y="1842"/>
                  </a:lnTo>
                  <a:lnTo>
                    <a:pt x="5321" y="1848"/>
                  </a:lnTo>
                  <a:lnTo>
                    <a:pt x="5346" y="1858"/>
                  </a:lnTo>
                  <a:lnTo>
                    <a:pt x="5368" y="1867"/>
                  </a:lnTo>
                  <a:lnTo>
                    <a:pt x="5387" y="1870"/>
                  </a:lnTo>
                  <a:lnTo>
                    <a:pt x="5406" y="1873"/>
                  </a:lnTo>
                  <a:lnTo>
                    <a:pt x="5427" y="1883"/>
                  </a:lnTo>
                  <a:lnTo>
                    <a:pt x="5440" y="1892"/>
                  </a:lnTo>
                  <a:lnTo>
                    <a:pt x="5443" y="1895"/>
                  </a:lnTo>
                  <a:lnTo>
                    <a:pt x="5443" y="1905"/>
                  </a:lnTo>
                  <a:lnTo>
                    <a:pt x="5443" y="1911"/>
                  </a:lnTo>
                  <a:lnTo>
                    <a:pt x="5443" y="1920"/>
                  </a:lnTo>
                  <a:lnTo>
                    <a:pt x="5443" y="1926"/>
                  </a:lnTo>
                  <a:lnTo>
                    <a:pt x="5434" y="1939"/>
                  </a:lnTo>
                  <a:lnTo>
                    <a:pt x="5424" y="1954"/>
                  </a:lnTo>
                  <a:lnTo>
                    <a:pt x="5412" y="1970"/>
                  </a:lnTo>
                  <a:lnTo>
                    <a:pt x="5406" y="1983"/>
                  </a:lnTo>
                  <a:lnTo>
                    <a:pt x="5412" y="1998"/>
                  </a:lnTo>
                  <a:lnTo>
                    <a:pt x="5424" y="2017"/>
                  </a:lnTo>
                  <a:lnTo>
                    <a:pt x="5437" y="2036"/>
                  </a:lnTo>
                  <a:lnTo>
                    <a:pt x="5446" y="2051"/>
                  </a:lnTo>
                  <a:lnTo>
                    <a:pt x="5449" y="2073"/>
                  </a:lnTo>
                  <a:lnTo>
                    <a:pt x="5449" y="2104"/>
                  </a:lnTo>
                  <a:lnTo>
                    <a:pt x="5446" y="2132"/>
                  </a:lnTo>
                  <a:lnTo>
                    <a:pt x="5446" y="2154"/>
                  </a:lnTo>
                  <a:lnTo>
                    <a:pt x="5449" y="2176"/>
                  </a:lnTo>
                  <a:lnTo>
                    <a:pt x="5452" y="2198"/>
                  </a:lnTo>
                  <a:lnTo>
                    <a:pt x="5459" y="2217"/>
                  </a:lnTo>
                  <a:lnTo>
                    <a:pt x="5474" y="2220"/>
                  </a:lnTo>
                  <a:lnTo>
                    <a:pt x="5493" y="2223"/>
                  </a:lnTo>
                  <a:lnTo>
                    <a:pt x="5512" y="2220"/>
                  </a:lnTo>
                  <a:lnTo>
                    <a:pt x="5530" y="2223"/>
                  </a:lnTo>
                  <a:lnTo>
                    <a:pt x="5537" y="2229"/>
                  </a:lnTo>
                  <a:lnTo>
                    <a:pt x="5546" y="2239"/>
                  </a:lnTo>
                  <a:lnTo>
                    <a:pt x="5552" y="2245"/>
                  </a:lnTo>
                  <a:lnTo>
                    <a:pt x="5562" y="2254"/>
                  </a:lnTo>
                  <a:lnTo>
                    <a:pt x="5568" y="2260"/>
                  </a:lnTo>
                  <a:lnTo>
                    <a:pt x="5587" y="2270"/>
                  </a:lnTo>
                  <a:lnTo>
                    <a:pt x="5612" y="2276"/>
                  </a:lnTo>
                  <a:lnTo>
                    <a:pt x="5627" y="2285"/>
                  </a:lnTo>
                  <a:lnTo>
                    <a:pt x="5640" y="2301"/>
                  </a:lnTo>
                  <a:lnTo>
                    <a:pt x="5649" y="2320"/>
                  </a:lnTo>
                  <a:lnTo>
                    <a:pt x="5658" y="2339"/>
                  </a:lnTo>
                  <a:lnTo>
                    <a:pt x="5662" y="2348"/>
                  </a:lnTo>
                  <a:lnTo>
                    <a:pt x="5665" y="2357"/>
                  </a:lnTo>
                  <a:lnTo>
                    <a:pt x="5671" y="2370"/>
                  </a:lnTo>
                  <a:lnTo>
                    <a:pt x="5674" y="2376"/>
                  </a:lnTo>
                  <a:lnTo>
                    <a:pt x="5693" y="2392"/>
                  </a:lnTo>
                  <a:lnTo>
                    <a:pt x="5715" y="2404"/>
                  </a:lnTo>
                  <a:lnTo>
                    <a:pt x="5737" y="2410"/>
                  </a:lnTo>
                  <a:lnTo>
                    <a:pt x="5743" y="2413"/>
                  </a:lnTo>
                  <a:lnTo>
                    <a:pt x="5752" y="2413"/>
                  </a:lnTo>
                  <a:lnTo>
                    <a:pt x="5762" y="2417"/>
                  </a:lnTo>
                  <a:lnTo>
                    <a:pt x="5768" y="2417"/>
                  </a:lnTo>
                  <a:lnTo>
                    <a:pt x="5774" y="2423"/>
                  </a:lnTo>
                  <a:lnTo>
                    <a:pt x="5783" y="2435"/>
                  </a:lnTo>
                  <a:lnTo>
                    <a:pt x="5790" y="2457"/>
                  </a:lnTo>
                  <a:lnTo>
                    <a:pt x="5790" y="2476"/>
                  </a:lnTo>
                  <a:lnTo>
                    <a:pt x="5786" y="2482"/>
                  </a:lnTo>
                  <a:lnTo>
                    <a:pt x="5777" y="2485"/>
                  </a:lnTo>
                  <a:lnTo>
                    <a:pt x="5771" y="2492"/>
                  </a:lnTo>
                  <a:lnTo>
                    <a:pt x="5762" y="2495"/>
                  </a:lnTo>
                  <a:lnTo>
                    <a:pt x="5755" y="2501"/>
                  </a:lnTo>
                  <a:lnTo>
                    <a:pt x="5749" y="2507"/>
                  </a:lnTo>
                  <a:lnTo>
                    <a:pt x="5746" y="2526"/>
                  </a:lnTo>
                  <a:lnTo>
                    <a:pt x="5749" y="2548"/>
                  </a:lnTo>
                  <a:lnTo>
                    <a:pt x="5746" y="2566"/>
                  </a:lnTo>
                  <a:lnTo>
                    <a:pt x="5740" y="2573"/>
                  </a:lnTo>
                  <a:lnTo>
                    <a:pt x="5733" y="2579"/>
                  </a:lnTo>
                  <a:lnTo>
                    <a:pt x="5727" y="2588"/>
                  </a:lnTo>
                  <a:lnTo>
                    <a:pt x="5718" y="2595"/>
                  </a:lnTo>
                  <a:lnTo>
                    <a:pt x="5712" y="2601"/>
                  </a:lnTo>
                  <a:lnTo>
                    <a:pt x="5702" y="2613"/>
                  </a:lnTo>
                  <a:lnTo>
                    <a:pt x="5687" y="2632"/>
                  </a:lnTo>
                  <a:lnTo>
                    <a:pt x="5677" y="2648"/>
                  </a:lnTo>
                  <a:lnTo>
                    <a:pt x="5671" y="2663"/>
                  </a:lnTo>
                  <a:lnTo>
                    <a:pt x="5677" y="2682"/>
                  </a:lnTo>
                  <a:lnTo>
                    <a:pt x="5690" y="2704"/>
                  </a:lnTo>
                  <a:lnTo>
                    <a:pt x="5705" y="2726"/>
                  </a:lnTo>
                  <a:lnTo>
                    <a:pt x="5712" y="2744"/>
                  </a:lnTo>
                  <a:lnTo>
                    <a:pt x="5712" y="2766"/>
                  </a:lnTo>
                  <a:lnTo>
                    <a:pt x="5702" y="2794"/>
                  </a:lnTo>
                  <a:lnTo>
                    <a:pt x="5693" y="2813"/>
                  </a:lnTo>
                  <a:lnTo>
                    <a:pt x="5683" y="2832"/>
                  </a:lnTo>
                  <a:lnTo>
                    <a:pt x="5665" y="2851"/>
                  </a:lnTo>
                  <a:lnTo>
                    <a:pt x="5646" y="2866"/>
                  </a:lnTo>
                  <a:lnTo>
                    <a:pt x="5630" y="2876"/>
                  </a:lnTo>
                  <a:lnTo>
                    <a:pt x="5609" y="2879"/>
                  </a:lnTo>
                  <a:lnTo>
                    <a:pt x="5584" y="2873"/>
                  </a:lnTo>
                  <a:lnTo>
                    <a:pt x="5555" y="2869"/>
                  </a:lnTo>
                  <a:lnTo>
                    <a:pt x="5534" y="2873"/>
                  </a:lnTo>
                  <a:lnTo>
                    <a:pt x="5530" y="2876"/>
                  </a:lnTo>
                  <a:lnTo>
                    <a:pt x="5524" y="2882"/>
                  </a:lnTo>
                  <a:lnTo>
                    <a:pt x="5518" y="2891"/>
                  </a:lnTo>
                  <a:lnTo>
                    <a:pt x="5512" y="2897"/>
                  </a:lnTo>
                  <a:lnTo>
                    <a:pt x="5509" y="2904"/>
                  </a:lnTo>
                  <a:lnTo>
                    <a:pt x="5493" y="2910"/>
                  </a:lnTo>
                  <a:lnTo>
                    <a:pt x="5474" y="2916"/>
                  </a:lnTo>
                  <a:lnTo>
                    <a:pt x="5459" y="2922"/>
                  </a:lnTo>
                  <a:lnTo>
                    <a:pt x="5449" y="2926"/>
                  </a:lnTo>
                  <a:lnTo>
                    <a:pt x="5443" y="2932"/>
                  </a:lnTo>
                  <a:lnTo>
                    <a:pt x="5437" y="2951"/>
                  </a:lnTo>
                  <a:lnTo>
                    <a:pt x="5424" y="2972"/>
                  </a:lnTo>
                  <a:lnTo>
                    <a:pt x="5412" y="3001"/>
                  </a:lnTo>
                  <a:lnTo>
                    <a:pt x="5402" y="3022"/>
                  </a:lnTo>
                  <a:lnTo>
                    <a:pt x="5390" y="3038"/>
                  </a:lnTo>
                  <a:lnTo>
                    <a:pt x="5368" y="3050"/>
                  </a:lnTo>
                  <a:lnTo>
                    <a:pt x="5343" y="3057"/>
                  </a:lnTo>
                  <a:lnTo>
                    <a:pt x="5321" y="3066"/>
                  </a:lnTo>
                  <a:lnTo>
                    <a:pt x="5315" y="3072"/>
                  </a:lnTo>
                  <a:lnTo>
                    <a:pt x="5309" y="3082"/>
                  </a:lnTo>
                  <a:lnTo>
                    <a:pt x="5302" y="3091"/>
                  </a:lnTo>
                  <a:lnTo>
                    <a:pt x="5296" y="3097"/>
                  </a:lnTo>
                  <a:lnTo>
                    <a:pt x="5290" y="3100"/>
                  </a:lnTo>
                  <a:lnTo>
                    <a:pt x="5265" y="3100"/>
                  </a:lnTo>
                  <a:lnTo>
                    <a:pt x="5234" y="3094"/>
                  </a:lnTo>
                  <a:lnTo>
                    <a:pt x="5203" y="3082"/>
                  </a:lnTo>
                  <a:lnTo>
                    <a:pt x="5181" y="3069"/>
                  </a:lnTo>
                  <a:lnTo>
                    <a:pt x="5174" y="3063"/>
                  </a:lnTo>
                  <a:lnTo>
                    <a:pt x="5168" y="3057"/>
                  </a:lnTo>
                  <a:lnTo>
                    <a:pt x="5159" y="3050"/>
                  </a:lnTo>
                  <a:lnTo>
                    <a:pt x="5153" y="3044"/>
                  </a:lnTo>
                  <a:lnTo>
                    <a:pt x="5146" y="3041"/>
                  </a:lnTo>
                  <a:lnTo>
                    <a:pt x="5121" y="3038"/>
                  </a:lnTo>
                  <a:lnTo>
                    <a:pt x="5090" y="3038"/>
                  </a:lnTo>
                  <a:lnTo>
                    <a:pt x="5062" y="3044"/>
                  </a:lnTo>
                  <a:lnTo>
                    <a:pt x="5037" y="3050"/>
                  </a:lnTo>
                  <a:lnTo>
                    <a:pt x="5012" y="3060"/>
                  </a:lnTo>
                  <a:lnTo>
                    <a:pt x="4984" y="3079"/>
                  </a:lnTo>
                  <a:lnTo>
                    <a:pt x="4962" y="3097"/>
                  </a:lnTo>
                  <a:lnTo>
                    <a:pt x="4946" y="3122"/>
                  </a:lnTo>
                  <a:lnTo>
                    <a:pt x="4934" y="3157"/>
                  </a:lnTo>
                  <a:lnTo>
                    <a:pt x="4925" y="3188"/>
                  </a:lnTo>
                  <a:lnTo>
                    <a:pt x="4915" y="3188"/>
                  </a:lnTo>
                  <a:lnTo>
                    <a:pt x="4903" y="3188"/>
                  </a:lnTo>
                  <a:lnTo>
                    <a:pt x="4897" y="3191"/>
                  </a:lnTo>
                  <a:lnTo>
                    <a:pt x="4884" y="3200"/>
                  </a:lnTo>
                  <a:lnTo>
                    <a:pt x="4865" y="3238"/>
                  </a:lnTo>
                  <a:lnTo>
                    <a:pt x="4853" y="3250"/>
                  </a:lnTo>
                  <a:lnTo>
                    <a:pt x="4834" y="3253"/>
                  </a:lnTo>
                  <a:lnTo>
                    <a:pt x="4812" y="3253"/>
                  </a:lnTo>
                  <a:lnTo>
                    <a:pt x="4790" y="3250"/>
                  </a:lnTo>
                  <a:lnTo>
                    <a:pt x="4784" y="3250"/>
                  </a:lnTo>
                  <a:lnTo>
                    <a:pt x="4778" y="3247"/>
                  </a:lnTo>
                  <a:lnTo>
                    <a:pt x="4772" y="3244"/>
                  </a:lnTo>
                  <a:lnTo>
                    <a:pt x="4762" y="3241"/>
                  </a:lnTo>
                  <a:lnTo>
                    <a:pt x="4756" y="3238"/>
                  </a:lnTo>
                  <a:lnTo>
                    <a:pt x="4747" y="3238"/>
                  </a:lnTo>
                  <a:lnTo>
                    <a:pt x="4744" y="3241"/>
                  </a:lnTo>
                  <a:lnTo>
                    <a:pt x="4740" y="3244"/>
                  </a:lnTo>
                  <a:lnTo>
                    <a:pt x="4740" y="3250"/>
                  </a:lnTo>
                  <a:lnTo>
                    <a:pt x="4740" y="3257"/>
                  </a:lnTo>
                  <a:lnTo>
                    <a:pt x="4740" y="3266"/>
                  </a:lnTo>
                  <a:lnTo>
                    <a:pt x="4744" y="3275"/>
                  </a:lnTo>
                  <a:lnTo>
                    <a:pt x="4744" y="3282"/>
                  </a:lnTo>
                  <a:lnTo>
                    <a:pt x="4744" y="3288"/>
                  </a:lnTo>
                  <a:lnTo>
                    <a:pt x="4737" y="3310"/>
                  </a:lnTo>
                  <a:lnTo>
                    <a:pt x="4731" y="3338"/>
                  </a:lnTo>
                  <a:lnTo>
                    <a:pt x="4722" y="3357"/>
                  </a:lnTo>
                  <a:lnTo>
                    <a:pt x="4715" y="3363"/>
                  </a:lnTo>
                  <a:lnTo>
                    <a:pt x="4706" y="3369"/>
                  </a:lnTo>
                  <a:lnTo>
                    <a:pt x="4697" y="3372"/>
                  </a:lnTo>
                  <a:lnTo>
                    <a:pt x="4690" y="3375"/>
                  </a:lnTo>
                  <a:lnTo>
                    <a:pt x="4681" y="3378"/>
                  </a:lnTo>
                  <a:lnTo>
                    <a:pt x="4662" y="3372"/>
                  </a:lnTo>
                  <a:lnTo>
                    <a:pt x="4644" y="3360"/>
                  </a:lnTo>
                  <a:lnTo>
                    <a:pt x="4625" y="3350"/>
                  </a:lnTo>
                  <a:lnTo>
                    <a:pt x="4606" y="3350"/>
                  </a:lnTo>
                  <a:lnTo>
                    <a:pt x="4581" y="3353"/>
                  </a:lnTo>
                  <a:lnTo>
                    <a:pt x="4559" y="3353"/>
                  </a:lnTo>
                  <a:lnTo>
                    <a:pt x="4541" y="3347"/>
                  </a:lnTo>
                  <a:lnTo>
                    <a:pt x="4537" y="3338"/>
                  </a:lnTo>
                  <a:lnTo>
                    <a:pt x="4534" y="3322"/>
                  </a:lnTo>
                  <a:lnTo>
                    <a:pt x="4534" y="3307"/>
                  </a:lnTo>
                  <a:lnTo>
                    <a:pt x="4531" y="3294"/>
                  </a:lnTo>
                  <a:lnTo>
                    <a:pt x="4522" y="3272"/>
                  </a:lnTo>
                  <a:lnTo>
                    <a:pt x="4503" y="3247"/>
                  </a:lnTo>
                  <a:lnTo>
                    <a:pt x="4484" y="3232"/>
                  </a:lnTo>
                  <a:lnTo>
                    <a:pt x="4462" y="3225"/>
                  </a:lnTo>
                  <a:lnTo>
                    <a:pt x="4434" y="3225"/>
                  </a:lnTo>
                  <a:lnTo>
                    <a:pt x="4413" y="3232"/>
                  </a:lnTo>
                  <a:lnTo>
                    <a:pt x="4406" y="3235"/>
                  </a:lnTo>
                  <a:lnTo>
                    <a:pt x="4400" y="3241"/>
                  </a:lnTo>
                  <a:lnTo>
                    <a:pt x="4397" y="3247"/>
                  </a:lnTo>
                  <a:lnTo>
                    <a:pt x="4391" y="3250"/>
                  </a:lnTo>
                  <a:lnTo>
                    <a:pt x="4384" y="3257"/>
                  </a:lnTo>
                  <a:lnTo>
                    <a:pt x="4369" y="3253"/>
                  </a:lnTo>
                  <a:lnTo>
                    <a:pt x="4347" y="3247"/>
                  </a:lnTo>
                  <a:lnTo>
                    <a:pt x="4331" y="3244"/>
                  </a:lnTo>
                  <a:lnTo>
                    <a:pt x="4325" y="3247"/>
                  </a:lnTo>
                  <a:lnTo>
                    <a:pt x="4316" y="3250"/>
                  </a:lnTo>
                  <a:lnTo>
                    <a:pt x="4309" y="3253"/>
                  </a:lnTo>
                  <a:lnTo>
                    <a:pt x="4300" y="3260"/>
                  </a:lnTo>
                  <a:lnTo>
                    <a:pt x="4297" y="3266"/>
                  </a:lnTo>
                  <a:lnTo>
                    <a:pt x="4294" y="3282"/>
                  </a:lnTo>
                  <a:lnTo>
                    <a:pt x="4297" y="3303"/>
                  </a:lnTo>
                  <a:lnTo>
                    <a:pt x="4297" y="3319"/>
                  </a:lnTo>
                  <a:lnTo>
                    <a:pt x="4294" y="3328"/>
                  </a:lnTo>
                  <a:lnTo>
                    <a:pt x="4291" y="3338"/>
                  </a:lnTo>
                  <a:lnTo>
                    <a:pt x="4288" y="3347"/>
                  </a:lnTo>
                  <a:lnTo>
                    <a:pt x="4284" y="3353"/>
                  </a:lnTo>
                  <a:lnTo>
                    <a:pt x="4281" y="3363"/>
                  </a:lnTo>
                  <a:lnTo>
                    <a:pt x="4275" y="3369"/>
                  </a:lnTo>
                  <a:lnTo>
                    <a:pt x="4269" y="3378"/>
                  </a:lnTo>
                  <a:lnTo>
                    <a:pt x="4263" y="3385"/>
                  </a:lnTo>
                  <a:lnTo>
                    <a:pt x="4259" y="3394"/>
                  </a:lnTo>
                  <a:lnTo>
                    <a:pt x="4253" y="3413"/>
                  </a:lnTo>
                  <a:lnTo>
                    <a:pt x="4247" y="3435"/>
                  </a:lnTo>
                  <a:lnTo>
                    <a:pt x="4250" y="3453"/>
                  </a:lnTo>
                  <a:lnTo>
                    <a:pt x="4253" y="3460"/>
                  </a:lnTo>
                  <a:lnTo>
                    <a:pt x="4259" y="3466"/>
                  </a:lnTo>
                  <a:lnTo>
                    <a:pt x="4269" y="3469"/>
                  </a:lnTo>
                  <a:lnTo>
                    <a:pt x="4275" y="3475"/>
                  </a:lnTo>
                  <a:lnTo>
                    <a:pt x="4278" y="3481"/>
                  </a:lnTo>
                  <a:lnTo>
                    <a:pt x="4284" y="3488"/>
                  </a:lnTo>
                  <a:lnTo>
                    <a:pt x="4288" y="3494"/>
                  </a:lnTo>
                  <a:lnTo>
                    <a:pt x="4291" y="3500"/>
                  </a:lnTo>
                  <a:lnTo>
                    <a:pt x="4297" y="3503"/>
                  </a:lnTo>
                  <a:lnTo>
                    <a:pt x="4309" y="3503"/>
                  </a:lnTo>
                  <a:lnTo>
                    <a:pt x="4328" y="3500"/>
                  </a:lnTo>
                  <a:lnTo>
                    <a:pt x="4344" y="3494"/>
                  </a:lnTo>
                  <a:lnTo>
                    <a:pt x="4359" y="3488"/>
                  </a:lnTo>
                  <a:lnTo>
                    <a:pt x="4378" y="3485"/>
                  </a:lnTo>
                  <a:lnTo>
                    <a:pt x="4406" y="3478"/>
                  </a:lnTo>
                  <a:lnTo>
                    <a:pt x="4428" y="3478"/>
                  </a:lnTo>
                  <a:lnTo>
                    <a:pt x="4434" y="3485"/>
                  </a:lnTo>
                  <a:lnTo>
                    <a:pt x="4441" y="3491"/>
                  </a:lnTo>
                  <a:lnTo>
                    <a:pt x="4447" y="3497"/>
                  </a:lnTo>
                  <a:lnTo>
                    <a:pt x="4453" y="3503"/>
                  </a:lnTo>
                  <a:lnTo>
                    <a:pt x="4453" y="3519"/>
                  </a:lnTo>
                  <a:lnTo>
                    <a:pt x="4450" y="3541"/>
                  </a:lnTo>
                  <a:lnTo>
                    <a:pt x="4447" y="3556"/>
                  </a:lnTo>
                  <a:lnTo>
                    <a:pt x="4450" y="3575"/>
                  </a:lnTo>
                  <a:lnTo>
                    <a:pt x="4456" y="3597"/>
                  </a:lnTo>
                  <a:lnTo>
                    <a:pt x="4466" y="3616"/>
                  </a:lnTo>
                  <a:lnTo>
                    <a:pt x="4472" y="3619"/>
                  </a:lnTo>
                  <a:lnTo>
                    <a:pt x="4478" y="3625"/>
                  </a:lnTo>
                  <a:lnTo>
                    <a:pt x="4487" y="3628"/>
                  </a:lnTo>
                  <a:lnTo>
                    <a:pt x="4497" y="3634"/>
                  </a:lnTo>
                  <a:lnTo>
                    <a:pt x="4506" y="3638"/>
                  </a:lnTo>
                  <a:lnTo>
                    <a:pt x="4512" y="3641"/>
                  </a:lnTo>
                  <a:lnTo>
                    <a:pt x="4522" y="3663"/>
                  </a:lnTo>
                  <a:lnTo>
                    <a:pt x="4528" y="3684"/>
                  </a:lnTo>
                  <a:lnTo>
                    <a:pt x="4531" y="3706"/>
                  </a:lnTo>
                  <a:lnTo>
                    <a:pt x="4528" y="3716"/>
                  </a:lnTo>
                  <a:lnTo>
                    <a:pt x="4525" y="3725"/>
                  </a:lnTo>
                  <a:lnTo>
                    <a:pt x="4519" y="3731"/>
                  </a:lnTo>
                  <a:lnTo>
                    <a:pt x="4512" y="3741"/>
                  </a:lnTo>
                  <a:lnTo>
                    <a:pt x="4506" y="3750"/>
                  </a:lnTo>
                  <a:lnTo>
                    <a:pt x="4503" y="3756"/>
                  </a:lnTo>
                  <a:lnTo>
                    <a:pt x="4500" y="3775"/>
                  </a:lnTo>
                  <a:lnTo>
                    <a:pt x="4497" y="3794"/>
                  </a:lnTo>
                  <a:lnTo>
                    <a:pt x="4491" y="3809"/>
                  </a:lnTo>
                  <a:lnTo>
                    <a:pt x="4484" y="3816"/>
                  </a:lnTo>
                  <a:lnTo>
                    <a:pt x="4475" y="3822"/>
                  </a:lnTo>
                  <a:lnTo>
                    <a:pt x="4469" y="3828"/>
                  </a:lnTo>
                  <a:lnTo>
                    <a:pt x="4459" y="3831"/>
                  </a:lnTo>
                  <a:lnTo>
                    <a:pt x="4450" y="3834"/>
                  </a:lnTo>
                  <a:lnTo>
                    <a:pt x="4441" y="3834"/>
                  </a:lnTo>
                  <a:lnTo>
                    <a:pt x="4428" y="3831"/>
                  </a:lnTo>
                  <a:lnTo>
                    <a:pt x="4419" y="3831"/>
                  </a:lnTo>
                  <a:lnTo>
                    <a:pt x="4409" y="3831"/>
                  </a:lnTo>
                  <a:lnTo>
                    <a:pt x="4388" y="3834"/>
                  </a:lnTo>
                  <a:lnTo>
                    <a:pt x="4363" y="3837"/>
                  </a:lnTo>
                  <a:lnTo>
                    <a:pt x="4344" y="3844"/>
                  </a:lnTo>
                  <a:lnTo>
                    <a:pt x="4334" y="3847"/>
                  </a:lnTo>
                  <a:lnTo>
                    <a:pt x="4328" y="3853"/>
                  </a:lnTo>
                  <a:lnTo>
                    <a:pt x="4319" y="3862"/>
                  </a:lnTo>
                  <a:lnTo>
                    <a:pt x="4313" y="3869"/>
                  </a:lnTo>
                  <a:lnTo>
                    <a:pt x="4303" y="3875"/>
                  </a:lnTo>
                  <a:lnTo>
                    <a:pt x="4297" y="3878"/>
                  </a:lnTo>
                  <a:lnTo>
                    <a:pt x="4278" y="3878"/>
                  </a:lnTo>
                  <a:lnTo>
                    <a:pt x="4256" y="3875"/>
                  </a:lnTo>
                  <a:lnTo>
                    <a:pt x="4235" y="3869"/>
                  </a:lnTo>
                  <a:lnTo>
                    <a:pt x="4219" y="3865"/>
                  </a:lnTo>
                  <a:lnTo>
                    <a:pt x="4191" y="3859"/>
                  </a:lnTo>
                  <a:lnTo>
                    <a:pt x="4160" y="3856"/>
                  </a:lnTo>
                  <a:lnTo>
                    <a:pt x="4131" y="3856"/>
                  </a:lnTo>
                  <a:lnTo>
                    <a:pt x="4110" y="3859"/>
                  </a:lnTo>
                  <a:lnTo>
                    <a:pt x="4082" y="3865"/>
                  </a:lnTo>
                  <a:lnTo>
                    <a:pt x="4057" y="3878"/>
                  </a:lnTo>
                  <a:lnTo>
                    <a:pt x="4041" y="3890"/>
                  </a:lnTo>
                  <a:lnTo>
                    <a:pt x="4035" y="3903"/>
                  </a:lnTo>
                  <a:lnTo>
                    <a:pt x="4032" y="3922"/>
                  </a:lnTo>
                  <a:lnTo>
                    <a:pt x="4028" y="3944"/>
                  </a:lnTo>
                  <a:lnTo>
                    <a:pt x="4022" y="3956"/>
                  </a:lnTo>
                  <a:lnTo>
                    <a:pt x="4003" y="3956"/>
                  </a:lnTo>
                  <a:lnTo>
                    <a:pt x="3982" y="3953"/>
                  </a:lnTo>
                  <a:lnTo>
                    <a:pt x="3957" y="3947"/>
                  </a:lnTo>
                  <a:lnTo>
                    <a:pt x="3938" y="3944"/>
                  </a:lnTo>
                  <a:lnTo>
                    <a:pt x="3932" y="3944"/>
                  </a:lnTo>
                  <a:lnTo>
                    <a:pt x="3919" y="3944"/>
                  </a:lnTo>
                  <a:lnTo>
                    <a:pt x="3910" y="3947"/>
                  </a:lnTo>
                  <a:lnTo>
                    <a:pt x="3900" y="3950"/>
                  </a:lnTo>
                  <a:lnTo>
                    <a:pt x="3897" y="3956"/>
                  </a:lnTo>
                  <a:lnTo>
                    <a:pt x="3891" y="3969"/>
                  </a:lnTo>
                  <a:lnTo>
                    <a:pt x="3894" y="3984"/>
                  </a:lnTo>
                  <a:lnTo>
                    <a:pt x="3897" y="4003"/>
                  </a:lnTo>
                  <a:lnTo>
                    <a:pt x="3897" y="4018"/>
                  </a:lnTo>
                  <a:lnTo>
                    <a:pt x="3888" y="4040"/>
                  </a:lnTo>
                  <a:lnTo>
                    <a:pt x="3875" y="4062"/>
                  </a:lnTo>
                  <a:lnTo>
                    <a:pt x="3863" y="4078"/>
                  </a:lnTo>
                  <a:lnTo>
                    <a:pt x="3844" y="4084"/>
                  </a:lnTo>
                  <a:lnTo>
                    <a:pt x="3822" y="4087"/>
                  </a:lnTo>
                  <a:lnTo>
                    <a:pt x="3804" y="4087"/>
                  </a:lnTo>
                  <a:lnTo>
                    <a:pt x="3782" y="4097"/>
                  </a:lnTo>
                  <a:lnTo>
                    <a:pt x="3757" y="4106"/>
                  </a:lnTo>
                  <a:lnTo>
                    <a:pt x="3738" y="4112"/>
                  </a:lnTo>
                  <a:lnTo>
                    <a:pt x="3719" y="4112"/>
                  </a:lnTo>
                  <a:lnTo>
                    <a:pt x="3697" y="4109"/>
                  </a:lnTo>
                  <a:lnTo>
                    <a:pt x="3679" y="4112"/>
                  </a:lnTo>
                  <a:lnTo>
                    <a:pt x="3654" y="4122"/>
                  </a:lnTo>
                  <a:lnTo>
                    <a:pt x="3629" y="4140"/>
                  </a:lnTo>
                  <a:lnTo>
                    <a:pt x="3610" y="4159"/>
                  </a:lnTo>
                  <a:lnTo>
                    <a:pt x="3607" y="4165"/>
                  </a:lnTo>
                  <a:lnTo>
                    <a:pt x="3607" y="4175"/>
                  </a:lnTo>
                  <a:lnTo>
                    <a:pt x="3607" y="4187"/>
                  </a:lnTo>
                  <a:lnTo>
                    <a:pt x="3607" y="4196"/>
                  </a:lnTo>
                  <a:lnTo>
                    <a:pt x="3610" y="4203"/>
                  </a:lnTo>
                  <a:lnTo>
                    <a:pt x="3616" y="4209"/>
                  </a:lnTo>
                  <a:lnTo>
                    <a:pt x="3622" y="4212"/>
                  </a:lnTo>
                  <a:lnTo>
                    <a:pt x="3629" y="4218"/>
                  </a:lnTo>
                  <a:lnTo>
                    <a:pt x="3638" y="4221"/>
                  </a:lnTo>
                  <a:lnTo>
                    <a:pt x="3641" y="4228"/>
                  </a:lnTo>
                  <a:lnTo>
                    <a:pt x="3641" y="4240"/>
                  </a:lnTo>
                  <a:lnTo>
                    <a:pt x="3638" y="4259"/>
                  </a:lnTo>
                  <a:lnTo>
                    <a:pt x="3632" y="4278"/>
                  </a:lnTo>
                  <a:lnTo>
                    <a:pt x="3626" y="4293"/>
                  </a:lnTo>
                  <a:lnTo>
                    <a:pt x="3619" y="4300"/>
                  </a:lnTo>
                  <a:lnTo>
                    <a:pt x="3613" y="4312"/>
                  </a:lnTo>
                  <a:lnTo>
                    <a:pt x="3604" y="4321"/>
                  </a:lnTo>
                  <a:lnTo>
                    <a:pt x="3594" y="4328"/>
                  </a:lnTo>
                  <a:lnTo>
                    <a:pt x="3585" y="4334"/>
                  </a:lnTo>
                  <a:lnTo>
                    <a:pt x="3579" y="4334"/>
                  </a:lnTo>
                  <a:lnTo>
                    <a:pt x="3569" y="4334"/>
                  </a:lnTo>
                  <a:lnTo>
                    <a:pt x="3560" y="4334"/>
                  </a:lnTo>
                  <a:lnTo>
                    <a:pt x="3554" y="4334"/>
                  </a:lnTo>
                  <a:lnTo>
                    <a:pt x="3544" y="4334"/>
                  </a:lnTo>
                  <a:lnTo>
                    <a:pt x="3538" y="4334"/>
                  </a:lnTo>
                  <a:lnTo>
                    <a:pt x="3532" y="4340"/>
                  </a:lnTo>
                  <a:lnTo>
                    <a:pt x="3526" y="4349"/>
                  </a:lnTo>
                  <a:lnTo>
                    <a:pt x="3523" y="4359"/>
                  </a:lnTo>
                  <a:lnTo>
                    <a:pt x="3516" y="4368"/>
                  </a:lnTo>
                  <a:lnTo>
                    <a:pt x="3510" y="4378"/>
                  </a:lnTo>
                  <a:lnTo>
                    <a:pt x="3504" y="4384"/>
                  </a:lnTo>
                  <a:lnTo>
                    <a:pt x="3485" y="4387"/>
                  </a:lnTo>
                  <a:lnTo>
                    <a:pt x="3463" y="4387"/>
                  </a:lnTo>
                  <a:lnTo>
                    <a:pt x="3444" y="4384"/>
                  </a:lnTo>
                  <a:lnTo>
                    <a:pt x="3435" y="4381"/>
                  </a:lnTo>
                  <a:lnTo>
                    <a:pt x="3426" y="4378"/>
                  </a:lnTo>
                  <a:lnTo>
                    <a:pt x="3416" y="4374"/>
                  </a:lnTo>
                  <a:lnTo>
                    <a:pt x="3407" y="4371"/>
                  </a:lnTo>
                  <a:lnTo>
                    <a:pt x="3401" y="4371"/>
                  </a:lnTo>
                  <a:lnTo>
                    <a:pt x="3379" y="4381"/>
                  </a:lnTo>
                  <a:lnTo>
                    <a:pt x="3357" y="4396"/>
                  </a:lnTo>
                  <a:lnTo>
                    <a:pt x="3341" y="4415"/>
                  </a:lnTo>
                  <a:lnTo>
                    <a:pt x="3341" y="4428"/>
                  </a:lnTo>
                  <a:lnTo>
                    <a:pt x="3341" y="4446"/>
                  </a:lnTo>
                  <a:lnTo>
                    <a:pt x="3345" y="4462"/>
                  </a:lnTo>
                  <a:lnTo>
                    <a:pt x="3341" y="4474"/>
                  </a:lnTo>
                  <a:lnTo>
                    <a:pt x="3329" y="4493"/>
                  </a:lnTo>
                  <a:lnTo>
                    <a:pt x="3307" y="4512"/>
                  </a:lnTo>
                  <a:lnTo>
                    <a:pt x="3291" y="4527"/>
                  </a:lnTo>
                  <a:lnTo>
                    <a:pt x="3285" y="4546"/>
                  </a:lnTo>
                  <a:lnTo>
                    <a:pt x="3282" y="4568"/>
                  </a:lnTo>
                  <a:lnTo>
                    <a:pt x="3282" y="4584"/>
                  </a:lnTo>
                  <a:lnTo>
                    <a:pt x="3288" y="4602"/>
                  </a:lnTo>
                  <a:lnTo>
                    <a:pt x="3295" y="4621"/>
                  </a:lnTo>
                  <a:lnTo>
                    <a:pt x="3307" y="4637"/>
                  </a:lnTo>
                  <a:lnTo>
                    <a:pt x="3323" y="4643"/>
                  </a:lnTo>
                  <a:lnTo>
                    <a:pt x="3345" y="4649"/>
                  </a:lnTo>
                  <a:lnTo>
                    <a:pt x="3363" y="4656"/>
                  </a:lnTo>
                  <a:lnTo>
                    <a:pt x="3376" y="4671"/>
                  </a:lnTo>
                  <a:lnTo>
                    <a:pt x="3385" y="4693"/>
                  </a:lnTo>
                  <a:lnTo>
                    <a:pt x="3385" y="4712"/>
                  </a:lnTo>
                  <a:lnTo>
                    <a:pt x="3382" y="4718"/>
                  </a:lnTo>
                  <a:lnTo>
                    <a:pt x="3379" y="4724"/>
                  </a:lnTo>
                  <a:lnTo>
                    <a:pt x="3370" y="4730"/>
                  </a:lnTo>
                  <a:lnTo>
                    <a:pt x="3363" y="4737"/>
                  </a:lnTo>
                  <a:lnTo>
                    <a:pt x="3357" y="4740"/>
                  </a:lnTo>
                  <a:lnTo>
                    <a:pt x="3351" y="4740"/>
                  </a:lnTo>
                  <a:lnTo>
                    <a:pt x="3345" y="4740"/>
                  </a:lnTo>
                  <a:lnTo>
                    <a:pt x="3335" y="4740"/>
                  </a:lnTo>
                  <a:lnTo>
                    <a:pt x="3329" y="4737"/>
                  </a:lnTo>
                  <a:lnTo>
                    <a:pt x="3320" y="4737"/>
                  </a:lnTo>
                  <a:lnTo>
                    <a:pt x="3316" y="4740"/>
                  </a:lnTo>
                  <a:lnTo>
                    <a:pt x="3310" y="4752"/>
                  </a:lnTo>
                  <a:lnTo>
                    <a:pt x="3307" y="4771"/>
                  </a:lnTo>
                  <a:lnTo>
                    <a:pt x="3304" y="4787"/>
                  </a:lnTo>
                  <a:lnTo>
                    <a:pt x="3301" y="4793"/>
                  </a:lnTo>
                  <a:lnTo>
                    <a:pt x="3241" y="4793"/>
                  </a:lnTo>
                  <a:lnTo>
                    <a:pt x="3232" y="4793"/>
                  </a:lnTo>
                  <a:lnTo>
                    <a:pt x="3226" y="4796"/>
                  </a:lnTo>
                  <a:lnTo>
                    <a:pt x="3217" y="4796"/>
                  </a:lnTo>
                  <a:lnTo>
                    <a:pt x="3207" y="4796"/>
                  </a:lnTo>
                  <a:lnTo>
                    <a:pt x="3198" y="4796"/>
                  </a:lnTo>
                  <a:lnTo>
                    <a:pt x="3192" y="4793"/>
                  </a:lnTo>
                  <a:lnTo>
                    <a:pt x="3188" y="4790"/>
                  </a:lnTo>
                  <a:lnTo>
                    <a:pt x="3185" y="4784"/>
                  </a:lnTo>
                  <a:lnTo>
                    <a:pt x="3179" y="4774"/>
                  </a:lnTo>
                  <a:lnTo>
                    <a:pt x="3176" y="4768"/>
                  </a:lnTo>
                  <a:lnTo>
                    <a:pt x="3173" y="4759"/>
                  </a:lnTo>
                  <a:lnTo>
                    <a:pt x="3167" y="4755"/>
                  </a:lnTo>
                  <a:lnTo>
                    <a:pt x="3145" y="4749"/>
                  </a:lnTo>
                  <a:lnTo>
                    <a:pt x="3120" y="4749"/>
                  </a:lnTo>
                  <a:lnTo>
                    <a:pt x="3095" y="4752"/>
                  </a:lnTo>
                  <a:lnTo>
                    <a:pt x="3088" y="4755"/>
                  </a:lnTo>
                  <a:lnTo>
                    <a:pt x="3079" y="4759"/>
                  </a:lnTo>
                  <a:lnTo>
                    <a:pt x="3073" y="4762"/>
                  </a:lnTo>
                  <a:lnTo>
                    <a:pt x="3067" y="4768"/>
                  </a:lnTo>
                  <a:lnTo>
                    <a:pt x="3064" y="4774"/>
                  </a:lnTo>
                  <a:lnTo>
                    <a:pt x="3064" y="4780"/>
                  </a:lnTo>
                  <a:lnTo>
                    <a:pt x="3064" y="4787"/>
                  </a:lnTo>
                  <a:lnTo>
                    <a:pt x="3064" y="4796"/>
                  </a:lnTo>
                  <a:lnTo>
                    <a:pt x="3067" y="4802"/>
                  </a:lnTo>
                  <a:lnTo>
                    <a:pt x="3070" y="4809"/>
                  </a:lnTo>
                  <a:lnTo>
                    <a:pt x="3079" y="4815"/>
                  </a:lnTo>
                  <a:lnTo>
                    <a:pt x="3085" y="4821"/>
                  </a:lnTo>
                  <a:lnTo>
                    <a:pt x="3095" y="4827"/>
                  </a:lnTo>
                  <a:lnTo>
                    <a:pt x="3098" y="4833"/>
                  </a:lnTo>
                  <a:lnTo>
                    <a:pt x="3104" y="4840"/>
                  </a:lnTo>
                  <a:lnTo>
                    <a:pt x="3107" y="4849"/>
                  </a:lnTo>
                  <a:lnTo>
                    <a:pt x="3110" y="4858"/>
                  </a:lnTo>
                  <a:lnTo>
                    <a:pt x="3110" y="4868"/>
                  </a:lnTo>
                  <a:lnTo>
                    <a:pt x="3113" y="4877"/>
                  </a:lnTo>
                  <a:lnTo>
                    <a:pt x="3107" y="4899"/>
                  </a:lnTo>
                  <a:lnTo>
                    <a:pt x="3098" y="4921"/>
                  </a:lnTo>
                  <a:lnTo>
                    <a:pt x="3085" y="4937"/>
                  </a:lnTo>
                  <a:lnTo>
                    <a:pt x="3079" y="4940"/>
                  </a:lnTo>
                  <a:lnTo>
                    <a:pt x="3073" y="4937"/>
                  </a:lnTo>
                  <a:lnTo>
                    <a:pt x="3064" y="4933"/>
                  </a:lnTo>
                  <a:lnTo>
                    <a:pt x="3057" y="4930"/>
                  </a:lnTo>
                  <a:lnTo>
                    <a:pt x="3048" y="4924"/>
                  </a:lnTo>
                  <a:lnTo>
                    <a:pt x="3042" y="4924"/>
                  </a:lnTo>
                  <a:lnTo>
                    <a:pt x="3035" y="4921"/>
                  </a:lnTo>
                  <a:lnTo>
                    <a:pt x="3029" y="4924"/>
                  </a:lnTo>
                  <a:lnTo>
                    <a:pt x="3023" y="4927"/>
                  </a:lnTo>
                  <a:lnTo>
                    <a:pt x="3017" y="4933"/>
                  </a:lnTo>
                  <a:lnTo>
                    <a:pt x="3014" y="4937"/>
                  </a:lnTo>
                  <a:lnTo>
                    <a:pt x="3004" y="4955"/>
                  </a:lnTo>
                  <a:lnTo>
                    <a:pt x="2998" y="4974"/>
                  </a:lnTo>
                  <a:lnTo>
                    <a:pt x="2998" y="4993"/>
                  </a:lnTo>
                  <a:lnTo>
                    <a:pt x="3007" y="4999"/>
                  </a:lnTo>
                  <a:lnTo>
                    <a:pt x="3026" y="5005"/>
                  </a:lnTo>
                  <a:lnTo>
                    <a:pt x="3045" y="5008"/>
                  </a:lnTo>
                  <a:lnTo>
                    <a:pt x="3057" y="5015"/>
                  </a:lnTo>
                  <a:lnTo>
                    <a:pt x="3064" y="5030"/>
                  </a:lnTo>
                  <a:lnTo>
                    <a:pt x="3067" y="5049"/>
                  </a:lnTo>
                  <a:lnTo>
                    <a:pt x="3073" y="5065"/>
                  </a:lnTo>
                  <a:lnTo>
                    <a:pt x="3085" y="5077"/>
                  </a:lnTo>
                  <a:lnTo>
                    <a:pt x="3107" y="5083"/>
                  </a:lnTo>
                  <a:lnTo>
                    <a:pt x="3123" y="5086"/>
                  </a:lnTo>
                  <a:lnTo>
                    <a:pt x="3138" y="5086"/>
                  </a:lnTo>
                  <a:lnTo>
                    <a:pt x="3154" y="5083"/>
                  </a:lnTo>
                  <a:lnTo>
                    <a:pt x="3170" y="5083"/>
                  </a:lnTo>
                  <a:lnTo>
                    <a:pt x="3182" y="5086"/>
                  </a:lnTo>
                  <a:lnTo>
                    <a:pt x="3182" y="5093"/>
                  </a:lnTo>
                  <a:lnTo>
                    <a:pt x="3185" y="5096"/>
                  </a:lnTo>
                  <a:lnTo>
                    <a:pt x="3185" y="5105"/>
                  </a:lnTo>
                  <a:lnTo>
                    <a:pt x="3185" y="5111"/>
                  </a:lnTo>
                  <a:lnTo>
                    <a:pt x="3185" y="5118"/>
                  </a:lnTo>
                  <a:lnTo>
                    <a:pt x="3188" y="5121"/>
                  </a:lnTo>
                  <a:lnTo>
                    <a:pt x="3195" y="5127"/>
                  </a:lnTo>
                  <a:lnTo>
                    <a:pt x="3204" y="5127"/>
                  </a:lnTo>
                  <a:lnTo>
                    <a:pt x="3213" y="5130"/>
                  </a:lnTo>
                  <a:lnTo>
                    <a:pt x="3226" y="5130"/>
                  </a:lnTo>
                  <a:lnTo>
                    <a:pt x="3232" y="5130"/>
                  </a:lnTo>
                  <a:lnTo>
                    <a:pt x="3251" y="5130"/>
                  </a:lnTo>
                  <a:lnTo>
                    <a:pt x="3273" y="5124"/>
                  </a:lnTo>
                  <a:lnTo>
                    <a:pt x="3295" y="5121"/>
                  </a:lnTo>
                  <a:lnTo>
                    <a:pt x="3313" y="5121"/>
                  </a:lnTo>
                  <a:lnTo>
                    <a:pt x="3320" y="5124"/>
                  </a:lnTo>
                  <a:lnTo>
                    <a:pt x="3326" y="5130"/>
                  </a:lnTo>
                  <a:lnTo>
                    <a:pt x="3332" y="5136"/>
                  </a:lnTo>
                  <a:lnTo>
                    <a:pt x="3338" y="5140"/>
                  </a:lnTo>
                  <a:lnTo>
                    <a:pt x="3341" y="5146"/>
                  </a:lnTo>
                  <a:lnTo>
                    <a:pt x="3341" y="5152"/>
                  </a:lnTo>
                  <a:lnTo>
                    <a:pt x="3338" y="5161"/>
                  </a:lnTo>
                  <a:lnTo>
                    <a:pt x="3335" y="5168"/>
                  </a:lnTo>
                  <a:lnTo>
                    <a:pt x="3335" y="5177"/>
                  </a:lnTo>
                  <a:lnTo>
                    <a:pt x="3335" y="5183"/>
                  </a:lnTo>
                  <a:lnTo>
                    <a:pt x="3335" y="5189"/>
                  </a:lnTo>
                  <a:lnTo>
                    <a:pt x="3341" y="5199"/>
                  </a:lnTo>
                  <a:lnTo>
                    <a:pt x="3345" y="5208"/>
                  </a:lnTo>
                  <a:lnTo>
                    <a:pt x="3351" y="5218"/>
                  </a:lnTo>
                  <a:lnTo>
                    <a:pt x="3357" y="5224"/>
                  </a:lnTo>
                  <a:lnTo>
                    <a:pt x="3373" y="5230"/>
                  </a:lnTo>
                  <a:lnTo>
                    <a:pt x="3391" y="5236"/>
                  </a:lnTo>
                  <a:lnTo>
                    <a:pt x="3407" y="5246"/>
                  </a:lnTo>
                  <a:lnTo>
                    <a:pt x="3410" y="5252"/>
                  </a:lnTo>
                  <a:lnTo>
                    <a:pt x="3413" y="5258"/>
                  </a:lnTo>
                  <a:lnTo>
                    <a:pt x="3413" y="5271"/>
                  </a:lnTo>
                  <a:lnTo>
                    <a:pt x="3413" y="5280"/>
                  </a:lnTo>
                  <a:lnTo>
                    <a:pt x="3416" y="5286"/>
                  </a:lnTo>
                  <a:lnTo>
                    <a:pt x="3416" y="5299"/>
                  </a:lnTo>
                  <a:lnTo>
                    <a:pt x="3416" y="5311"/>
                  </a:lnTo>
                  <a:lnTo>
                    <a:pt x="3416" y="5324"/>
                  </a:lnTo>
                  <a:lnTo>
                    <a:pt x="3416" y="5333"/>
                  </a:lnTo>
                  <a:lnTo>
                    <a:pt x="3423" y="5352"/>
                  </a:lnTo>
                  <a:lnTo>
                    <a:pt x="3429" y="5377"/>
                  </a:lnTo>
                  <a:lnTo>
                    <a:pt x="3435" y="5392"/>
                  </a:lnTo>
                  <a:lnTo>
                    <a:pt x="3438" y="5402"/>
                  </a:lnTo>
                  <a:lnTo>
                    <a:pt x="3444" y="5411"/>
                  </a:lnTo>
                  <a:lnTo>
                    <a:pt x="3448" y="5421"/>
                  </a:lnTo>
                  <a:lnTo>
                    <a:pt x="3451" y="5427"/>
                  </a:lnTo>
                  <a:lnTo>
                    <a:pt x="3454" y="5436"/>
                  </a:lnTo>
                  <a:lnTo>
                    <a:pt x="3457" y="5455"/>
                  </a:lnTo>
                  <a:lnTo>
                    <a:pt x="3460" y="5477"/>
                  </a:lnTo>
                  <a:lnTo>
                    <a:pt x="3457" y="5499"/>
                  </a:lnTo>
                  <a:lnTo>
                    <a:pt x="3454" y="5514"/>
                  </a:lnTo>
                  <a:lnTo>
                    <a:pt x="3451" y="5520"/>
                  </a:lnTo>
                  <a:lnTo>
                    <a:pt x="3441" y="5527"/>
                  </a:lnTo>
                  <a:lnTo>
                    <a:pt x="3435" y="5533"/>
                  </a:lnTo>
                  <a:lnTo>
                    <a:pt x="3426" y="5539"/>
                  </a:lnTo>
                  <a:lnTo>
                    <a:pt x="3416" y="5542"/>
                  </a:lnTo>
                  <a:lnTo>
                    <a:pt x="3410" y="5542"/>
                  </a:lnTo>
                  <a:lnTo>
                    <a:pt x="3404" y="5542"/>
                  </a:lnTo>
                  <a:lnTo>
                    <a:pt x="3398" y="5536"/>
                  </a:lnTo>
                  <a:lnTo>
                    <a:pt x="3391" y="5527"/>
                  </a:lnTo>
                  <a:lnTo>
                    <a:pt x="3385" y="5520"/>
                  </a:lnTo>
                  <a:lnTo>
                    <a:pt x="3379" y="5514"/>
                  </a:lnTo>
                  <a:lnTo>
                    <a:pt x="3376" y="5508"/>
                  </a:lnTo>
                  <a:lnTo>
                    <a:pt x="3370" y="5499"/>
                  </a:lnTo>
                  <a:lnTo>
                    <a:pt x="3366" y="5489"/>
                  </a:lnTo>
                  <a:lnTo>
                    <a:pt x="3360" y="5480"/>
                  </a:lnTo>
                  <a:lnTo>
                    <a:pt x="3354" y="5474"/>
                  </a:lnTo>
                  <a:lnTo>
                    <a:pt x="3338" y="5467"/>
                  </a:lnTo>
                  <a:lnTo>
                    <a:pt x="3316" y="5464"/>
                  </a:lnTo>
                  <a:lnTo>
                    <a:pt x="3295" y="5464"/>
                  </a:lnTo>
                  <a:lnTo>
                    <a:pt x="3279" y="5470"/>
                  </a:lnTo>
                  <a:lnTo>
                    <a:pt x="3270" y="5480"/>
                  </a:lnTo>
                  <a:lnTo>
                    <a:pt x="3266" y="5499"/>
                  </a:lnTo>
                  <a:lnTo>
                    <a:pt x="3263" y="5517"/>
                  </a:lnTo>
                  <a:lnTo>
                    <a:pt x="3260" y="5530"/>
                  </a:lnTo>
                  <a:lnTo>
                    <a:pt x="3238" y="5549"/>
                  </a:lnTo>
                  <a:lnTo>
                    <a:pt x="3210" y="5564"/>
                  </a:lnTo>
                  <a:lnTo>
                    <a:pt x="3188" y="5583"/>
                  </a:lnTo>
                  <a:lnTo>
                    <a:pt x="3185" y="5586"/>
                  </a:lnTo>
                  <a:lnTo>
                    <a:pt x="3182" y="5592"/>
                  </a:lnTo>
                  <a:lnTo>
                    <a:pt x="3179" y="5599"/>
                  </a:lnTo>
                  <a:lnTo>
                    <a:pt x="3176" y="5605"/>
                  </a:lnTo>
                  <a:lnTo>
                    <a:pt x="3173" y="5611"/>
                  </a:lnTo>
                  <a:lnTo>
                    <a:pt x="3157" y="5614"/>
                  </a:lnTo>
                  <a:lnTo>
                    <a:pt x="3135" y="5614"/>
                  </a:lnTo>
                  <a:lnTo>
                    <a:pt x="3117" y="5614"/>
                  </a:lnTo>
                  <a:lnTo>
                    <a:pt x="3098" y="5611"/>
                  </a:lnTo>
                  <a:lnTo>
                    <a:pt x="3082" y="5602"/>
                  </a:lnTo>
                  <a:lnTo>
                    <a:pt x="3064" y="5586"/>
                  </a:lnTo>
                  <a:lnTo>
                    <a:pt x="3045" y="5577"/>
                  </a:lnTo>
                  <a:lnTo>
                    <a:pt x="3039" y="5577"/>
                  </a:lnTo>
                  <a:lnTo>
                    <a:pt x="3029" y="5577"/>
                  </a:lnTo>
                  <a:lnTo>
                    <a:pt x="3020" y="5577"/>
                  </a:lnTo>
                  <a:lnTo>
                    <a:pt x="3010" y="5577"/>
                  </a:lnTo>
                  <a:lnTo>
                    <a:pt x="3004" y="5577"/>
                  </a:lnTo>
                  <a:lnTo>
                    <a:pt x="2998" y="5574"/>
                  </a:lnTo>
                  <a:lnTo>
                    <a:pt x="2976" y="5558"/>
                  </a:lnTo>
                  <a:lnTo>
                    <a:pt x="2957" y="5533"/>
                  </a:lnTo>
                  <a:lnTo>
                    <a:pt x="2942" y="5511"/>
                  </a:lnTo>
                  <a:lnTo>
                    <a:pt x="2939" y="5492"/>
                  </a:lnTo>
                  <a:lnTo>
                    <a:pt x="2939" y="5474"/>
                  </a:lnTo>
                  <a:lnTo>
                    <a:pt x="2935" y="5452"/>
                  </a:lnTo>
                  <a:lnTo>
                    <a:pt x="2929" y="5439"/>
                  </a:lnTo>
                  <a:lnTo>
                    <a:pt x="2914" y="5427"/>
                  </a:lnTo>
                  <a:lnTo>
                    <a:pt x="2889" y="5421"/>
                  </a:lnTo>
                  <a:lnTo>
                    <a:pt x="2870" y="5414"/>
                  </a:lnTo>
                  <a:lnTo>
                    <a:pt x="2857" y="5414"/>
                  </a:lnTo>
                  <a:lnTo>
                    <a:pt x="2845" y="5414"/>
                  </a:lnTo>
                  <a:lnTo>
                    <a:pt x="2832" y="5414"/>
                  </a:lnTo>
                  <a:lnTo>
                    <a:pt x="2823" y="5414"/>
                  </a:lnTo>
                  <a:lnTo>
                    <a:pt x="2814" y="5411"/>
                  </a:lnTo>
                  <a:lnTo>
                    <a:pt x="2801" y="5411"/>
                  </a:lnTo>
                  <a:lnTo>
                    <a:pt x="2792" y="5408"/>
                  </a:lnTo>
                  <a:lnTo>
                    <a:pt x="2782" y="5405"/>
                  </a:lnTo>
                  <a:lnTo>
                    <a:pt x="2773" y="5402"/>
                  </a:lnTo>
                  <a:lnTo>
                    <a:pt x="2764" y="5399"/>
                  </a:lnTo>
                  <a:lnTo>
                    <a:pt x="2751" y="5392"/>
                  </a:lnTo>
                  <a:lnTo>
                    <a:pt x="2742" y="5389"/>
                  </a:lnTo>
                  <a:lnTo>
                    <a:pt x="2732" y="5386"/>
                  </a:lnTo>
                  <a:lnTo>
                    <a:pt x="2726" y="5386"/>
                  </a:lnTo>
                  <a:lnTo>
                    <a:pt x="2717" y="5389"/>
                  </a:lnTo>
                  <a:lnTo>
                    <a:pt x="2708" y="5392"/>
                  </a:lnTo>
                  <a:lnTo>
                    <a:pt x="2698" y="5392"/>
                  </a:lnTo>
                  <a:lnTo>
                    <a:pt x="2692" y="5396"/>
                  </a:lnTo>
                  <a:lnTo>
                    <a:pt x="2673" y="5402"/>
                  </a:lnTo>
                  <a:lnTo>
                    <a:pt x="2651" y="5408"/>
                  </a:lnTo>
                  <a:lnTo>
                    <a:pt x="2629" y="5414"/>
                  </a:lnTo>
                  <a:lnTo>
                    <a:pt x="2611" y="5414"/>
                  </a:lnTo>
                  <a:lnTo>
                    <a:pt x="2601" y="5414"/>
                  </a:lnTo>
                  <a:lnTo>
                    <a:pt x="2592" y="5411"/>
                  </a:lnTo>
                  <a:lnTo>
                    <a:pt x="2583" y="5408"/>
                  </a:lnTo>
                  <a:lnTo>
                    <a:pt x="2576" y="5402"/>
                  </a:lnTo>
                  <a:lnTo>
                    <a:pt x="2567" y="5383"/>
                  </a:lnTo>
                  <a:lnTo>
                    <a:pt x="2558" y="5358"/>
                  </a:lnTo>
                  <a:lnTo>
                    <a:pt x="2555" y="5333"/>
                  </a:lnTo>
                  <a:lnTo>
                    <a:pt x="2558" y="5317"/>
                  </a:lnTo>
                  <a:lnTo>
                    <a:pt x="2567" y="5302"/>
                  </a:lnTo>
                  <a:lnTo>
                    <a:pt x="2576" y="5283"/>
                  </a:lnTo>
                  <a:lnTo>
                    <a:pt x="2576" y="5268"/>
                  </a:lnTo>
                  <a:lnTo>
                    <a:pt x="2567" y="5249"/>
                  </a:lnTo>
                  <a:lnTo>
                    <a:pt x="2545" y="5227"/>
                  </a:lnTo>
                  <a:lnTo>
                    <a:pt x="2523" y="5218"/>
                  </a:lnTo>
                  <a:lnTo>
                    <a:pt x="2517" y="5214"/>
                  </a:lnTo>
                  <a:lnTo>
                    <a:pt x="2505" y="5214"/>
                  </a:lnTo>
                  <a:lnTo>
                    <a:pt x="2495" y="5218"/>
                  </a:lnTo>
                  <a:lnTo>
                    <a:pt x="2486" y="5218"/>
                  </a:lnTo>
                  <a:lnTo>
                    <a:pt x="2476" y="5221"/>
                  </a:lnTo>
                  <a:lnTo>
                    <a:pt x="2470" y="5227"/>
                  </a:lnTo>
                  <a:lnTo>
                    <a:pt x="2461" y="5233"/>
                  </a:lnTo>
                  <a:lnTo>
                    <a:pt x="2455" y="5239"/>
                  </a:lnTo>
                  <a:lnTo>
                    <a:pt x="2445" y="5246"/>
                  </a:lnTo>
                  <a:lnTo>
                    <a:pt x="2436" y="5252"/>
                  </a:lnTo>
                  <a:lnTo>
                    <a:pt x="2430" y="5258"/>
                  </a:lnTo>
                  <a:lnTo>
                    <a:pt x="2408" y="5258"/>
                  </a:lnTo>
                  <a:lnTo>
                    <a:pt x="2383" y="5258"/>
                  </a:lnTo>
                  <a:lnTo>
                    <a:pt x="2355" y="5255"/>
                  </a:lnTo>
                  <a:lnTo>
                    <a:pt x="2336" y="5258"/>
                  </a:lnTo>
                  <a:lnTo>
                    <a:pt x="2317" y="5264"/>
                  </a:lnTo>
                  <a:lnTo>
                    <a:pt x="2295" y="5277"/>
                  </a:lnTo>
                  <a:lnTo>
                    <a:pt x="2277" y="5286"/>
                  </a:lnTo>
                  <a:lnTo>
                    <a:pt x="2236" y="5302"/>
                  </a:lnTo>
                  <a:lnTo>
                    <a:pt x="2189" y="5314"/>
                  </a:lnTo>
                  <a:lnTo>
                    <a:pt x="2149" y="5327"/>
                  </a:lnTo>
                  <a:lnTo>
                    <a:pt x="2124" y="5336"/>
                  </a:lnTo>
                  <a:lnTo>
                    <a:pt x="2095" y="5352"/>
                  </a:lnTo>
                  <a:lnTo>
                    <a:pt x="2070" y="5364"/>
                  </a:lnTo>
                  <a:lnTo>
                    <a:pt x="2052" y="5377"/>
                  </a:lnTo>
                  <a:lnTo>
                    <a:pt x="2030" y="5389"/>
                  </a:lnTo>
                  <a:lnTo>
                    <a:pt x="2011" y="5396"/>
                  </a:lnTo>
                  <a:lnTo>
                    <a:pt x="1996" y="5392"/>
                  </a:lnTo>
                  <a:lnTo>
                    <a:pt x="1974" y="5383"/>
                  </a:lnTo>
                  <a:lnTo>
                    <a:pt x="1955" y="5374"/>
                  </a:lnTo>
                  <a:lnTo>
                    <a:pt x="1936" y="5361"/>
                  </a:lnTo>
                  <a:lnTo>
                    <a:pt x="1924" y="5352"/>
                  </a:lnTo>
                  <a:lnTo>
                    <a:pt x="1921" y="5342"/>
                  </a:lnTo>
                  <a:lnTo>
                    <a:pt x="1924" y="5330"/>
                  </a:lnTo>
                  <a:lnTo>
                    <a:pt x="1930" y="5308"/>
                  </a:lnTo>
                  <a:lnTo>
                    <a:pt x="1933" y="5283"/>
                  </a:lnTo>
                  <a:lnTo>
                    <a:pt x="1930" y="5261"/>
                  </a:lnTo>
                  <a:lnTo>
                    <a:pt x="1921" y="5243"/>
                  </a:lnTo>
                  <a:lnTo>
                    <a:pt x="1905" y="5218"/>
                  </a:lnTo>
                  <a:lnTo>
                    <a:pt x="1886" y="5199"/>
                  </a:lnTo>
                  <a:lnTo>
                    <a:pt x="1868" y="5186"/>
                  </a:lnTo>
                  <a:lnTo>
                    <a:pt x="1864" y="5186"/>
                  </a:lnTo>
                  <a:lnTo>
                    <a:pt x="1858" y="5186"/>
                  </a:lnTo>
                  <a:lnTo>
                    <a:pt x="1852" y="5186"/>
                  </a:lnTo>
                  <a:lnTo>
                    <a:pt x="1849" y="5186"/>
                  </a:lnTo>
                  <a:lnTo>
                    <a:pt x="1827" y="5180"/>
                  </a:lnTo>
                  <a:lnTo>
                    <a:pt x="1805" y="5171"/>
                  </a:lnTo>
                  <a:lnTo>
                    <a:pt x="1783" y="5168"/>
                  </a:lnTo>
                  <a:lnTo>
                    <a:pt x="1774" y="5168"/>
                  </a:lnTo>
                  <a:lnTo>
                    <a:pt x="1764" y="5171"/>
                  </a:lnTo>
                  <a:lnTo>
                    <a:pt x="1752" y="5174"/>
                  </a:lnTo>
                  <a:lnTo>
                    <a:pt x="1743" y="5177"/>
                  </a:lnTo>
                  <a:lnTo>
                    <a:pt x="1736" y="5183"/>
                  </a:lnTo>
                  <a:lnTo>
                    <a:pt x="1736" y="5189"/>
                  </a:lnTo>
                  <a:lnTo>
                    <a:pt x="1736" y="5196"/>
                  </a:lnTo>
                  <a:lnTo>
                    <a:pt x="1736" y="5205"/>
                  </a:lnTo>
                  <a:lnTo>
                    <a:pt x="1739" y="5214"/>
                  </a:lnTo>
                  <a:lnTo>
                    <a:pt x="1739" y="5221"/>
                  </a:lnTo>
                  <a:lnTo>
                    <a:pt x="1736" y="5227"/>
                  </a:lnTo>
                  <a:lnTo>
                    <a:pt x="1724" y="5236"/>
                  </a:lnTo>
                  <a:lnTo>
                    <a:pt x="1702" y="5243"/>
                  </a:lnTo>
                  <a:lnTo>
                    <a:pt x="1680" y="5249"/>
                  </a:lnTo>
                  <a:lnTo>
                    <a:pt x="1665" y="5252"/>
                  </a:lnTo>
                  <a:lnTo>
                    <a:pt x="1661" y="5252"/>
                  </a:lnTo>
                  <a:lnTo>
                    <a:pt x="1646" y="5255"/>
                  </a:lnTo>
                  <a:lnTo>
                    <a:pt x="1627" y="5255"/>
                  </a:lnTo>
                  <a:lnTo>
                    <a:pt x="1611" y="5255"/>
                  </a:lnTo>
                  <a:lnTo>
                    <a:pt x="1602" y="5252"/>
                  </a:lnTo>
                  <a:lnTo>
                    <a:pt x="1593" y="5243"/>
                  </a:lnTo>
                  <a:lnTo>
                    <a:pt x="1577" y="5227"/>
                  </a:lnTo>
                  <a:lnTo>
                    <a:pt x="1561" y="5211"/>
                  </a:lnTo>
                  <a:lnTo>
                    <a:pt x="1546" y="5199"/>
                  </a:lnTo>
                  <a:lnTo>
                    <a:pt x="1527" y="5183"/>
                  </a:lnTo>
                  <a:lnTo>
                    <a:pt x="1508" y="5168"/>
                  </a:lnTo>
                  <a:lnTo>
                    <a:pt x="1490" y="5158"/>
                  </a:lnTo>
                  <a:lnTo>
                    <a:pt x="1480" y="5155"/>
                  </a:lnTo>
                  <a:lnTo>
                    <a:pt x="1471" y="5155"/>
                  </a:lnTo>
                  <a:lnTo>
                    <a:pt x="1462" y="5152"/>
                  </a:lnTo>
                  <a:lnTo>
                    <a:pt x="1452" y="5152"/>
                  </a:lnTo>
                  <a:lnTo>
                    <a:pt x="1437" y="5149"/>
                  </a:lnTo>
                  <a:lnTo>
                    <a:pt x="1412" y="5146"/>
                  </a:lnTo>
                  <a:lnTo>
                    <a:pt x="1390" y="5143"/>
                  </a:lnTo>
                  <a:lnTo>
                    <a:pt x="1371" y="5146"/>
                  </a:lnTo>
                  <a:lnTo>
                    <a:pt x="1355" y="5152"/>
                  </a:lnTo>
                  <a:lnTo>
                    <a:pt x="1355" y="5164"/>
                  </a:lnTo>
                  <a:lnTo>
                    <a:pt x="1359" y="5180"/>
                  </a:lnTo>
                  <a:lnTo>
                    <a:pt x="1368" y="5199"/>
                  </a:lnTo>
                  <a:lnTo>
                    <a:pt x="1374" y="5214"/>
                  </a:lnTo>
                  <a:lnTo>
                    <a:pt x="1377" y="5230"/>
                  </a:lnTo>
                  <a:lnTo>
                    <a:pt x="1368" y="5246"/>
                  </a:lnTo>
                  <a:lnTo>
                    <a:pt x="1355" y="5264"/>
                  </a:lnTo>
                  <a:lnTo>
                    <a:pt x="1340" y="5280"/>
                  </a:lnTo>
                  <a:lnTo>
                    <a:pt x="1324" y="5289"/>
                  </a:lnTo>
                  <a:lnTo>
                    <a:pt x="1305" y="5293"/>
                  </a:lnTo>
                  <a:lnTo>
                    <a:pt x="1280" y="5293"/>
                  </a:lnTo>
                  <a:lnTo>
                    <a:pt x="1259" y="5289"/>
                  </a:lnTo>
                  <a:lnTo>
                    <a:pt x="1243" y="5283"/>
                  </a:lnTo>
                  <a:lnTo>
                    <a:pt x="1230" y="5264"/>
                  </a:lnTo>
                  <a:lnTo>
                    <a:pt x="1224" y="5236"/>
                  </a:lnTo>
                  <a:lnTo>
                    <a:pt x="1224" y="5211"/>
                  </a:lnTo>
                  <a:lnTo>
                    <a:pt x="1230" y="5199"/>
                  </a:lnTo>
                  <a:lnTo>
                    <a:pt x="1240" y="5183"/>
                  </a:lnTo>
                  <a:lnTo>
                    <a:pt x="1252" y="5168"/>
                  </a:lnTo>
                  <a:lnTo>
                    <a:pt x="1252" y="5155"/>
                  </a:lnTo>
                  <a:lnTo>
                    <a:pt x="1240" y="5149"/>
                  </a:lnTo>
                  <a:lnTo>
                    <a:pt x="1221" y="5155"/>
                  </a:lnTo>
                  <a:lnTo>
                    <a:pt x="1199" y="5161"/>
                  </a:lnTo>
                  <a:lnTo>
                    <a:pt x="1184" y="5168"/>
                  </a:lnTo>
                  <a:lnTo>
                    <a:pt x="1165" y="5180"/>
                  </a:lnTo>
                  <a:lnTo>
                    <a:pt x="1143" y="5193"/>
                  </a:lnTo>
                  <a:lnTo>
                    <a:pt x="1127" y="5205"/>
                  </a:lnTo>
                  <a:lnTo>
                    <a:pt x="1109" y="5211"/>
                  </a:lnTo>
                  <a:lnTo>
                    <a:pt x="1090" y="5218"/>
                  </a:lnTo>
                  <a:lnTo>
                    <a:pt x="1071" y="5227"/>
                  </a:lnTo>
                  <a:lnTo>
                    <a:pt x="1056" y="5236"/>
                  </a:lnTo>
                  <a:lnTo>
                    <a:pt x="1056" y="5243"/>
                  </a:lnTo>
                  <a:lnTo>
                    <a:pt x="1056" y="5249"/>
                  </a:lnTo>
                  <a:lnTo>
                    <a:pt x="1059" y="5258"/>
                  </a:lnTo>
                  <a:lnTo>
                    <a:pt x="1059" y="5264"/>
                  </a:lnTo>
                  <a:lnTo>
                    <a:pt x="1059" y="5274"/>
                  </a:lnTo>
                  <a:lnTo>
                    <a:pt x="1056" y="5277"/>
                  </a:lnTo>
                  <a:lnTo>
                    <a:pt x="1034" y="5293"/>
                  </a:lnTo>
                  <a:lnTo>
                    <a:pt x="999" y="5302"/>
                  </a:lnTo>
                  <a:lnTo>
                    <a:pt x="965" y="5305"/>
                  </a:lnTo>
                  <a:lnTo>
                    <a:pt x="937" y="5302"/>
                  </a:lnTo>
                  <a:lnTo>
                    <a:pt x="918" y="5286"/>
                  </a:lnTo>
                  <a:lnTo>
                    <a:pt x="903" y="5261"/>
                  </a:lnTo>
                  <a:lnTo>
                    <a:pt x="887" y="5243"/>
                  </a:lnTo>
                  <a:lnTo>
                    <a:pt x="865" y="5230"/>
                  </a:lnTo>
                  <a:lnTo>
                    <a:pt x="840" y="5218"/>
                  </a:lnTo>
                  <a:lnTo>
                    <a:pt x="815" y="5208"/>
                  </a:lnTo>
                  <a:lnTo>
                    <a:pt x="790" y="5202"/>
                  </a:lnTo>
                  <a:lnTo>
                    <a:pt x="775" y="5208"/>
                  </a:lnTo>
                  <a:lnTo>
                    <a:pt x="756" y="5214"/>
                  </a:lnTo>
                  <a:lnTo>
                    <a:pt x="737" y="5218"/>
                  </a:lnTo>
                  <a:lnTo>
                    <a:pt x="721" y="5218"/>
                  </a:lnTo>
                  <a:lnTo>
                    <a:pt x="700" y="5214"/>
                  </a:lnTo>
                  <a:lnTo>
                    <a:pt x="678" y="5211"/>
                  </a:lnTo>
                  <a:lnTo>
                    <a:pt x="662" y="5205"/>
                  </a:lnTo>
                  <a:lnTo>
                    <a:pt x="656" y="5202"/>
                  </a:lnTo>
                  <a:lnTo>
                    <a:pt x="656" y="5186"/>
                  </a:lnTo>
                  <a:lnTo>
                    <a:pt x="656" y="5161"/>
                  </a:lnTo>
                  <a:lnTo>
                    <a:pt x="656" y="5133"/>
                  </a:lnTo>
                  <a:lnTo>
                    <a:pt x="656" y="5111"/>
                  </a:lnTo>
                  <a:lnTo>
                    <a:pt x="662" y="5093"/>
                  </a:lnTo>
                  <a:lnTo>
                    <a:pt x="668" y="5071"/>
                  </a:lnTo>
                  <a:lnTo>
                    <a:pt x="678" y="5046"/>
                  </a:lnTo>
                  <a:lnTo>
                    <a:pt x="678" y="5027"/>
                  </a:lnTo>
                  <a:lnTo>
                    <a:pt x="678" y="5018"/>
                  </a:lnTo>
                  <a:lnTo>
                    <a:pt x="672" y="5008"/>
                  </a:lnTo>
                  <a:lnTo>
                    <a:pt x="668" y="4996"/>
                  </a:lnTo>
                  <a:lnTo>
                    <a:pt x="662" y="4986"/>
                  </a:lnTo>
                  <a:lnTo>
                    <a:pt x="656" y="4977"/>
                  </a:lnTo>
                  <a:lnTo>
                    <a:pt x="640" y="4965"/>
                  </a:lnTo>
                  <a:lnTo>
                    <a:pt x="618" y="4952"/>
                  </a:lnTo>
                  <a:lnTo>
                    <a:pt x="603" y="4937"/>
                  </a:lnTo>
                  <a:lnTo>
                    <a:pt x="587" y="4918"/>
                  </a:lnTo>
                  <a:lnTo>
                    <a:pt x="572" y="4893"/>
                  </a:lnTo>
                  <a:lnTo>
                    <a:pt x="562" y="4871"/>
                  </a:lnTo>
                  <a:lnTo>
                    <a:pt x="559" y="4849"/>
                  </a:lnTo>
                  <a:lnTo>
                    <a:pt x="562" y="4824"/>
                  </a:lnTo>
                  <a:lnTo>
                    <a:pt x="562" y="4802"/>
                  </a:lnTo>
                  <a:lnTo>
                    <a:pt x="553" y="4784"/>
                  </a:lnTo>
                  <a:lnTo>
                    <a:pt x="537" y="4762"/>
                  </a:lnTo>
                  <a:lnTo>
                    <a:pt x="525" y="4743"/>
                  </a:lnTo>
                  <a:lnTo>
                    <a:pt x="522" y="4721"/>
                  </a:lnTo>
                  <a:lnTo>
                    <a:pt x="519" y="4693"/>
                  </a:lnTo>
                  <a:lnTo>
                    <a:pt x="512" y="4665"/>
                  </a:lnTo>
                  <a:lnTo>
                    <a:pt x="503" y="4646"/>
                  </a:lnTo>
                  <a:lnTo>
                    <a:pt x="487" y="4640"/>
                  </a:lnTo>
                  <a:lnTo>
                    <a:pt x="469" y="4640"/>
                  </a:lnTo>
                  <a:lnTo>
                    <a:pt x="447" y="4640"/>
                  </a:lnTo>
                  <a:lnTo>
                    <a:pt x="428" y="4637"/>
                  </a:lnTo>
                  <a:lnTo>
                    <a:pt x="412" y="4631"/>
                  </a:lnTo>
                  <a:lnTo>
                    <a:pt x="403" y="4612"/>
                  </a:lnTo>
                  <a:lnTo>
                    <a:pt x="397" y="4584"/>
                  </a:lnTo>
                  <a:lnTo>
                    <a:pt x="394" y="4556"/>
                  </a:lnTo>
                  <a:lnTo>
                    <a:pt x="390" y="4524"/>
                  </a:lnTo>
                  <a:lnTo>
                    <a:pt x="390" y="4499"/>
                  </a:lnTo>
                  <a:lnTo>
                    <a:pt x="390" y="4471"/>
                  </a:lnTo>
                  <a:lnTo>
                    <a:pt x="390" y="4440"/>
                  </a:lnTo>
                  <a:lnTo>
                    <a:pt x="390" y="4412"/>
                  </a:lnTo>
                  <a:lnTo>
                    <a:pt x="384" y="4390"/>
                  </a:lnTo>
                  <a:lnTo>
                    <a:pt x="378" y="4362"/>
                  </a:lnTo>
                  <a:lnTo>
                    <a:pt x="372" y="4334"/>
                  </a:lnTo>
                  <a:lnTo>
                    <a:pt x="369" y="4312"/>
                  </a:lnTo>
                  <a:lnTo>
                    <a:pt x="362" y="4284"/>
                  </a:lnTo>
                  <a:lnTo>
                    <a:pt x="359" y="4246"/>
                  </a:lnTo>
                  <a:lnTo>
                    <a:pt x="359" y="4212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9" name="Freeform 57"/>
            <p:cNvSpPr>
              <a:spLocks/>
            </p:cNvSpPr>
            <p:nvPr/>
          </p:nvSpPr>
          <p:spPr bwMode="auto">
            <a:xfrm>
              <a:off x="20139026" y="-1704975"/>
              <a:ext cx="6350000" cy="8153400"/>
            </a:xfrm>
            <a:custGeom>
              <a:avLst/>
              <a:gdLst>
                <a:gd name="T0" fmla="*/ 84 w 4000"/>
                <a:gd name="T1" fmla="*/ 4087 h 5136"/>
                <a:gd name="T2" fmla="*/ 224 w 4000"/>
                <a:gd name="T3" fmla="*/ 3928 h 5136"/>
                <a:gd name="T4" fmla="*/ 209 w 4000"/>
                <a:gd name="T5" fmla="*/ 3741 h 5136"/>
                <a:gd name="T6" fmla="*/ 387 w 4000"/>
                <a:gd name="T7" fmla="*/ 3566 h 5136"/>
                <a:gd name="T8" fmla="*/ 490 w 4000"/>
                <a:gd name="T9" fmla="*/ 3338 h 5136"/>
                <a:gd name="T10" fmla="*/ 615 w 4000"/>
                <a:gd name="T11" fmla="*/ 3344 h 5136"/>
                <a:gd name="T12" fmla="*/ 721 w 4000"/>
                <a:gd name="T13" fmla="*/ 3013 h 5136"/>
                <a:gd name="T14" fmla="*/ 768 w 4000"/>
                <a:gd name="T15" fmla="*/ 2670 h 5136"/>
                <a:gd name="T16" fmla="*/ 540 w 4000"/>
                <a:gd name="T17" fmla="*/ 2364 h 5136"/>
                <a:gd name="T18" fmla="*/ 765 w 4000"/>
                <a:gd name="T19" fmla="*/ 2161 h 5136"/>
                <a:gd name="T20" fmla="*/ 849 w 4000"/>
                <a:gd name="T21" fmla="*/ 1752 h 5136"/>
                <a:gd name="T22" fmla="*/ 677 w 4000"/>
                <a:gd name="T23" fmla="*/ 1327 h 5136"/>
                <a:gd name="T24" fmla="*/ 509 w 4000"/>
                <a:gd name="T25" fmla="*/ 1108 h 5136"/>
                <a:gd name="T26" fmla="*/ 390 w 4000"/>
                <a:gd name="T27" fmla="*/ 840 h 5136"/>
                <a:gd name="T28" fmla="*/ 634 w 4000"/>
                <a:gd name="T29" fmla="*/ 618 h 5136"/>
                <a:gd name="T30" fmla="*/ 918 w 4000"/>
                <a:gd name="T31" fmla="*/ 565 h 5136"/>
                <a:gd name="T32" fmla="*/ 868 w 4000"/>
                <a:gd name="T33" fmla="*/ 396 h 5136"/>
                <a:gd name="T34" fmla="*/ 1005 w 4000"/>
                <a:gd name="T35" fmla="*/ 256 h 5136"/>
                <a:gd name="T36" fmla="*/ 1171 w 4000"/>
                <a:gd name="T37" fmla="*/ 190 h 5136"/>
                <a:gd name="T38" fmla="*/ 1361 w 4000"/>
                <a:gd name="T39" fmla="*/ 69 h 5136"/>
                <a:gd name="T40" fmla="*/ 1589 w 4000"/>
                <a:gd name="T41" fmla="*/ 62 h 5136"/>
                <a:gd name="T42" fmla="*/ 1817 w 4000"/>
                <a:gd name="T43" fmla="*/ 209 h 5136"/>
                <a:gd name="T44" fmla="*/ 2098 w 4000"/>
                <a:gd name="T45" fmla="*/ 284 h 5136"/>
                <a:gd name="T46" fmla="*/ 2304 w 4000"/>
                <a:gd name="T47" fmla="*/ 356 h 5136"/>
                <a:gd name="T48" fmla="*/ 2476 w 4000"/>
                <a:gd name="T49" fmla="*/ 256 h 5136"/>
                <a:gd name="T50" fmla="*/ 2620 w 4000"/>
                <a:gd name="T51" fmla="*/ 256 h 5136"/>
                <a:gd name="T52" fmla="*/ 2769 w 4000"/>
                <a:gd name="T53" fmla="*/ 556 h 5136"/>
                <a:gd name="T54" fmla="*/ 3104 w 4000"/>
                <a:gd name="T55" fmla="*/ 749 h 5136"/>
                <a:gd name="T56" fmla="*/ 3175 w 4000"/>
                <a:gd name="T57" fmla="*/ 1136 h 5136"/>
                <a:gd name="T58" fmla="*/ 2844 w 4000"/>
                <a:gd name="T59" fmla="*/ 1314 h 5136"/>
                <a:gd name="T60" fmla="*/ 2838 w 4000"/>
                <a:gd name="T61" fmla="*/ 1714 h 5136"/>
                <a:gd name="T62" fmla="*/ 2673 w 4000"/>
                <a:gd name="T63" fmla="*/ 1986 h 5136"/>
                <a:gd name="T64" fmla="*/ 2704 w 4000"/>
                <a:gd name="T65" fmla="*/ 2326 h 5136"/>
                <a:gd name="T66" fmla="*/ 2932 w 4000"/>
                <a:gd name="T67" fmla="*/ 2779 h 5136"/>
                <a:gd name="T68" fmla="*/ 3144 w 4000"/>
                <a:gd name="T69" fmla="*/ 3082 h 5136"/>
                <a:gd name="T70" fmla="*/ 3022 w 4000"/>
                <a:gd name="T71" fmla="*/ 3382 h 5136"/>
                <a:gd name="T72" fmla="*/ 3303 w 4000"/>
                <a:gd name="T73" fmla="*/ 3394 h 5136"/>
                <a:gd name="T74" fmla="*/ 3609 w 4000"/>
                <a:gd name="T75" fmla="*/ 3329 h 5136"/>
                <a:gd name="T76" fmla="*/ 3750 w 4000"/>
                <a:gd name="T77" fmla="*/ 3266 h 5136"/>
                <a:gd name="T78" fmla="*/ 3884 w 4000"/>
                <a:gd name="T79" fmla="*/ 3572 h 5136"/>
                <a:gd name="T80" fmla="*/ 3931 w 4000"/>
                <a:gd name="T81" fmla="*/ 3897 h 5136"/>
                <a:gd name="T82" fmla="*/ 3800 w 4000"/>
                <a:gd name="T83" fmla="*/ 4078 h 5136"/>
                <a:gd name="T84" fmla="*/ 3697 w 4000"/>
                <a:gd name="T85" fmla="*/ 4256 h 5136"/>
                <a:gd name="T86" fmla="*/ 3481 w 4000"/>
                <a:gd name="T87" fmla="*/ 4428 h 5136"/>
                <a:gd name="T88" fmla="*/ 3235 w 4000"/>
                <a:gd name="T89" fmla="*/ 4593 h 5136"/>
                <a:gd name="T90" fmla="*/ 3029 w 4000"/>
                <a:gd name="T91" fmla="*/ 4787 h 5136"/>
                <a:gd name="T92" fmla="*/ 2751 w 4000"/>
                <a:gd name="T93" fmla="*/ 4640 h 5136"/>
                <a:gd name="T94" fmla="*/ 2551 w 4000"/>
                <a:gd name="T95" fmla="*/ 4499 h 5136"/>
                <a:gd name="T96" fmla="*/ 2332 w 4000"/>
                <a:gd name="T97" fmla="*/ 4674 h 5136"/>
                <a:gd name="T98" fmla="*/ 2201 w 4000"/>
                <a:gd name="T99" fmla="*/ 4346 h 5136"/>
                <a:gd name="T100" fmla="*/ 1948 w 4000"/>
                <a:gd name="T101" fmla="*/ 4437 h 5136"/>
                <a:gd name="T102" fmla="*/ 1798 w 4000"/>
                <a:gd name="T103" fmla="*/ 4534 h 5136"/>
                <a:gd name="T104" fmla="*/ 1726 w 4000"/>
                <a:gd name="T105" fmla="*/ 4543 h 5136"/>
                <a:gd name="T106" fmla="*/ 1648 w 4000"/>
                <a:gd name="T107" fmla="*/ 4718 h 5136"/>
                <a:gd name="T108" fmla="*/ 1555 w 4000"/>
                <a:gd name="T109" fmla="*/ 4990 h 5136"/>
                <a:gd name="T110" fmla="*/ 1430 w 4000"/>
                <a:gd name="T111" fmla="*/ 4880 h 5136"/>
                <a:gd name="T112" fmla="*/ 1327 w 4000"/>
                <a:gd name="T113" fmla="*/ 4646 h 5136"/>
                <a:gd name="T114" fmla="*/ 1099 w 4000"/>
                <a:gd name="T115" fmla="*/ 4409 h 5136"/>
                <a:gd name="T116" fmla="*/ 768 w 4000"/>
                <a:gd name="T117" fmla="*/ 4905 h 5136"/>
                <a:gd name="T118" fmla="*/ 418 w 4000"/>
                <a:gd name="T119" fmla="*/ 5058 h 5136"/>
                <a:gd name="T120" fmla="*/ 149 w 4000"/>
                <a:gd name="T121" fmla="*/ 5077 h 5136"/>
                <a:gd name="T122" fmla="*/ 153 w 4000"/>
                <a:gd name="T123" fmla="*/ 4727 h 5136"/>
                <a:gd name="T124" fmla="*/ 31 w 4000"/>
                <a:gd name="T125" fmla="*/ 4456 h 5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0" h="5136">
                  <a:moveTo>
                    <a:pt x="28" y="4306"/>
                  </a:moveTo>
                  <a:lnTo>
                    <a:pt x="31" y="4297"/>
                  </a:lnTo>
                  <a:lnTo>
                    <a:pt x="40" y="4278"/>
                  </a:lnTo>
                  <a:lnTo>
                    <a:pt x="53" y="4256"/>
                  </a:lnTo>
                  <a:lnTo>
                    <a:pt x="68" y="4237"/>
                  </a:lnTo>
                  <a:lnTo>
                    <a:pt x="75" y="4231"/>
                  </a:lnTo>
                  <a:lnTo>
                    <a:pt x="84" y="4225"/>
                  </a:lnTo>
                  <a:lnTo>
                    <a:pt x="93" y="4218"/>
                  </a:lnTo>
                  <a:lnTo>
                    <a:pt x="103" y="4212"/>
                  </a:lnTo>
                  <a:lnTo>
                    <a:pt x="106" y="4206"/>
                  </a:lnTo>
                  <a:lnTo>
                    <a:pt x="109" y="4187"/>
                  </a:lnTo>
                  <a:lnTo>
                    <a:pt x="109" y="4168"/>
                  </a:lnTo>
                  <a:lnTo>
                    <a:pt x="106" y="4153"/>
                  </a:lnTo>
                  <a:lnTo>
                    <a:pt x="100" y="4137"/>
                  </a:lnTo>
                  <a:lnTo>
                    <a:pt x="90" y="4125"/>
                  </a:lnTo>
                  <a:lnTo>
                    <a:pt x="84" y="4109"/>
                  </a:lnTo>
                  <a:lnTo>
                    <a:pt x="81" y="4097"/>
                  </a:lnTo>
                  <a:lnTo>
                    <a:pt x="84" y="4087"/>
                  </a:lnTo>
                  <a:lnTo>
                    <a:pt x="93" y="4084"/>
                  </a:lnTo>
                  <a:lnTo>
                    <a:pt x="103" y="4078"/>
                  </a:lnTo>
                  <a:lnTo>
                    <a:pt x="112" y="4072"/>
                  </a:lnTo>
                  <a:lnTo>
                    <a:pt x="121" y="4069"/>
                  </a:lnTo>
                  <a:lnTo>
                    <a:pt x="131" y="4065"/>
                  </a:lnTo>
                  <a:lnTo>
                    <a:pt x="137" y="4062"/>
                  </a:lnTo>
                  <a:lnTo>
                    <a:pt x="146" y="4059"/>
                  </a:lnTo>
                  <a:lnTo>
                    <a:pt x="153" y="4053"/>
                  </a:lnTo>
                  <a:lnTo>
                    <a:pt x="174" y="4040"/>
                  </a:lnTo>
                  <a:lnTo>
                    <a:pt x="196" y="4022"/>
                  </a:lnTo>
                  <a:lnTo>
                    <a:pt x="212" y="4003"/>
                  </a:lnTo>
                  <a:lnTo>
                    <a:pt x="212" y="3987"/>
                  </a:lnTo>
                  <a:lnTo>
                    <a:pt x="209" y="3966"/>
                  </a:lnTo>
                  <a:lnTo>
                    <a:pt x="206" y="3944"/>
                  </a:lnTo>
                  <a:lnTo>
                    <a:pt x="212" y="3928"/>
                  </a:lnTo>
                  <a:lnTo>
                    <a:pt x="215" y="3928"/>
                  </a:lnTo>
                  <a:lnTo>
                    <a:pt x="218" y="3928"/>
                  </a:lnTo>
                  <a:lnTo>
                    <a:pt x="224" y="3928"/>
                  </a:lnTo>
                  <a:lnTo>
                    <a:pt x="231" y="3931"/>
                  </a:lnTo>
                  <a:lnTo>
                    <a:pt x="234" y="3928"/>
                  </a:lnTo>
                  <a:lnTo>
                    <a:pt x="246" y="3912"/>
                  </a:lnTo>
                  <a:lnTo>
                    <a:pt x="256" y="3887"/>
                  </a:lnTo>
                  <a:lnTo>
                    <a:pt x="262" y="3862"/>
                  </a:lnTo>
                  <a:lnTo>
                    <a:pt x="259" y="3841"/>
                  </a:lnTo>
                  <a:lnTo>
                    <a:pt x="256" y="3834"/>
                  </a:lnTo>
                  <a:lnTo>
                    <a:pt x="246" y="3825"/>
                  </a:lnTo>
                  <a:lnTo>
                    <a:pt x="237" y="3819"/>
                  </a:lnTo>
                  <a:lnTo>
                    <a:pt x="231" y="3813"/>
                  </a:lnTo>
                  <a:lnTo>
                    <a:pt x="224" y="3806"/>
                  </a:lnTo>
                  <a:lnTo>
                    <a:pt x="218" y="3797"/>
                  </a:lnTo>
                  <a:lnTo>
                    <a:pt x="215" y="3788"/>
                  </a:lnTo>
                  <a:lnTo>
                    <a:pt x="212" y="3775"/>
                  </a:lnTo>
                  <a:lnTo>
                    <a:pt x="212" y="3766"/>
                  </a:lnTo>
                  <a:lnTo>
                    <a:pt x="209" y="3759"/>
                  </a:lnTo>
                  <a:lnTo>
                    <a:pt x="209" y="3750"/>
                  </a:lnTo>
                  <a:lnTo>
                    <a:pt x="209" y="3741"/>
                  </a:lnTo>
                  <a:lnTo>
                    <a:pt x="209" y="3734"/>
                  </a:lnTo>
                  <a:lnTo>
                    <a:pt x="212" y="3728"/>
                  </a:lnTo>
                  <a:lnTo>
                    <a:pt x="215" y="3722"/>
                  </a:lnTo>
                  <a:lnTo>
                    <a:pt x="224" y="3716"/>
                  </a:lnTo>
                  <a:lnTo>
                    <a:pt x="234" y="3709"/>
                  </a:lnTo>
                  <a:lnTo>
                    <a:pt x="243" y="3706"/>
                  </a:lnTo>
                  <a:lnTo>
                    <a:pt x="249" y="3700"/>
                  </a:lnTo>
                  <a:lnTo>
                    <a:pt x="253" y="3694"/>
                  </a:lnTo>
                  <a:lnTo>
                    <a:pt x="256" y="3684"/>
                  </a:lnTo>
                  <a:lnTo>
                    <a:pt x="259" y="3675"/>
                  </a:lnTo>
                  <a:lnTo>
                    <a:pt x="262" y="3666"/>
                  </a:lnTo>
                  <a:lnTo>
                    <a:pt x="265" y="3659"/>
                  </a:lnTo>
                  <a:lnTo>
                    <a:pt x="281" y="3635"/>
                  </a:lnTo>
                  <a:lnTo>
                    <a:pt x="299" y="3610"/>
                  </a:lnTo>
                  <a:lnTo>
                    <a:pt x="321" y="3591"/>
                  </a:lnTo>
                  <a:lnTo>
                    <a:pt x="340" y="3581"/>
                  </a:lnTo>
                  <a:lnTo>
                    <a:pt x="368" y="3575"/>
                  </a:lnTo>
                  <a:lnTo>
                    <a:pt x="387" y="3566"/>
                  </a:lnTo>
                  <a:lnTo>
                    <a:pt x="396" y="3563"/>
                  </a:lnTo>
                  <a:lnTo>
                    <a:pt x="406" y="3556"/>
                  </a:lnTo>
                  <a:lnTo>
                    <a:pt x="415" y="3547"/>
                  </a:lnTo>
                  <a:lnTo>
                    <a:pt x="424" y="3541"/>
                  </a:lnTo>
                  <a:lnTo>
                    <a:pt x="431" y="3535"/>
                  </a:lnTo>
                  <a:lnTo>
                    <a:pt x="440" y="3513"/>
                  </a:lnTo>
                  <a:lnTo>
                    <a:pt x="446" y="3488"/>
                  </a:lnTo>
                  <a:lnTo>
                    <a:pt x="456" y="3469"/>
                  </a:lnTo>
                  <a:lnTo>
                    <a:pt x="462" y="3466"/>
                  </a:lnTo>
                  <a:lnTo>
                    <a:pt x="471" y="3463"/>
                  </a:lnTo>
                  <a:lnTo>
                    <a:pt x="480" y="3460"/>
                  </a:lnTo>
                  <a:lnTo>
                    <a:pt x="487" y="3457"/>
                  </a:lnTo>
                  <a:lnTo>
                    <a:pt x="493" y="3453"/>
                  </a:lnTo>
                  <a:lnTo>
                    <a:pt x="499" y="3435"/>
                  </a:lnTo>
                  <a:lnTo>
                    <a:pt x="499" y="3410"/>
                  </a:lnTo>
                  <a:lnTo>
                    <a:pt x="496" y="3385"/>
                  </a:lnTo>
                  <a:lnTo>
                    <a:pt x="496" y="3363"/>
                  </a:lnTo>
                  <a:lnTo>
                    <a:pt x="490" y="3338"/>
                  </a:lnTo>
                  <a:lnTo>
                    <a:pt x="484" y="3310"/>
                  </a:lnTo>
                  <a:lnTo>
                    <a:pt x="480" y="3288"/>
                  </a:lnTo>
                  <a:lnTo>
                    <a:pt x="480" y="3282"/>
                  </a:lnTo>
                  <a:lnTo>
                    <a:pt x="480" y="3272"/>
                  </a:lnTo>
                  <a:lnTo>
                    <a:pt x="484" y="3263"/>
                  </a:lnTo>
                  <a:lnTo>
                    <a:pt x="487" y="3254"/>
                  </a:lnTo>
                  <a:lnTo>
                    <a:pt x="490" y="3247"/>
                  </a:lnTo>
                  <a:lnTo>
                    <a:pt x="496" y="3241"/>
                  </a:lnTo>
                  <a:lnTo>
                    <a:pt x="509" y="3241"/>
                  </a:lnTo>
                  <a:lnTo>
                    <a:pt x="527" y="3244"/>
                  </a:lnTo>
                  <a:lnTo>
                    <a:pt x="543" y="3250"/>
                  </a:lnTo>
                  <a:lnTo>
                    <a:pt x="555" y="3260"/>
                  </a:lnTo>
                  <a:lnTo>
                    <a:pt x="559" y="3272"/>
                  </a:lnTo>
                  <a:lnTo>
                    <a:pt x="559" y="3288"/>
                  </a:lnTo>
                  <a:lnTo>
                    <a:pt x="559" y="3304"/>
                  </a:lnTo>
                  <a:lnTo>
                    <a:pt x="565" y="3316"/>
                  </a:lnTo>
                  <a:lnTo>
                    <a:pt x="587" y="3332"/>
                  </a:lnTo>
                  <a:lnTo>
                    <a:pt x="615" y="3344"/>
                  </a:lnTo>
                  <a:lnTo>
                    <a:pt x="649" y="3350"/>
                  </a:lnTo>
                  <a:lnTo>
                    <a:pt x="677" y="3350"/>
                  </a:lnTo>
                  <a:lnTo>
                    <a:pt x="696" y="3341"/>
                  </a:lnTo>
                  <a:lnTo>
                    <a:pt x="718" y="3325"/>
                  </a:lnTo>
                  <a:lnTo>
                    <a:pt x="733" y="3307"/>
                  </a:lnTo>
                  <a:lnTo>
                    <a:pt x="737" y="3288"/>
                  </a:lnTo>
                  <a:lnTo>
                    <a:pt x="737" y="3263"/>
                  </a:lnTo>
                  <a:lnTo>
                    <a:pt x="733" y="3238"/>
                  </a:lnTo>
                  <a:lnTo>
                    <a:pt x="730" y="3213"/>
                  </a:lnTo>
                  <a:lnTo>
                    <a:pt x="733" y="3194"/>
                  </a:lnTo>
                  <a:lnTo>
                    <a:pt x="743" y="3175"/>
                  </a:lnTo>
                  <a:lnTo>
                    <a:pt x="758" y="3160"/>
                  </a:lnTo>
                  <a:lnTo>
                    <a:pt x="765" y="3141"/>
                  </a:lnTo>
                  <a:lnTo>
                    <a:pt x="765" y="3116"/>
                  </a:lnTo>
                  <a:lnTo>
                    <a:pt x="755" y="3085"/>
                  </a:lnTo>
                  <a:lnTo>
                    <a:pt x="743" y="3057"/>
                  </a:lnTo>
                  <a:lnTo>
                    <a:pt x="733" y="3032"/>
                  </a:lnTo>
                  <a:lnTo>
                    <a:pt x="721" y="3013"/>
                  </a:lnTo>
                  <a:lnTo>
                    <a:pt x="702" y="2991"/>
                  </a:lnTo>
                  <a:lnTo>
                    <a:pt x="693" y="2973"/>
                  </a:lnTo>
                  <a:lnTo>
                    <a:pt x="683" y="2948"/>
                  </a:lnTo>
                  <a:lnTo>
                    <a:pt x="674" y="2916"/>
                  </a:lnTo>
                  <a:lnTo>
                    <a:pt x="668" y="2885"/>
                  </a:lnTo>
                  <a:lnTo>
                    <a:pt x="665" y="2860"/>
                  </a:lnTo>
                  <a:lnTo>
                    <a:pt x="671" y="2835"/>
                  </a:lnTo>
                  <a:lnTo>
                    <a:pt x="683" y="2807"/>
                  </a:lnTo>
                  <a:lnTo>
                    <a:pt x="696" y="2782"/>
                  </a:lnTo>
                  <a:lnTo>
                    <a:pt x="708" y="2760"/>
                  </a:lnTo>
                  <a:lnTo>
                    <a:pt x="715" y="2757"/>
                  </a:lnTo>
                  <a:lnTo>
                    <a:pt x="724" y="2751"/>
                  </a:lnTo>
                  <a:lnTo>
                    <a:pt x="733" y="2745"/>
                  </a:lnTo>
                  <a:lnTo>
                    <a:pt x="743" y="2738"/>
                  </a:lnTo>
                  <a:lnTo>
                    <a:pt x="752" y="2732"/>
                  </a:lnTo>
                  <a:lnTo>
                    <a:pt x="758" y="2726"/>
                  </a:lnTo>
                  <a:lnTo>
                    <a:pt x="765" y="2701"/>
                  </a:lnTo>
                  <a:lnTo>
                    <a:pt x="768" y="2670"/>
                  </a:lnTo>
                  <a:lnTo>
                    <a:pt x="768" y="2638"/>
                  </a:lnTo>
                  <a:lnTo>
                    <a:pt x="762" y="2613"/>
                  </a:lnTo>
                  <a:lnTo>
                    <a:pt x="755" y="2595"/>
                  </a:lnTo>
                  <a:lnTo>
                    <a:pt x="746" y="2573"/>
                  </a:lnTo>
                  <a:lnTo>
                    <a:pt x="737" y="2557"/>
                  </a:lnTo>
                  <a:lnTo>
                    <a:pt x="724" y="2529"/>
                  </a:lnTo>
                  <a:lnTo>
                    <a:pt x="708" y="2501"/>
                  </a:lnTo>
                  <a:lnTo>
                    <a:pt x="693" y="2476"/>
                  </a:lnTo>
                  <a:lnTo>
                    <a:pt x="677" y="2457"/>
                  </a:lnTo>
                  <a:lnTo>
                    <a:pt x="655" y="2439"/>
                  </a:lnTo>
                  <a:lnTo>
                    <a:pt x="634" y="2423"/>
                  </a:lnTo>
                  <a:lnTo>
                    <a:pt x="615" y="2410"/>
                  </a:lnTo>
                  <a:lnTo>
                    <a:pt x="599" y="2407"/>
                  </a:lnTo>
                  <a:lnTo>
                    <a:pt x="580" y="2407"/>
                  </a:lnTo>
                  <a:lnTo>
                    <a:pt x="565" y="2407"/>
                  </a:lnTo>
                  <a:lnTo>
                    <a:pt x="552" y="2401"/>
                  </a:lnTo>
                  <a:lnTo>
                    <a:pt x="543" y="2385"/>
                  </a:lnTo>
                  <a:lnTo>
                    <a:pt x="540" y="2364"/>
                  </a:lnTo>
                  <a:lnTo>
                    <a:pt x="540" y="2342"/>
                  </a:lnTo>
                  <a:lnTo>
                    <a:pt x="540" y="2323"/>
                  </a:lnTo>
                  <a:lnTo>
                    <a:pt x="546" y="2295"/>
                  </a:lnTo>
                  <a:lnTo>
                    <a:pt x="559" y="2261"/>
                  </a:lnTo>
                  <a:lnTo>
                    <a:pt x="574" y="2236"/>
                  </a:lnTo>
                  <a:lnTo>
                    <a:pt x="590" y="2220"/>
                  </a:lnTo>
                  <a:lnTo>
                    <a:pt x="609" y="2207"/>
                  </a:lnTo>
                  <a:lnTo>
                    <a:pt x="627" y="2198"/>
                  </a:lnTo>
                  <a:lnTo>
                    <a:pt x="637" y="2195"/>
                  </a:lnTo>
                  <a:lnTo>
                    <a:pt x="646" y="2195"/>
                  </a:lnTo>
                  <a:lnTo>
                    <a:pt x="655" y="2198"/>
                  </a:lnTo>
                  <a:lnTo>
                    <a:pt x="665" y="2198"/>
                  </a:lnTo>
                  <a:lnTo>
                    <a:pt x="674" y="2198"/>
                  </a:lnTo>
                  <a:lnTo>
                    <a:pt x="693" y="2189"/>
                  </a:lnTo>
                  <a:lnTo>
                    <a:pt x="715" y="2176"/>
                  </a:lnTo>
                  <a:lnTo>
                    <a:pt x="733" y="2167"/>
                  </a:lnTo>
                  <a:lnTo>
                    <a:pt x="746" y="2164"/>
                  </a:lnTo>
                  <a:lnTo>
                    <a:pt x="765" y="2161"/>
                  </a:lnTo>
                  <a:lnTo>
                    <a:pt x="783" y="2158"/>
                  </a:lnTo>
                  <a:lnTo>
                    <a:pt x="796" y="2154"/>
                  </a:lnTo>
                  <a:lnTo>
                    <a:pt x="811" y="2133"/>
                  </a:lnTo>
                  <a:lnTo>
                    <a:pt x="821" y="2101"/>
                  </a:lnTo>
                  <a:lnTo>
                    <a:pt x="827" y="2070"/>
                  </a:lnTo>
                  <a:lnTo>
                    <a:pt x="833" y="2042"/>
                  </a:lnTo>
                  <a:lnTo>
                    <a:pt x="843" y="2020"/>
                  </a:lnTo>
                  <a:lnTo>
                    <a:pt x="855" y="1989"/>
                  </a:lnTo>
                  <a:lnTo>
                    <a:pt x="861" y="1964"/>
                  </a:lnTo>
                  <a:lnTo>
                    <a:pt x="858" y="1942"/>
                  </a:lnTo>
                  <a:lnTo>
                    <a:pt x="852" y="1914"/>
                  </a:lnTo>
                  <a:lnTo>
                    <a:pt x="849" y="1889"/>
                  </a:lnTo>
                  <a:lnTo>
                    <a:pt x="852" y="1870"/>
                  </a:lnTo>
                  <a:lnTo>
                    <a:pt x="858" y="1845"/>
                  </a:lnTo>
                  <a:lnTo>
                    <a:pt x="865" y="1823"/>
                  </a:lnTo>
                  <a:lnTo>
                    <a:pt x="865" y="1805"/>
                  </a:lnTo>
                  <a:lnTo>
                    <a:pt x="858" y="1780"/>
                  </a:lnTo>
                  <a:lnTo>
                    <a:pt x="849" y="1752"/>
                  </a:lnTo>
                  <a:lnTo>
                    <a:pt x="840" y="1723"/>
                  </a:lnTo>
                  <a:lnTo>
                    <a:pt x="830" y="1699"/>
                  </a:lnTo>
                  <a:lnTo>
                    <a:pt x="821" y="1670"/>
                  </a:lnTo>
                  <a:lnTo>
                    <a:pt x="811" y="1636"/>
                  </a:lnTo>
                  <a:lnTo>
                    <a:pt x="805" y="1608"/>
                  </a:lnTo>
                  <a:lnTo>
                    <a:pt x="805" y="1586"/>
                  </a:lnTo>
                  <a:lnTo>
                    <a:pt x="808" y="1558"/>
                  </a:lnTo>
                  <a:lnTo>
                    <a:pt x="811" y="1533"/>
                  </a:lnTo>
                  <a:lnTo>
                    <a:pt x="808" y="1511"/>
                  </a:lnTo>
                  <a:lnTo>
                    <a:pt x="802" y="1486"/>
                  </a:lnTo>
                  <a:lnTo>
                    <a:pt x="790" y="1455"/>
                  </a:lnTo>
                  <a:lnTo>
                    <a:pt x="777" y="1427"/>
                  </a:lnTo>
                  <a:lnTo>
                    <a:pt x="762" y="1405"/>
                  </a:lnTo>
                  <a:lnTo>
                    <a:pt x="746" y="1389"/>
                  </a:lnTo>
                  <a:lnTo>
                    <a:pt x="721" y="1377"/>
                  </a:lnTo>
                  <a:lnTo>
                    <a:pt x="696" y="1361"/>
                  </a:lnTo>
                  <a:lnTo>
                    <a:pt x="680" y="1346"/>
                  </a:lnTo>
                  <a:lnTo>
                    <a:pt x="677" y="1327"/>
                  </a:lnTo>
                  <a:lnTo>
                    <a:pt x="680" y="1305"/>
                  </a:lnTo>
                  <a:lnTo>
                    <a:pt x="683" y="1280"/>
                  </a:lnTo>
                  <a:lnTo>
                    <a:pt x="680" y="1261"/>
                  </a:lnTo>
                  <a:lnTo>
                    <a:pt x="665" y="1243"/>
                  </a:lnTo>
                  <a:lnTo>
                    <a:pt x="640" y="1224"/>
                  </a:lnTo>
                  <a:lnTo>
                    <a:pt x="615" y="1215"/>
                  </a:lnTo>
                  <a:lnTo>
                    <a:pt x="609" y="1211"/>
                  </a:lnTo>
                  <a:lnTo>
                    <a:pt x="599" y="1211"/>
                  </a:lnTo>
                  <a:lnTo>
                    <a:pt x="590" y="1215"/>
                  </a:lnTo>
                  <a:lnTo>
                    <a:pt x="580" y="1215"/>
                  </a:lnTo>
                  <a:lnTo>
                    <a:pt x="571" y="1215"/>
                  </a:lnTo>
                  <a:lnTo>
                    <a:pt x="565" y="1215"/>
                  </a:lnTo>
                  <a:lnTo>
                    <a:pt x="559" y="1199"/>
                  </a:lnTo>
                  <a:lnTo>
                    <a:pt x="552" y="1180"/>
                  </a:lnTo>
                  <a:lnTo>
                    <a:pt x="546" y="1158"/>
                  </a:lnTo>
                  <a:lnTo>
                    <a:pt x="540" y="1143"/>
                  </a:lnTo>
                  <a:lnTo>
                    <a:pt x="527" y="1127"/>
                  </a:lnTo>
                  <a:lnTo>
                    <a:pt x="509" y="1108"/>
                  </a:lnTo>
                  <a:lnTo>
                    <a:pt x="490" y="1096"/>
                  </a:lnTo>
                  <a:lnTo>
                    <a:pt x="471" y="1090"/>
                  </a:lnTo>
                  <a:lnTo>
                    <a:pt x="449" y="1083"/>
                  </a:lnTo>
                  <a:lnTo>
                    <a:pt x="427" y="1077"/>
                  </a:lnTo>
                  <a:lnTo>
                    <a:pt x="412" y="1071"/>
                  </a:lnTo>
                  <a:lnTo>
                    <a:pt x="402" y="1055"/>
                  </a:lnTo>
                  <a:lnTo>
                    <a:pt x="393" y="1033"/>
                  </a:lnTo>
                  <a:lnTo>
                    <a:pt x="387" y="1015"/>
                  </a:lnTo>
                  <a:lnTo>
                    <a:pt x="377" y="993"/>
                  </a:lnTo>
                  <a:lnTo>
                    <a:pt x="362" y="968"/>
                  </a:lnTo>
                  <a:lnTo>
                    <a:pt x="349" y="943"/>
                  </a:lnTo>
                  <a:lnTo>
                    <a:pt x="340" y="918"/>
                  </a:lnTo>
                  <a:lnTo>
                    <a:pt x="343" y="899"/>
                  </a:lnTo>
                  <a:lnTo>
                    <a:pt x="349" y="877"/>
                  </a:lnTo>
                  <a:lnTo>
                    <a:pt x="356" y="859"/>
                  </a:lnTo>
                  <a:lnTo>
                    <a:pt x="359" y="855"/>
                  </a:lnTo>
                  <a:lnTo>
                    <a:pt x="371" y="846"/>
                  </a:lnTo>
                  <a:lnTo>
                    <a:pt x="390" y="840"/>
                  </a:lnTo>
                  <a:lnTo>
                    <a:pt x="409" y="830"/>
                  </a:lnTo>
                  <a:lnTo>
                    <a:pt x="421" y="821"/>
                  </a:lnTo>
                  <a:lnTo>
                    <a:pt x="424" y="809"/>
                  </a:lnTo>
                  <a:lnTo>
                    <a:pt x="421" y="790"/>
                  </a:lnTo>
                  <a:lnTo>
                    <a:pt x="418" y="771"/>
                  </a:lnTo>
                  <a:lnTo>
                    <a:pt x="421" y="755"/>
                  </a:lnTo>
                  <a:lnTo>
                    <a:pt x="440" y="737"/>
                  </a:lnTo>
                  <a:lnTo>
                    <a:pt x="468" y="718"/>
                  </a:lnTo>
                  <a:lnTo>
                    <a:pt x="499" y="702"/>
                  </a:lnTo>
                  <a:lnTo>
                    <a:pt x="530" y="687"/>
                  </a:lnTo>
                  <a:lnTo>
                    <a:pt x="555" y="674"/>
                  </a:lnTo>
                  <a:lnTo>
                    <a:pt x="565" y="668"/>
                  </a:lnTo>
                  <a:lnTo>
                    <a:pt x="571" y="662"/>
                  </a:lnTo>
                  <a:lnTo>
                    <a:pt x="580" y="656"/>
                  </a:lnTo>
                  <a:lnTo>
                    <a:pt x="590" y="649"/>
                  </a:lnTo>
                  <a:lnTo>
                    <a:pt x="596" y="646"/>
                  </a:lnTo>
                  <a:lnTo>
                    <a:pt x="615" y="634"/>
                  </a:lnTo>
                  <a:lnTo>
                    <a:pt x="634" y="618"/>
                  </a:lnTo>
                  <a:lnTo>
                    <a:pt x="652" y="612"/>
                  </a:lnTo>
                  <a:lnTo>
                    <a:pt x="668" y="618"/>
                  </a:lnTo>
                  <a:lnTo>
                    <a:pt x="683" y="627"/>
                  </a:lnTo>
                  <a:lnTo>
                    <a:pt x="699" y="640"/>
                  </a:lnTo>
                  <a:lnTo>
                    <a:pt x="715" y="646"/>
                  </a:lnTo>
                  <a:lnTo>
                    <a:pt x="746" y="649"/>
                  </a:lnTo>
                  <a:lnTo>
                    <a:pt x="780" y="646"/>
                  </a:lnTo>
                  <a:lnTo>
                    <a:pt x="818" y="640"/>
                  </a:lnTo>
                  <a:lnTo>
                    <a:pt x="846" y="631"/>
                  </a:lnTo>
                  <a:lnTo>
                    <a:pt x="858" y="615"/>
                  </a:lnTo>
                  <a:lnTo>
                    <a:pt x="874" y="593"/>
                  </a:lnTo>
                  <a:lnTo>
                    <a:pt x="890" y="578"/>
                  </a:lnTo>
                  <a:lnTo>
                    <a:pt x="893" y="578"/>
                  </a:lnTo>
                  <a:lnTo>
                    <a:pt x="899" y="578"/>
                  </a:lnTo>
                  <a:lnTo>
                    <a:pt x="905" y="578"/>
                  </a:lnTo>
                  <a:lnTo>
                    <a:pt x="911" y="578"/>
                  </a:lnTo>
                  <a:lnTo>
                    <a:pt x="915" y="578"/>
                  </a:lnTo>
                  <a:lnTo>
                    <a:pt x="918" y="565"/>
                  </a:lnTo>
                  <a:lnTo>
                    <a:pt x="915" y="546"/>
                  </a:lnTo>
                  <a:lnTo>
                    <a:pt x="908" y="528"/>
                  </a:lnTo>
                  <a:lnTo>
                    <a:pt x="899" y="509"/>
                  </a:lnTo>
                  <a:lnTo>
                    <a:pt x="893" y="496"/>
                  </a:lnTo>
                  <a:lnTo>
                    <a:pt x="890" y="487"/>
                  </a:lnTo>
                  <a:lnTo>
                    <a:pt x="883" y="481"/>
                  </a:lnTo>
                  <a:lnTo>
                    <a:pt x="877" y="471"/>
                  </a:lnTo>
                  <a:lnTo>
                    <a:pt x="871" y="465"/>
                  </a:lnTo>
                  <a:lnTo>
                    <a:pt x="868" y="456"/>
                  </a:lnTo>
                  <a:lnTo>
                    <a:pt x="865" y="449"/>
                  </a:lnTo>
                  <a:lnTo>
                    <a:pt x="868" y="443"/>
                  </a:lnTo>
                  <a:lnTo>
                    <a:pt x="871" y="434"/>
                  </a:lnTo>
                  <a:lnTo>
                    <a:pt x="874" y="428"/>
                  </a:lnTo>
                  <a:lnTo>
                    <a:pt x="880" y="418"/>
                  </a:lnTo>
                  <a:lnTo>
                    <a:pt x="880" y="412"/>
                  </a:lnTo>
                  <a:lnTo>
                    <a:pt x="877" y="409"/>
                  </a:lnTo>
                  <a:lnTo>
                    <a:pt x="874" y="403"/>
                  </a:lnTo>
                  <a:lnTo>
                    <a:pt x="868" y="396"/>
                  </a:lnTo>
                  <a:lnTo>
                    <a:pt x="865" y="390"/>
                  </a:lnTo>
                  <a:lnTo>
                    <a:pt x="865" y="381"/>
                  </a:lnTo>
                  <a:lnTo>
                    <a:pt x="868" y="371"/>
                  </a:lnTo>
                  <a:lnTo>
                    <a:pt x="871" y="362"/>
                  </a:lnTo>
                  <a:lnTo>
                    <a:pt x="877" y="353"/>
                  </a:lnTo>
                  <a:lnTo>
                    <a:pt x="880" y="343"/>
                  </a:lnTo>
                  <a:lnTo>
                    <a:pt x="899" y="331"/>
                  </a:lnTo>
                  <a:lnTo>
                    <a:pt x="927" y="321"/>
                  </a:lnTo>
                  <a:lnTo>
                    <a:pt x="946" y="315"/>
                  </a:lnTo>
                  <a:lnTo>
                    <a:pt x="952" y="309"/>
                  </a:lnTo>
                  <a:lnTo>
                    <a:pt x="949" y="296"/>
                  </a:lnTo>
                  <a:lnTo>
                    <a:pt x="946" y="281"/>
                  </a:lnTo>
                  <a:lnTo>
                    <a:pt x="946" y="265"/>
                  </a:lnTo>
                  <a:lnTo>
                    <a:pt x="946" y="256"/>
                  </a:lnTo>
                  <a:lnTo>
                    <a:pt x="958" y="250"/>
                  </a:lnTo>
                  <a:lnTo>
                    <a:pt x="974" y="253"/>
                  </a:lnTo>
                  <a:lnTo>
                    <a:pt x="993" y="256"/>
                  </a:lnTo>
                  <a:lnTo>
                    <a:pt x="1005" y="256"/>
                  </a:lnTo>
                  <a:lnTo>
                    <a:pt x="1024" y="243"/>
                  </a:lnTo>
                  <a:lnTo>
                    <a:pt x="1046" y="228"/>
                  </a:lnTo>
                  <a:lnTo>
                    <a:pt x="1064" y="218"/>
                  </a:lnTo>
                  <a:lnTo>
                    <a:pt x="1086" y="218"/>
                  </a:lnTo>
                  <a:lnTo>
                    <a:pt x="1114" y="218"/>
                  </a:lnTo>
                  <a:lnTo>
                    <a:pt x="1136" y="218"/>
                  </a:lnTo>
                  <a:lnTo>
                    <a:pt x="1143" y="218"/>
                  </a:lnTo>
                  <a:lnTo>
                    <a:pt x="1149" y="222"/>
                  </a:lnTo>
                  <a:lnTo>
                    <a:pt x="1158" y="222"/>
                  </a:lnTo>
                  <a:lnTo>
                    <a:pt x="1167" y="225"/>
                  </a:lnTo>
                  <a:lnTo>
                    <a:pt x="1174" y="225"/>
                  </a:lnTo>
                  <a:lnTo>
                    <a:pt x="1180" y="222"/>
                  </a:lnTo>
                  <a:lnTo>
                    <a:pt x="1186" y="218"/>
                  </a:lnTo>
                  <a:lnTo>
                    <a:pt x="1186" y="215"/>
                  </a:lnTo>
                  <a:lnTo>
                    <a:pt x="1183" y="209"/>
                  </a:lnTo>
                  <a:lnTo>
                    <a:pt x="1180" y="203"/>
                  </a:lnTo>
                  <a:lnTo>
                    <a:pt x="1177" y="197"/>
                  </a:lnTo>
                  <a:lnTo>
                    <a:pt x="1171" y="190"/>
                  </a:lnTo>
                  <a:lnTo>
                    <a:pt x="1167" y="184"/>
                  </a:lnTo>
                  <a:lnTo>
                    <a:pt x="1164" y="178"/>
                  </a:lnTo>
                  <a:lnTo>
                    <a:pt x="1167" y="172"/>
                  </a:lnTo>
                  <a:lnTo>
                    <a:pt x="1177" y="165"/>
                  </a:lnTo>
                  <a:lnTo>
                    <a:pt x="1196" y="165"/>
                  </a:lnTo>
                  <a:lnTo>
                    <a:pt x="1217" y="168"/>
                  </a:lnTo>
                  <a:lnTo>
                    <a:pt x="1239" y="172"/>
                  </a:lnTo>
                  <a:lnTo>
                    <a:pt x="1258" y="175"/>
                  </a:lnTo>
                  <a:lnTo>
                    <a:pt x="1274" y="172"/>
                  </a:lnTo>
                  <a:lnTo>
                    <a:pt x="1283" y="168"/>
                  </a:lnTo>
                  <a:lnTo>
                    <a:pt x="1296" y="162"/>
                  </a:lnTo>
                  <a:lnTo>
                    <a:pt x="1305" y="153"/>
                  </a:lnTo>
                  <a:lnTo>
                    <a:pt x="1314" y="147"/>
                  </a:lnTo>
                  <a:lnTo>
                    <a:pt x="1324" y="137"/>
                  </a:lnTo>
                  <a:lnTo>
                    <a:pt x="1330" y="118"/>
                  </a:lnTo>
                  <a:lnTo>
                    <a:pt x="1336" y="97"/>
                  </a:lnTo>
                  <a:lnTo>
                    <a:pt x="1342" y="78"/>
                  </a:lnTo>
                  <a:lnTo>
                    <a:pt x="1361" y="69"/>
                  </a:lnTo>
                  <a:lnTo>
                    <a:pt x="1386" y="59"/>
                  </a:lnTo>
                  <a:lnTo>
                    <a:pt x="1411" y="50"/>
                  </a:lnTo>
                  <a:lnTo>
                    <a:pt x="1430" y="40"/>
                  </a:lnTo>
                  <a:lnTo>
                    <a:pt x="1436" y="34"/>
                  </a:lnTo>
                  <a:lnTo>
                    <a:pt x="1442" y="28"/>
                  </a:lnTo>
                  <a:lnTo>
                    <a:pt x="1449" y="19"/>
                  </a:lnTo>
                  <a:lnTo>
                    <a:pt x="1458" y="9"/>
                  </a:lnTo>
                  <a:lnTo>
                    <a:pt x="1464" y="3"/>
                  </a:lnTo>
                  <a:lnTo>
                    <a:pt x="1470" y="0"/>
                  </a:lnTo>
                  <a:lnTo>
                    <a:pt x="1489" y="0"/>
                  </a:lnTo>
                  <a:lnTo>
                    <a:pt x="1508" y="9"/>
                  </a:lnTo>
                  <a:lnTo>
                    <a:pt x="1530" y="15"/>
                  </a:lnTo>
                  <a:lnTo>
                    <a:pt x="1548" y="22"/>
                  </a:lnTo>
                  <a:lnTo>
                    <a:pt x="1558" y="25"/>
                  </a:lnTo>
                  <a:lnTo>
                    <a:pt x="1570" y="28"/>
                  </a:lnTo>
                  <a:lnTo>
                    <a:pt x="1583" y="28"/>
                  </a:lnTo>
                  <a:lnTo>
                    <a:pt x="1586" y="47"/>
                  </a:lnTo>
                  <a:lnTo>
                    <a:pt x="1589" y="62"/>
                  </a:lnTo>
                  <a:lnTo>
                    <a:pt x="1592" y="75"/>
                  </a:lnTo>
                  <a:lnTo>
                    <a:pt x="1598" y="97"/>
                  </a:lnTo>
                  <a:lnTo>
                    <a:pt x="1602" y="118"/>
                  </a:lnTo>
                  <a:lnTo>
                    <a:pt x="1608" y="140"/>
                  </a:lnTo>
                  <a:lnTo>
                    <a:pt x="1620" y="156"/>
                  </a:lnTo>
                  <a:lnTo>
                    <a:pt x="1636" y="159"/>
                  </a:lnTo>
                  <a:lnTo>
                    <a:pt x="1661" y="159"/>
                  </a:lnTo>
                  <a:lnTo>
                    <a:pt x="1683" y="156"/>
                  </a:lnTo>
                  <a:lnTo>
                    <a:pt x="1705" y="156"/>
                  </a:lnTo>
                  <a:lnTo>
                    <a:pt x="1711" y="153"/>
                  </a:lnTo>
                  <a:lnTo>
                    <a:pt x="1720" y="153"/>
                  </a:lnTo>
                  <a:lnTo>
                    <a:pt x="1730" y="150"/>
                  </a:lnTo>
                  <a:lnTo>
                    <a:pt x="1736" y="150"/>
                  </a:lnTo>
                  <a:lnTo>
                    <a:pt x="1745" y="150"/>
                  </a:lnTo>
                  <a:lnTo>
                    <a:pt x="1764" y="159"/>
                  </a:lnTo>
                  <a:lnTo>
                    <a:pt x="1789" y="175"/>
                  </a:lnTo>
                  <a:lnTo>
                    <a:pt x="1805" y="187"/>
                  </a:lnTo>
                  <a:lnTo>
                    <a:pt x="1817" y="209"/>
                  </a:lnTo>
                  <a:lnTo>
                    <a:pt x="1823" y="234"/>
                  </a:lnTo>
                  <a:lnTo>
                    <a:pt x="1833" y="262"/>
                  </a:lnTo>
                  <a:lnTo>
                    <a:pt x="1845" y="278"/>
                  </a:lnTo>
                  <a:lnTo>
                    <a:pt x="1864" y="284"/>
                  </a:lnTo>
                  <a:lnTo>
                    <a:pt x="1889" y="287"/>
                  </a:lnTo>
                  <a:lnTo>
                    <a:pt x="1914" y="284"/>
                  </a:lnTo>
                  <a:lnTo>
                    <a:pt x="1933" y="278"/>
                  </a:lnTo>
                  <a:lnTo>
                    <a:pt x="1945" y="262"/>
                  </a:lnTo>
                  <a:lnTo>
                    <a:pt x="1954" y="240"/>
                  </a:lnTo>
                  <a:lnTo>
                    <a:pt x="1967" y="228"/>
                  </a:lnTo>
                  <a:lnTo>
                    <a:pt x="1986" y="222"/>
                  </a:lnTo>
                  <a:lnTo>
                    <a:pt x="2007" y="218"/>
                  </a:lnTo>
                  <a:lnTo>
                    <a:pt x="2029" y="222"/>
                  </a:lnTo>
                  <a:lnTo>
                    <a:pt x="2048" y="228"/>
                  </a:lnTo>
                  <a:lnTo>
                    <a:pt x="2061" y="240"/>
                  </a:lnTo>
                  <a:lnTo>
                    <a:pt x="2073" y="259"/>
                  </a:lnTo>
                  <a:lnTo>
                    <a:pt x="2086" y="278"/>
                  </a:lnTo>
                  <a:lnTo>
                    <a:pt x="2098" y="284"/>
                  </a:lnTo>
                  <a:lnTo>
                    <a:pt x="2107" y="284"/>
                  </a:lnTo>
                  <a:lnTo>
                    <a:pt x="2114" y="278"/>
                  </a:lnTo>
                  <a:lnTo>
                    <a:pt x="2120" y="268"/>
                  </a:lnTo>
                  <a:lnTo>
                    <a:pt x="2129" y="259"/>
                  </a:lnTo>
                  <a:lnTo>
                    <a:pt x="2136" y="250"/>
                  </a:lnTo>
                  <a:lnTo>
                    <a:pt x="2142" y="243"/>
                  </a:lnTo>
                  <a:lnTo>
                    <a:pt x="2148" y="237"/>
                  </a:lnTo>
                  <a:lnTo>
                    <a:pt x="2164" y="228"/>
                  </a:lnTo>
                  <a:lnTo>
                    <a:pt x="2185" y="222"/>
                  </a:lnTo>
                  <a:lnTo>
                    <a:pt x="2207" y="215"/>
                  </a:lnTo>
                  <a:lnTo>
                    <a:pt x="2226" y="215"/>
                  </a:lnTo>
                  <a:lnTo>
                    <a:pt x="2245" y="228"/>
                  </a:lnTo>
                  <a:lnTo>
                    <a:pt x="2267" y="250"/>
                  </a:lnTo>
                  <a:lnTo>
                    <a:pt x="2282" y="271"/>
                  </a:lnTo>
                  <a:lnTo>
                    <a:pt x="2285" y="290"/>
                  </a:lnTo>
                  <a:lnTo>
                    <a:pt x="2292" y="315"/>
                  </a:lnTo>
                  <a:lnTo>
                    <a:pt x="2295" y="337"/>
                  </a:lnTo>
                  <a:lnTo>
                    <a:pt x="2304" y="356"/>
                  </a:lnTo>
                  <a:lnTo>
                    <a:pt x="2320" y="362"/>
                  </a:lnTo>
                  <a:lnTo>
                    <a:pt x="2338" y="368"/>
                  </a:lnTo>
                  <a:lnTo>
                    <a:pt x="2357" y="368"/>
                  </a:lnTo>
                  <a:lnTo>
                    <a:pt x="2373" y="362"/>
                  </a:lnTo>
                  <a:lnTo>
                    <a:pt x="2376" y="350"/>
                  </a:lnTo>
                  <a:lnTo>
                    <a:pt x="2373" y="334"/>
                  </a:lnTo>
                  <a:lnTo>
                    <a:pt x="2370" y="318"/>
                  </a:lnTo>
                  <a:lnTo>
                    <a:pt x="2373" y="306"/>
                  </a:lnTo>
                  <a:lnTo>
                    <a:pt x="2385" y="303"/>
                  </a:lnTo>
                  <a:lnTo>
                    <a:pt x="2401" y="303"/>
                  </a:lnTo>
                  <a:lnTo>
                    <a:pt x="2417" y="306"/>
                  </a:lnTo>
                  <a:lnTo>
                    <a:pt x="2429" y="306"/>
                  </a:lnTo>
                  <a:lnTo>
                    <a:pt x="2438" y="303"/>
                  </a:lnTo>
                  <a:lnTo>
                    <a:pt x="2448" y="296"/>
                  </a:lnTo>
                  <a:lnTo>
                    <a:pt x="2457" y="290"/>
                  </a:lnTo>
                  <a:lnTo>
                    <a:pt x="2467" y="284"/>
                  </a:lnTo>
                  <a:lnTo>
                    <a:pt x="2473" y="275"/>
                  </a:lnTo>
                  <a:lnTo>
                    <a:pt x="2476" y="256"/>
                  </a:lnTo>
                  <a:lnTo>
                    <a:pt x="2476" y="231"/>
                  </a:lnTo>
                  <a:lnTo>
                    <a:pt x="2473" y="206"/>
                  </a:lnTo>
                  <a:lnTo>
                    <a:pt x="2473" y="187"/>
                  </a:lnTo>
                  <a:lnTo>
                    <a:pt x="2476" y="178"/>
                  </a:lnTo>
                  <a:lnTo>
                    <a:pt x="2479" y="165"/>
                  </a:lnTo>
                  <a:lnTo>
                    <a:pt x="2485" y="153"/>
                  </a:lnTo>
                  <a:lnTo>
                    <a:pt x="2492" y="143"/>
                  </a:lnTo>
                  <a:lnTo>
                    <a:pt x="2498" y="137"/>
                  </a:lnTo>
                  <a:lnTo>
                    <a:pt x="2507" y="134"/>
                  </a:lnTo>
                  <a:lnTo>
                    <a:pt x="2516" y="134"/>
                  </a:lnTo>
                  <a:lnTo>
                    <a:pt x="2529" y="134"/>
                  </a:lnTo>
                  <a:lnTo>
                    <a:pt x="2538" y="134"/>
                  </a:lnTo>
                  <a:lnTo>
                    <a:pt x="2548" y="137"/>
                  </a:lnTo>
                  <a:lnTo>
                    <a:pt x="2566" y="156"/>
                  </a:lnTo>
                  <a:lnTo>
                    <a:pt x="2585" y="181"/>
                  </a:lnTo>
                  <a:lnTo>
                    <a:pt x="2601" y="206"/>
                  </a:lnTo>
                  <a:lnTo>
                    <a:pt x="2610" y="228"/>
                  </a:lnTo>
                  <a:lnTo>
                    <a:pt x="2620" y="256"/>
                  </a:lnTo>
                  <a:lnTo>
                    <a:pt x="2632" y="284"/>
                  </a:lnTo>
                  <a:lnTo>
                    <a:pt x="2645" y="303"/>
                  </a:lnTo>
                  <a:lnTo>
                    <a:pt x="2660" y="312"/>
                  </a:lnTo>
                  <a:lnTo>
                    <a:pt x="2682" y="315"/>
                  </a:lnTo>
                  <a:lnTo>
                    <a:pt x="2698" y="325"/>
                  </a:lnTo>
                  <a:lnTo>
                    <a:pt x="2713" y="343"/>
                  </a:lnTo>
                  <a:lnTo>
                    <a:pt x="2732" y="368"/>
                  </a:lnTo>
                  <a:lnTo>
                    <a:pt x="2744" y="396"/>
                  </a:lnTo>
                  <a:lnTo>
                    <a:pt x="2754" y="421"/>
                  </a:lnTo>
                  <a:lnTo>
                    <a:pt x="2754" y="440"/>
                  </a:lnTo>
                  <a:lnTo>
                    <a:pt x="2748" y="465"/>
                  </a:lnTo>
                  <a:lnTo>
                    <a:pt x="2741" y="490"/>
                  </a:lnTo>
                  <a:lnTo>
                    <a:pt x="2735" y="515"/>
                  </a:lnTo>
                  <a:lnTo>
                    <a:pt x="2738" y="534"/>
                  </a:lnTo>
                  <a:lnTo>
                    <a:pt x="2744" y="540"/>
                  </a:lnTo>
                  <a:lnTo>
                    <a:pt x="2751" y="543"/>
                  </a:lnTo>
                  <a:lnTo>
                    <a:pt x="2760" y="549"/>
                  </a:lnTo>
                  <a:lnTo>
                    <a:pt x="2769" y="556"/>
                  </a:lnTo>
                  <a:lnTo>
                    <a:pt x="2779" y="559"/>
                  </a:lnTo>
                  <a:lnTo>
                    <a:pt x="2785" y="565"/>
                  </a:lnTo>
                  <a:lnTo>
                    <a:pt x="2798" y="587"/>
                  </a:lnTo>
                  <a:lnTo>
                    <a:pt x="2810" y="615"/>
                  </a:lnTo>
                  <a:lnTo>
                    <a:pt x="2826" y="637"/>
                  </a:lnTo>
                  <a:lnTo>
                    <a:pt x="2847" y="652"/>
                  </a:lnTo>
                  <a:lnTo>
                    <a:pt x="2876" y="668"/>
                  </a:lnTo>
                  <a:lnTo>
                    <a:pt x="2907" y="687"/>
                  </a:lnTo>
                  <a:lnTo>
                    <a:pt x="2935" y="702"/>
                  </a:lnTo>
                  <a:lnTo>
                    <a:pt x="2957" y="718"/>
                  </a:lnTo>
                  <a:lnTo>
                    <a:pt x="2969" y="727"/>
                  </a:lnTo>
                  <a:lnTo>
                    <a:pt x="2979" y="734"/>
                  </a:lnTo>
                  <a:lnTo>
                    <a:pt x="2997" y="734"/>
                  </a:lnTo>
                  <a:lnTo>
                    <a:pt x="3019" y="731"/>
                  </a:lnTo>
                  <a:lnTo>
                    <a:pt x="3041" y="727"/>
                  </a:lnTo>
                  <a:lnTo>
                    <a:pt x="3060" y="727"/>
                  </a:lnTo>
                  <a:lnTo>
                    <a:pt x="3082" y="737"/>
                  </a:lnTo>
                  <a:lnTo>
                    <a:pt x="3104" y="749"/>
                  </a:lnTo>
                  <a:lnTo>
                    <a:pt x="3122" y="768"/>
                  </a:lnTo>
                  <a:lnTo>
                    <a:pt x="3138" y="784"/>
                  </a:lnTo>
                  <a:lnTo>
                    <a:pt x="3144" y="809"/>
                  </a:lnTo>
                  <a:lnTo>
                    <a:pt x="3147" y="843"/>
                  </a:lnTo>
                  <a:lnTo>
                    <a:pt x="3150" y="877"/>
                  </a:lnTo>
                  <a:lnTo>
                    <a:pt x="3150" y="905"/>
                  </a:lnTo>
                  <a:lnTo>
                    <a:pt x="3150" y="927"/>
                  </a:lnTo>
                  <a:lnTo>
                    <a:pt x="3150" y="958"/>
                  </a:lnTo>
                  <a:lnTo>
                    <a:pt x="3147" y="987"/>
                  </a:lnTo>
                  <a:lnTo>
                    <a:pt x="3147" y="1008"/>
                  </a:lnTo>
                  <a:lnTo>
                    <a:pt x="3147" y="1021"/>
                  </a:lnTo>
                  <a:lnTo>
                    <a:pt x="3150" y="1030"/>
                  </a:lnTo>
                  <a:lnTo>
                    <a:pt x="3157" y="1049"/>
                  </a:lnTo>
                  <a:lnTo>
                    <a:pt x="3166" y="1071"/>
                  </a:lnTo>
                  <a:lnTo>
                    <a:pt x="3172" y="1096"/>
                  </a:lnTo>
                  <a:lnTo>
                    <a:pt x="3182" y="1115"/>
                  </a:lnTo>
                  <a:lnTo>
                    <a:pt x="3182" y="1127"/>
                  </a:lnTo>
                  <a:lnTo>
                    <a:pt x="3175" y="1136"/>
                  </a:lnTo>
                  <a:lnTo>
                    <a:pt x="3163" y="1149"/>
                  </a:lnTo>
                  <a:lnTo>
                    <a:pt x="3144" y="1161"/>
                  </a:lnTo>
                  <a:lnTo>
                    <a:pt x="3129" y="1171"/>
                  </a:lnTo>
                  <a:lnTo>
                    <a:pt x="3107" y="1174"/>
                  </a:lnTo>
                  <a:lnTo>
                    <a:pt x="3082" y="1177"/>
                  </a:lnTo>
                  <a:lnTo>
                    <a:pt x="3057" y="1180"/>
                  </a:lnTo>
                  <a:lnTo>
                    <a:pt x="3035" y="1186"/>
                  </a:lnTo>
                  <a:lnTo>
                    <a:pt x="3010" y="1199"/>
                  </a:lnTo>
                  <a:lnTo>
                    <a:pt x="2985" y="1221"/>
                  </a:lnTo>
                  <a:lnTo>
                    <a:pt x="2957" y="1246"/>
                  </a:lnTo>
                  <a:lnTo>
                    <a:pt x="2944" y="1255"/>
                  </a:lnTo>
                  <a:lnTo>
                    <a:pt x="2932" y="1261"/>
                  </a:lnTo>
                  <a:lnTo>
                    <a:pt x="2922" y="1271"/>
                  </a:lnTo>
                  <a:lnTo>
                    <a:pt x="2907" y="1274"/>
                  </a:lnTo>
                  <a:lnTo>
                    <a:pt x="2888" y="1280"/>
                  </a:lnTo>
                  <a:lnTo>
                    <a:pt x="2869" y="1283"/>
                  </a:lnTo>
                  <a:lnTo>
                    <a:pt x="2857" y="1293"/>
                  </a:lnTo>
                  <a:lnTo>
                    <a:pt x="2844" y="1314"/>
                  </a:lnTo>
                  <a:lnTo>
                    <a:pt x="2835" y="1343"/>
                  </a:lnTo>
                  <a:lnTo>
                    <a:pt x="2829" y="1374"/>
                  </a:lnTo>
                  <a:lnTo>
                    <a:pt x="2826" y="1402"/>
                  </a:lnTo>
                  <a:lnTo>
                    <a:pt x="2823" y="1414"/>
                  </a:lnTo>
                  <a:lnTo>
                    <a:pt x="2823" y="1427"/>
                  </a:lnTo>
                  <a:lnTo>
                    <a:pt x="2829" y="1446"/>
                  </a:lnTo>
                  <a:lnTo>
                    <a:pt x="2835" y="1471"/>
                  </a:lnTo>
                  <a:lnTo>
                    <a:pt x="2841" y="1489"/>
                  </a:lnTo>
                  <a:lnTo>
                    <a:pt x="2844" y="1499"/>
                  </a:lnTo>
                  <a:lnTo>
                    <a:pt x="2841" y="1511"/>
                  </a:lnTo>
                  <a:lnTo>
                    <a:pt x="2841" y="1533"/>
                  </a:lnTo>
                  <a:lnTo>
                    <a:pt x="2838" y="1589"/>
                  </a:lnTo>
                  <a:lnTo>
                    <a:pt x="2838" y="1611"/>
                  </a:lnTo>
                  <a:lnTo>
                    <a:pt x="2838" y="1620"/>
                  </a:lnTo>
                  <a:lnTo>
                    <a:pt x="2838" y="1633"/>
                  </a:lnTo>
                  <a:lnTo>
                    <a:pt x="2838" y="1658"/>
                  </a:lnTo>
                  <a:lnTo>
                    <a:pt x="2838" y="1686"/>
                  </a:lnTo>
                  <a:lnTo>
                    <a:pt x="2838" y="1714"/>
                  </a:lnTo>
                  <a:lnTo>
                    <a:pt x="2841" y="1733"/>
                  </a:lnTo>
                  <a:lnTo>
                    <a:pt x="2847" y="1755"/>
                  </a:lnTo>
                  <a:lnTo>
                    <a:pt x="2860" y="1783"/>
                  </a:lnTo>
                  <a:lnTo>
                    <a:pt x="2869" y="1808"/>
                  </a:lnTo>
                  <a:lnTo>
                    <a:pt x="2876" y="1830"/>
                  </a:lnTo>
                  <a:lnTo>
                    <a:pt x="2876" y="1845"/>
                  </a:lnTo>
                  <a:lnTo>
                    <a:pt x="2872" y="1867"/>
                  </a:lnTo>
                  <a:lnTo>
                    <a:pt x="2869" y="1886"/>
                  </a:lnTo>
                  <a:lnTo>
                    <a:pt x="2860" y="1905"/>
                  </a:lnTo>
                  <a:lnTo>
                    <a:pt x="2847" y="1930"/>
                  </a:lnTo>
                  <a:lnTo>
                    <a:pt x="2832" y="1945"/>
                  </a:lnTo>
                  <a:lnTo>
                    <a:pt x="2813" y="1948"/>
                  </a:lnTo>
                  <a:lnTo>
                    <a:pt x="2788" y="1945"/>
                  </a:lnTo>
                  <a:lnTo>
                    <a:pt x="2763" y="1942"/>
                  </a:lnTo>
                  <a:lnTo>
                    <a:pt x="2744" y="1945"/>
                  </a:lnTo>
                  <a:lnTo>
                    <a:pt x="2723" y="1951"/>
                  </a:lnTo>
                  <a:lnTo>
                    <a:pt x="2698" y="1967"/>
                  </a:lnTo>
                  <a:lnTo>
                    <a:pt x="2673" y="1986"/>
                  </a:lnTo>
                  <a:lnTo>
                    <a:pt x="2660" y="2001"/>
                  </a:lnTo>
                  <a:lnTo>
                    <a:pt x="2663" y="2020"/>
                  </a:lnTo>
                  <a:lnTo>
                    <a:pt x="2673" y="2039"/>
                  </a:lnTo>
                  <a:lnTo>
                    <a:pt x="2682" y="2054"/>
                  </a:lnTo>
                  <a:lnTo>
                    <a:pt x="2694" y="2076"/>
                  </a:lnTo>
                  <a:lnTo>
                    <a:pt x="2710" y="2101"/>
                  </a:lnTo>
                  <a:lnTo>
                    <a:pt x="2729" y="2129"/>
                  </a:lnTo>
                  <a:lnTo>
                    <a:pt x="2741" y="2154"/>
                  </a:lnTo>
                  <a:lnTo>
                    <a:pt x="2748" y="2179"/>
                  </a:lnTo>
                  <a:lnTo>
                    <a:pt x="2738" y="2195"/>
                  </a:lnTo>
                  <a:lnTo>
                    <a:pt x="2726" y="2214"/>
                  </a:lnTo>
                  <a:lnTo>
                    <a:pt x="2716" y="2229"/>
                  </a:lnTo>
                  <a:lnTo>
                    <a:pt x="2716" y="2248"/>
                  </a:lnTo>
                  <a:lnTo>
                    <a:pt x="2716" y="2270"/>
                  </a:lnTo>
                  <a:lnTo>
                    <a:pt x="2723" y="2289"/>
                  </a:lnTo>
                  <a:lnTo>
                    <a:pt x="2723" y="2301"/>
                  </a:lnTo>
                  <a:lnTo>
                    <a:pt x="2716" y="2311"/>
                  </a:lnTo>
                  <a:lnTo>
                    <a:pt x="2704" y="2326"/>
                  </a:lnTo>
                  <a:lnTo>
                    <a:pt x="2691" y="2342"/>
                  </a:lnTo>
                  <a:lnTo>
                    <a:pt x="2682" y="2357"/>
                  </a:lnTo>
                  <a:lnTo>
                    <a:pt x="2685" y="2382"/>
                  </a:lnTo>
                  <a:lnTo>
                    <a:pt x="2694" y="2414"/>
                  </a:lnTo>
                  <a:lnTo>
                    <a:pt x="2707" y="2442"/>
                  </a:lnTo>
                  <a:lnTo>
                    <a:pt x="2719" y="2464"/>
                  </a:lnTo>
                  <a:lnTo>
                    <a:pt x="2738" y="2479"/>
                  </a:lnTo>
                  <a:lnTo>
                    <a:pt x="2763" y="2495"/>
                  </a:lnTo>
                  <a:lnTo>
                    <a:pt x="2782" y="2510"/>
                  </a:lnTo>
                  <a:lnTo>
                    <a:pt x="2798" y="2532"/>
                  </a:lnTo>
                  <a:lnTo>
                    <a:pt x="2813" y="2560"/>
                  </a:lnTo>
                  <a:lnTo>
                    <a:pt x="2829" y="2582"/>
                  </a:lnTo>
                  <a:lnTo>
                    <a:pt x="2844" y="2613"/>
                  </a:lnTo>
                  <a:lnTo>
                    <a:pt x="2863" y="2654"/>
                  </a:lnTo>
                  <a:lnTo>
                    <a:pt x="2882" y="2691"/>
                  </a:lnTo>
                  <a:lnTo>
                    <a:pt x="2901" y="2723"/>
                  </a:lnTo>
                  <a:lnTo>
                    <a:pt x="2913" y="2748"/>
                  </a:lnTo>
                  <a:lnTo>
                    <a:pt x="2932" y="2779"/>
                  </a:lnTo>
                  <a:lnTo>
                    <a:pt x="2947" y="2801"/>
                  </a:lnTo>
                  <a:lnTo>
                    <a:pt x="2969" y="2813"/>
                  </a:lnTo>
                  <a:lnTo>
                    <a:pt x="2997" y="2826"/>
                  </a:lnTo>
                  <a:lnTo>
                    <a:pt x="3025" y="2838"/>
                  </a:lnTo>
                  <a:lnTo>
                    <a:pt x="3044" y="2851"/>
                  </a:lnTo>
                  <a:lnTo>
                    <a:pt x="3057" y="2869"/>
                  </a:lnTo>
                  <a:lnTo>
                    <a:pt x="3063" y="2898"/>
                  </a:lnTo>
                  <a:lnTo>
                    <a:pt x="3069" y="2919"/>
                  </a:lnTo>
                  <a:lnTo>
                    <a:pt x="3066" y="2938"/>
                  </a:lnTo>
                  <a:lnTo>
                    <a:pt x="3063" y="2960"/>
                  </a:lnTo>
                  <a:lnTo>
                    <a:pt x="3060" y="2979"/>
                  </a:lnTo>
                  <a:lnTo>
                    <a:pt x="3060" y="2998"/>
                  </a:lnTo>
                  <a:lnTo>
                    <a:pt x="3072" y="3010"/>
                  </a:lnTo>
                  <a:lnTo>
                    <a:pt x="3088" y="3019"/>
                  </a:lnTo>
                  <a:lnTo>
                    <a:pt x="3107" y="3029"/>
                  </a:lnTo>
                  <a:lnTo>
                    <a:pt x="3122" y="3041"/>
                  </a:lnTo>
                  <a:lnTo>
                    <a:pt x="3132" y="3057"/>
                  </a:lnTo>
                  <a:lnTo>
                    <a:pt x="3144" y="3082"/>
                  </a:lnTo>
                  <a:lnTo>
                    <a:pt x="3150" y="3104"/>
                  </a:lnTo>
                  <a:lnTo>
                    <a:pt x="3154" y="3119"/>
                  </a:lnTo>
                  <a:lnTo>
                    <a:pt x="3150" y="3132"/>
                  </a:lnTo>
                  <a:lnTo>
                    <a:pt x="3144" y="3151"/>
                  </a:lnTo>
                  <a:lnTo>
                    <a:pt x="3132" y="3169"/>
                  </a:lnTo>
                  <a:lnTo>
                    <a:pt x="3122" y="3182"/>
                  </a:lnTo>
                  <a:lnTo>
                    <a:pt x="3113" y="3188"/>
                  </a:lnTo>
                  <a:lnTo>
                    <a:pt x="3104" y="3197"/>
                  </a:lnTo>
                  <a:lnTo>
                    <a:pt x="3094" y="3204"/>
                  </a:lnTo>
                  <a:lnTo>
                    <a:pt x="3085" y="3210"/>
                  </a:lnTo>
                  <a:lnTo>
                    <a:pt x="3079" y="3216"/>
                  </a:lnTo>
                  <a:lnTo>
                    <a:pt x="3063" y="3241"/>
                  </a:lnTo>
                  <a:lnTo>
                    <a:pt x="3047" y="3269"/>
                  </a:lnTo>
                  <a:lnTo>
                    <a:pt x="3035" y="3300"/>
                  </a:lnTo>
                  <a:lnTo>
                    <a:pt x="3029" y="3329"/>
                  </a:lnTo>
                  <a:lnTo>
                    <a:pt x="3025" y="3344"/>
                  </a:lnTo>
                  <a:lnTo>
                    <a:pt x="3022" y="3363"/>
                  </a:lnTo>
                  <a:lnTo>
                    <a:pt x="3022" y="3382"/>
                  </a:lnTo>
                  <a:lnTo>
                    <a:pt x="3029" y="3394"/>
                  </a:lnTo>
                  <a:lnTo>
                    <a:pt x="3041" y="3403"/>
                  </a:lnTo>
                  <a:lnTo>
                    <a:pt x="3063" y="3403"/>
                  </a:lnTo>
                  <a:lnTo>
                    <a:pt x="3088" y="3397"/>
                  </a:lnTo>
                  <a:lnTo>
                    <a:pt x="3113" y="3394"/>
                  </a:lnTo>
                  <a:lnTo>
                    <a:pt x="3135" y="3391"/>
                  </a:lnTo>
                  <a:lnTo>
                    <a:pt x="3154" y="3391"/>
                  </a:lnTo>
                  <a:lnTo>
                    <a:pt x="3172" y="3397"/>
                  </a:lnTo>
                  <a:lnTo>
                    <a:pt x="3191" y="3407"/>
                  </a:lnTo>
                  <a:lnTo>
                    <a:pt x="3210" y="3413"/>
                  </a:lnTo>
                  <a:lnTo>
                    <a:pt x="3228" y="3416"/>
                  </a:lnTo>
                  <a:lnTo>
                    <a:pt x="3253" y="3416"/>
                  </a:lnTo>
                  <a:lnTo>
                    <a:pt x="3278" y="3413"/>
                  </a:lnTo>
                  <a:lnTo>
                    <a:pt x="3294" y="3407"/>
                  </a:lnTo>
                  <a:lnTo>
                    <a:pt x="3297" y="3403"/>
                  </a:lnTo>
                  <a:lnTo>
                    <a:pt x="3300" y="3400"/>
                  </a:lnTo>
                  <a:lnTo>
                    <a:pt x="3300" y="3397"/>
                  </a:lnTo>
                  <a:lnTo>
                    <a:pt x="3303" y="3394"/>
                  </a:lnTo>
                  <a:lnTo>
                    <a:pt x="3322" y="3388"/>
                  </a:lnTo>
                  <a:lnTo>
                    <a:pt x="3344" y="3388"/>
                  </a:lnTo>
                  <a:lnTo>
                    <a:pt x="3369" y="3391"/>
                  </a:lnTo>
                  <a:lnTo>
                    <a:pt x="3391" y="3391"/>
                  </a:lnTo>
                  <a:lnTo>
                    <a:pt x="3416" y="3378"/>
                  </a:lnTo>
                  <a:lnTo>
                    <a:pt x="3447" y="3360"/>
                  </a:lnTo>
                  <a:lnTo>
                    <a:pt x="3472" y="3344"/>
                  </a:lnTo>
                  <a:lnTo>
                    <a:pt x="3478" y="3338"/>
                  </a:lnTo>
                  <a:lnTo>
                    <a:pt x="3488" y="3332"/>
                  </a:lnTo>
                  <a:lnTo>
                    <a:pt x="3497" y="3322"/>
                  </a:lnTo>
                  <a:lnTo>
                    <a:pt x="3503" y="3316"/>
                  </a:lnTo>
                  <a:lnTo>
                    <a:pt x="3513" y="3310"/>
                  </a:lnTo>
                  <a:lnTo>
                    <a:pt x="3538" y="3307"/>
                  </a:lnTo>
                  <a:lnTo>
                    <a:pt x="3566" y="3307"/>
                  </a:lnTo>
                  <a:lnTo>
                    <a:pt x="3591" y="3310"/>
                  </a:lnTo>
                  <a:lnTo>
                    <a:pt x="3597" y="3316"/>
                  </a:lnTo>
                  <a:lnTo>
                    <a:pt x="3603" y="3322"/>
                  </a:lnTo>
                  <a:lnTo>
                    <a:pt x="3609" y="3329"/>
                  </a:lnTo>
                  <a:lnTo>
                    <a:pt x="3616" y="3338"/>
                  </a:lnTo>
                  <a:lnTo>
                    <a:pt x="3622" y="3344"/>
                  </a:lnTo>
                  <a:lnTo>
                    <a:pt x="3631" y="3347"/>
                  </a:lnTo>
                  <a:lnTo>
                    <a:pt x="3650" y="3347"/>
                  </a:lnTo>
                  <a:lnTo>
                    <a:pt x="3675" y="3338"/>
                  </a:lnTo>
                  <a:lnTo>
                    <a:pt x="3694" y="3329"/>
                  </a:lnTo>
                  <a:lnTo>
                    <a:pt x="3697" y="3322"/>
                  </a:lnTo>
                  <a:lnTo>
                    <a:pt x="3700" y="3316"/>
                  </a:lnTo>
                  <a:lnTo>
                    <a:pt x="3703" y="3307"/>
                  </a:lnTo>
                  <a:lnTo>
                    <a:pt x="3703" y="3297"/>
                  </a:lnTo>
                  <a:lnTo>
                    <a:pt x="3706" y="3291"/>
                  </a:lnTo>
                  <a:lnTo>
                    <a:pt x="3709" y="3285"/>
                  </a:lnTo>
                  <a:lnTo>
                    <a:pt x="3716" y="3282"/>
                  </a:lnTo>
                  <a:lnTo>
                    <a:pt x="3722" y="3275"/>
                  </a:lnTo>
                  <a:lnTo>
                    <a:pt x="3728" y="3269"/>
                  </a:lnTo>
                  <a:lnTo>
                    <a:pt x="3737" y="3266"/>
                  </a:lnTo>
                  <a:lnTo>
                    <a:pt x="3744" y="3266"/>
                  </a:lnTo>
                  <a:lnTo>
                    <a:pt x="3750" y="3266"/>
                  </a:lnTo>
                  <a:lnTo>
                    <a:pt x="3769" y="3279"/>
                  </a:lnTo>
                  <a:lnTo>
                    <a:pt x="3781" y="3307"/>
                  </a:lnTo>
                  <a:lnTo>
                    <a:pt x="3794" y="3335"/>
                  </a:lnTo>
                  <a:lnTo>
                    <a:pt x="3800" y="3360"/>
                  </a:lnTo>
                  <a:lnTo>
                    <a:pt x="3809" y="3388"/>
                  </a:lnTo>
                  <a:lnTo>
                    <a:pt x="3816" y="3419"/>
                  </a:lnTo>
                  <a:lnTo>
                    <a:pt x="3816" y="3447"/>
                  </a:lnTo>
                  <a:lnTo>
                    <a:pt x="3812" y="3469"/>
                  </a:lnTo>
                  <a:lnTo>
                    <a:pt x="3806" y="3500"/>
                  </a:lnTo>
                  <a:lnTo>
                    <a:pt x="3800" y="3528"/>
                  </a:lnTo>
                  <a:lnTo>
                    <a:pt x="3800" y="3550"/>
                  </a:lnTo>
                  <a:lnTo>
                    <a:pt x="3800" y="3556"/>
                  </a:lnTo>
                  <a:lnTo>
                    <a:pt x="3806" y="3563"/>
                  </a:lnTo>
                  <a:lnTo>
                    <a:pt x="3809" y="3569"/>
                  </a:lnTo>
                  <a:lnTo>
                    <a:pt x="3816" y="3575"/>
                  </a:lnTo>
                  <a:lnTo>
                    <a:pt x="3834" y="3578"/>
                  </a:lnTo>
                  <a:lnTo>
                    <a:pt x="3856" y="3575"/>
                  </a:lnTo>
                  <a:lnTo>
                    <a:pt x="3884" y="3572"/>
                  </a:lnTo>
                  <a:lnTo>
                    <a:pt x="3906" y="3572"/>
                  </a:lnTo>
                  <a:lnTo>
                    <a:pt x="3928" y="3575"/>
                  </a:lnTo>
                  <a:lnTo>
                    <a:pt x="3950" y="3588"/>
                  </a:lnTo>
                  <a:lnTo>
                    <a:pt x="3972" y="3610"/>
                  </a:lnTo>
                  <a:lnTo>
                    <a:pt x="3987" y="3631"/>
                  </a:lnTo>
                  <a:lnTo>
                    <a:pt x="3994" y="3656"/>
                  </a:lnTo>
                  <a:lnTo>
                    <a:pt x="3997" y="3684"/>
                  </a:lnTo>
                  <a:lnTo>
                    <a:pt x="3997" y="3713"/>
                  </a:lnTo>
                  <a:lnTo>
                    <a:pt x="3997" y="3738"/>
                  </a:lnTo>
                  <a:lnTo>
                    <a:pt x="3997" y="3756"/>
                  </a:lnTo>
                  <a:lnTo>
                    <a:pt x="4000" y="3781"/>
                  </a:lnTo>
                  <a:lnTo>
                    <a:pt x="3997" y="3800"/>
                  </a:lnTo>
                  <a:lnTo>
                    <a:pt x="3981" y="3816"/>
                  </a:lnTo>
                  <a:lnTo>
                    <a:pt x="3959" y="3831"/>
                  </a:lnTo>
                  <a:lnTo>
                    <a:pt x="3944" y="3844"/>
                  </a:lnTo>
                  <a:lnTo>
                    <a:pt x="3940" y="3859"/>
                  </a:lnTo>
                  <a:lnTo>
                    <a:pt x="3934" y="3881"/>
                  </a:lnTo>
                  <a:lnTo>
                    <a:pt x="3931" y="3897"/>
                  </a:lnTo>
                  <a:lnTo>
                    <a:pt x="3928" y="3903"/>
                  </a:lnTo>
                  <a:lnTo>
                    <a:pt x="3925" y="3912"/>
                  </a:lnTo>
                  <a:lnTo>
                    <a:pt x="3919" y="3922"/>
                  </a:lnTo>
                  <a:lnTo>
                    <a:pt x="3915" y="3931"/>
                  </a:lnTo>
                  <a:lnTo>
                    <a:pt x="3909" y="3937"/>
                  </a:lnTo>
                  <a:lnTo>
                    <a:pt x="3903" y="3941"/>
                  </a:lnTo>
                  <a:lnTo>
                    <a:pt x="3894" y="3941"/>
                  </a:lnTo>
                  <a:lnTo>
                    <a:pt x="3884" y="3941"/>
                  </a:lnTo>
                  <a:lnTo>
                    <a:pt x="3875" y="3941"/>
                  </a:lnTo>
                  <a:lnTo>
                    <a:pt x="3865" y="3941"/>
                  </a:lnTo>
                  <a:lnTo>
                    <a:pt x="3859" y="3941"/>
                  </a:lnTo>
                  <a:lnTo>
                    <a:pt x="3844" y="3953"/>
                  </a:lnTo>
                  <a:lnTo>
                    <a:pt x="3822" y="3966"/>
                  </a:lnTo>
                  <a:lnTo>
                    <a:pt x="3809" y="3981"/>
                  </a:lnTo>
                  <a:lnTo>
                    <a:pt x="3800" y="4006"/>
                  </a:lnTo>
                  <a:lnTo>
                    <a:pt x="3794" y="4037"/>
                  </a:lnTo>
                  <a:lnTo>
                    <a:pt x="3794" y="4065"/>
                  </a:lnTo>
                  <a:lnTo>
                    <a:pt x="3800" y="4078"/>
                  </a:lnTo>
                  <a:lnTo>
                    <a:pt x="3816" y="4094"/>
                  </a:lnTo>
                  <a:lnTo>
                    <a:pt x="3825" y="4109"/>
                  </a:lnTo>
                  <a:lnTo>
                    <a:pt x="3828" y="4125"/>
                  </a:lnTo>
                  <a:lnTo>
                    <a:pt x="3822" y="4134"/>
                  </a:lnTo>
                  <a:lnTo>
                    <a:pt x="3803" y="4143"/>
                  </a:lnTo>
                  <a:lnTo>
                    <a:pt x="3784" y="4150"/>
                  </a:lnTo>
                  <a:lnTo>
                    <a:pt x="3769" y="4153"/>
                  </a:lnTo>
                  <a:lnTo>
                    <a:pt x="3762" y="4156"/>
                  </a:lnTo>
                  <a:lnTo>
                    <a:pt x="3753" y="4153"/>
                  </a:lnTo>
                  <a:lnTo>
                    <a:pt x="3744" y="4153"/>
                  </a:lnTo>
                  <a:lnTo>
                    <a:pt x="3737" y="4153"/>
                  </a:lnTo>
                  <a:lnTo>
                    <a:pt x="3728" y="4153"/>
                  </a:lnTo>
                  <a:lnTo>
                    <a:pt x="3722" y="4153"/>
                  </a:lnTo>
                  <a:lnTo>
                    <a:pt x="3706" y="4172"/>
                  </a:lnTo>
                  <a:lnTo>
                    <a:pt x="3697" y="4197"/>
                  </a:lnTo>
                  <a:lnTo>
                    <a:pt x="3688" y="4222"/>
                  </a:lnTo>
                  <a:lnTo>
                    <a:pt x="3691" y="4237"/>
                  </a:lnTo>
                  <a:lnTo>
                    <a:pt x="3697" y="4256"/>
                  </a:lnTo>
                  <a:lnTo>
                    <a:pt x="3700" y="4275"/>
                  </a:lnTo>
                  <a:lnTo>
                    <a:pt x="3703" y="4293"/>
                  </a:lnTo>
                  <a:lnTo>
                    <a:pt x="3700" y="4306"/>
                  </a:lnTo>
                  <a:lnTo>
                    <a:pt x="3691" y="4312"/>
                  </a:lnTo>
                  <a:lnTo>
                    <a:pt x="3672" y="4312"/>
                  </a:lnTo>
                  <a:lnTo>
                    <a:pt x="3653" y="4312"/>
                  </a:lnTo>
                  <a:lnTo>
                    <a:pt x="3641" y="4312"/>
                  </a:lnTo>
                  <a:lnTo>
                    <a:pt x="3616" y="4318"/>
                  </a:lnTo>
                  <a:lnTo>
                    <a:pt x="3588" y="4328"/>
                  </a:lnTo>
                  <a:lnTo>
                    <a:pt x="3559" y="4340"/>
                  </a:lnTo>
                  <a:lnTo>
                    <a:pt x="3541" y="4353"/>
                  </a:lnTo>
                  <a:lnTo>
                    <a:pt x="3538" y="4368"/>
                  </a:lnTo>
                  <a:lnTo>
                    <a:pt x="3538" y="4387"/>
                  </a:lnTo>
                  <a:lnTo>
                    <a:pt x="3538" y="4409"/>
                  </a:lnTo>
                  <a:lnTo>
                    <a:pt x="3534" y="4421"/>
                  </a:lnTo>
                  <a:lnTo>
                    <a:pt x="3519" y="4428"/>
                  </a:lnTo>
                  <a:lnTo>
                    <a:pt x="3500" y="4428"/>
                  </a:lnTo>
                  <a:lnTo>
                    <a:pt x="3481" y="4428"/>
                  </a:lnTo>
                  <a:lnTo>
                    <a:pt x="3469" y="4434"/>
                  </a:lnTo>
                  <a:lnTo>
                    <a:pt x="3463" y="4446"/>
                  </a:lnTo>
                  <a:lnTo>
                    <a:pt x="3460" y="4468"/>
                  </a:lnTo>
                  <a:lnTo>
                    <a:pt x="3456" y="4490"/>
                  </a:lnTo>
                  <a:lnTo>
                    <a:pt x="3450" y="4503"/>
                  </a:lnTo>
                  <a:lnTo>
                    <a:pt x="3425" y="4521"/>
                  </a:lnTo>
                  <a:lnTo>
                    <a:pt x="3394" y="4534"/>
                  </a:lnTo>
                  <a:lnTo>
                    <a:pt x="3366" y="4543"/>
                  </a:lnTo>
                  <a:lnTo>
                    <a:pt x="3347" y="4543"/>
                  </a:lnTo>
                  <a:lnTo>
                    <a:pt x="3319" y="4543"/>
                  </a:lnTo>
                  <a:lnTo>
                    <a:pt x="3294" y="4540"/>
                  </a:lnTo>
                  <a:lnTo>
                    <a:pt x="3272" y="4543"/>
                  </a:lnTo>
                  <a:lnTo>
                    <a:pt x="3263" y="4543"/>
                  </a:lnTo>
                  <a:lnTo>
                    <a:pt x="3253" y="4546"/>
                  </a:lnTo>
                  <a:lnTo>
                    <a:pt x="3244" y="4549"/>
                  </a:lnTo>
                  <a:lnTo>
                    <a:pt x="3238" y="4556"/>
                  </a:lnTo>
                  <a:lnTo>
                    <a:pt x="3235" y="4571"/>
                  </a:lnTo>
                  <a:lnTo>
                    <a:pt x="3235" y="4593"/>
                  </a:lnTo>
                  <a:lnTo>
                    <a:pt x="3235" y="4615"/>
                  </a:lnTo>
                  <a:lnTo>
                    <a:pt x="3228" y="4631"/>
                  </a:lnTo>
                  <a:lnTo>
                    <a:pt x="3216" y="4634"/>
                  </a:lnTo>
                  <a:lnTo>
                    <a:pt x="3197" y="4634"/>
                  </a:lnTo>
                  <a:lnTo>
                    <a:pt x="3179" y="4634"/>
                  </a:lnTo>
                  <a:lnTo>
                    <a:pt x="3163" y="4637"/>
                  </a:lnTo>
                  <a:lnTo>
                    <a:pt x="3154" y="4643"/>
                  </a:lnTo>
                  <a:lnTo>
                    <a:pt x="3147" y="4652"/>
                  </a:lnTo>
                  <a:lnTo>
                    <a:pt x="3141" y="4665"/>
                  </a:lnTo>
                  <a:lnTo>
                    <a:pt x="3135" y="4677"/>
                  </a:lnTo>
                  <a:lnTo>
                    <a:pt x="3129" y="4687"/>
                  </a:lnTo>
                  <a:lnTo>
                    <a:pt x="3122" y="4702"/>
                  </a:lnTo>
                  <a:lnTo>
                    <a:pt x="3116" y="4724"/>
                  </a:lnTo>
                  <a:lnTo>
                    <a:pt x="3107" y="4743"/>
                  </a:lnTo>
                  <a:lnTo>
                    <a:pt x="3088" y="4752"/>
                  </a:lnTo>
                  <a:lnTo>
                    <a:pt x="3066" y="4765"/>
                  </a:lnTo>
                  <a:lnTo>
                    <a:pt x="3041" y="4774"/>
                  </a:lnTo>
                  <a:lnTo>
                    <a:pt x="3029" y="4787"/>
                  </a:lnTo>
                  <a:lnTo>
                    <a:pt x="3022" y="4796"/>
                  </a:lnTo>
                  <a:lnTo>
                    <a:pt x="3019" y="4809"/>
                  </a:lnTo>
                  <a:lnTo>
                    <a:pt x="3019" y="4821"/>
                  </a:lnTo>
                  <a:lnTo>
                    <a:pt x="2988" y="4821"/>
                  </a:lnTo>
                  <a:lnTo>
                    <a:pt x="2960" y="4821"/>
                  </a:lnTo>
                  <a:lnTo>
                    <a:pt x="2938" y="4818"/>
                  </a:lnTo>
                  <a:lnTo>
                    <a:pt x="2919" y="4805"/>
                  </a:lnTo>
                  <a:lnTo>
                    <a:pt x="2897" y="4787"/>
                  </a:lnTo>
                  <a:lnTo>
                    <a:pt x="2876" y="4768"/>
                  </a:lnTo>
                  <a:lnTo>
                    <a:pt x="2860" y="4752"/>
                  </a:lnTo>
                  <a:lnTo>
                    <a:pt x="2851" y="4727"/>
                  </a:lnTo>
                  <a:lnTo>
                    <a:pt x="2844" y="4699"/>
                  </a:lnTo>
                  <a:lnTo>
                    <a:pt x="2838" y="4671"/>
                  </a:lnTo>
                  <a:lnTo>
                    <a:pt x="2826" y="4649"/>
                  </a:lnTo>
                  <a:lnTo>
                    <a:pt x="2810" y="4643"/>
                  </a:lnTo>
                  <a:lnTo>
                    <a:pt x="2788" y="4640"/>
                  </a:lnTo>
                  <a:lnTo>
                    <a:pt x="2769" y="4640"/>
                  </a:lnTo>
                  <a:lnTo>
                    <a:pt x="2751" y="4640"/>
                  </a:lnTo>
                  <a:lnTo>
                    <a:pt x="2744" y="4640"/>
                  </a:lnTo>
                  <a:lnTo>
                    <a:pt x="2732" y="4643"/>
                  </a:lnTo>
                  <a:lnTo>
                    <a:pt x="2723" y="4646"/>
                  </a:lnTo>
                  <a:lnTo>
                    <a:pt x="2713" y="4649"/>
                  </a:lnTo>
                  <a:lnTo>
                    <a:pt x="2704" y="4649"/>
                  </a:lnTo>
                  <a:lnTo>
                    <a:pt x="2682" y="4646"/>
                  </a:lnTo>
                  <a:lnTo>
                    <a:pt x="2657" y="4637"/>
                  </a:lnTo>
                  <a:lnTo>
                    <a:pt x="2641" y="4624"/>
                  </a:lnTo>
                  <a:lnTo>
                    <a:pt x="2641" y="4606"/>
                  </a:lnTo>
                  <a:lnTo>
                    <a:pt x="2651" y="4587"/>
                  </a:lnTo>
                  <a:lnTo>
                    <a:pt x="2663" y="4565"/>
                  </a:lnTo>
                  <a:lnTo>
                    <a:pt x="2670" y="4546"/>
                  </a:lnTo>
                  <a:lnTo>
                    <a:pt x="2670" y="4528"/>
                  </a:lnTo>
                  <a:lnTo>
                    <a:pt x="2651" y="4515"/>
                  </a:lnTo>
                  <a:lnTo>
                    <a:pt x="2623" y="4506"/>
                  </a:lnTo>
                  <a:lnTo>
                    <a:pt x="2595" y="4499"/>
                  </a:lnTo>
                  <a:lnTo>
                    <a:pt x="2566" y="4499"/>
                  </a:lnTo>
                  <a:lnTo>
                    <a:pt x="2551" y="4499"/>
                  </a:lnTo>
                  <a:lnTo>
                    <a:pt x="2529" y="4506"/>
                  </a:lnTo>
                  <a:lnTo>
                    <a:pt x="2510" y="4515"/>
                  </a:lnTo>
                  <a:lnTo>
                    <a:pt x="2501" y="4524"/>
                  </a:lnTo>
                  <a:lnTo>
                    <a:pt x="2501" y="4537"/>
                  </a:lnTo>
                  <a:lnTo>
                    <a:pt x="2510" y="4553"/>
                  </a:lnTo>
                  <a:lnTo>
                    <a:pt x="2520" y="4568"/>
                  </a:lnTo>
                  <a:lnTo>
                    <a:pt x="2529" y="4581"/>
                  </a:lnTo>
                  <a:lnTo>
                    <a:pt x="2532" y="4599"/>
                  </a:lnTo>
                  <a:lnTo>
                    <a:pt x="2532" y="4618"/>
                  </a:lnTo>
                  <a:lnTo>
                    <a:pt x="2529" y="4634"/>
                  </a:lnTo>
                  <a:lnTo>
                    <a:pt x="2507" y="4649"/>
                  </a:lnTo>
                  <a:lnTo>
                    <a:pt x="2479" y="4659"/>
                  </a:lnTo>
                  <a:lnTo>
                    <a:pt x="2448" y="4665"/>
                  </a:lnTo>
                  <a:lnTo>
                    <a:pt x="2423" y="4668"/>
                  </a:lnTo>
                  <a:lnTo>
                    <a:pt x="2404" y="4671"/>
                  </a:lnTo>
                  <a:lnTo>
                    <a:pt x="2382" y="4674"/>
                  </a:lnTo>
                  <a:lnTo>
                    <a:pt x="2357" y="4677"/>
                  </a:lnTo>
                  <a:lnTo>
                    <a:pt x="2332" y="4674"/>
                  </a:lnTo>
                  <a:lnTo>
                    <a:pt x="2317" y="4668"/>
                  </a:lnTo>
                  <a:lnTo>
                    <a:pt x="2307" y="4652"/>
                  </a:lnTo>
                  <a:lnTo>
                    <a:pt x="2301" y="4627"/>
                  </a:lnTo>
                  <a:lnTo>
                    <a:pt x="2298" y="4599"/>
                  </a:lnTo>
                  <a:lnTo>
                    <a:pt x="2295" y="4578"/>
                  </a:lnTo>
                  <a:lnTo>
                    <a:pt x="2282" y="4559"/>
                  </a:lnTo>
                  <a:lnTo>
                    <a:pt x="2264" y="4540"/>
                  </a:lnTo>
                  <a:lnTo>
                    <a:pt x="2245" y="4518"/>
                  </a:lnTo>
                  <a:lnTo>
                    <a:pt x="2235" y="4499"/>
                  </a:lnTo>
                  <a:lnTo>
                    <a:pt x="2232" y="4481"/>
                  </a:lnTo>
                  <a:lnTo>
                    <a:pt x="2232" y="4459"/>
                  </a:lnTo>
                  <a:lnTo>
                    <a:pt x="2235" y="4440"/>
                  </a:lnTo>
                  <a:lnTo>
                    <a:pt x="2235" y="4425"/>
                  </a:lnTo>
                  <a:lnTo>
                    <a:pt x="2239" y="4403"/>
                  </a:lnTo>
                  <a:lnTo>
                    <a:pt x="2239" y="4384"/>
                  </a:lnTo>
                  <a:lnTo>
                    <a:pt x="2235" y="4371"/>
                  </a:lnTo>
                  <a:lnTo>
                    <a:pt x="2220" y="4359"/>
                  </a:lnTo>
                  <a:lnTo>
                    <a:pt x="2201" y="4346"/>
                  </a:lnTo>
                  <a:lnTo>
                    <a:pt x="2182" y="4340"/>
                  </a:lnTo>
                  <a:lnTo>
                    <a:pt x="2161" y="4337"/>
                  </a:lnTo>
                  <a:lnTo>
                    <a:pt x="2132" y="4331"/>
                  </a:lnTo>
                  <a:lnTo>
                    <a:pt x="2104" y="4331"/>
                  </a:lnTo>
                  <a:lnTo>
                    <a:pt x="2076" y="4334"/>
                  </a:lnTo>
                  <a:lnTo>
                    <a:pt x="2057" y="4340"/>
                  </a:lnTo>
                  <a:lnTo>
                    <a:pt x="2051" y="4353"/>
                  </a:lnTo>
                  <a:lnTo>
                    <a:pt x="2051" y="4368"/>
                  </a:lnTo>
                  <a:lnTo>
                    <a:pt x="2051" y="4387"/>
                  </a:lnTo>
                  <a:lnTo>
                    <a:pt x="2051" y="4403"/>
                  </a:lnTo>
                  <a:lnTo>
                    <a:pt x="2045" y="4415"/>
                  </a:lnTo>
                  <a:lnTo>
                    <a:pt x="2032" y="4418"/>
                  </a:lnTo>
                  <a:lnTo>
                    <a:pt x="2014" y="4418"/>
                  </a:lnTo>
                  <a:lnTo>
                    <a:pt x="1995" y="4415"/>
                  </a:lnTo>
                  <a:lnTo>
                    <a:pt x="1983" y="4418"/>
                  </a:lnTo>
                  <a:lnTo>
                    <a:pt x="1970" y="4421"/>
                  </a:lnTo>
                  <a:lnTo>
                    <a:pt x="1961" y="4428"/>
                  </a:lnTo>
                  <a:lnTo>
                    <a:pt x="1948" y="4437"/>
                  </a:lnTo>
                  <a:lnTo>
                    <a:pt x="1939" y="4446"/>
                  </a:lnTo>
                  <a:lnTo>
                    <a:pt x="1933" y="4456"/>
                  </a:lnTo>
                  <a:lnTo>
                    <a:pt x="1933" y="4459"/>
                  </a:lnTo>
                  <a:lnTo>
                    <a:pt x="1933" y="4468"/>
                  </a:lnTo>
                  <a:lnTo>
                    <a:pt x="1933" y="4478"/>
                  </a:lnTo>
                  <a:lnTo>
                    <a:pt x="1933" y="4484"/>
                  </a:lnTo>
                  <a:lnTo>
                    <a:pt x="1936" y="4493"/>
                  </a:lnTo>
                  <a:lnTo>
                    <a:pt x="1933" y="4499"/>
                  </a:lnTo>
                  <a:lnTo>
                    <a:pt x="1929" y="4506"/>
                  </a:lnTo>
                  <a:lnTo>
                    <a:pt x="1926" y="4515"/>
                  </a:lnTo>
                  <a:lnTo>
                    <a:pt x="1920" y="4521"/>
                  </a:lnTo>
                  <a:lnTo>
                    <a:pt x="1914" y="4531"/>
                  </a:lnTo>
                  <a:lnTo>
                    <a:pt x="1908" y="4534"/>
                  </a:lnTo>
                  <a:lnTo>
                    <a:pt x="1883" y="4543"/>
                  </a:lnTo>
                  <a:lnTo>
                    <a:pt x="1854" y="4546"/>
                  </a:lnTo>
                  <a:lnTo>
                    <a:pt x="1826" y="4546"/>
                  </a:lnTo>
                  <a:lnTo>
                    <a:pt x="1805" y="4540"/>
                  </a:lnTo>
                  <a:lnTo>
                    <a:pt x="1798" y="4534"/>
                  </a:lnTo>
                  <a:lnTo>
                    <a:pt x="1795" y="4528"/>
                  </a:lnTo>
                  <a:lnTo>
                    <a:pt x="1792" y="4518"/>
                  </a:lnTo>
                  <a:lnTo>
                    <a:pt x="1789" y="4509"/>
                  </a:lnTo>
                  <a:lnTo>
                    <a:pt x="1786" y="4503"/>
                  </a:lnTo>
                  <a:lnTo>
                    <a:pt x="1780" y="4496"/>
                  </a:lnTo>
                  <a:lnTo>
                    <a:pt x="1773" y="4493"/>
                  </a:lnTo>
                  <a:lnTo>
                    <a:pt x="1767" y="4493"/>
                  </a:lnTo>
                  <a:lnTo>
                    <a:pt x="1761" y="4493"/>
                  </a:lnTo>
                  <a:lnTo>
                    <a:pt x="1755" y="4493"/>
                  </a:lnTo>
                  <a:lnTo>
                    <a:pt x="1745" y="4493"/>
                  </a:lnTo>
                  <a:lnTo>
                    <a:pt x="1736" y="4496"/>
                  </a:lnTo>
                  <a:lnTo>
                    <a:pt x="1730" y="4503"/>
                  </a:lnTo>
                  <a:lnTo>
                    <a:pt x="1720" y="4506"/>
                  </a:lnTo>
                  <a:lnTo>
                    <a:pt x="1717" y="4512"/>
                  </a:lnTo>
                  <a:lnTo>
                    <a:pt x="1717" y="4518"/>
                  </a:lnTo>
                  <a:lnTo>
                    <a:pt x="1717" y="4528"/>
                  </a:lnTo>
                  <a:lnTo>
                    <a:pt x="1720" y="4537"/>
                  </a:lnTo>
                  <a:lnTo>
                    <a:pt x="1726" y="4543"/>
                  </a:lnTo>
                  <a:lnTo>
                    <a:pt x="1730" y="4553"/>
                  </a:lnTo>
                  <a:lnTo>
                    <a:pt x="1730" y="4559"/>
                  </a:lnTo>
                  <a:lnTo>
                    <a:pt x="1730" y="4584"/>
                  </a:lnTo>
                  <a:lnTo>
                    <a:pt x="1726" y="4609"/>
                  </a:lnTo>
                  <a:lnTo>
                    <a:pt x="1717" y="4627"/>
                  </a:lnTo>
                  <a:lnTo>
                    <a:pt x="1711" y="4631"/>
                  </a:lnTo>
                  <a:lnTo>
                    <a:pt x="1705" y="4634"/>
                  </a:lnTo>
                  <a:lnTo>
                    <a:pt x="1698" y="4637"/>
                  </a:lnTo>
                  <a:lnTo>
                    <a:pt x="1692" y="4637"/>
                  </a:lnTo>
                  <a:lnTo>
                    <a:pt x="1686" y="4640"/>
                  </a:lnTo>
                  <a:lnTo>
                    <a:pt x="1680" y="4643"/>
                  </a:lnTo>
                  <a:lnTo>
                    <a:pt x="1670" y="4646"/>
                  </a:lnTo>
                  <a:lnTo>
                    <a:pt x="1661" y="4652"/>
                  </a:lnTo>
                  <a:lnTo>
                    <a:pt x="1655" y="4656"/>
                  </a:lnTo>
                  <a:lnTo>
                    <a:pt x="1648" y="4662"/>
                  </a:lnTo>
                  <a:lnTo>
                    <a:pt x="1648" y="4677"/>
                  </a:lnTo>
                  <a:lnTo>
                    <a:pt x="1652" y="4699"/>
                  </a:lnTo>
                  <a:lnTo>
                    <a:pt x="1648" y="4718"/>
                  </a:lnTo>
                  <a:lnTo>
                    <a:pt x="1645" y="4724"/>
                  </a:lnTo>
                  <a:lnTo>
                    <a:pt x="1639" y="4737"/>
                  </a:lnTo>
                  <a:lnTo>
                    <a:pt x="1630" y="4746"/>
                  </a:lnTo>
                  <a:lnTo>
                    <a:pt x="1620" y="4756"/>
                  </a:lnTo>
                  <a:lnTo>
                    <a:pt x="1614" y="4762"/>
                  </a:lnTo>
                  <a:lnTo>
                    <a:pt x="1608" y="4784"/>
                  </a:lnTo>
                  <a:lnTo>
                    <a:pt x="1602" y="4805"/>
                  </a:lnTo>
                  <a:lnTo>
                    <a:pt x="1595" y="4827"/>
                  </a:lnTo>
                  <a:lnTo>
                    <a:pt x="1589" y="4846"/>
                  </a:lnTo>
                  <a:lnTo>
                    <a:pt x="1583" y="4871"/>
                  </a:lnTo>
                  <a:lnTo>
                    <a:pt x="1577" y="4890"/>
                  </a:lnTo>
                  <a:lnTo>
                    <a:pt x="1577" y="4915"/>
                  </a:lnTo>
                  <a:lnTo>
                    <a:pt x="1580" y="4940"/>
                  </a:lnTo>
                  <a:lnTo>
                    <a:pt x="1577" y="4962"/>
                  </a:lnTo>
                  <a:lnTo>
                    <a:pt x="1573" y="4968"/>
                  </a:lnTo>
                  <a:lnTo>
                    <a:pt x="1567" y="4974"/>
                  </a:lnTo>
                  <a:lnTo>
                    <a:pt x="1561" y="4983"/>
                  </a:lnTo>
                  <a:lnTo>
                    <a:pt x="1555" y="4990"/>
                  </a:lnTo>
                  <a:lnTo>
                    <a:pt x="1552" y="4996"/>
                  </a:lnTo>
                  <a:lnTo>
                    <a:pt x="1542" y="5018"/>
                  </a:lnTo>
                  <a:lnTo>
                    <a:pt x="1536" y="5046"/>
                  </a:lnTo>
                  <a:lnTo>
                    <a:pt x="1530" y="5077"/>
                  </a:lnTo>
                  <a:lnTo>
                    <a:pt x="1520" y="5071"/>
                  </a:lnTo>
                  <a:lnTo>
                    <a:pt x="1511" y="5062"/>
                  </a:lnTo>
                  <a:lnTo>
                    <a:pt x="1505" y="5055"/>
                  </a:lnTo>
                  <a:lnTo>
                    <a:pt x="1492" y="5037"/>
                  </a:lnTo>
                  <a:lnTo>
                    <a:pt x="1477" y="5012"/>
                  </a:lnTo>
                  <a:lnTo>
                    <a:pt x="1467" y="4993"/>
                  </a:lnTo>
                  <a:lnTo>
                    <a:pt x="1461" y="4987"/>
                  </a:lnTo>
                  <a:lnTo>
                    <a:pt x="1452" y="4977"/>
                  </a:lnTo>
                  <a:lnTo>
                    <a:pt x="1442" y="4971"/>
                  </a:lnTo>
                  <a:lnTo>
                    <a:pt x="1436" y="4962"/>
                  </a:lnTo>
                  <a:lnTo>
                    <a:pt x="1430" y="4955"/>
                  </a:lnTo>
                  <a:lnTo>
                    <a:pt x="1427" y="4934"/>
                  </a:lnTo>
                  <a:lnTo>
                    <a:pt x="1427" y="4905"/>
                  </a:lnTo>
                  <a:lnTo>
                    <a:pt x="1430" y="4880"/>
                  </a:lnTo>
                  <a:lnTo>
                    <a:pt x="1430" y="4855"/>
                  </a:lnTo>
                  <a:lnTo>
                    <a:pt x="1433" y="4834"/>
                  </a:lnTo>
                  <a:lnTo>
                    <a:pt x="1436" y="4809"/>
                  </a:lnTo>
                  <a:lnTo>
                    <a:pt x="1436" y="4787"/>
                  </a:lnTo>
                  <a:lnTo>
                    <a:pt x="1433" y="4777"/>
                  </a:lnTo>
                  <a:lnTo>
                    <a:pt x="1427" y="4768"/>
                  </a:lnTo>
                  <a:lnTo>
                    <a:pt x="1420" y="4759"/>
                  </a:lnTo>
                  <a:lnTo>
                    <a:pt x="1414" y="4749"/>
                  </a:lnTo>
                  <a:lnTo>
                    <a:pt x="1405" y="4743"/>
                  </a:lnTo>
                  <a:lnTo>
                    <a:pt x="1399" y="4737"/>
                  </a:lnTo>
                  <a:lnTo>
                    <a:pt x="1386" y="4734"/>
                  </a:lnTo>
                  <a:lnTo>
                    <a:pt x="1367" y="4737"/>
                  </a:lnTo>
                  <a:lnTo>
                    <a:pt x="1349" y="4737"/>
                  </a:lnTo>
                  <a:lnTo>
                    <a:pt x="1336" y="4734"/>
                  </a:lnTo>
                  <a:lnTo>
                    <a:pt x="1327" y="4718"/>
                  </a:lnTo>
                  <a:lnTo>
                    <a:pt x="1327" y="4693"/>
                  </a:lnTo>
                  <a:lnTo>
                    <a:pt x="1327" y="4668"/>
                  </a:lnTo>
                  <a:lnTo>
                    <a:pt x="1327" y="4646"/>
                  </a:lnTo>
                  <a:lnTo>
                    <a:pt x="1320" y="4621"/>
                  </a:lnTo>
                  <a:lnTo>
                    <a:pt x="1314" y="4587"/>
                  </a:lnTo>
                  <a:lnTo>
                    <a:pt x="1305" y="4556"/>
                  </a:lnTo>
                  <a:lnTo>
                    <a:pt x="1296" y="4531"/>
                  </a:lnTo>
                  <a:lnTo>
                    <a:pt x="1277" y="4518"/>
                  </a:lnTo>
                  <a:lnTo>
                    <a:pt x="1249" y="4506"/>
                  </a:lnTo>
                  <a:lnTo>
                    <a:pt x="1221" y="4496"/>
                  </a:lnTo>
                  <a:lnTo>
                    <a:pt x="1196" y="4484"/>
                  </a:lnTo>
                  <a:lnTo>
                    <a:pt x="1177" y="4468"/>
                  </a:lnTo>
                  <a:lnTo>
                    <a:pt x="1174" y="4462"/>
                  </a:lnTo>
                  <a:lnTo>
                    <a:pt x="1174" y="4456"/>
                  </a:lnTo>
                  <a:lnTo>
                    <a:pt x="1174" y="4450"/>
                  </a:lnTo>
                  <a:lnTo>
                    <a:pt x="1174" y="4440"/>
                  </a:lnTo>
                  <a:lnTo>
                    <a:pt x="1174" y="4434"/>
                  </a:lnTo>
                  <a:lnTo>
                    <a:pt x="1171" y="4431"/>
                  </a:lnTo>
                  <a:lnTo>
                    <a:pt x="1152" y="4418"/>
                  </a:lnTo>
                  <a:lnTo>
                    <a:pt x="1127" y="4412"/>
                  </a:lnTo>
                  <a:lnTo>
                    <a:pt x="1099" y="4409"/>
                  </a:lnTo>
                  <a:lnTo>
                    <a:pt x="1074" y="4412"/>
                  </a:lnTo>
                  <a:lnTo>
                    <a:pt x="1049" y="4428"/>
                  </a:lnTo>
                  <a:lnTo>
                    <a:pt x="1021" y="4453"/>
                  </a:lnTo>
                  <a:lnTo>
                    <a:pt x="996" y="4481"/>
                  </a:lnTo>
                  <a:lnTo>
                    <a:pt x="974" y="4503"/>
                  </a:lnTo>
                  <a:lnTo>
                    <a:pt x="952" y="4531"/>
                  </a:lnTo>
                  <a:lnTo>
                    <a:pt x="924" y="4562"/>
                  </a:lnTo>
                  <a:lnTo>
                    <a:pt x="899" y="4596"/>
                  </a:lnTo>
                  <a:lnTo>
                    <a:pt x="880" y="4624"/>
                  </a:lnTo>
                  <a:lnTo>
                    <a:pt x="868" y="4652"/>
                  </a:lnTo>
                  <a:lnTo>
                    <a:pt x="858" y="4684"/>
                  </a:lnTo>
                  <a:lnTo>
                    <a:pt x="849" y="4715"/>
                  </a:lnTo>
                  <a:lnTo>
                    <a:pt x="843" y="4749"/>
                  </a:lnTo>
                  <a:lnTo>
                    <a:pt x="836" y="4793"/>
                  </a:lnTo>
                  <a:lnTo>
                    <a:pt x="827" y="4834"/>
                  </a:lnTo>
                  <a:lnTo>
                    <a:pt x="811" y="4868"/>
                  </a:lnTo>
                  <a:lnTo>
                    <a:pt x="793" y="4887"/>
                  </a:lnTo>
                  <a:lnTo>
                    <a:pt x="768" y="4905"/>
                  </a:lnTo>
                  <a:lnTo>
                    <a:pt x="749" y="4924"/>
                  </a:lnTo>
                  <a:lnTo>
                    <a:pt x="733" y="4946"/>
                  </a:lnTo>
                  <a:lnTo>
                    <a:pt x="715" y="4974"/>
                  </a:lnTo>
                  <a:lnTo>
                    <a:pt x="699" y="5002"/>
                  </a:lnTo>
                  <a:lnTo>
                    <a:pt x="680" y="5024"/>
                  </a:lnTo>
                  <a:lnTo>
                    <a:pt x="658" y="5037"/>
                  </a:lnTo>
                  <a:lnTo>
                    <a:pt x="627" y="5046"/>
                  </a:lnTo>
                  <a:lnTo>
                    <a:pt x="599" y="5052"/>
                  </a:lnTo>
                  <a:lnTo>
                    <a:pt x="571" y="5055"/>
                  </a:lnTo>
                  <a:lnTo>
                    <a:pt x="540" y="5052"/>
                  </a:lnTo>
                  <a:lnTo>
                    <a:pt x="512" y="5052"/>
                  </a:lnTo>
                  <a:lnTo>
                    <a:pt x="496" y="5058"/>
                  </a:lnTo>
                  <a:lnTo>
                    <a:pt x="477" y="5068"/>
                  </a:lnTo>
                  <a:lnTo>
                    <a:pt x="459" y="5074"/>
                  </a:lnTo>
                  <a:lnTo>
                    <a:pt x="440" y="5077"/>
                  </a:lnTo>
                  <a:lnTo>
                    <a:pt x="434" y="5074"/>
                  </a:lnTo>
                  <a:lnTo>
                    <a:pt x="424" y="5068"/>
                  </a:lnTo>
                  <a:lnTo>
                    <a:pt x="418" y="5058"/>
                  </a:lnTo>
                  <a:lnTo>
                    <a:pt x="409" y="5052"/>
                  </a:lnTo>
                  <a:lnTo>
                    <a:pt x="399" y="5046"/>
                  </a:lnTo>
                  <a:lnTo>
                    <a:pt x="393" y="5040"/>
                  </a:lnTo>
                  <a:lnTo>
                    <a:pt x="365" y="5040"/>
                  </a:lnTo>
                  <a:lnTo>
                    <a:pt x="331" y="5043"/>
                  </a:lnTo>
                  <a:lnTo>
                    <a:pt x="306" y="5052"/>
                  </a:lnTo>
                  <a:lnTo>
                    <a:pt x="293" y="5065"/>
                  </a:lnTo>
                  <a:lnTo>
                    <a:pt x="284" y="5083"/>
                  </a:lnTo>
                  <a:lnTo>
                    <a:pt x="274" y="5102"/>
                  </a:lnTo>
                  <a:lnTo>
                    <a:pt x="265" y="5115"/>
                  </a:lnTo>
                  <a:lnTo>
                    <a:pt x="249" y="5127"/>
                  </a:lnTo>
                  <a:lnTo>
                    <a:pt x="228" y="5136"/>
                  </a:lnTo>
                  <a:lnTo>
                    <a:pt x="209" y="5136"/>
                  </a:lnTo>
                  <a:lnTo>
                    <a:pt x="193" y="5130"/>
                  </a:lnTo>
                  <a:lnTo>
                    <a:pt x="174" y="5118"/>
                  </a:lnTo>
                  <a:lnTo>
                    <a:pt x="159" y="5105"/>
                  </a:lnTo>
                  <a:lnTo>
                    <a:pt x="149" y="5090"/>
                  </a:lnTo>
                  <a:lnTo>
                    <a:pt x="149" y="5077"/>
                  </a:lnTo>
                  <a:lnTo>
                    <a:pt x="153" y="5062"/>
                  </a:lnTo>
                  <a:lnTo>
                    <a:pt x="159" y="5043"/>
                  </a:lnTo>
                  <a:lnTo>
                    <a:pt x="159" y="5030"/>
                  </a:lnTo>
                  <a:lnTo>
                    <a:pt x="153" y="5005"/>
                  </a:lnTo>
                  <a:lnTo>
                    <a:pt x="140" y="4977"/>
                  </a:lnTo>
                  <a:lnTo>
                    <a:pt x="128" y="4949"/>
                  </a:lnTo>
                  <a:lnTo>
                    <a:pt x="115" y="4921"/>
                  </a:lnTo>
                  <a:lnTo>
                    <a:pt x="106" y="4899"/>
                  </a:lnTo>
                  <a:lnTo>
                    <a:pt x="106" y="4874"/>
                  </a:lnTo>
                  <a:lnTo>
                    <a:pt x="106" y="4846"/>
                  </a:lnTo>
                  <a:lnTo>
                    <a:pt x="112" y="4824"/>
                  </a:lnTo>
                  <a:lnTo>
                    <a:pt x="118" y="4815"/>
                  </a:lnTo>
                  <a:lnTo>
                    <a:pt x="125" y="4805"/>
                  </a:lnTo>
                  <a:lnTo>
                    <a:pt x="134" y="4796"/>
                  </a:lnTo>
                  <a:lnTo>
                    <a:pt x="143" y="4790"/>
                  </a:lnTo>
                  <a:lnTo>
                    <a:pt x="146" y="4781"/>
                  </a:lnTo>
                  <a:lnTo>
                    <a:pt x="153" y="4756"/>
                  </a:lnTo>
                  <a:lnTo>
                    <a:pt x="153" y="4727"/>
                  </a:lnTo>
                  <a:lnTo>
                    <a:pt x="153" y="4699"/>
                  </a:lnTo>
                  <a:lnTo>
                    <a:pt x="143" y="4674"/>
                  </a:lnTo>
                  <a:lnTo>
                    <a:pt x="128" y="4659"/>
                  </a:lnTo>
                  <a:lnTo>
                    <a:pt x="106" y="4640"/>
                  </a:lnTo>
                  <a:lnTo>
                    <a:pt x="81" y="4627"/>
                  </a:lnTo>
                  <a:lnTo>
                    <a:pt x="59" y="4612"/>
                  </a:lnTo>
                  <a:lnTo>
                    <a:pt x="46" y="4596"/>
                  </a:lnTo>
                  <a:lnTo>
                    <a:pt x="28" y="4578"/>
                  </a:lnTo>
                  <a:lnTo>
                    <a:pt x="15" y="4559"/>
                  </a:lnTo>
                  <a:lnTo>
                    <a:pt x="3" y="4540"/>
                  </a:lnTo>
                  <a:lnTo>
                    <a:pt x="3" y="4524"/>
                  </a:lnTo>
                  <a:lnTo>
                    <a:pt x="0" y="4503"/>
                  </a:lnTo>
                  <a:lnTo>
                    <a:pt x="3" y="4487"/>
                  </a:lnTo>
                  <a:lnTo>
                    <a:pt x="9" y="4481"/>
                  </a:lnTo>
                  <a:lnTo>
                    <a:pt x="12" y="4474"/>
                  </a:lnTo>
                  <a:lnTo>
                    <a:pt x="21" y="4468"/>
                  </a:lnTo>
                  <a:lnTo>
                    <a:pt x="25" y="4462"/>
                  </a:lnTo>
                  <a:lnTo>
                    <a:pt x="31" y="4456"/>
                  </a:lnTo>
                  <a:lnTo>
                    <a:pt x="34" y="4434"/>
                  </a:lnTo>
                  <a:lnTo>
                    <a:pt x="34" y="4403"/>
                  </a:lnTo>
                  <a:lnTo>
                    <a:pt x="31" y="4375"/>
                  </a:lnTo>
                  <a:lnTo>
                    <a:pt x="31" y="4350"/>
                  </a:lnTo>
                  <a:lnTo>
                    <a:pt x="31" y="4340"/>
                  </a:lnTo>
                  <a:lnTo>
                    <a:pt x="28" y="4328"/>
                  </a:lnTo>
                  <a:lnTo>
                    <a:pt x="28" y="4315"/>
                  </a:lnTo>
                  <a:lnTo>
                    <a:pt x="28" y="4306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0" name="Freeform 59"/>
            <p:cNvSpPr>
              <a:spLocks/>
            </p:cNvSpPr>
            <p:nvPr/>
          </p:nvSpPr>
          <p:spPr bwMode="auto">
            <a:xfrm>
              <a:off x="26012776" y="4322763"/>
              <a:ext cx="9245600" cy="8035925"/>
            </a:xfrm>
            <a:custGeom>
              <a:avLst/>
              <a:gdLst>
                <a:gd name="T0" fmla="*/ 5593 w 5824"/>
                <a:gd name="T1" fmla="*/ 2698 h 5062"/>
                <a:gd name="T2" fmla="*/ 5527 w 5824"/>
                <a:gd name="T3" fmla="*/ 2982 h 5062"/>
                <a:gd name="T4" fmla="*/ 5187 w 5824"/>
                <a:gd name="T5" fmla="*/ 3266 h 5062"/>
                <a:gd name="T6" fmla="*/ 4921 w 5824"/>
                <a:gd name="T7" fmla="*/ 3550 h 5062"/>
                <a:gd name="T8" fmla="*/ 4622 w 5824"/>
                <a:gd name="T9" fmla="*/ 3781 h 5062"/>
                <a:gd name="T10" fmla="*/ 4272 w 5824"/>
                <a:gd name="T11" fmla="*/ 4087 h 5062"/>
                <a:gd name="T12" fmla="*/ 4060 w 5824"/>
                <a:gd name="T13" fmla="*/ 4306 h 5062"/>
                <a:gd name="T14" fmla="*/ 4178 w 5824"/>
                <a:gd name="T15" fmla="*/ 4490 h 5062"/>
                <a:gd name="T16" fmla="*/ 4013 w 5824"/>
                <a:gd name="T17" fmla="*/ 4553 h 5062"/>
                <a:gd name="T18" fmla="*/ 3660 w 5824"/>
                <a:gd name="T19" fmla="*/ 4749 h 5062"/>
                <a:gd name="T20" fmla="*/ 3326 w 5824"/>
                <a:gd name="T21" fmla="*/ 4762 h 5062"/>
                <a:gd name="T22" fmla="*/ 3223 w 5824"/>
                <a:gd name="T23" fmla="*/ 5052 h 5062"/>
                <a:gd name="T24" fmla="*/ 3151 w 5824"/>
                <a:gd name="T25" fmla="*/ 4784 h 5062"/>
                <a:gd name="T26" fmla="*/ 2832 w 5824"/>
                <a:gd name="T27" fmla="*/ 4877 h 5062"/>
                <a:gd name="T28" fmla="*/ 2679 w 5824"/>
                <a:gd name="T29" fmla="*/ 4777 h 5062"/>
                <a:gd name="T30" fmla="*/ 2420 w 5824"/>
                <a:gd name="T31" fmla="*/ 4612 h 5062"/>
                <a:gd name="T32" fmla="*/ 1949 w 5824"/>
                <a:gd name="T33" fmla="*/ 4540 h 5062"/>
                <a:gd name="T34" fmla="*/ 1796 w 5824"/>
                <a:gd name="T35" fmla="*/ 4234 h 5062"/>
                <a:gd name="T36" fmla="*/ 1346 w 5824"/>
                <a:gd name="T37" fmla="*/ 4225 h 5062"/>
                <a:gd name="T38" fmla="*/ 1633 w 5824"/>
                <a:gd name="T39" fmla="*/ 4012 h 5062"/>
                <a:gd name="T40" fmla="*/ 1321 w 5824"/>
                <a:gd name="T41" fmla="*/ 3947 h 5062"/>
                <a:gd name="T42" fmla="*/ 871 w 5824"/>
                <a:gd name="T43" fmla="*/ 4106 h 5062"/>
                <a:gd name="T44" fmla="*/ 656 w 5824"/>
                <a:gd name="T45" fmla="*/ 4250 h 5062"/>
                <a:gd name="T46" fmla="*/ 431 w 5824"/>
                <a:gd name="T47" fmla="*/ 4019 h 5062"/>
                <a:gd name="T48" fmla="*/ 72 w 5824"/>
                <a:gd name="T49" fmla="*/ 3956 h 5062"/>
                <a:gd name="T50" fmla="*/ 272 w 5824"/>
                <a:gd name="T51" fmla="*/ 3819 h 5062"/>
                <a:gd name="T52" fmla="*/ 393 w 5824"/>
                <a:gd name="T53" fmla="*/ 3525 h 5062"/>
                <a:gd name="T54" fmla="*/ 596 w 5824"/>
                <a:gd name="T55" fmla="*/ 3475 h 5062"/>
                <a:gd name="T56" fmla="*/ 671 w 5824"/>
                <a:gd name="T57" fmla="*/ 3144 h 5062"/>
                <a:gd name="T58" fmla="*/ 874 w 5824"/>
                <a:gd name="T59" fmla="*/ 2910 h 5062"/>
                <a:gd name="T60" fmla="*/ 834 w 5824"/>
                <a:gd name="T61" fmla="*/ 2542 h 5062"/>
                <a:gd name="T62" fmla="*/ 687 w 5824"/>
                <a:gd name="T63" fmla="*/ 2192 h 5062"/>
                <a:gd name="T64" fmla="*/ 787 w 5824"/>
                <a:gd name="T65" fmla="*/ 1992 h 5062"/>
                <a:gd name="T66" fmla="*/ 1084 w 5824"/>
                <a:gd name="T67" fmla="*/ 2148 h 5062"/>
                <a:gd name="T68" fmla="*/ 1527 w 5824"/>
                <a:gd name="T69" fmla="*/ 2061 h 5062"/>
                <a:gd name="T70" fmla="*/ 1724 w 5824"/>
                <a:gd name="T71" fmla="*/ 2211 h 5062"/>
                <a:gd name="T72" fmla="*/ 1989 w 5824"/>
                <a:gd name="T73" fmla="*/ 2389 h 5062"/>
                <a:gd name="T74" fmla="*/ 2298 w 5824"/>
                <a:gd name="T75" fmla="*/ 2279 h 5062"/>
                <a:gd name="T76" fmla="*/ 2404 w 5824"/>
                <a:gd name="T77" fmla="*/ 2223 h 5062"/>
                <a:gd name="T78" fmla="*/ 2295 w 5824"/>
                <a:gd name="T79" fmla="*/ 1980 h 5062"/>
                <a:gd name="T80" fmla="*/ 2130 w 5824"/>
                <a:gd name="T81" fmla="*/ 1895 h 5062"/>
                <a:gd name="T82" fmla="*/ 2024 w 5824"/>
                <a:gd name="T83" fmla="*/ 1745 h 5062"/>
                <a:gd name="T84" fmla="*/ 2048 w 5824"/>
                <a:gd name="T85" fmla="*/ 1567 h 5062"/>
                <a:gd name="T86" fmla="*/ 2295 w 5824"/>
                <a:gd name="T87" fmla="*/ 1552 h 5062"/>
                <a:gd name="T88" fmla="*/ 2305 w 5824"/>
                <a:gd name="T89" fmla="*/ 1274 h 5062"/>
                <a:gd name="T90" fmla="*/ 2529 w 5824"/>
                <a:gd name="T91" fmla="*/ 1146 h 5062"/>
                <a:gd name="T92" fmla="*/ 2639 w 5824"/>
                <a:gd name="T93" fmla="*/ 924 h 5062"/>
                <a:gd name="T94" fmla="*/ 2963 w 5824"/>
                <a:gd name="T95" fmla="*/ 768 h 5062"/>
                <a:gd name="T96" fmla="*/ 3348 w 5824"/>
                <a:gd name="T97" fmla="*/ 646 h 5062"/>
                <a:gd name="T98" fmla="*/ 3457 w 5824"/>
                <a:gd name="T99" fmla="*/ 446 h 5062"/>
                <a:gd name="T100" fmla="*/ 3244 w 5824"/>
                <a:gd name="T101" fmla="*/ 300 h 5062"/>
                <a:gd name="T102" fmla="*/ 3276 w 5824"/>
                <a:gd name="T103" fmla="*/ 62 h 5062"/>
                <a:gd name="T104" fmla="*/ 3585 w 5824"/>
                <a:gd name="T105" fmla="*/ 162 h 5062"/>
                <a:gd name="T106" fmla="*/ 3744 w 5824"/>
                <a:gd name="T107" fmla="*/ 62 h 5062"/>
                <a:gd name="T108" fmla="*/ 4044 w 5824"/>
                <a:gd name="T109" fmla="*/ 206 h 5062"/>
                <a:gd name="T110" fmla="*/ 4259 w 5824"/>
                <a:gd name="T111" fmla="*/ 559 h 5062"/>
                <a:gd name="T112" fmla="*/ 4556 w 5824"/>
                <a:gd name="T113" fmla="*/ 802 h 5062"/>
                <a:gd name="T114" fmla="*/ 4478 w 5824"/>
                <a:gd name="T115" fmla="*/ 955 h 5062"/>
                <a:gd name="T116" fmla="*/ 4300 w 5824"/>
                <a:gd name="T117" fmla="*/ 1386 h 5062"/>
                <a:gd name="T118" fmla="*/ 4440 w 5824"/>
                <a:gd name="T119" fmla="*/ 1811 h 5062"/>
                <a:gd name="T120" fmla="*/ 4896 w 5824"/>
                <a:gd name="T121" fmla="*/ 2061 h 5062"/>
                <a:gd name="T122" fmla="*/ 5299 w 5824"/>
                <a:gd name="T123" fmla="*/ 2251 h 5062"/>
                <a:gd name="T124" fmla="*/ 5677 w 5824"/>
                <a:gd name="T125" fmla="*/ 2076 h 5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24" h="5062">
                  <a:moveTo>
                    <a:pt x="5818" y="2279"/>
                  </a:moveTo>
                  <a:lnTo>
                    <a:pt x="5821" y="2295"/>
                  </a:lnTo>
                  <a:lnTo>
                    <a:pt x="5824" y="2314"/>
                  </a:lnTo>
                  <a:lnTo>
                    <a:pt x="5821" y="2332"/>
                  </a:lnTo>
                  <a:lnTo>
                    <a:pt x="5818" y="2348"/>
                  </a:lnTo>
                  <a:lnTo>
                    <a:pt x="5814" y="2370"/>
                  </a:lnTo>
                  <a:lnTo>
                    <a:pt x="5808" y="2395"/>
                  </a:lnTo>
                  <a:lnTo>
                    <a:pt x="5799" y="2411"/>
                  </a:lnTo>
                  <a:lnTo>
                    <a:pt x="5783" y="2417"/>
                  </a:lnTo>
                  <a:lnTo>
                    <a:pt x="5764" y="2423"/>
                  </a:lnTo>
                  <a:lnTo>
                    <a:pt x="5749" y="2429"/>
                  </a:lnTo>
                  <a:lnTo>
                    <a:pt x="5736" y="2451"/>
                  </a:lnTo>
                  <a:lnTo>
                    <a:pt x="5727" y="2482"/>
                  </a:lnTo>
                  <a:lnTo>
                    <a:pt x="5721" y="2514"/>
                  </a:lnTo>
                  <a:lnTo>
                    <a:pt x="5711" y="2539"/>
                  </a:lnTo>
                  <a:lnTo>
                    <a:pt x="5702" y="2560"/>
                  </a:lnTo>
                  <a:lnTo>
                    <a:pt x="5690" y="2582"/>
                  </a:lnTo>
                  <a:lnTo>
                    <a:pt x="5677" y="2598"/>
                  </a:lnTo>
                  <a:lnTo>
                    <a:pt x="5661" y="2610"/>
                  </a:lnTo>
                  <a:lnTo>
                    <a:pt x="5640" y="2620"/>
                  </a:lnTo>
                  <a:lnTo>
                    <a:pt x="5621" y="2632"/>
                  </a:lnTo>
                  <a:lnTo>
                    <a:pt x="5608" y="2651"/>
                  </a:lnTo>
                  <a:lnTo>
                    <a:pt x="5599" y="2676"/>
                  </a:lnTo>
                  <a:lnTo>
                    <a:pt x="5593" y="2698"/>
                  </a:lnTo>
                  <a:lnTo>
                    <a:pt x="5593" y="2713"/>
                  </a:lnTo>
                  <a:lnTo>
                    <a:pt x="5593" y="2732"/>
                  </a:lnTo>
                  <a:lnTo>
                    <a:pt x="5593" y="2751"/>
                  </a:lnTo>
                  <a:lnTo>
                    <a:pt x="5590" y="2766"/>
                  </a:lnTo>
                  <a:lnTo>
                    <a:pt x="5574" y="2770"/>
                  </a:lnTo>
                  <a:lnTo>
                    <a:pt x="5555" y="2766"/>
                  </a:lnTo>
                  <a:lnTo>
                    <a:pt x="5533" y="2763"/>
                  </a:lnTo>
                  <a:lnTo>
                    <a:pt x="5518" y="2766"/>
                  </a:lnTo>
                  <a:lnTo>
                    <a:pt x="5502" y="2779"/>
                  </a:lnTo>
                  <a:lnTo>
                    <a:pt x="5490" y="2798"/>
                  </a:lnTo>
                  <a:lnTo>
                    <a:pt x="5483" y="2816"/>
                  </a:lnTo>
                  <a:lnTo>
                    <a:pt x="5483" y="2823"/>
                  </a:lnTo>
                  <a:lnTo>
                    <a:pt x="5487" y="2832"/>
                  </a:lnTo>
                  <a:lnTo>
                    <a:pt x="5490" y="2841"/>
                  </a:lnTo>
                  <a:lnTo>
                    <a:pt x="5493" y="2851"/>
                  </a:lnTo>
                  <a:lnTo>
                    <a:pt x="5493" y="2857"/>
                  </a:lnTo>
                  <a:lnTo>
                    <a:pt x="5493" y="2882"/>
                  </a:lnTo>
                  <a:lnTo>
                    <a:pt x="5490" y="2910"/>
                  </a:lnTo>
                  <a:lnTo>
                    <a:pt x="5493" y="2932"/>
                  </a:lnTo>
                  <a:lnTo>
                    <a:pt x="5496" y="2938"/>
                  </a:lnTo>
                  <a:lnTo>
                    <a:pt x="5505" y="2948"/>
                  </a:lnTo>
                  <a:lnTo>
                    <a:pt x="5512" y="2954"/>
                  </a:lnTo>
                  <a:lnTo>
                    <a:pt x="5515" y="2960"/>
                  </a:lnTo>
                  <a:lnTo>
                    <a:pt x="5527" y="2982"/>
                  </a:lnTo>
                  <a:lnTo>
                    <a:pt x="5537" y="3007"/>
                  </a:lnTo>
                  <a:lnTo>
                    <a:pt x="5540" y="3029"/>
                  </a:lnTo>
                  <a:lnTo>
                    <a:pt x="5540" y="3048"/>
                  </a:lnTo>
                  <a:lnTo>
                    <a:pt x="5537" y="3066"/>
                  </a:lnTo>
                  <a:lnTo>
                    <a:pt x="5527" y="3082"/>
                  </a:lnTo>
                  <a:lnTo>
                    <a:pt x="5521" y="3085"/>
                  </a:lnTo>
                  <a:lnTo>
                    <a:pt x="5512" y="3088"/>
                  </a:lnTo>
                  <a:lnTo>
                    <a:pt x="5502" y="3091"/>
                  </a:lnTo>
                  <a:lnTo>
                    <a:pt x="5493" y="3091"/>
                  </a:lnTo>
                  <a:lnTo>
                    <a:pt x="5487" y="3094"/>
                  </a:lnTo>
                  <a:lnTo>
                    <a:pt x="5471" y="3110"/>
                  </a:lnTo>
                  <a:lnTo>
                    <a:pt x="5452" y="3129"/>
                  </a:lnTo>
                  <a:lnTo>
                    <a:pt x="5437" y="3144"/>
                  </a:lnTo>
                  <a:lnTo>
                    <a:pt x="5409" y="3154"/>
                  </a:lnTo>
                  <a:lnTo>
                    <a:pt x="5377" y="3160"/>
                  </a:lnTo>
                  <a:lnTo>
                    <a:pt x="5343" y="3166"/>
                  </a:lnTo>
                  <a:lnTo>
                    <a:pt x="5318" y="3179"/>
                  </a:lnTo>
                  <a:lnTo>
                    <a:pt x="5302" y="3197"/>
                  </a:lnTo>
                  <a:lnTo>
                    <a:pt x="5284" y="3222"/>
                  </a:lnTo>
                  <a:lnTo>
                    <a:pt x="5268" y="3241"/>
                  </a:lnTo>
                  <a:lnTo>
                    <a:pt x="5249" y="3247"/>
                  </a:lnTo>
                  <a:lnTo>
                    <a:pt x="5224" y="3254"/>
                  </a:lnTo>
                  <a:lnTo>
                    <a:pt x="5202" y="3260"/>
                  </a:lnTo>
                  <a:lnTo>
                    <a:pt x="5187" y="3266"/>
                  </a:lnTo>
                  <a:lnTo>
                    <a:pt x="5181" y="3279"/>
                  </a:lnTo>
                  <a:lnTo>
                    <a:pt x="5177" y="3297"/>
                  </a:lnTo>
                  <a:lnTo>
                    <a:pt x="5174" y="3313"/>
                  </a:lnTo>
                  <a:lnTo>
                    <a:pt x="5168" y="3325"/>
                  </a:lnTo>
                  <a:lnTo>
                    <a:pt x="5149" y="3332"/>
                  </a:lnTo>
                  <a:lnTo>
                    <a:pt x="5127" y="3332"/>
                  </a:lnTo>
                  <a:lnTo>
                    <a:pt x="5109" y="3332"/>
                  </a:lnTo>
                  <a:lnTo>
                    <a:pt x="5093" y="3338"/>
                  </a:lnTo>
                  <a:lnTo>
                    <a:pt x="5071" y="3344"/>
                  </a:lnTo>
                  <a:lnTo>
                    <a:pt x="5056" y="3350"/>
                  </a:lnTo>
                  <a:lnTo>
                    <a:pt x="5031" y="3363"/>
                  </a:lnTo>
                  <a:lnTo>
                    <a:pt x="5003" y="3375"/>
                  </a:lnTo>
                  <a:lnTo>
                    <a:pt x="4981" y="3391"/>
                  </a:lnTo>
                  <a:lnTo>
                    <a:pt x="4971" y="3394"/>
                  </a:lnTo>
                  <a:lnTo>
                    <a:pt x="4959" y="3400"/>
                  </a:lnTo>
                  <a:lnTo>
                    <a:pt x="4949" y="3410"/>
                  </a:lnTo>
                  <a:lnTo>
                    <a:pt x="4940" y="3416"/>
                  </a:lnTo>
                  <a:lnTo>
                    <a:pt x="4934" y="3422"/>
                  </a:lnTo>
                  <a:lnTo>
                    <a:pt x="4928" y="3438"/>
                  </a:lnTo>
                  <a:lnTo>
                    <a:pt x="4924" y="3460"/>
                  </a:lnTo>
                  <a:lnTo>
                    <a:pt x="4921" y="3478"/>
                  </a:lnTo>
                  <a:lnTo>
                    <a:pt x="4921" y="3500"/>
                  </a:lnTo>
                  <a:lnTo>
                    <a:pt x="4921" y="3525"/>
                  </a:lnTo>
                  <a:lnTo>
                    <a:pt x="4921" y="3550"/>
                  </a:lnTo>
                  <a:lnTo>
                    <a:pt x="4915" y="3569"/>
                  </a:lnTo>
                  <a:lnTo>
                    <a:pt x="4909" y="3575"/>
                  </a:lnTo>
                  <a:lnTo>
                    <a:pt x="4900" y="3581"/>
                  </a:lnTo>
                  <a:lnTo>
                    <a:pt x="4890" y="3585"/>
                  </a:lnTo>
                  <a:lnTo>
                    <a:pt x="4881" y="3591"/>
                  </a:lnTo>
                  <a:lnTo>
                    <a:pt x="4859" y="3597"/>
                  </a:lnTo>
                  <a:lnTo>
                    <a:pt x="4831" y="3606"/>
                  </a:lnTo>
                  <a:lnTo>
                    <a:pt x="4809" y="3616"/>
                  </a:lnTo>
                  <a:lnTo>
                    <a:pt x="4784" y="3622"/>
                  </a:lnTo>
                  <a:lnTo>
                    <a:pt x="4756" y="3635"/>
                  </a:lnTo>
                  <a:lnTo>
                    <a:pt x="4731" y="3641"/>
                  </a:lnTo>
                  <a:lnTo>
                    <a:pt x="4712" y="3644"/>
                  </a:lnTo>
                  <a:lnTo>
                    <a:pt x="4693" y="3647"/>
                  </a:lnTo>
                  <a:lnTo>
                    <a:pt x="4678" y="3653"/>
                  </a:lnTo>
                  <a:lnTo>
                    <a:pt x="4672" y="3660"/>
                  </a:lnTo>
                  <a:lnTo>
                    <a:pt x="4668" y="3666"/>
                  </a:lnTo>
                  <a:lnTo>
                    <a:pt x="4665" y="3675"/>
                  </a:lnTo>
                  <a:lnTo>
                    <a:pt x="4662" y="3681"/>
                  </a:lnTo>
                  <a:lnTo>
                    <a:pt x="4659" y="3688"/>
                  </a:lnTo>
                  <a:lnTo>
                    <a:pt x="4647" y="3706"/>
                  </a:lnTo>
                  <a:lnTo>
                    <a:pt x="4631" y="3725"/>
                  </a:lnTo>
                  <a:lnTo>
                    <a:pt x="4622" y="3744"/>
                  </a:lnTo>
                  <a:lnTo>
                    <a:pt x="4622" y="3759"/>
                  </a:lnTo>
                  <a:lnTo>
                    <a:pt x="4622" y="3781"/>
                  </a:lnTo>
                  <a:lnTo>
                    <a:pt x="4625" y="3803"/>
                  </a:lnTo>
                  <a:lnTo>
                    <a:pt x="4622" y="3822"/>
                  </a:lnTo>
                  <a:lnTo>
                    <a:pt x="4606" y="3847"/>
                  </a:lnTo>
                  <a:lnTo>
                    <a:pt x="4581" y="3872"/>
                  </a:lnTo>
                  <a:lnTo>
                    <a:pt x="4556" y="3897"/>
                  </a:lnTo>
                  <a:lnTo>
                    <a:pt x="4534" y="3916"/>
                  </a:lnTo>
                  <a:lnTo>
                    <a:pt x="4519" y="3934"/>
                  </a:lnTo>
                  <a:lnTo>
                    <a:pt x="4497" y="3956"/>
                  </a:lnTo>
                  <a:lnTo>
                    <a:pt x="4475" y="3969"/>
                  </a:lnTo>
                  <a:lnTo>
                    <a:pt x="4453" y="3972"/>
                  </a:lnTo>
                  <a:lnTo>
                    <a:pt x="4425" y="3972"/>
                  </a:lnTo>
                  <a:lnTo>
                    <a:pt x="4403" y="3969"/>
                  </a:lnTo>
                  <a:lnTo>
                    <a:pt x="4384" y="3969"/>
                  </a:lnTo>
                  <a:lnTo>
                    <a:pt x="4359" y="3966"/>
                  </a:lnTo>
                  <a:lnTo>
                    <a:pt x="4337" y="3966"/>
                  </a:lnTo>
                  <a:lnTo>
                    <a:pt x="4319" y="3969"/>
                  </a:lnTo>
                  <a:lnTo>
                    <a:pt x="4312" y="3975"/>
                  </a:lnTo>
                  <a:lnTo>
                    <a:pt x="4306" y="3981"/>
                  </a:lnTo>
                  <a:lnTo>
                    <a:pt x="4300" y="3987"/>
                  </a:lnTo>
                  <a:lnTo>
                    <a:pt x="4294" y="3997"/>
                  </a:lnTo>
                  <a:lnTo>
                    <a:pt x="4291" y="4003"/>
                  </a:lnTo>
                  <a:lnTo>
                    <a:pt x="4281" y="4028"/>
                  </a:lnTo>
                  <a:lnTo>
                    <a:pt x="4275" y="4062"/>
                  </a:lnTo>
                  <a:lnTo>
                    <a:pt x="4272" y="4087"/>
                  </a:lnTo>
                  <a:lnTo>
                    <a:pt x="4269" y="4106"/>
                  </a:lnTo>
                  <a:lnTo>
                    <a:pt x="4266" y="4125"/>
                  </a:lnTo>
                  <a:lnTo>
                    <a:pt x="4259" y="4147"/>
                  </a:lnTo>
                  <a:lnTo>
                    <a:pt x="4250" y="4159"/>
                  </a:lnTo>
                  <a:lnTo>
                    <a:pt x="4241" y="4162"/>
                  </a:lnTo>
                  <a:lnTo>
                    <a:pt x="4225" y="4159"/>
                  </a:lnTo>
                  <a:lnTo>
                    <a:pt x="4209" y="4156"/>
                  </a:lnTo>
                  <a:lnTo>
                    <a:pt x="4200" y="4159"/>
                  </a:lnTo>
                  <a:lnTo>
                    <a:pt x="4197" y="4169"/>
                  </a:lnTo>
                  <a:lnTo>
                    <a:pt x="4197" y="4184"/>
                  </a:lnTo>
                  <a:lnTo>
                    <a:pt x="4203" y="4203"/>
                  </a:lnTo>
                  <a:lnTo>
                    <a:pt x="4203" y="4218"/>
                  </a:lnTo>
                  <a:lnTo>
                    <a:pt x="4200" y="4228"/>
                  </a:lnTo>
                  <a:lnTo>
                    <a:pt x="4188" y="4234"/>
                  </a:lnTo>
                  <a:lnTo>
                    <a:pt x="4169" y="4234"/>
                  </a:lnTo>
                  <a:lnTo>
                    <a:pt x="4147" y="4231"/>
                  </a:lnTo>
                  <a:lnTo>
                    <a:pt x="4128" y="4228"/>
                  </a:lnTo>
                  <a:lnTo>
                    <a:pt x="4113" y="4228"/>
                  </a:lnTo>
                  <a:lnTo>
                    <a:pt x="4091" y="4237"/>
                  </a:lnTo>
                  <a:lnTo>
                    <a:pt x="4066" y="4253"/>
                  </a:lnTo>
                  <a:lnTo>
                    <a:pt x="4044" y="4268"/>
                  </a:lnTo>
                  <a:lnTo>
                    <a:pt x="4038" y="4287"/>
                  </a:lnTo>
                  <a:lnTo>
                    <a:pt x="4044" y="4300"/>
                  </a:lnTo>
                  <a:lnTo>
                    <a:pt x="4060" y="4306"/>
                  </a:lnTo>
                  <a:lnTo>
                    <a:pt x="4078" y="4312"/>
                  </a:lnTo>
                  <a:lnTo>
                    <a:pt x="4094" y="4318"/>
                  </a:lnTo>
                  <a:lnTo>
                    <a:pt x="4113" y="4318"/>
                  </a:lnTo>
                  <a:lnTo>
                    <a:pt x="4131" y="4315"/>
                  </a:lnTo>
                  <a:lnTo>
                    <a:pt x="4147" y="4318"/>
                  </a:lnTo>
                  <a:lnTo>
                    <a:pt x="4156" y="4322"/>
                  </a:lnTo>
                  <a:lnTo>
                    <a:pt x="4166" y="4328"/>
                  </a:lnTo>
                  <a:lnTo>
                    <a:pt x="4178" y="4337"/>
                  </a:lnTo>
                  <a:lnTo>
                    <a:pt x="4188" y="4347"/>
                  </a:lnTo>
                  <a:lnTo>
                    <a:pt x="4194" y="4353"/>
                  </a:lnTo>
                  <a:lnTo>
                    <a:pt x="4194" y="4362"/>
                  </a:lnTo>
                  <a:lnTo>
                    <a:pt x="4194" y="4371"/>
                  </a:lnTo>
                  <a:lnTo>
                    <a:pt x="4194" y="4384"/>
                  </a:lnTo>
                  <a:lnTo>
                    <a:pt x="4191" y="4393"/>
                  </a:lnTo>
                  <a:lnTo>
                    <a:pt x="4188" y="4403"/>
                  </a:lnTo>
                  <a:lnTo>
                    <a:pt x="4184" y="4406"/>
                  </a:lnTo>
                  <a:lnTo>
                    <a:pt x="4178" y="4412"/>
                  </a:lnTo>
                  <a:lnTo>
                    <a:pt x="4172" y="4418"/>
                  </a:lnTo>
                  <a:lnTo>
                    <a:pt x="4166" y="4425"/>
                  </a:lnTo>
                  <a:lnTo>
                    <a:pt x="4166" y="4431"/>
                  </a:lnTo>
                  <a:lnTo>
                    <a:pt x="4166" y="4443"/>
                  </a:lnTo>
                  <a:lnTo>
                    <a:pt x="4172" y="4462"/>
                  </a:lnTo>
                  <a:lnTo>
                    <a:pt x="4181" y="4478"/>
                  </a:lnTo>
                  <a:lnTo>
                    <a:pt x="4178" y="4490"/>
                  </a:lnTo>
                  <a:lnTo>
                    <a:pt x="4175" y="4496"/>
                  </a:lnTo>
                  <a:lnTo>
                    <a:pt x="4169" y="4500"/>
                  </a:lnTo>
                  <a:lnTo>
                    <a:pt x="4159" y="4500"/>
                  </a:lnTo>
                  <a:lnTo>
                    <a:pt x="4150" y="4503"/>
                  </a:lnTo>
                  <a:lnTo>
                    <a:pt x="4144" y="4506"/>
                  </a:lnTo>
                  <a:lnTo>
                    <a:pt x="4138" y="4509"/>
                  </a:lnTo>
                  <a:lnTo>
                    <a:pt x="4134" y="4515"/>
                  </a:lnTo>
                  <a:lnTo>
                    <a:pt x="4134" y="4521"/>
                  </a:lnTo>
                  <a:lnTo>
                    <a:pt x="4134" y="4531"/>
                  </a:lnTo>
                  <a:lnTo>
                    <a:pt x="4134" y="4537"/>
                  </a:lnTo>
                  <a:lnTo>
                    <a:pt x="4131" y="4546"/>
                  </a:lnTo>
                  <a:lnTo>
                    <a:pt x="4131" y="4553"/>
                  </a:lnTo>
                  <a:lnTo>
                    <a:pt x="4116" y="4568"/>
                  </a:lnTo>
                  <a:lnTo>
                    <a:pt x="4097" y="4584"/>
                  </a:lnTo>
                  <a:lnTo>
                    <a:pt x="4078" y="4593"/>
                  </a:lnTo>
                  <a:lnTo>
                    <a:pt x="4072" y="4590"/>
                  </a:lnTo>
                  <a:lnTo>
                    <a:pt x="4066" y="4587"/>
                  </a:lnTo>
                  <a:lnTo>
                    <a:pt x="4056" y="4584"/>
                  </a:lnTo>
                  <a:lnTo>
                    <a:pt x="4050" y="4578"/>
                  </a:lnTo>
                  <a:lnTo>
                    <a:pt x="4044" y="4571"/>
                  </a:lnTo>
                  <a:lnTo>
                    <a:pt x="4038" y="4568"/>
                  </a:lnTo>
                  <a:lnTo>
                    <a:pt x="4028" y="4565"/>
                  </a:lnTo>
                  <a:lnTo>
                    <a:pt x="4022" y="4559"/>
                  </a:lnTo>
                  <a:lnTo>
                    <a:pt x="4013" y="4553"/>
                  </a:lnTo>
                  <a:lnTo>
                    <a:pt x="4003" y="4549"/>
                  </a:lnTo>
                  <a:lnTo>
                    <a:pt x="3981" y="4546"/>
                  </a:lnTo>
                  <a:lnTo>
                    <a:pt x="3950" y="4546"/>
                  </a:lnTo>
                  <a:lnTo>
                    <a:pt x="3928" y="4549"/>
                  </a:lnTo>
                  <a:lnTo>
                    <a:pt x="3910" y="4562"/>
                  </a:lnTo>
                  <a:lnTo>
                    <a:pt x="3888" y="4578"/>
                  </a:lnTo>
                  <a:lnTo>
                    <a:pt x="3869" y="4593"/>
                  </a:lnTo>
                  <a:lnTo>
                    <a:pt x="3847" y="4596"/>
                  </a:lnTo>
                  <a:lnTo>
                    <a:pt x="3822" y="4599"/>
                  </a:lnTo>
                  <a:lnTo>
                    <a:pt x="3794" y="4603"/>
                  </a:lnTo>
                  <a:lnTo>
                    <a:pt x="3772" y="4606"/>
                  </a:lnTo>
                  <a:lnTo>
                    <a:pt x="3747" y="4615"/>
                  </a:lnTo>
                  <a:lnTo>
                    <a:pt x="3722" y="4624"/>
                  </a:lnTo>
                  <a:lnTo>
                    <a:pt x="3700" y="4634"/>
                  </a:lnTo>
                  <a:lnTo>
                    <a:pt x="3691" y="4640"/>
                  </a:lnTo>
                  <a:lnTo>
                    <a:pt x="3685" y="4646"/>
                  </a:lnTo>
                  <a:lnTo>
                    <a:pt x="3675" y="4653"/>
                  </a:lnTo>
                  <a:lnTo>
                    <a:pt x="3666" y="4662"/>
                  </a:lnTo>
                  <a:lnTo>
                    <a:pt x="3663" y="4668"/>
                  </a:lnTo>
                  <a:lnTo>
                    <a:pt x="3660" y="4687"/>
                  </a:lnTo>
                  <a:lnTo>
                    <a:pt x="3663" y="4712"/>
                  </a:lnTo>
                  <a:lnTo>
                    <a:pt x="3663" y="4731"/>
                  </a:lnTo>
                  <a:lnTo>
                    <a:pt x="3663" y="4740"/>
                  </a:lnTo>
                  <a:lnTo>
                    <a:pt x="3660" y="4749"/>
                  </a:lnTo>
                  <a:lnTo>
                    <a:pt x="3660" y="4759"/>
                  </a:lnTo>
                  <a:lnTo>
                    <a:pt x="3657" y="4768"/>
                  </a:lnTo>
                  <a:lnTo>
                    <a:pt x="3654" y="4777"/>
                  </a:lnTo>
                  <a:lnTo>
                    <a:pt x="3647" y="4781"/>
                  </a:lnTo>
                  <a:lnTo>
                    <a:pt x="3629" y="4787"/>
                  </a:lnTo>
                  <a:lnTo>
                    <a:pt x="3607" y="4787"/>
                  </a:lnTo>
                  <a:lnTo>
                    <a:pt x="3588" y="4781"/>
                  </a:lnTo>
                  <a:lnTo>
                    <a:pt x="3569" y="4771"/>
                  </a:lnTo>
                  <a:lnTo>
                    <a:pt x="3551" y="4752"/>
                  </a:lnTo>
                  <a:lnTo>
                    <a:pt x="3532" y="4740"/>
                  </a:lnTo>
                  <a:lnTo>
                    <a:pt x="3522" y="4734"/>
                  </a:lnTo>
                  <a:lnTo>
                    <a:pt x="3513" y="4727"/>
                  </a:lnTo>
                  <a:lnTo>
                    <a:pt x="3501" y="4724"/>
                  </a:lnTo>
                  <a:lnTo>
                    <a:pt x="3491" y="4721"/>
                  </a:lnTo>
                  <a:lnTo>
                    <a:pt x="3466" y="4715"/>
                  </a:lnTo>
                  <a:lnTo>
                    <a:pt x="3438" y="4709"/>
                  </a:lnTo>
                  <a:lnTo>
                    <a:pt x="3413" y="4706"/>
                  </a:lnTo>
                  <a:lnTo>
                    <a:pt x="3391" y="4709"/>
                  </a:lnTo>
                  <a:lnTo>
                    <a:pt x="3366" y="4715"/>
                  </a:lnTo>
                  <a:lnTo>
                    <a:pt x="3348" y="4724"/>
                  </a:lnTo>
                  <a:lnTo>
                    <a:pt x="3341" y="4734"/>
                  </a:lnTo>
                  <a:lnTo>
                    <a:pt x="3335" y="4743"/>
                  </a:lnTo>
                  <a:lnTo>
                    <a:pt x="3329" y="4752"/>
                  </a:lnTo>
                  <a:lnTo>
                    <a:pt x="3326" y="4762"/>
                  </a:lnTo>
                  <a:lnTo>
                    <a:pt x="3323" y="4771"/>
                  </a:lnTo>
                  <a:lnTo>
                    <a:pt x="3319" y="4790"/>
                  </a:lnTo>
                  <a:lnTo>
                    <a:pt x="3319" y="4812"/>
                  </a:lnTo>
                  <a:lnTo>
                    <a:pt x="3323" y="4831"/>
                  </a:lnTo>
                  <a:lnTo>
                    <a:pt x="3332" y="4852"/>
                  </a:lnTo>
                  <a:lnTo>
                    <a:pt x="3344" y="4874"/>
                  </a:lnTo>
                  <a:lnTo>
                    <a:pt x="3354" y="4896"/>
                  </a:lnTo>
                  <a:lnTo>
                    <a:pt x="3348" y="4915"/>
                  </a:lnTo>
                  <a:lnTo>
                    <a:pt x="3341" y="4934"/>
                  </a:lnTo>
                  <a:lnTo>
                    <a:pt x="3332" y="4952"/>
                  </a:lnTo>
                  <a:lnTo>
                    <a:pt x="3329" y="4974"/>
                  </a:lnTo>
                  <a:lnTo>
                    <a:pt x="3329" y="5002"/>
                  </a:lnTo>
                  <a:lnTo>
                    <a:pt x="3323" y="5024"/>
                  </a:lnTo>
                  <a:lnTo>
                    <a:pt x="3316" y="5030"/>
                  </a:lnTo>
                  <a:lnTo>
                    <a:pt x="3310" y="5040"/>
                  </a:lnTo>
                  <a:lnTo>
                    <a:pt x="3304" y="5046"/>
                  </a:lnTo>
                  <a:lnTo>
                    <a:pt x="3298" y="5052"/>
                  </a:lnTo>
                  <a:lnTo>
                    <a:pt x="3288" y="5058"/>
                  </a:lnTo>
                  <a:lnTo>
                    <a:pt x="3282" y="5058"/>
                  </a:lnTo>
                  <a:lnTo>
                    <a:pt x="3273" y="5062"/>
                  </a:lnTo>
                  <a:lnTo>
                    <a:pt x="3260" y="5058"/>
                  </a:lnTo>
                  <a:lnTo>
                    <a:pt x="3251" y="5058"/>
                  </a:lnTo>
                  <a:lnTo>
                    <a:pt x="3244" y="5058"/>
                  </a:lnTo>
                  <a:lnTo>
                    <a:pt x="3223" y="5052"/>
                  </a:lnTo>
                  <a:lnTo>
                    <a:pt x="3198" y="5040"/>
                  </a:lnTo>
                  <a:lnTo>
                    <a:pt x="3176" y="5027"/>
                  </a:lnTo>
                  <a:lnTo>
                    <a:pt x="3160" y="5015"/>
                  </a:lnTo>
                  <a:lnTo>
                    <a:pt x="3157" y="4996"/>
                  </a:lnTo>
                  <a:lnTo>
                    <a:pt x="3157" y="4977"/>
                  </a:lnTo>
                  <a:lnTo>
                    <a:pt x="3160" y="4959"/>
                  </a:lnTo>
                  <a:lnTo>
                    <a:pt x="3166" y="4952"/>
                  </a:lnTo>
                  <a:lnTo>
                    <a:pt x="3176" y="4943"/>
                  </a:lnTo>
                  <a:lnTo>
                    <a:pt x="3185" y="4934"/>
                  </a:lnTo>
                  <a:lnTo>
                    <a:pt x="3195" y="4927"/>
                  </a:lnTo>
                  <a:lnTo>
                    <a:pt x="3201" y="4918"/>
                  </a:lnTo>
                  <a:lnTo>
                    <a:pt x="3207" y="4912"/>
                  </a:lnTo>
                  <a:lnTo>
                    <a:pt x="3216" y="4905"/>
                  </a:lnTo>
                  <a:lnTo>
                    <a:pt x="3226" y="4896"/>
                  </a:lnTo>
                  <a:lnTo>
                    <a:pt x="3232" y="4887"/>
                  </a:lnTo>
                  <a:lnTo>
                    <a:pt x="3238" y="4880"/>
                  </a:lnTo>
                  <a:lnTo>
                    <a:pt x="3241" y="4862"/>
                  </a:lnTo>
                  <a:lnTo>
                    <a:pt x="3244" y="4840"/>
                  </a:lnTo>
                  <a:lnTo>
                    <a:pt x="3244" y="4818"/>
                  </a:lnTo>
                  <a:lnTo>
                    <a:pt x="3238" y="4799"/>
                  </a:lnTo>
                  <a:lnTo>
                    <a:pt x="3219" y="4790"/>
                  </a:lnTo>
                  <a:lnTo>
                    <a:pt x="3195" y="4784"/>
                  </a:lnTo>
                  <a:lnTo>
                    <a:pt x="3170" y="4781"/>
                  </a:lnTo>
                  <a:lnTo>
                    <a:pt x="3151" y="4784"/>
                  </a:lnTo>
                  <a:lnTo>
                    <a:pt x="3126" y="4790"/>
                  </a:lnTo>
                  <a:lnTo>
                    <a:pt x="3101" y="4796"/>
                  </a:lnTo>
                  <a:lnTo>
                    <a:pt x="3079" y="4799"/>
                  </a:lnTo>
                  <a:lnTo>
                    <a:pt x="3070" y="4796"/>
                  </a:lnTo>
                  <a:lnTo>
                    <a:pt x="3060" y="4793"/>
                  </a:lnTo>
                  <a:lnTo>
                    <a:pt x="3048" y="4790"/>
                  </a:lnTo>
                  <a:lnTo>
                    <a:pt x="3038" y="4784"/>
                  </a:lnTo>
                  <a:lnTo>
                    <a:pt x="3029" y="4781"/>
                  </a:lnTo>
                  <a:lnTo>
                    <a:pt x="3013" y="4774"/>
                  </a:lnTo>
                  <a:lnTo>
                    <a:pt x="2992" y="4765"/>
                  </a:lnTo>
                  <a:lnTo>
                    <a:pt x="2970" y="4762"/>
                  </a:lnTo>
                  <a:lnTo>
                    <a:pt x="2963" y="4765"/>
                  </a:lnTo>
                  <a:lnTo>
                    <a:pt x="2951" y="4768"/>
                  </a:lnTo>
                  <a:lnTo>
                    <a:pt x="2942" y="4774"/>
                  </a:lnTo>
                  <a:lnTo>
                    <a:pt x="2932" y="4781"/>
                  </a:lnTo>
                  <a:lnTo>
                    <a:pt x="2923" y="4784"/>
                  </a:lnTo>
                  <a:lnTo>
                    <a:pt x="2913" y="4787"/>
                  </a:lnTo>
                  <a:lnTo>
                    <a:pt x="2901" y="4793"/>
                  </a:lnTo>
                  <a:lnTo>
                    <a:pt x="2888" y="4796"/>
                  </a:lnTo>
                  <a:lnTo>
                    <a:pt x="2882" y="4802"/>
                  </a:lnTo>
                  <a:lnTo>
                    <a:pt x="2867" y="4821"/>
                  </a:lnTo>
                  <a:lnTo>
                    <a:pt x="2851" y="4849"/>
                  </a:lnTo>
                  <a:lnTo>
                    <a:pt x="2839" y="4871"/>
                  </a:lnTo>
                  <a:lnTo>
                    <a:pt x="2832" y="4877"/>
                  </a:lnTo>
                  <a:lnTo>
                    <a:pt x="2826" y="4884"/>
                  </a:lnTo>
                  <a:lnTo>
                    <a:pt x="2817" y="4893"/>
                  </a:lnTo>
                  <a:lnTo>
                    <a:pt x="2807" y="4899"/>
                  </a:lnTo>
                  <a:lnTo>
                    <a:pt x="2798" y="4902"/>
                  </a:lnTo>
                  <a:lnTo>
                    <a:pt x="2782" y="4899"/>
                  </a:lnTo>
                  <a:lnTo>
                    <a:pt x="2764" y="4893"/>
                  </a:lnTo>
                  <a:lnTo>
                    <a:pt x="2745" y="4884"/>
                  </a:lnTo>
                  <a:lnTo>
                    <a:pt x="2726" y="4877"/>
                  </a:lnTo>
                  <a:lnTo>
                    <a:pt x="2720" y="4874"/>
                  </a:lnTo>
                  <a:lnTo>
                    <a:pt x="2710" y="4874"/>
                  </a:lnTo>
                  <a:lnTo>
                    <a:pt x="2701" y="4871"/>
                  </a:lnTo>
                  <a:lnTo>
                    <a:pt x="2692" y="4871"/>
                  </a:lnTo>
                  <a:lnTo>
                    <a:pt x="2682" y="4868"/>
                  </a:lnTo>
                  <a:lnTo>
                    <a:pt x="2679" y="4862"/>
                  </a:lnTo>
                  <a:lnTo>
                    <a:pt x="2676" y="4855"/>
                  </a:lnTo>
                  <a:lnTo>
                    <a:pt x="2676" y="4846"/>
                  </a:lnTo>
                  <a:lnTo>
                    <a:pt x="2676" y="4837"/>
                  </a:lnTo>
                  <a:lnTo>
                    <a:pt x="2676" y="4831"/>
                  </a:lnTo>
                  <a:lnTo>
                    <a:pt x="2679" y="4821"/>
                  </a:lnTo>
                  <a:lnTo>
                    <a:pt x="2679" y="4815"/>
                  </a:lnTo>
                  <a:lnTo>
                    <a:pt x="2679" y="4806"/>
                  </a:lnTo>
                  <a:lnTo>
                    <a:pt x="2679" y="4793"/>
                  </a:lnTo>
                  <a:lnTo>
                    <a:pt x="2679" y="4784"/>
                  </a:lnTo>
                  <a:lnTo>
                    <a:pt x="2679" y="4777"/>
                  </a:lnTo>
                  <a:lnTo>
                    <a:pt x="2673" y="4768"/>
                  </a:lnTo>
                  <a:lnTo>
                    <a:pt x="2667" y="4759"/>
                  </a:lnTo>
                  <a:lnTo>
                    <a:pt x="2657" y="4749"/>
                  </a:lnTo>
                  <a:lnTo>
                    <a:pt x="2648" y="4740"/>
                  </a:lnTo>
                  <a:lnTo>
                    <a:pt x="2642" y="4734"/>
                  </a:lnTo>
                  <a:lnTo>
                    <a:pt x="2636" y="4727"/>
                  </a:lnTo>
                  <a:lnTo>
                    <a:pt x="2626" y="4718"/>
                  </a:lnTo>
                  <a:lnTo>
                    <a:pt x="2617" y="4709"/>
                  </a:lnTo>
                  <a:lnTo>
                    <a:pt x="2611" y="4699"/>
                  </a:lnTo>
                  <a:lnTo>
                    <a:pt x="2601" y="4696"/>
                  </a:lnTo>
                  <a:lnTo>
                    <a:pt x="2582" y="4693"/>
                  </a:lnTo>
                  <a:lnTo>
                    <a:pt x="2554" y="4693"/>
                  </a:lnTo>
                  <a:lnTo>
                    <a:pt x="2529" y="4693"/>
                  </a:lnTo>
                  <a:lnTo>
                    <a:pt x="2511" y="4690"/>
                  </a:lnTo>
                  <a:lnTo>
                    <a:pt x="2504" y="4678"/>
                  </a:lnTo>
                  <a:lnTo>
                    <a:pt x="2498" y="4662"/>
                  </a:lnTo>
                  <a:lnTo>
                    <a:pt x="2492" y="4643"/>
                  </a:lnTo>
                  <a:lnTo>
                    <a:pt x="2486" y="4631"/>
                  </a:lnTo>
                  <a:lnTo>
                    <a:pt x="2479" y="4624"/>
                  </a:lnTo>
                  <a:lnTo>
                    <a:pt x="2470" y="4621"/>
                  </a:lnTo>
                  <a:lnTo>
                    <a:pt x="2458" y="4618"/>
                  </a:lnTo>
                  <a:lnTo>
                    <a:pt x="2448" y="4615"/>
                  </a:lnTo>
                  <a:lnTo>
                    <a:pt x="2439" y="4612"/>
                  </a:lnTo>
                  <a:lnTo>
                    <a:pt x="2420" y="4612"/>
                  </a:lnTo>
                  <a:lnTo>
                    <a:pt x="2398" y="4615"/>
                  </a:lnTo>
                  <a:lnTo>
                    <a:pt x="2376" y="4618"/>
                  </a:lnTo>
                  <a:lnTo>
                    <a:pt x="2361" y="4621"/>
                  </a:lnTo>
                  <a:lnTo>
                    <a:pt x="2339" y="4624"/>
                  </a:lnTo>
                  <a:lnTo>
                    <a:pt x="2317" y="4628"/>
                  </a:lnTo>
                  <a:lnTo>
                    <a:pt x="2301" y="4628"/>
                  </a:lnTo>
                  <a:lnTo>
                    <a:pt x="2295" y="4621"/>
                  </a:lnTo>
                  <a:lnTo>
                    <a:pt x="2286" y="4612"/>
                  </a:lnTo>
                  <a:lnTo>
                    <a:pt x="2280" y="4599"/>
                  </a:lnTo>
                  <a:lnTo>
                    <a:pt x="2270" y="4590"/>
                  </a:lnTo>
                  <a:lnTo>
                    <a:pt x="2264" y="4581"/>
                  </a:lnTo>
                  <a:lnTo>
                    <a:pt x="2245" y="4571"/>
                  </a:lnTo>
                  <a:lnTo>
                    <a:pt x="2223" y="4559"/>
                  </a:lnTo>
                  <a:lnTo>
                    <a:pt x="2198" y="4549"/>
                  </a:lnTo>
                  <a:lnTo>
                    <a:pt x="2177" y="4546"/>
                  </a:lnTo>
                  <a:lnTo>
                    <a:pt x="2158" y="4549"/>
                  </a:lnTo>
                  <a:lnTo>
                    <a:pt x="2136" y="4556"/>
                  </a:lnTo>
                  <a:lnTo>
                    <a:pt x="2111" y="4562"/>
                  </a:lnTo>
                  <a:lnTo>
                    <a:pt x="2092" y="4568"/>
                  </a:lnTo>
                  <a:lnTo>
                    <a:pt x="2061" y="4565"/>
                  </a:lnTo>
                  <a:lnTo>
                    <a:pt x="2024" y="4559"/>
                  </a:lnTo>
                  <a:lnTo>
                    <a:pt x="1992" y="4553"/>
                  </a:lnTo>
                  <a:lnTo>
                    <a:pt x="1974" y="4549"/>
                  </a:lnTo>
                  <a:lnTo>
                    <a:pt x="1949" y="4540"/>
                  </a:lnTo>
                  <a:lnTo>
                    <a:pt x="1930" y="4531"/>
                  </a:lnTo>
                  <a:lnTo>
                    <a:pt x="1914" y="4509"/>
                  </a:lnTo>
                  <a:lnTo>
                    <a:pt x="1902" y="4481"/>
                  </a:lnTo>
                  <a:lnTo>
                    <a:pt x="1895" y="4459"/>
                  </a:lnTo>
                  <a:lnTo>
                    <a:pt x="1892" y="4437"/>
                  </a:lnTo>
                  <a:lnTo>
                    <a:pt x="1892" y="4409"/>
                  </a:lnTo>
                  <a:lnTo>
                    <a:pt x="1895" y="4387"/>
                  </a:lnTo>
                  <a:lnTo>
                    <a:pt x="1899" y="4371"/>
                  </a:lnTo>
                  <a:lnTo>
                    <a:pt x="1908" y="4350"/>
                  </a:lnTo>
                  <a:lnTo>
                    <a:pt x="1914" y="4331"/>
                  </a:lnTo>
                  <a:lnTo>
                    <a:pt x="1917" y="4312"/>
                  </a:lnTo>
                  <a:lnTo>
                    <a:pt x="1914" y="4303"/>
                  </a:lnTo>
                  <a:lnTo>
                    <a:pt x="1911" y="4290"/>
                  </a:lnTo>
                  <a:lnTo>
                    <a:pt x="1905" y="4281"/>
                  </a:lnTo>
                  <a:lnTo>
                    <a:pt x="1899" y="4268"/>
                  </a:lnTo>
                  <a:lnTo>
                    <a:pt x="1895" y="4262"/>
                  </a:lnTo>
                  <a:lnTo>
                    <a:pt x="1886" y="4256"/>
                  </a:lnTo>
                  <a:lnTo>
                    <a:pt x="1877" y="4250"/>
                  </a:lnTo>
                  <a:lnTo>
                    <a:pt x="1867" y="4243"/>
                  </a:lnTo>
                  <a:lnTo>
                    <a:pt x="1858" y="4237"/>
                  </a:lnTo>
                  <a:lnTo>
                    <a:pt x="1849" y="4234"/>
                  </a:lnTo>
                  <a:lnTo>
                    <a:pt x="1833" y="4234"/>
                  </a:lnTo>
                  <a:lnTo>
                    <a:pt x="1814" y="4234"/>
                  </a:lnTo>
                  <a:lnTo>
                    <a:pt x="1796" y="4234"/>
                  </a:lnTo>
                  <a:lnTo>
                    <a:pt x="1777" y="4240"/>
                  </a:lnTo>
                  <a:lnTo>
                    <a:pt x="1755" y="4247"/>
                  </a:lnTo>
                  <a:lnTo>
                    <a:pt x="1739" y="4256"/>
                  </a:lnTo>
                  <a:lnTo>
                    <a:pt x="1730" y="4259"/>
                  </a:lnTo>
                  <a:lnTo>
                    <a:pt x="1724" y="4265"/>
                  </a:lnTo>
                  <a:lnTo>
                    <a:pt x="1714" y="4272"/>
                  </a:lnTo>
                  <a:lnTo>
                    <a:pt x="1705" y="4278"/>
                  </a:lnTo>
                  <a:lnTo>
                    <a:pt x="1696" y="4281"/>
                  </a:lnTo>
                  <a:lnTo>
                    <a:pt x="1674" y="4281"/>
                  </a:lnTo>
                  <a:lnTo>
                    <a:pt x="1646" y="4278"/>
                  </a:lnTo>
                  <a:lnTo>
                    <a:pt x="1624" y="4275"/>
                  </a:lnTo>
                  <a:lnTo>
                    <a:pt x="1608" y="4278"/>
                  </a:lnTo>
                  <a:lnTo>
                    <a:pt x="1586" y="4284"/>
                  </a:lnTo>
                  <a:lnTo>
                    <a:pt x="1571" y="4290"/>
                  </a:lnTo>
                  <a:lnTo>
                    <a:pt x="1543" y="4290"/>
                  </a:lnTo>
                  <a:lnTo>
                    <a:pt x="1511" y="4287"/>
                  </a:lnTo>
                  <a:lnTo>
                    <a:pt x="1483" y="4287"/>
                  </a:lnTo>
                  <a:lnTo>
                    <a:pt x="1468" y="4287"/>
                  </a:lnTo>
                  <a:lnTo>
                    <a:pt x="1446" y="4287"/>
                  </a:lnTo>
                  <a:lnTo>
                    <a:pt x="1427" y="4284"/>
                  </a:lnTo>
                  <a:lnTo>
                    <a:pt x="1405" y="4275"/>
                  </a:lnTo>
                  <a:lnTo>
                    <a:pt x="1380" y="4259"/>
                  </a:lnTo>
                  <a:lnTo>
                    <a:pt x="1361" y="4243"/>
                  </a:lnTo>
                  <a:lnTo>
                    <a:pt x="1346" y="4225"/>
                  </a:lnTo>
                  <a:lnTo>
                    <a:pt x="1333" y="4203"/>
                  </a:lnTo>
                  <a:lnTo>
                    <a:pt x="1324" y="4184"/>
                  </a:lnTo>
                  <a:lnTo>
                    <a:pt x="1321" y="4169"/>
                  </a:lnTo>
                  <a:lnTo>
                    <a:pt x="1321" y="4150"/>
                  </a:lnTo>
                  <a:lnTo>
                    <a:pt x="1321" y="4131"/>
                  </a:lnTo>
                  <a:lnTo>
                    <a:pt x="1324" y="4119"/>
                  </a:lnTo>
                  <a:lnTo>
                    <a:pt x="1343" y="4106"/>
                  </a:lnTo>
                  <a:lnTo>
                    <a:pt x="1368" y="4103"/>
                  </a:lnTo>
                  <a:lnTo>
                    <a:pt x="1386" y="4100"/>
                  </a:lnTo>
                  <a:lnTo>
                    <a:pt x="1408" y="4103"/>
                  </a:lnTo>
                  <a:lnTo>
                    <a:pt x="1433" y="4109"/>
                  </a:lnTo>
                  <a:lnTo>
                    <a:pt x="1458" y="4119"/>
                  </a:lnTo>
                  <a:lnTo>
                    <a:pt x="1480" y="4122"/>
                  </a:lnTo>
                  <a:lnTo>
                    <a:pt x="1499" y="4115"/>
                  </a:lnTo>
                  <a:lnTo>
                    <a:pt x="1518" y="4103"/>
                  </a:lnTo>
                  <a:lnTo>
                    <a:pt x="1536" y="4097"/>
                  </a:lnTo>
                  <a:lnTo>
                    <a:pt x="1561" y="4084"/>
                  </a:lnTo>
                  <a:lnTo>
                    <a:pt x="1589" y="4072"/>
                  </a:lnTo>
                  <a:lnTo>
                    <a:pt x="1611" y="4059"/>
                  </a:lnTo>
                  <a:lnTo>
                    <a:pt x="1618" y="4053"/>
                  </a:lnTo>
                  <a:lnTo>
                    <a:pt x="1621" y="4041"/>
                  </a:lnTo>
                  <a:lnTo>
                    <a:pt x="1627" y="4031"/>
                  </a:lnTo>
                  <a:lnTo>
                    <a:pt x="1630" y="4019"/>
                  </a:lnTo>
                  <a:lnTo>
                    <a:pt x="1633" y="4012"/>
                  </a:lnTo>
                  <a:lnTo>
                    <a:pt x="1636" y="3987"/>
                  </a:lnTo>
                  <a:lnTo>
                    <a:pt x="1633" y="3962"/>
                  </a:lnTo>
                  <a:lnTo>
                    <a:pt x="1630" y="3937"/>
                  </a:lnTo>
                  <a:lnTo>
                    <a:pt x="1618" y="3919"/>
                  </a:lnTo>
                  <a:lnTo>
                    <a:pt x="1605" y="3916"/>
                  </a:lnTo>
                  <a:lnTo>
                    <a:pt x="1586" y="3919"/>
                  </a:lnTo>
                  <a:lnTo>
                    <a:pt x="1571" y="3922"/>
                  </a:lnTo>
                  <a:lnTo>
                    <a:pt x="1555" y="3925"/>
                  </a:lnTo>
                  <a:lnTo>
                    <a:pt x="1533" y="3922"/>
                  </a:lnTo>
                  <a:lnTo>
                    <a:pt x="1505" y="3919"/>
                  </a:lnTo>
                  <a:lnTo>
                    <a:pt x="1480" y="3916"/>
                  </a:lnTo>
                  <a:lnTo>
                    <a:pt x="1458" y="3912"/>
                  </a:lnTo>
                  <a:lnTo>
                    <a:pt x="1449" y="3916"/>
                  </a:lnTo>
                  <a:lnTo>
                    <a:pt x="1436" y="3919"/>
                  </a:lnTo>
                  <a:lnTo>
                    <a:pt x="1427" y="3922"/>
                  </a:lnTo>
                  <a:lnTo>
                    <a:pt x="1415" y="3925"/>
                  </a:lnTo>
                  <a:lnTo>
                    <a:pt x="1408" y="3928"/>
                  </a:lnTo>
                  <a:lnTo>
                    <a:pt x="1399" y="3931"/>
                  </a:lnTo>
                  <a:lnTo>
                    <a:pt x="1390" y="3934"/>
                  </a:lnTo>
                  <a:lnTo>
                    <a:pt x="1377" y="3941"/>
                  </a:lnTo>
                  <a:lnTo>
                    <a:pt x="1368" y="3944"/>
                  </a:lnTo>
                  <a:lnTo>
                    <a:pt x="1358" y="3947"/>
                  </a:lnTo>
                  <a:lnTo>
                    <a:pt x="1343" y="3947"/>
                  </a:lnTo>
                  <a:lnTo>
                    <a:pt x="1321" y="3947"/>
                  </a:lnTo>
                  <a:lnTo>
                    <a:pt x="1302" y="3947"/>
                  </a:lnTo>
                  <a:lnTo>
                    <a:pt x="1274" y="3944"/>
                  </a:lnTo>
                  <a:lnTo>
                    <a:pt x="1240" y="3937"/>
                  </a:lnTo>
                  <a:lnTo>
                    <a:pt x="1205" y="3934"/>
                  </a:lnTo>
                  <a:lnTo>
                    <a:pt x="1174" y="3931"/>
                  </a:lnTo>
                  <a:lnTo>
                    <a:pt x="1152" y="3931"/>
                  </a:lnTo>
                  <a:lnTo>
                    <a:pt x="1127" y="3931"/>
                  </a:lnTo>
                  <a:lnTo>
                    <a:pt x="1105" y="3934"/>
                  </a:lnTo>
                  <a:lnTo>
                    <a:pt x="1096" y="3937"/>
                  </a:lnTo>
                  <a:lnTo>
                    <a:pt x="1087" y="3941"/>
                  </a:lnTo>
                  <a:lnTo>
                    <a:pt x="1074" y="3947"/>
                  </a:lnTo>
                  <a:lnTo>
                    <a:pt x="1065" y="3953"/>
                  </a:lnTo>
                  <a:lnTo>
                    <a:pt x="1055" y="3956"/>
                  </a:lnTo>
                  <a:lnTo>
                    <a:pt x="1037" y="3959"/>
                  </a:lnTo>
                  <a:lnTo>
                    <a:pt x="1015" y="3966"/>
                  </a:lnTo>
                  <a:lnTo>
                    <a:pt x="996" y="3972"/>
                  </a:lnTo>
                  <a:lnTo>
                    <a:pt x="968" y="3978"/>
                  </a:lnTo>
                  <a:lnTo>
                    <a:pt x="943" y="3987"/>
                  </a:lnTo>
                  <a:lnTo>
                    <a:pt x="921" y="4003"/>
                  </a:lnTo>
                  <a:lnTo>
                    <a:pt x="899" y="4025"/>
                  </a:lnTo>
                  <a:lnTo>
                    <a:pt x="884" y="4047"/>
                  </a:lnTo>
                  <a:lnTo>
                    <a:pt x="877" y="4065"/>
                  </a:lnTo>
                  <a:lnTo>
                    <a:pt x="871" y="4087"/>
                  </a:lnTo>
                  <a:lnTo>
                    <a:pt x="871" y="4106"/>
                  </a:lnTo>
                  <a:lnTo>
                    <a:pt x="877" y="4115"/>
                  </a:lnTo>
                  <a:lnTo>
                    <a:pt x="884" y="4122"/>
                  </a:lnTo>
                  <a:lnTo>
                    <a:pt x="896" y="4131"/>
                  </a:lnTo>
                  <a:lnTo>
                    <a:pt x="906" y="4137"/>
                  </a:lnTo>
                  <a:lnTo>
                    <a:pt x="915" y="4147"/>
                  </a:lnTo>
                  <a:lnTo>
                    <a:pt x="921" y="4153"/>
                  </a:lnTo>
                  <a:lnTo>
                    <a:pt x="934" y="4165"/>
                  </a:lnTo>
                  <a:lnTo>
                    <a:pt x="946" y="4181"/>
                  </a:lnTo>
                  <a:lnTo>
                    <a:pt x="959" y="4197"/>
                  </a:lnTo>
                  <a:lnTo>
                    <a:pt x="962" y="4212"/>
                  </a:lnTo>
                  <a:lnTo>
                    <a:pt x="962" y="4218"/>
                  </a:lnTo>
                  <a:lnTo>
                    <a:pt x="959" y="4228"/>
                  </a:lnTo>
                  <a:lnTo>
                    <a:pt x="952" y="4234"/>
                  </a:lnTo>
                  <a:lnTo>
                    <a:pt x="946" y="4243"/>
                  </a:lnTo>
                  <a:lnTo>
                    <a:pt x="940" y="4247"/>
                  </a:lnTo>
                  <a:lnTo>
                    <a:pt x="918" y="4256"/>
                  </a:lnTo>
                  <a:lnTo>
                    <a:pt x="887" y="4259"/>
                  </a:lnTo>
                  <a:lnTo>
                    <a:pt x="856" y="4262"/>
                  </a:lnTo>
                  <a:lnTo>
                    <a:pt x="831" y="4262"/>
                  </a:lnTo>
                  <a:lnTo>
                    <a:pt x="790" y="4262"/>
                  </a:lnTo>
                  <a:lnTo>
                    <a:pt x="743" y="4262"/>
                  </a:lnTo>
                  <a:lnTo>
                    <a:pt x="703" y="4259"/>
                  </a:lnTo>
                  <a:lnTo>
                    <a:pt x="681" y="4256"/>
                  </a:lnTo>
                  <a:lnTo>
                    <a:pt x="656" y="4250"/>
                  </a:lnTo>
                  <a:lnTo>
                    <a:pt x="634" y="4247"/>
                  </a:lnTo>
                  <a:lnTo>
                    <a:pt x="621" y="4250"/>
                  </a:lnTo>
                  <a:lnTo>
                    <a:pt x="603" y="4253"/>
                  </a:lnTo>
                  <a:lnTo>
                    <a:pt x="587" y="4253"/>
                  </a:lnTo>
                  <a:lnTo>
                    <a:pt x="575" y="4250"/>
                  </a:lnTo>
                  <a:lnTo>
                    <a:pt x="568" y="4240"/>
                  </a:lnTo>
                  <a:lnTo>
                    <a:pt x="568" y="4222"/>
                  </a:lnTo>
                  <a:lnTo>
                    <a:pt x="568" y="4206"/>
                  </a:lnTo>
                  <a:lnTo>
                    <a:pt x="575" y="4190"/>
                  </a:lnTo>
                  <a:lnTo>
                    <a:pt x="578" y="4184"/>
                  </a:lnTo>
                  <a:lnTo>
                    <a:pt x="587" y="4175"/>
                  </a:lnTo>
                  <a:lnTo>
                    <a:pt x="593" y="4169"/>
                  </a:lnTo>
                  <a:lnTo>
                    <a:pt x="603" y="4159"/>
                  </a:lnTo>
                  <a:lnTo>
                    <a:pt x="606" y="4153"/>
                  </a:lnTo>
                  <a:lnTo>
                    <a:pt x="606" y="4131"/>
                  </a:lnTo>
                  <a:lnTo>
                    <a:pt x="596" y="4103"/>
                  </a:lnTo>
                  <a:lnTo>
                    <a:pt x="587" y="4078"/>
                  </a:lnTo>
                  <a:lnTo>
                    <a:pt x="575" y="4059"/>
                  </a:lnTo>
                  <a:lnTo>
                    <a:pt x="556" y="4047"/>
                  </a:lnTo>
                  <a:lnTo>
                    <a:pt x="534" y="4041"/>
                  </a:lnTo>
                  <a:lnTo>
                    <a:pt x="512" y="4034"/>
                  </a:lnTo>
                  <a:lnTo>
                    <a:pt x="487" y="4028"/>
                  </a:lnTo>
                  <a:lnTo>
                    <a:pt x="456" y="4022"/>
                  </a:lnTo>
                  <a:lnTo>
                    <a:pt x="431" y="4019"/>
                  </a:lnTo>
                  <a:lnTo>
                    <a:pt x="406" y="4025"/>
                  </a:lnTo>
                  <a:lnTo>
                    <a:pt x="378" y="4034"/>
                  </a:lnTo>
                  <a:lnTo>
                    <a:pt x="353" y="4041"/>
                  </a:lnTo>
                  <a:lnTo>
                    <a:pt x="331" y="4050"/>
                  </a:lnTo>
                  <a:lnTo>
                    <a:pt x="306" y="4056"/>
                  </a:lnTo>
                  <a:lnTo>
                    <a:pt x="284" y="4062"/>
                  </a:lnTo>
                  <a:lnTo>
                    <a:pt x="244" y="4062"/>
                  </a:lnTo>
                  <a:lnTo>
                    <a:pt x="194" y="4059"/>
                  </a:lnTo>
                  <a:lnTo>
                    <a:pt x="144" y="4053"/>
                  </a:lnTo>
                  <a:lnTo>
                    <a:pt x="103" y="4047"/>
                  </a:lnTo>
                  <a:lnTo>
                    <a:pt x="78" y="4041"/>
                  </a:lnTo>
                  <a:lnTo>
                    <a:pt x="50" y="4028"/>
                  </a:lnTo>
                  <a:lnTo>
                    <a:pt x="25" y="4022"/>
                  </a:lnTo>
                  <a:lnTo>
                    <a:pt x="16" y="4022"/>
                  </a:lnTo>
                  <a:lnTo>
                    <a:pt x="6" y="4022"/>
                  </a:lnTo>
                  <a:lnTo>
                    <a:pt x="3" y="4012"/>
                  </a:lnTo>
                  <a:lnTo>
                    <a:pt x="0" y="4003"/>
                  </a:lnTo>
                  <a:lnTo>
                    <a:pt x="0" y="3997"/>
                  </a:lnTo>
                  <a:lnTo>
                    <a:pt x="0" y="3991"/>
                  </a:lnTo>
                  <a:lnTo>
                    <a:pt x="12" y="3981"/>
                  </a:lnTo>
                  <a:lnTo>
                    <a:pt x="31" y="3975"/>
                  </a:lnTo>
                  <a:lnTo>
                    <a:pt x="53" y="3969"/>
                  </a:lnTo>
                  <a:lnTo>
                    <a:pt x="69" y="3962"/>
                  </a:lnTo>
                  <a:lnTo>
                    <a:pt x="72" y="3956"/>
                  </a:lnTo>
                  <a:lnTo>
                    <a:pt x="72" y="3950"/>
                  </a:lnTo>
                  <a:lnTo>
                    <a:pt x="72" y="3941"/>
                  </a:lnTo>
                  <a:lnTo>
                    <a:pt x="75" y="3931"/>
                  </a:lnTo>
                  <a:lnTo>
                    <a:pt x="75" y="3922"/>
                  </a:lnTo>
                  <a:lnTo>
                    <a:pt x="78" y="3916"/>
                  </a:lnTo>
                  <a:lnTo>
                    <a:pt x="81" y="3912"/>
                  </a:lnTo>
                  <a:lnTo>
                    <a:pt x="84" y="3909"/>
                  </a:lnTo>
                  <a:lnTo>
                    <a:pt x="91" y="3909"/>
                  </a:lnTo>
                  <a:lnTo>
                    <a:pt x="97" y="3912"/>
                  </a:lnTo>
                  <a:lnTo>
                    <a:pt x="100" y="3912"/>
                  </a:lnTo>
                  <a:lnTo>
                    <a:pt x="116" y="3906"/>
                  </a:lnTo>
                  <a:lnTo>
                    <a:pt x="137" y="3900"/>
                  </a:lnTo>
                  <a:lnTo>
                    <a:pt x="153" y="3894"/>
                  </a:lnTo>
                  <a:lnTo>
                    <a:pt x="159" y="3884"/>
                  </a:lnTo>
                  <a:lnTo>
                    <a:pt x="165" y="3875"/>
                  </a:lnTo>
                  <a:lnTo>
                    <a:pt x="175" y="3866"/>
                  </a:lnTo>
                  <a:lnTo>
                    <a:pt x="181" y="3856"/>
                  </a:lnTo>
                  <a:lnTo>
                    <a:pt x="187" y="3850"/>
                  </a:lnTo>
                  <a:lnTo>
                    <a:pt x="197" y="3844"/>
                  </a:lnTo>
                  <a:lnTo>
                    <a:pt x="209" y="3841"/>
                  </a:lnTo>
                  <a:lnTo>
                    <a:pt x="225" y="3834"/>
                  </a:lnTo>
                  <a:lnTo>
                    <a:pt x="234" y="3831"/>
                  </a:lnTo>
                  <a:lnTo>
                    <a:pt x="253" y="3825"/>
                  </a:lnTo>
                  <a:lnTo>
                    <a:pt x="272" y="3819"/>
                  </a:lnTo>
                  <a:lnTo>
                    <a:pt x="287" y="3809"/>
                  </a:lnTo>
                  <a:lnTo>
                    <a:pt x="294" y="3803"/>
                  </a:lnTo>
                  <a:lnTo>
                    <a:pt x="303" y="3797"/>
                  </a:lnTo>
                  <a:lnTo>
                    <a:pt x="309" y="3788"/>
                  </a:lnTo>
                  <a:lnTo>
                    <a:pt x="319" y="3778"/>
                  </a:lnTo>
                  <a:lnTo>
                    <a:pt x="322" y="3772"/>
                  </a:lnTo>
                  <a:lnTo>
                    <a:pt x="331" y="3756"/>
                  </a:lnTo>
                  <a:lnTo>
                    <a:pt x="337" y="3734"/>
                  </a:lnTo>
                  <a:lnTo>
                    <a:pt x="337" y="3719"/>
                  </a:lnTo>
                  <a:lnTo>
                    <a:pt x="334" y="3710"/>
                  </a:lnTo>
                  <a:lnTo>
                    <a:pt x="328" y="3703"/>
                  </a:lnTo>
                  <a:lnTo>
                    <a:pt x="319" y="3694"/>
                  </a:lnTo>
                  <a:lnTo>
                    <a:pt x="312" y="3685"/>
                  </a:lnTo>
                  <a:lnTo>
                    <a:pt x="303" y="3678"/>
                  </a:lnTo>
                  <a:lnTo>
                    <a:pt x="300" y="3669"/>
                  </a:lnTo>
                  <a:lnTo>
                    <a:pt x="306" y="3653"/>
                  </a:lnTo>
                  <a:lnTo>
                    <a:pt x="319" y="3635"/>
                  </a:lnTo>
                  <a:lnTo>
                    <a:pt x="328" y="3616"/>
                  </a:lnTo>
                  <a:lnTo>
                    <a:pt x="331" y="3597"/>
                  </a:lnTo>
                  <a:lnTo>
                    <a:pt x="331" y="3572"/>
                  </a:lnTo>
                  <a:lnTo>
                    <a:pt x="337" y="3553"/>
                  </a:lnTo>
                  <a:lnTo>
                    <a:pt x="353" y="3541"/>
                  </a:lnTo>
                  <a:lnTo>
                    <a:pt x="372" y="3535"/>
                  </a:lnTo>
                  <a:lnTo>
                    <a:pt x="393" y="3525"/>
                  </a:lnTo>
                  <a:lnTo>
                    <a:pt x="406" y="3516"/>
                  </a:lnTo>
                  <a:lnTo>
                    <a:pt x="409" y="3507"/>
                  </a:lnTo>
                  <a:lnTo>
                    <a:pt x="412" y="3500"/>
                  </a:lnTo>
                  <a:lnTo>
                    <a:pt x="415" y="3488"/>
                  </a:lnTo>
                  <a:lnTo>
                    <a:pt x="418" y="3478"/>
                  </a:lnTo>
                  <a:lnTo>
                    <a:pt x="422" y="3469"/>
                  </a:lnTo>
                  <a:lnTo>
                    <a:pt x="425" y="3466"/>
                  </a:lnTo>
                  <a:lnTo>
                    <a:pt x="431" y="3463"/>
                  </a:lnTo>
                  <a:lnTo>
                    <a:pt x="437" y="3463"/>
                  </a:lnTo>
                  <a:lnTo>
                    <a:pt x="443" y="3463"/>
                  </a:lnTo>
                  <a:lnTo>
                    <a:pt x="450" y="3466"/>
                  </a:lnTo>
                  <a:lnTo>
                    <a:pt x="456" y="3466"/>
                  </a:lnTo>
                  <a:lnTo>
                    <a:pt x="472" y="3460"/>
                  </a:lnTo>
                  <a:lnTo>
                    <a:pt x="493" y="3453"/>
                  </a:lnTo>
                  <a:lnTo>
                    <a:pt x="512" y="3450"/>
                  </a:lnTo>
                  <a:lnTo>
                    <a:pt x="531" y="3450"/>
                  </a:lnTo>
                  <a:lnTo>
                    <a:pt x="537" y="3453"/>
                  </a:lnTo>
                  <a:lnTo>
                    <a:pt x="543" y="3457"/>
                  </a:lnTo>
                  <a:lnTo>
                    <a:pt x="553" y="3466"/>
                  </a:lnTo>
                  <a:lnTo>
                    <a:pt x="559" y="3472"/>
                  </a:lnTo>
                  <a:lnTo>
                    <a:pt x="568" y="3475"/>
                  </a:lnTo>
                  <a:lnTo>
                    <a:pt x="575" y="3475"/>
                  </a:lnTo>
                  <a:lnTo>
                    <a:pt x="587" y="3475"/>
                  </a:lnTo>
                  <a:lnTo>
                    <a:pt x="596" y="3475"/>
                  </a:lnTo>
                  <a:lnTo>
                    <a:pt x="606" y="3475"/>
                  </a:lnTo>
                  <a:lnTo>
                    <a:pt x="615" y="3469"/>
                  </a:lnTo>
                  <a:lnTo>
                    <a:pt x="625" y="3457"/>
                  </a:lnTo>
                  <a:lnTo>
                    <a:pt x="631" y="3438"/>
                  </a:lnTo>
                  <a:lnTo>
                    <a:pt x="637" y="3416"/>
                  </a:lnTo>
                  <a:lnTo>
                    <a:pt x="637" y="3397"/>
                  </a:lnTo>
                  <a:lnTo>
                    <a:pt x="634" y="3382"/>
                  </a:lnTo>
                  <a:lnTo>
                    <a:pt x="628" y="3363"/>
                  </a:lnTo>
                  <a:lnTo>
                    <a:pt x="625" y="3344"/>
                  </a:lnTo>
                  <a:lnTo>
                    <a:pt x="631" y="3325"/>
                  </a:lnTo>
                  <a:lnTo>
                    <a:pt x="640" y="3300"/>
                  </a:lnTo>
                  <a:lnTo>
                    <a:pt x="650" y="3275"/>
                  </a:lnTo>
                  <a:lnTo>
                    <a:pt x="659" y="3257"/>
                  </a:lnTo>
                  <a:lnTo>
                    <a:pt x="662" y="3247"/>
                  </a:lnTo>
                  <a:lnTo>
                    <a:pt x="665" y="3238"/>
                  </a:lnTo>
                  <a:lnTo>
                    <a:pt x="668" y="3222"/>
                  </a:lnTo>
                  <a:lnTo>
                    <a:pt x="674" y="3201"/>
                  </a:lnTo>
                  <a:lnTo>
                    <a:pt x="681" y="3182"/>
                  </a:lnTo>
                  <a:lnTo>
                    <a:pt x="681" y="3176"/>
                  </a:lnTo>
                  <a:lnTo>
                    <a:pt x="681" y="3172"/>
                  </a:lnTo>
                  <a:lnTo>
                    <a:pt x="678" y="3166"/>
                  </a:lnTo>
                  <a:lnTo>
                    <a:pt x="674" y="3160"/>
                  </a:lnTo>
                  <a:lnTo>
                    <a:pt x="671" y="3151"/>
                  </a:lnTo>
                  <a:lnTo>
                    <a:pt x="671" y="3144"/>
                  </a:lnTo>
                  <a:lnTo>
                    <a:pt x="668" y="3141"/>
                  </a:lnTo>
                  <a:lnTo>
                    <a:pt x="665" y="3116"/>
                  </a:lnTo>
                  <a:lnTo>
                    <a:pt x="665" y="3085"/>
                  </a:lnTo>
                  <a:lnTo>
                    <a:pt x="668" y="3063"/>
                  </a:lnTo>
                  <a:lnTo>
                    <a:pt x="674" y="3054"/>
                  </a:lnTo>
                  <a:lnTo>
                    <a:pt x="681" y="3044"/>
                  </a:lnTo>
                  <a:lnTo>
                    <a:pt x="687" y="3035"/>
                  </a:lnTo>
                  <a:lnTo>
                    <a:pt x="696" y="3026"/>
                  </a:lnTo>
                  <a:lnTo>
                    <a:pt x="706" y="3023"/>
                  </a:lnTo>
                  <a:lnTo>
                    <a:pt x="718" y="3023"/>
                  </a:lnTo>
                  <a:lnTo>
                    <a:pt x="737" y="3023"/>
                  </a:lnTo>
                  <a:lnTo>
                    <a:pt x="753" y="3026"/>
                  </a:lnTo>
                  <a:lnTo>
                    <a:pt x="762" y="3023"/>
                  </a:lnTo>
                  <a:lnTo>
                    <a:pt x="762" y="3007"/>
                  </a:lnTo>
                  <a:lnTo>
                    <a:pt x="765" y="2985"/>
                  </a:lnTo>
                  <a:lnTo>
                    <a:pt x="771" y="2966"/>
                  </a:lnTo>
                  <a:lnTo>
                    <a:pt x="778" y="2960"/>
                  </a:lnTo>
                  <a:lnTo>
                    <a:pt x="790" y="2957"/>
                  </a:lnTo>
                  <a:lnTo>
                    <a:pt x="799" y="2951"/>
                  </a:lnTo>
                  <a:lnTo>
                    <a:pt x="809" y="2948"/>
                  </a:lnTo>
                  <a:lnTo>
                    <a:pt x="818" y="2944"/>
                  </a:lnTo>
                  <a:lnTo>
                    <a:pt x="837" y="2935"/>
                  </a:lnTo>
                  <a:lnTo>
                    <a:pt x="859" y="2923"/>
                  </a:lnTo>
                  <a:lnTo>
                    <a:pt x="874" y="2910"/>
                  </a:lnTo>
                  <a:lnTo>
                    <a:pt x="884" y="2895"/>
                  </a:lnTo>
                  <a:lnTo>
                    <a:pt x="890" y="2873"/>
                  </a:lnTo>
                  <a:lnTo>
                    <a:pt x="896" y="2857"/>
                  </a:lnTo>
                  <a:lnTo>
                    <a:pt x="902" y="2848"/>
                  </a:lnTo>
                  <a:lnTo>
                    <a:pt x="915" y="2838"/>
                  </a:lnTo>
                  <a:lnTo>
                    <a:pt x="927" y="2829"/>
                  </a:lnTo>
                  <a:lnTo>
                    <a:pt x="937" y="2823"/>
                  </a:lnTo>
                  <a:lnTo>
                    <a:pt x="946" y="2816"/>
                  </a:lnTo>
                  <a:lnTo>
                    <a:pt x="962" y="2804"/>
                  </a:lnTo>
                  <a:lnTo>
                    <a:pt x="984" y="2788"/>
                  </a:lnTo>
                  <a:lnTo>
                    <a:pt x="999" y="2773"/>
                  </a:lnTo>
                  <a:lnTo>
                    <a:pt x="1012" y="2754"/>
                  </a:lnTo>
                  <a:lnTo>
                    <a:pt x="1012" y="2735"/>
                  </a:lnTo>
                  <a:lnTo>
                    <a:pt x="1006" y="2710"/>
                  </a:lnTo>
                  <a:lnTo>
                    <a:pt x="999" y="2692"/>
                  </a:lnTo>
                  <a:lnTo>
                    <a:pt x="981" y="2673"/>
                  </a:lnTo>
                  <a:lnTo>
                    <a:pt x="952" y="2651"/>
                  </a:lnTo>
                  <a:lnTo>
                    <a:pt x="924" y="2632"/>
                  </a:lnTo>
                  <a:lnTo>
                    <a:pt x="902" y="2613"/>
                  </a:lnTo>
                  <a:lnTo>
                    <a:pt x="893" y="2598"/>
                  </a:lnTo>
                  <a:lnTo>
                    <a:pt x="884" y="2576"/>
                  </a:lnTo>
                  <a:lnTo>
                    <a:pt x="871" y="2557"/>
                  </a:lnTo>
                  <a:lnTo>
                    <a:pt x="856" y="2548"/>
                  </a:lnTo>
                  <a:lnTo>
                    <a:pt x="834" y="2542"/>
                  </a:lnTo>
                  <a:lnTo>
                    <a:pt x="818" y="2539"/>
                  </a:lnTo>
                  <a:lnTo>
                    <a:pt x="812" y="2539"/>
                  </a:lnTo>
                  <a:lnTo>
                    <a:pt x="809" y="2539"/>
                  </a:lnTo>
                  <a:lnTo>
                    <a:pt x="803" y="2539"/>
                  </a:lnTo>
                  <a:lnTo>
                    <a:pt x="799" y="2539"/>
                  </a:lnTo>
                  <a:lnTo>
                    <a:pt x="793" y="2532"/>
                  </a:lnTo>
                  <a:lnTo>
                    <a:pt x="787" y="2526"/>
                  </a:lnTo>
                  <a:lnTo>
                    <a:pt x="781" y="2517"/>
                  </a:lnTo>
                  <a:lnTo>
                    <a:pt x="774" y="2510"/>
                  </a:lnTo>
                  <a:lnTo>
                    <a:pt x="771" y="2501"/>
                  </a:lnTo>
                  <a:lnTo>
                    <a:pt x="768" y="2492"/>
                  </a:lnTo>
                  <a:lnTo>
                    <a:pt x="771" y="2473"/>
                  </a:lnTo>
                  <a:lnTo>
                    <a:pt x="784" y="2451"/>
                  </a:lnTo>
                  <a:lnTo>
                    <a:pt x="790" y="2432"/>
                  </a:lnTo>
                  <a:lnTo>
                    <a:pt x="793" y="2407"/>
                  </a:lnTo>
                  <a:lnTo>
                    <a:pt x="799" y="2376"/>
                  </a:lnTo>
                  <a:lnTo>
                    <a:pt x="799" y="2345"/>
                  </a:lnTo>
                  <a:lnTo>
                    <a:pt x="793" y="2320"/>
                  </a:lnTo>
                  <a:lnTo>
                    <a:pt x="781" y="2304"/>
                  </a:lnTo>
                  <a:lnTo>
                    <a:pt x="762" y="2289"/>
                  </a:lnTo>
                  <a:lnTo>
                    <a:pt x="740" y="2273"/>
                  </a:lnTo>
                  <a:lnTo>
                    <a:pt x="724" y="2258"/>
                  </a:lnTo>
                  <a:lnTo>
                    <a:pt x="706" y="2226"/>
                  </a:lnTo>
                  <a:lnTo>
                    <a:pt x="687" y="2192"/>
                  </a:lnTo>
                  <a:lnTo>
                    <a:pt x="671" y="2161"/>
                  </a:lnTo>
                  <a:lnTo>
                    <a:pt x="656" y="2139"/>
                  </a:lnTo>
                  <a:lnTo>
                    <a:pt x="640" y="2114"/>
                  </a:lnTo>
                  <a:lnTo>
                    <a:pt x="628" y="2092"/>
                  </a:lnTo>
                  <a:lnTo>
                    <a:pt x="625" y="2080"/>
                  </a:lnTo>
                  <a:lnTo>
                    <a:pt x="621" y="2064"/>
                  </a:lnTo>
                  <a:lnTo>
                    <a:pt x="625" y="2064"/>
                  </a:lnTo>
                  <a:lnTo>
                    <a:pt x="640" y="2061"/>
                  </a:lnTo>
                  <a:lnTo>
                    <a:pt x="662" y="2055"/>
                  </a:lnTo>
                  <a:lnTo>
                    <a:pt x="684" y="2048"/>
                  </a:lnTo>
                  <a:lnTo>
                    <a:pt x="696" y="2039"/>
                  </a:lnTo>
                  <a:lnTo>
                    <a:pt x="699" y="2033"/>
                  </a:lnTo>
                  <a:lnTo>
                    <a:pt x="699" y="2026"/>
                  </a:lnTo>
                  <a:lnTo>
                    <a:pt x="696" y="2017"/>
                  </a:lnTo>
                  <a:lnTo>
                    <a:pt x="696" y="2008"/>
                  </a:lnTo>
                  <a:lnTo>
                    <a:pt x="696" y="2001"/>
                  </a:lnTo>
                  <a:lnTo>
                    <a:pt x="696" y="1995"/>
                  </a:lnTo>
                  <a:lnTo>
                    <a:pt x="703" y="1989"/>
                  </a:lnTo>
                  <a:lnTo>
                    <a:pt x="712" y="1986"/>
                  </a:lnTo>
                  <a:lnTo>
                    <a:pt x="724" y="1983"/>
                  </a:lnTo>
                  <a:lnTo>
                    <a:pt x="734" y="1980"/>
                  </a:lnTo>
                  <a:lnTo>
                    <a:pt x="743" y="1980"/>
                  </a:lnTo>
                  <a:lnTo>
                    <a:pt x="765" y="1983"/>
                  </a:lnTo>
                  <a:lnTo>
                    <a:pt x="787" y="1992"/>
                  </a:lnTo>
                  <a:lnTo>
                    <a:pt x="809" y="1998"/>
                  </a:lnTo>
                  <a:lnTo>
                    <a:pt x="812" y="1998"/>
                  </a:lnTo>
                  <a:lnTo>
                    <a:pt x="818" y="1998"/>
                  </a:lnTo>
                  <a:lnTo>
                    <a:pt x="824" y="1998"/>
                  </a:lnTo>
                  <a:lnTo>
                    <a:pt x="828" y="1998"/>
                  </a:lnTo>
                  <a:lnTo>
                    <a:pt x="846" y="2011"/>
                  </a:lnTo>
                  <a:lnTo>
                    <a:pt x="865" y="2030"/>
                  </a:lnTo>
                  <a:lnTo>
                    <a:pt x="881" y="2055"/>
                  </a:lnTo>
                  <a:lnTo>
                    <a:pt x="890" y="2073"/>
                  </a:lnTo>
                  <a:lnTo>
                    <a:pt x="893" y="2095"/>
                  </a:lnTo>
                  <a:lnTo>
                    <a:pt x="890" y="2120"/>
                  </a:lnTo>
                  <a:lnTo>
                    <a:pt x="884" y="2142"/>
                  </a:lnTo>
                  <a:lnTo>
                    <a:pt x="881" y="2154"/>
                  </a:lnTo>
                  <a:lnTo>
                    <a:pt x="884" y="2164"/>
                  </a:lnTo>
                  <a:lnTo>
                    <a:pt x="896" y="2173"/>
                  </a:lnTo>
                  <a:lnTo>
                    <a:pt x="915" y="2186"/>
                  </a:lnTo>
                  <a:lnTo>
                    <a:pt x="934" y="2195"/>
                  </a:lnTo>
                  <a:lnTo>
                    <a:pt x="956" y="2204"/>
                  </a:lnTo>
                  <a:lnTo>
                    <a:pt x="971" y="2208"/>
                  </a:lnTo>
                  <a:lnTo>
                    <a:pt x="990" y="2201"/>
                  </a:lnTo>
                  <a:lnTo>
                    <a:pt x="1012" y="2189"/>
                  </a:lnTo>
                  <a:lnTo>
                    <a:pt x="1030" y="2176"/>
                  </a:lnTo>
                  <a:lnTo>
                    <a:pt x="1055" y="2164"/>
                  </a:lnTo>
                  <a:lnTo>
                    <a:pt x="1084" y="2148"/>
                  </a:lnTo>
                  <a:lnTo>
                    <a:pt x="1109" y="2139"/>
                  </a:lnTo>
                  <a:lnTo>
                    <a:pt x="1149" y="2126"/>
                  </a:lnTo>
                  <a:lnTo>
                    <a:pt x="1196" y="2114"/>
                  </a:lnTo>
                  <a:lnTo>
                    <a:pt x="1237" y="2098"/>
                  </a:lnTo>
                  <a:lnTo>
                    <a:pt x="1255" y="2089"/>
                  </a:lnTo>
                  <a:lnTo>
                    <a:pt x="1277" y="2076"/>
                  </a:lnTo>
                  <a:lnTo>
                    <a:pt x="1296" y="2070"/>
                  </a:lnTo>
                  <a:lnTo>
                    <a:pt x="1315" y="2067"/>
                  </a:lnTo>
                  <a:lnTo>
                    <a:pt x="1343" y="2070"/>
                  </a:lnTo>
                  <a:lnTo>
                    <a:pt x="1368" y="2070"/>
                  </a:lnTo>
                  <a:lnTo>
                    <a:pt x="1390" y="2070"/>
                  </a:lnTo>
                  <a:lnTo>
                    <a:pt x="1396" y="2064"/>
                  </a:lnTo>
                  <a:lnTo>
                    <a:pt x="1405" y="2058"/>
                  </a:lnTo>
                  <a:lnTo>
                    <a:pt x="1415" y="2051"/>
                  </a:lnTo>
                  <a:lnTo>
                    <a:pt x="1421" y="2045"/>
                  </a:lnTo>
                  <a:lnTo>
                    <a:pt x="1430" y="2039"/>
                  </a:lnTo>
                  <a:lnTo>
                    <a:pt x="1436" y="2033"/>
                  </a:lnTo>
                  <a:lnTo>
                    <a:pt x="1446" y="2030"/>
                  </a:lnTo>
                  <a:lnTo>
                    <a:pt x="1455" y="2030"/>
                  </a:lnTo>
                  <a:lnTo>
                    <a:pt x="1465" y="2026"/>
                  </a:lnTo>
                  <a:lnTo>
                    <a:pt x="1477" y="2026"/>
                  </a:lnTo>
                  <a:lnTo>
                    <a:pt x="1483" y="2030"/>
                  </a:lnTo>
                  <a:lnTo>
                    <a:pt x="1505" y="2039"/>
                  </a:lnTo>
                  <a:lnTo>
                    <a:pt x="1527" y="2061"/>
                  </a:lnTo>
                  <a:lnTo>
                    <a:pt x="1536" y="2080"/>
                  </a:lnTo>
                  <a:lnTo>
                    <a:pt x="1536" y="2095"/>
                  </a:lnTo>
                  <a:lnTo>
                    <a:pt x="1527" y="2114"/>
                  </a:lnTo>
                  <a:lnTo>
                    <a:pt x="1518" y="2129"/>
                  </a:lnTo>
                  <a:lnTo>
                    <a:pt x="1515" y="2145"/>
                  </a:lnTo>
                  <a:lnTo>
                    <a:pt x="1518" y="2170"/>
                  </a:lnTo>
                  <a:lnTo>
                    <a:pt x="1527" y="2195"/>
                  </a:lnTo>
                  <a:lnTo>
                    <a:pt x="1536" y="2214"/>
                  </a:lnTo>
                  <a:lnTo>
                    <a:pt x="1543" y="2220"/>
                  </a:lnTo>
                  <a:lnTo>
                    <a:pt x="1552" y="2223"/>
                  </a:lnTo>
                  <a:lnTo>
                    <a:pt x="1561" y="2226"/>
                  </a:lnTo>
                  <a:lnTo>
                    <a:pt x="1571" y="2226"/>
                  </a:lnTo>
                  <a:lnTo>
                    <a:pt x="1589" y="2226"/>
                  </a:lnTo>
                  <a:lnTo>
                    <a:pt x="1611" y="2220"/>
                  </a:lnTo>
                  <a:lnTo>
                    <a:pt x="1633" y="2214"/>
                  </a:lnTo>
                  <a:lnTo>
                    <a:pt x="1652" y="2208"/>
                  </a:lnTo>
                  <a:lnTo>
                    <a:pt x="1658" y="2204"/>
                  </a:lnTo>
                  <a:lnTo>
                    <a:pt x="1668" y="2204"/>
                  </a:lnTo>
                  <a:lnTo>
                    <a:pt x="1677" y="2201"/>
                  </a:lnTo>
                  <a:lnTo>
                    <a:pt x="1686" y="2198"/>
                  </a:lnTo>
                  <a:lnTo>
                    <a:pt x="1692" y="2198"/>
                  </a:lnTo>
                  <a:lnTo>
                    <a:pt x="1702" y="2201"/>
                  </a:lnTo>
                  <a:lnTo>
                    <a:pt x="1711" y="2204"/>
                  </a:lnTo>
                  <a:lnTo>
                    <a:pt x="1724" y="2211"/>
                  </a:lnTo>
                  <a:lnTo>
                    <a:pt x="1733" y="2214"/>
                  </a:lnTo>
                  <a:lnTo>
                    <a:pt x="1742" y="2217"/>
                  </a:lnTo>
                  <a:lnTo>
                    <a:pt x="1752" y="2220"/>
                  </a:lnTo>
                  <a:lnTo>
                    <a:pt x="1761" y="2223"/>
                  </a:lnTo>
                  <a:lnTo>
                    <a:pt x="1774" y="2223"/>
                  </a:lnTo>
                  <a:lnTo>
                    <a:pt x="1783" y="2226"/>
                  </a:lnTo>
                  <a:lnTo>
                    <a:pt x="1792" y="2226"/>
                  </a:lnTo>
                  <a:lnTo>
                    <a:pt x="1805" y="2226"/>
                  </a:lnTo>
                  <a:lnTo>
                    <a:pt x="1817" y="2226"/>
                  </a:lnTo>
                  <a:lnTo>
                    <a:pt x="1830" y="2226"/>
                  </a:lnTo>
                  <a:lnTo>
                    <a:pt x="1849" y="2233"/>
                  </a:lnTo>
                  <a:lnTo>
                    <a:pt x="1874" y="2239"/>
                  </a:lnTo>
                  <a:lnTo>
                    <a:pt x="1889" y="2251"/>
                  </a:lnTo>
                  <a:lnTo>
                    <a:pt x="1895" y="2264"/>
                  </a:lnTo>
                  <a:lnTo>
                    <a:pt x="1899" y="2286"/>
                  </a:lnTo>
                  <a:lnTo>
                    <a:pt x="1899" y="2304"/>
                  </a:lnTo>
                  <a:lnTo>
                    <a:pt x="1902" y="2323"/>
                  </a:lnTo>
                  <a:lnTo>
                    <a:pt x="1917" y="2345"/>
                  </a:lnTo>
                  <a:lnTo>
                    <a:pt x="1936" y="2370"/>
                  </a:lnTo>
                  <a:lnTo>
                    <a:pt x="1958" y="2386"/>
                  </a:lnTo>
                  <a:lnTo>
                    <a:pt x="1964" y="2389"/>
                  </a:lnTo>
                  <a:lnTo>
                    <a:pt x="1970" y="2389"/>
                  </a:lnTo>
                  <a:lnTo>
                    <a:pt x="1980" y="2389"/>
                  </a:lnTo>
                  <a:lnTo>
                    <a:pt x="1989" y="2389"/>
                  </a:lnTo>
                  <a:lnTo>
                    <a:pt x="1999" y="2389"/>
                  </a:lnTo>
                  <a:lnTo>
                    <a:pt x="2005" y="2389"/>
                  </a:lnTo>
                  <a:lnTo>
                    <a:pt x="2024" y="2398"/>
                  </a:lnTo>
                  <a:lnTo>
                    <a:pt x="2042" y="2414"/>
                  </a:lnTo>
                  <a:lnTo>
                    <a:pt x="2058" y="2423"/>
                  </a:lnTo>
                  <a:lnTo>
                    <a:pt x="2077" y="2426"/>
                  </a:lnTo>
                  <a:lnTo>
                    <a:pt x="2095" y="2426"/>
                  </a:lnTo>
                  <a:lnTo>
                    <a:pt x="2117" y="2426"/>
                  </a:lnTo>
                  <a:lnTo>
                    <a:pt x="2133" y="2423"/>
                  </a:lnTo>
                  <a:lnTo>
                    <a:pt x="2136" y="2417"/>
                  </a:lnTo>
                  <a:lnTo>
                    <a:pt x="2139" y="2411"/>
                  </a:lnTo>
                  <a:lnTo>
                    <a:pt x="2142" y="2404"/>
                  </a:lnTo>
                  <a:lnTo>
                    <a:pt x="2145" y="2398"/>
                  </a:lnTo>
                  <a:lnTo>
                    <a:pt x="2148" y="2395"/>
                  </a:lnTo>
                  <a:lnTo>
                    <a:pt x="2170" y="2376"/>
                  </a:lnTo>
                  <a:lnTo>
                    <a:pt x="2198" y="2361"/>
                  </a:lnTo>
                  <a:lnTo>
                    <a:pt x="2220" y="2342"/>
                  </a:lnTo>
                  <a:lnTo>
                    <a:pt x="2223" y="2329"/>
                  </a:lnTo>
                  <a:lnTo>
                    <a:pt x="2226" y="2311"/>
                  </a:lnTo>
                  <a:lnTo>
                    <a:pt x="2230" y="2292"/>
                  </a:lnTo>
                  <a:lnTo>
                    <a:pt x="2239" y="2282"/>
                  </a:lnTo>
                  <a:lnTo>
                    <a:pt x="2255" y="2276"/>
                  </a:lnTo>
                  <a:lnTo>
                    <a:pt x="2276" y="2276"/>
                  </a:lnTo>
                  <a:lnTo>
                    <a:pt x="2298" y="2279"/>
                  </a:lnTo>
                  <a:lnTo>
                    <a:pt x="2314" y="2286"/>
                  </a:lnTo>
                  <a:lnTo>
                    <a:pt x="2320" y="2292"/>
                  </a:lnTo>
                  <a:lnTo>
                    <a:pt x="2326" y="2301"/>
                  </a:lnTo>
                  <a:lnTo>
                    <a:pt x="2330" y="2311"/>
                  </a:lnTo>
                  <a:lnTo>
                    <a:pt x="2336" y="2320"/>
                  </a:lnTo>
                  <a:lnTo>
                    <a:pt x="2339" y="2326"/>
                  </a:lnTo>
                  <a:lnTo>
                    <a:pt x="2345" y="2332"/>
                  </a:lnTo>
                  <a:lnTo>
                    <a:pt x="2351" y="2339"/>
                  </a:lnTo>
                  <a:lnTo>
                    <a:pt x="2358" y="2348"/>
                  </a:lnTo>
                  <a:lnTo>
                    <a:pt x="2364" y="2354"/>
                  </a:lnTo>
                  <a:lnTo>
                    <a:pt x="2370" y="2354"/>
                  </a:lnTo>
                  <a:lnTo>
                    <a:pt x="2376" y="2354"/>
                  </a:lnTo>
                  <a:lnTo>
                    <a:pt x="2386" y="2351"/>
                  </a:lnTo>
                  <a:lnTo>
                    <a:pt x="2395" y="2345"/>
                  </a:lnTo>
                  <a:lnTo>
                    <a:pt x="2401" y="2339"/>
                  </a:lnTo>
                  <a:lnTo>
                    <a:pt x="2411" y="2332"/>
                  </a:lnTo>
                  <a:lnTo>
                    <a:pt x="2414" y="2326"/>
                  </a:lnTo>
                  <a:lnTo>
                    <a:pt x="2417" y="2311"/>
                  </a:lnTo>
                  <a:lnTo>
                    <a:pt x="2420" y="2289"/>
                  </a:lnTo>
                  <a:lnTo>
                    <a:pt x="2417" y="2267"/>
                  </a:lnTo>
                  <a:lnTo>
                    <a:pt x="2414" y="2248"/>
                  </a:lnTo>
                  <a:lnTo>
                    <a:pt x="2411" y="2239"/>
                  </a:lnTo>
                  <a:lnTo>
                    <a:pt x="2408" y="2233"/>
                  </a:lnTo>
                  <a:lnTo>
                    <a:pt x="2404" y="2223"/>
                  </a:lnTo>
                  <a:lnTo>
                    <a:pt x="2398" y="2214"/>
                  </a:lnTo>
                  <a:lnTo>
                    <a:pt x="2395" y="2204"/>
                  </a:lnTo>
                  <a:lnTo>
                    <a:pt x="2389" y="2189"/>
                  </a:lnTo>
                  <a:lnTo>
                    <a:pt x="2383" y="2164"/>
                  </a:lnTo>
                  <a:lnTo>
                    <a:pt x="2376" y="2145"/>
                  </a:lnTo>
                  <a:lnTo>
                    <a:pt x="2376" y="2136"/>
                  </a:lnTo>
                  <a:lnTo>
                    <a:pt x="2376" y="2123"/>
                  </a:lnTo>
                  <a:lnTo>
                    <a:pt x="2376" y="2111"/>
                  </a:lnTo>
                  <a:lnTo>
                    <a:pt x="2376" y="2098"/>
                  </a:lnTo>
                  <a:lnTo>
                    <a:pt x="2373" y="2092"/>
                  </a:lnTo>
                  <a:lnTo>
                    <a:pt x="2373" y="2083"/>
                  </a:lnTo>
                  <a:lnTo>
                    <a:pt x="2373" y="2070"/>
                  </a:lnTo>
                  <a:lnTo>
                    <a:pt x="2370" y="2064"/>
                  </a:lnTo>
                  <a:lnTo>
                    <a:pt x="2367" y="2058"/>
                  </a:lnTo>
                  <a:lnTo>
                    <a:pt x="2351" y="2048"/>
                  </a:lnTo>
                  <a:lnTo>
                    <a:pt x="2333" y="2042"/>
                  </a:lnTo>
                  <a:lnTo>
                    <a:pt x="2317" y="2036"/>
                  </a:lnTo>
                  <a:lnTo>
                    <a:pt x="2311" y="2030"/>
                  </a:lnTo>
                  <a:lnTo>
                    <a:pt x="2305" y="2020"/>
                  </a:lnTo>
                  <a:lnTo>
                    <a:pt x="2301" y="2011"/>
                  </a:lnTo>
                  <a:lnTo>
                    <a:pt x="2295" y="2001"/>
                  </a:lnTo>
                  <a:lnTo>
                    <a:pt x="2295" y="1995"/>
                  </a:lnTo>
                  <a:lnTo>
                    <a:pt x="2295" y="1989"/>
                  </a:lnTo>
                  <a:lnTo>
                    <a:pt x="2295" y="1980"/>
                  </a:lnTo>
                  <a:lnTo>
                    <a:pt x="2298" y="1973"/>
                  </a:lnTo>
                  <a:lnTo>
                    <a:pt x="2301" y="1964"/>
                  </a:lnTo>
                  <a:lnTo>
                    <a:pt x="2301" y="1958"/>
                  </a:lnTo>
                  <a:lnTo>
                    <a:pt x="2298" y="1952"/>
                  </a:lnTo>
                  <a:lnTo>
                    <a:pt x="2292" y="1948"/>
                  </a:lnTo>
                  <a:lnTo>
                    <a:pt x="2286" y="1942"/>
                  </a:lnTo>
                  <a:lnTo>
                    <a:pt x="2280" y="1936"/>
                  </a:lnTo>
                  <a:lnTo>
                    <a:pt x="2273" y="1933"/>
                  </a:lnTo>
                  <a:lnTo>
                    <a:pt x="2255" y="1933"/>
                  </a:lnTo>
                  <a:lnTo>
                    <a:pt x="2233" y="1936"/>
                  </a:lnTo>
                  <a:lnTo>
                    <a:pt x="2211" y="1942"/>
                  </a:lnTo>
                  <a:lnTo>
                    <a:pt x="2192" y="1942"/>
                  </a:lnTo>
                  <a:lnTo>
                    <a:pt x="2186" y="1942"/>
                  </a:lnTo>
                  <a:lnTo>
                    <a:pt x="2173" y="1942"/>
                  </a:lnTo>
                  <a:lnTo>
                    <a:pt x="2164" y="1939"/>
                  </a:lnTo>
                  <a:lnTo>
                    <a:pt x="2155" y="1939"/>
                  </a:lnTo>
                  <a:lnTo>
                    <a:pt x="2148" y="1933"/>
                  </a:lnTo>
                  <a:lnTo>
                    <a:pt x="2145" y="1930"/>
                  </a:lnTo>
                  <a:lnTo>
                    <a:pt x="2145" y="1923"/>
                  </a:lnTo>
                  <a:lnTo>
                    <a:pt x="2145" y="1917"/>
                  </a:lnTo>
                  <a:lnTo>
                    <a:pt x="2145" y="1908"/>
                  </a:lnTo>
                  <a:lnTo>
                    <a:pt x="2142" y="1905"/>
                  </a:lnTo>
                  <a:lnTo>
                    <a:pt x="2142" y="1898"/>
                  </a:lnTo>
                  <a:lnTo>
                    <a:pt x="2130" y="1895"/>
                  </a:lnTo>
                  <a:lnTo>
                    <a:pt x="2114" y="1895"/>
                  </a:lnTo>
                  <a:lnTo>
                    <a:pt x="2098" y="1898"/>
                  </a:lnTo>
                  <a:lnTo>
                    <a:pt x="2083" y="1898"/>
                  </a:lnTo>
                  <a:lnTo>
                    <a:pt x="2067" y="1895"/>
                  </a:lnTo>
                  <a:lnTo>
                    <a:pt x="2045" y="1889"/>
                  </a:lnTo>
                  <a:lnTo>
                    <a:pt x="2033" y="1877"/>
                  </a:lnTo>
                  <a:lnTo>
                    <a:pt x="2027" y="1861"/>
                  </a:lnTo>
                  <a:lnTo>
                    <a:pt x="2024" y="1842"/>
                  </a:lnTo>
                  <a:lnTo>
                    <a:pt x="2017" y="1827"/>
                  </a:lnTo>
                  <a:lnTo>
                    <a:pt x="2005" y="1820"/>
                  </a:lnTo>
                  <a:lnTo>
                    <a:pt x="1986" y="1817"/>
                  </a:lnTo>
                  <a:lnTo>
                    <a:pt x="1967" y="1811"/>
                  </a:lnTo>
                  <a:lnTo>
                    <a:pt x="1958" y="1805"/>
                  </a:lnTo>
                  <a:lnTo>
                    <a:pt x="1958" y="1786"/>
                  </a:lnTo>
                  <a:lnTo>
                    <a:pt x="1964" y="1767"/>
                  </a:lnTo>
                  <a:lnTo>
                    <a:pt x="1974" y="1749"/>
                  </a:lnTo>
                  <a:lnTo>
                    <a:pt x="1977" y="1745"/>
                  </a:lnTo>
                  <a:lnTo>
                    <a:pt x="1983" y="1739"/>
                  </a:lnTo>
                  <a:lnTo>
                    <a:pt x="1989" y="1736"/>
                  </a:lnTo>
                  <a:lnTo>
                    <a:pt x="1995" y="1733"/>
                  </a:lnTo>
                  <a:lnTo>
                    <a:pt x="2002" y="1736"/>
                  </a:lnTo>
                  <a:lnTo>
                    <a:pt x="2008" y="1736"/>
                  </a:lnTo>
                  <a:lnTo>
                    <a:pt x="2017" y="1742"/>
                  </a:lnTo>
                  <a:lnTo>
                    <a:pt x="2024" y="1745"/>
                  </a:lnTo>
                  <a:lnTo>
                    <a:pt x="2033" y="1749"/>
                  </a:lnTo>
                  <a:lnTo>
                    <a:pt x="2039" y="1752"/>
                  </a:lnTo>
                  <a:lnTo>
                    <a:pt x="2045" y="1749"/>
                  </a:lnTo>
                  <a:lnTo>
                    <a:pt x="2058" y="1733"/>
                  </a:lnTo>
                  <a:lnTo>
                    <a:pt x="2067" y="1711"/>
                  </a:lnTo>
                  <a:lnTo>
                    <a:pt x="2073" y="1689"/>
                  </a:lnTo>
                  <a:lnTo>
                    <a:pt x="2070" y="1680"/>
                  </a:lnTo>
                  <a:lnTo>
                    <a:pt x="2070" y="1670"/>
                  </a:lnTo>
                  <a:lnTo>
                    <a:pt x="2067" y="1661"/>
                  </a:lnTo>
                  <a:lnTo>
                    <a:pt x="2064" y="1652"/>
                  </a:lnTo>
                  <a:lnTo>
                    <a:pt x="2058" y="1645"/>
                  </a:lnTo>
                  <a:lnTo>
                    <a:pt x="2055" y="1639"/>
                  </a:lnTo>
                  <a:lnTo>
                    <a:pt x="2045" y="1633"/>
                  </a:lnTo>
                  <a:lnTo>
                    <a:pt x="2039" y="1627"/>
                  </a:lnTo>
                  <a:lnTo>
                    <a:pt x="2030" y="1621"/>
                  </a:lnTo>
                  <a:lnTo>
                    <a:pt x="2027" y="1614"/>
                  </a:lnTo>
                  <a:lnTo>
                    <a:pt x="2024" y="1608"/>
                  </a:lnTo>
                  <a:lnTo>
                    <a:pt x="2024" y="1599"/>
                  </a:lnTo>
                  <a:lnTo>
                    <a:pt x="2024" y="1592"/>
                  </a:lnTo>
                  <a:lnTo>
                    <a:pt x="2024" y="1586"/>
                  </a:lnTo>
                  <a:lnTo>
                    <a:pt x="2027" y="1580"/>
                  </a:lnTo>
                  <a:lnTo>
                    <a:pt x="2033" y="1574"/>
                  </a:lnTo>
                  <a:lnTo>
                    <a:pt x="2039" y="1571"/>
                  </a:lnTo>
                  <a:lnTo>
                    <a:pt x="2048" y="1567"/>
                  </a:lnTo>
                  <a:lnTo>
                    <a:pt x="2055" y="1564"/>
                  </a:lnTo>
                  <a:lnTo>
                    <a:pt x="2080" y="1561"/>
                  </a:lnTo>
                  <a:lnTo>
                    <a:pt x="2105" y="1561"/>
                  </a:lnTo>
                  <a:lnTo>
                    <a:pt x="2127" y="1567"/>
                  </a:lnTo>
                  <a:lnTo>
                    <a:pt x="2133" y="1571"/>
                  </a:lnTo>
                  <a:lnTo>
                    <a:pt x="2136" y="1580"/>
                  </a:lnTo>
                  <a:lnTo>
                    <a:pt x="2139" y="1586"/>
                  </a:lnTo>
                  <a:lnTo>
                    <a:pt x="2145" y="1596"/>
                  </a:lnTo>
                  <a:lnTo>
                    <a:pt x="2148" y="1602"/>
                  </a:lnTo>
                  <a:lnTo>
                    <a:pt x="2152" y="1605"/>
                  </a:lnTo>
                  <a:lnTo>
                    <a:pt x="2158" y="1608"/>
                  </a:lnTo>
                  <a:lnTo>
                    <a:pt x="2167" y="1608"/>
                  </a:lnTo>
                  <a:lnTo>
                    <a:pt x="2177" y="1608"/>
                  </a:lnTo>
                  <a:lnTo>
                    <a:pt x="2186" y="1608"/>
                  </a:lnTo>
                  <a:lnTo>
                    <a:pt x="2192" y="1605"/>
                  </a:lnTo>
                  <a:lnTo>
                    <a:pt x="2201" y="1605"/>
                  </a:lnTo>
                  <a:lnTo>
                    <a:pt x="2261" y="1605"/>
                  </a:lnTo>
                  <a:lnTo>
                    <a:pt x="2264" y="1599"/>
                  </a:lnTo>
                  <a:lnTo>
                    <a:pt x="2267" y="1583"/>
                  </a:lnTo>
                  <a:lnTo>
                    <a:pt x="2270" y="1564"/>
                  </a:lnTo>
                  <a:lnTo>
                    <a:pt x="2276" y="1552"/>
                  </a:lnTo>
                  <a:lnTo>
                    <a:pt x="2280" y="1549"/>
                  </a:lnTo>
                  <a:lnTo>
                    <a:pt x="2289" y="1549"/>
                  </a:lnTo>
                  <a:lnTo>
                    <a:pt x="2295" y="1552"/>
                  </a:lnTo>
                  <a:lnTo>
                    <a:pt x="2305" y="1552"/>
                  </a:lnTo>
                  <a:lnTo>
                    <a:pt x="2311" y="1552"/>
                  </a:lnTo>
                  <a:lnTo>
                    <a:pt x="2317" y="1552"/>
                  </a:lnTo>
                  <a:lnTo>
                    <a:pt x="2323" y="1549"/>
                  </a:lnTo>
                  <a:lnTo>
                    <a:pt x="2330" y="1542"/>
                  </a:lnTo>
                  <a:lnTo>
                    <a:pt x="2339" y="1536"/>
                  </a:lnTo>
                  <a:lnTo>
                    <a:pt x="2342" y="1530"/>
                  </a:lnTo>
                  <a:lnTo>
                    <a:pt x="2345" y="1524"/>
                  </a:lnTo>
                  <a:lnTo>
                    <a:pt x="2345" y="1505"/>
                  </a:lnTo>
                  <a:lnTo>
                    <a:pt x="2336" y="1483"/>
                  </a:lnTo>
                  <a:lnTo>
                    <a:pt x="2323" y="1468"/>
                  </a:lnTo>
                  <a:lnTo>
                    <a:pt x="2305" y="1461"/>
                  </a:lnTo>
                  <a:lnTo>
                    <a:pt x="2283" y="1455"/>
                  </a:lnTo>
                  <a:lnTo>
                    <a:pt x="2267" y="1449"/>
                  </a:lnTo>
                  <a:lnTo>
                    <a:pt x="2255" y="1433"/>
                  </a:lnTo>
                  <a:lnTo>
                    <a:pt x="2248" y="1414"/>
                  </a:lnTo>
                  <a:lnTo>
                    <a:pt x="2242" y="1396"/>
                  </a:lnTo>
                  <a:lnTo>
                    <a:pt x="2242" y="1380"/>
                  </a:lnTo>
                  <a:lnTo>
                    <a:pt x="2245" y="1358"/>
                  </a:lnTo>
                  <a:lnTo>
                    <a:pt x="2251" y="1339"/>
                  </a:lnTo>
                  <a:lnTo>
                    <a:pt x="2267" y="1324"/>
                  </a:lnTo>
                  <a:lnTo>
                    <a:pt x="2289" y="1305"/>
                  </a:lnTo>
                  <a:lnTo>
                    <a:pt x="2301" y="1286"/>
                  </a:lnTo>
                  <a:lnTo>
                    <a:pt x="2305" y="1274"/>
                  </a:lnTo>
                  <a:lnTo>
                    <a:pt x="2301" y="1258"/>
                  </a:lnTo>
                  <a:lnTo>
                    <a:pt x="2301" y="1240"/>
                  </a:lnTo>
                  <a:lnTo>
                    <a:pt x="2301" y="1227"/>
                  </a:lnTo>
                  <a:lnTo>
                    <a:pt x="2317" y="1208"/>
                  </a:lnTo>
                  <a:lnTo>
                    <a:pt x="2339" y="1193"/>
                  </a:lnTo>
                  <a:lnTo>
                    <a:pt x="2361" y="1183"/>
                  </a:lnTo>
                  <a:lnTo>
                    <a:pt x="2367" y="1183"/>
                  </a:lnTo>
                  <a:lnTo>
                    <a:pt x="2376" y="1186"/>
                  </a:lnTo>
                  <a:lnTo>
                    <a:pt x="2386" y="1190"/>
                  </a:lnTo>
                  <a:lnTo>
                    <a:pt x="2395" y="1193"/>
                  </a:lnTo>
                  <a:lnTo>
                    <a:pt x="2404" y="1196"/>
                  </a:lnTo>
                  <a:lnTo>
                    <a:pt x="2423" y="1199"/>
                  </a:lnTo>
                  <a:lnTo>
                    <a:pt x="2445" y="1199"/>
                  </a:lnTo>
                  <a:lnTo>
                    <a:pt x="2464" y="1196"/>
                  </a:lnTo>
                  <a:lnTo>
                    <a:pt x="2470" y="1190"/>
                  </a:lnTo>
                  <a:lnTo>
                    <a:pt x="2476" y="1180"/>
                  </a:lnTo>
                  <a:lnTo>
                    <a:pt x="2483" y="1171"/>
                  </a:lnTo>
                  <a:lnTo>
                    <a:pt x="2486" y="1161"/>
                  </a:lnTo>
                  <a:lnTo>
                    <a:pt x="2492" y="1152"/>
                  </a:lnTo>
                  <a:lnTo>
                    <a:pt x="2498" y="1146"/>
                  </a:lnTo>
                  <a:lnTo>
                    <a:pt x="2504" y="1146"/>
                  </a:lnTo>
                  <a:lnTo>
                    <a:pt x="2514" y="1146"/>
                  </a:lnTo>
                  <a:lnTo>
                    <a:pt x="2520" y="1146"/>
                  </a:lnTo>
                  <a:lnTo>
                    <a:pt x="2529" y="1146"/>
                  </a:lnTo>
                  <a:lnTo>
                    <a:pt x="2539" y="1146"/>
                  </a:lnTo>
                  <a:lnTo>
                    <a:pt x="2545" y="1146"/>
                  </a:lnTo>
                  <a:lnTo>
                    <a:pt x="2554" y="1140"/>
                  </a:lnTo>
                  <a:lnTo>
                    <a:pt x="2564" y="1133"/>
                  </a:lnTo>
                  <a:lnTo>
                    <a:pt x="2573" y="1124"/>
                  </a:lnTo>
                  <a:lnTo>
                    <a:pt x="2579" y="1112"/>
                  </a:lnTo>
                  <a:lnTo>
                    <a:pt x="2586" y="1105"/>
                  </a:lnTo>
                  <a:lnTo>
                    <a:pt x="2592" y="1090"/>
                  </a:lnTo>
                  <a:lnTo>
                    <a:pt x="2598" y="1071"/>
                  </a:lnTo>
                  <a:lnTo>
                    <a:pt x="2601" y="1052"/>
                  </a:lnTo>
                  <a:lnTo>
                    <a:pt x="2601" y="1040"/>
                  </a:lnTo>
                  <a:lnTo>
                    <a:pt x="2598" y="1033"/>
                  </a:lnTo>
                  <a:lnTo>
                    <a:pt x="2589" y="1030"/>
                  </a:lnTo>
                  <a:lnTo>
                    <a:pt x="2582" y="1024"/>
                  </a:lnTo>
                  <a:lnTo>
                    <a:pt x="2576" y="1021"/>
                  </a:lnTo>
                  <a:lnTo>
                    <a:pt x="2570" y="1015"/>
                  </a:lnTo>
                  <a:lnTo>
                    <a:pt x="2567" y="1008"/>
                  </a:lnTo>
                  <a:lnTo>
                    <a:pt x="2567" y="999"/>
                  </a:lnTo>
                  <a:lnTo>
                    <a:pt x="2567" y="987"/>
                  </a:lnTo>
                  <a:lnTo>
                    <a:pt x="2567" y="977"/>
                  </a:lnTo>
                  <a:lnTo>
                    <a:pt x="2570" y="971"/>
                  </a:lnTo>
                  <a:lnTo>
                    <a:pt x="2589" y="952"/>
                  </a:lnTo>
                  <a:lnTo>
                    <a:pt x="2614" y="934"/>
                  </a:lnTo>
                  <a:lnTo>
                    <a:pt x="2639" y="924"/>
                  </a:lnTo>
                  <a:lnTo>
                    <a:pt x="2657" y="921"/>
                  </a:lnTo>
                  <a:lnTo>
                    <a:pt x="2679" y="924"/>
                  </a:lnTo>
                  <a:lnTo>
                    <a:pt x="2698" y="924"/>
                  </a:lnTo>
                  <a:lnTo>
                    <a:pt x="2717" y="918"/>
                  </a:lnTo>
                  <a:lnTo>
                    <a:pt x="2742" y="909"/>
                  </a:lnTo>
                  <a:lnTo>
                    <a:pt x="2764" y="899"/>
                  </a:lnTo>
                  <a:lnTo>
                    <a:pt x="2782" y="899"/>
                  </a:lnTo>
                  <a:lnTo>
                    <a:pt x="2804" y="896"/>
                  </a:lnTo>
                  <a:lnTo>
                    <a:pt x="2823" y="890"/>
                  </a:lnTo>
                  <a:lnTo>
                    <a:pt x="2835" y="874"/>
                  </a:lnTo>
                  <a:lnTo>
                    <a:pt x="2848" y="852"/>
                  </a:lnTo>
                  <a:lnTo>
                    <a:pt x="2857" y="830"/>
                  </a:lnTo>
                  <a:lnTo>
                    <a:pt x="2857" y="815"/>
                  </a:lnTo>
                  <a:lnTo>
                    <a:pt x="2854" y="796"/>
                  </a:lnTo>
                  <a:lnTo>
                    <a:pt x="2851" y="781"/>
                  </a:lnTo>
                  <a:lnTo>
                    <a:pt x="2857" y="768"/>
                  </a:lnTo>
                  <a:lnTo>
                    <a:pt x="2860" y="762"/>
                  </a:lnTo>
                  <a:lnTo>
                    <a:pt x="2870" y="759"/>
                  </a:lnTo>
                  <a:lnTo>
                    <a:pt x="2879" y="756"/>
                  </a:lnTo>
                  <a:lnTo>
                    <a:pt x="2892" y="756"/>
                  </a:lnTo>
                  <a:lnTo>
                    <a:pt x="2898" y="756"/>
                  </a:lnTo>
                  <a:lnTo>
                    <a:pt x="2917" y="759"/>
                  </a:lnTo>
                  <a:lnTo>
                    <a:pt x="2942" y="765"/>
                  </a:lnTo>
                  <a:lnTo>
                    <a:pt x="2963" y="768"/>
                  </a:lnTo>
                  <a:lnTo>
                    <a:pt x="2982" y="768"/>
                  </a:lnTo>
                  <a:lnTo>
                    <a:pt x="2988" y="756"/>
                  </a:lnTo>
                  <a:lnTo>
                    <a:pt x="2992" y="734"/>
                  </a:lnTo>
                  <a:lnTo>
                    <a:pt x="2995" y="715"/>
                  </a:lnTo>
                  <a:lnTo>
                    <a:pt x="3001" y="702"/>
                  </a:lnTo>
                  <a:lnTo>
                    <a:pt x="3017" y="690"/>
                  </a:lnTo>
                  <a:lnTo>
                    <a:pt x="3042" y="677"/>
                  </a:lnTo>
                  <a:lnTo>
                    <a:pt x="3070" y="671"/>
                  </a:lnTo>
                  <a:lnTo>
                    <a:pt x="3091" y="668"/>
                  </a:lnTo>
                  <a:lnTo>
                    <a:pt x="3120" y="668"/>
                  </a:lnTo>
                  <a:lnTo>
                    <a:pt x="3151" y="671"/>
                  </a:lnTo>
                  <a:lnTo>
                    <a:pt x="3179" y="677"/>
                  </a:lnTo>
                  <a:lnTo>
                    <a:pt x="3195" y="681"/>
                  </a:lnTo>
                  <a:lnTo>
                    <a:pt x="3216" y="687"/>
                  </a:lnTo>
                  <a:lnTo>
                    <a:pt x="3238" y="690"/>
                  </a:lnTo>
                  <a:lnTo>
                    <a:pt x="3257" y="690"/>
                  </a:lnTo>
                  <a:lnTo>
                    <a:pt x="3263" y="687"/>
                  </a:lnTo>
                  <a:lnTo>
                    <a:pt x="3273" y="681"/>
                  </a:lnTo>
                  <a:lnTo>
                    <a:pt x="3279" y="674"/>
                  </a:lnTo>
                  <a:lnTo>
                    <a:pt x="3288" y="665"/>
                  </a:lnTo>
                  <a:lnTo>
                    <a:pt x="3294" y="659"/>
                  </a:lnTo>
                  <a:lnTo>
                    <a:pt x="3304" y="656"/>
                  </a:lnTo>
                  <a:lnTo>
                    <a:pt x="3323" y="649"/>
                  </a:lnTo>
                  <a:lnTo>
                    <a:pt x="3348" y="646"/>
                  </a:lnTo>
                  <a:lnTo>
                    <a:pt x="3369" y="643"/>
                  </a:lnTo>
                  <a:lnTo>
                    <a:pt x="3379" y="643"/>
                  </a:lnTo>
                  <a:lnTo>
                    <a:pt x="3388" y="643"/>
                  </a:lnTo>
                  <a:lnTo>
                    <a:pt x="3401" y="646"/>
                  </a:lnTo>
                  <a:lnTo>
                    <a:pt x="3410" y="646"/>
                  </a:lnTo>
                  <a:lnTo>
                    <a:pt x="3419" y="643"/>
                  </a:lnTo>
                  <a:lnTo>
                    <a:pt x="3429" y="640"/>
                  </a:lnTo>
                  <a:lnTo>
                    <a:pt x="3435" y="634"/>
                  </a:lnTo>
                  <a:lnTo>
                    <a:pt x="3444" y="628"/>
                  </a:lnTo>
                  <a:lnTo>
                    <a:pt x="3451" y="621"/>
                  </a:lnTo>
                  <a:lnTo>
                    <a:pt x="3457" y="606"/>
                  </a:lnTo>
                  <a:lnTo>
                    <a:pt x="3460" y="587"/>
                  </a:lnTo>
                  <a:lnTo>
                    <a:pt x="3463" y="568"/>
                  </a:lnTo>
                  <a:lnTo>
                    <a:pt x="3466" y="562"/>
                  </a:lnTo>
                  <a:lnTo>
                    <a:pt x="3472" y="553"/>
                  </a:lnTo>
                  <a:lnTo>
                    <a:pt x="3479" y="543"/>
                  </a:lnTo>
                  <a:lnTo>
                    <a:pt x="3485" y="537"/>
                  </a:lnTo>
                  <a:lnTo>
                    <a:pt x="3488" y="528"/>
                  </a:lnTo>
                  <a:lnTo>
                    <a:pt x="3491" y="518"/>
                  </a:lnTo>
                  <a:lnTo>
                    <a:pt x="3488" y="496"/>
                  </a:lnTo>
                  <a:lnTo>
                    <a:pt x="3482" y="475"/>
                  </a:lnTo>
                  <a:lnTo>
                    <a:pt x="3472" y="453"/>
                  </a:lnTo>
                  <a:lnTo>
                    <a:pt x="3466" y="450"/>
                  </a:lnTo>
                  <a:lnTo>
                    <a:pt x="3457" y="446"/>
                  </a:lnTo>
                  <a:lnTo>
                    <a:pt x="3447" y="440"/>
                  </a:lnTo>
                  <a:lnTo>
                    <a:pt x="3438" y="437"/>
                  </a:lnTo>
                  <a:lnTo>
                    <a:pt x="3432" y="431"/>
                  </a:lnTo>
                  <a:lnTo>
                    <a:pt x="3426" y="428"/>
                  </a:lnTo>
                  <a:lnTo>
                    <a:pt x="3416" y="409"/>
                  </a:lnTo>
                  <a:lnTo>
                    <a:pt x="3410" y="387"/>
                  </a:lnTo>
                  <a:lnTo>
                    <a:pt x="3407" y="368"/>
                  </a:lnTo>
                  <a:lnTo>
                    <a:pt x="3410" y="353"/>
                  </a:lnTo>
                  <a:lnTo>
                    <a:pt x="3413" y="331"/>
                  </a:lnTo>
                  <a:lnTo>
                    <a:pt x="3413" y="315"/>
                  </a:lnTo>
                  <a:lnTo>
                    <a:pt x="3407" y="309"/>
                  </a:lnTo>
                  <a:lnTo>
                    <a:pt x="3401" y="303"/>
                  </a:lnTo>
                  <a:lnTo>
                    <a:pt x="3394" y="297"/>
                  </a:lnTo>
                  <a:lnTo>
                    <a:pt x="3388" y="290"/>
                  </a:lnTo>
                  <a:lnTo>
                    <a:pt x="3366" y="290"/>
                  </a:lnTo>
                  <a:lnTo>
                    <a:pt x="3338" y="297"/>
                  </a:lnTo>
                  <a:lnTo>
                    <a:pt x="3319" y="300"/>
                  </a:lnTo>
                  <a:lnTo>
                    <a:pt x="3304" y="306"/>
                  </a:lnTo>
                  <a:lnTo>
                    <a:pt x="3288" y="312"/>
                  </a:lnTo>
                  <a:lnTo>
                    <a:pt x="3269" y="315"/>
                  </a:lnTo>
                  <a:lnTo>
                    <a:pt x="3257" y="315"/>
                  </a:lnTo>
                  <a:lnTo>
                    <a:pt x="3251" y="312"/>
                  </a:lnTo>
                  <a:lnTo>
                    <a:pt x="3248" y="306"/>
                  </a:lnTo>
                  <a:lnTo>
                    <a:pt x="3244" y="300"/>
                  </a:lnTo>
                  <a:lnTo>
                    <a:pt x="3238" y="293"/>
                  </a:lnTo>
                  <a:lnTo>
                    <a:pt x="3235" y="287"/>
                  </a:lnTo>
                  <a:lnTo>
                    <a:pt x="3229" y="281"/>
                  </a:lnTo>
                  <a:lnTo>
                    <a:pt x="3219" y="278"/>
                  </a:lnTo>
                  <a:lnTo>
                    <a:pt x="3213" y="272"/>
                  </a:lnTo>
                  <a:lnTo>
                    <a:pt x="3210" y="265"/>
                  </a:lnTo>
                  <a:lnTo>
                    <a:pt x="3207" y="247"/>
                  </a:lnTo>
                  <a:lnTo>
                    <a:pt x="3213" y="225"/>
                  </a:lnTo>
                  <a:lnTo>
                    <a:pt x="3219" y="206"/>
                  </a:lnTo>
                  <a:lnTo>
                    <a:pt x="3223" y="197"/>
                  </a:lnTo>
                  <a:lnTo>
                    <a:pt x="3229" y="190"/>
                  </a:lnTo>
                  <a:lnTo>
                    <a:pt x="3235" y="181"/>
                  </a:lnTo>
                  <a:lnTo>
                    <a:pt x="3241" y="175"/>
                  </a:lnTo>
                  <a:lnTo>
                    <a:pt x="3244" y="165"/>
                  </a:lnTo>
                  <a:lnTo>
                    <a:pt x="3248" y="159"/>
                  </a:lnTo>
                  <a:lnTo>
                    <a:pt x="3251" y="150"/>
                  </a:lnTo>
                  <a:lnTo>
                    <a:pt x="3254" y="140"/>
                  </a:lnTo>
                  <a:lnTo>
                    <a:pt x="3257" y="131"/>
                  </a:lnTo>
                  <a:lnTo>
                    <a:pt x="3257" y="115"/>
                  </a:lnTo>
                  <a:lnTo>
                    <a:pt x="3254" y="94"/>
                  </a:lnTo>
                  <a:lnTo>
                    <a:pt x="3257" y="78"/>
                  </a:lnTo>
                  <a:lnTo>
                    <a:pt x="3260" y="72"/>
                  </a:lnTo>
                  <a:lnTo>
                    <a:pt x="3269" y="65"/>
                  </a:lnTo>
                  <a:lnTo>
                    <a:pt x="3276" y="62"/>
                  </a:lnTo>
                  <a:lnTo>
                    <a:pt x="3285" y="59"/>
                  </a:lnTo>
                  <a:lnTo>
                    <a:pt x="3291" y="56"/>
                  </a:lnTo>
                  <a:lnTo>
                    <a:pt x="3307" y="59"/>
                  </a:lnTo>
                  <a:lnTo>
                    <a:pt x="3329" y="65"/>
                  </a:lnTo>
                  <a:lnTo>
                    <a:pt x="3344" y="69"/>
                  </a:lnTo>
                  <a:lnTo>
                    <a:pt x="3351" y="62"/>
                  </a:lnTo>
                  <a:lnTo>
                    <a:pt x="3357" y="59"/>
                  </a:lnTo>
                  <a:lnTo>
                    <a:pt x="3360" y="53"/>
                  </a:lnTo>
                  <a:lnTo>
                    <a:pt x="3366" y="47"/>
                  </a:lnTo>
                  <a:lnTo>
                    <a:pt x="3373" y="44"/>
                  </a:lnTo>
                  <a:lnTo>
                    <a:pt x="3394" y="37"/>
                  </a:lnTo>
                  <a:lnTo>
                    <a:pt x="3422" y="37"/>
                  </a:lnTo>
                  <a:lnTo>
                    <a:pt x="3444" y="44"/>
                  </a:lnTo>
                  <a:lnTo>
                    <a:pt x="3463" y="59"/>
                  </a:lnTo>
                  <a:lnTo>
                    <a:pt x="3482" y="84"/>
                  </a:lnTo>
                  <a:lnTo>
                    <a:pt x="3491" y="106"/>
                  </a:lnTo>
                  <a:lnTo>
                    <a:pt x="3494" y="119"/>
                  </a:lnTo>
                  <a:lnTo>
                    <a:pt x="3494" y="134"/>
                  </a:lnTo>
                  <a:lnTo>
                    <a:pt x="3497" y="150"/>
                  </a:lnTo>
                  <a:lnTo>
                    <a:pt x="3501" y="159"/>
                  </a:lnTo>
                  <a:lnTo>
                    <a:pt x="3519" y="165"/>
                  </a:lnTo>
                  <a:lnTo>
                    <a:pt x="3541" y="165"/>
                  </a:lnTo>
                  <a:lnTo>
                    <a:pt x="3566" y="162"/>
                  </a:lnTo>
                  <a:lnTo>
                    <a:pt x="3585" y="162"/>
                  </a:lnTo>
                  <a:lnTo>
                    <a:pt x="3604" y="172"/>
                  </a:lnTo>
                  <a:lnTo>
                    <a:pt x="3622" y="184"/>
                  </a:lnTo>
                  <a:lnTo>
                    <a:pt x="3641" y="190"/>
                  </a:lnTo>
                  <a:lnTo>
                    <a:pt x="3650" y="187"/>
                  </a:lnTo>
                  <a:lnTo>
                    <a:pt x="3657" y="184"/>
                  </a:lnTo>
                  <a:lnTo>
                    <a:pt x="3666" y="181"/>
                  </a:lnTo>
                  <a:lnTo>
                    <a:pt x="3675" y="175"/>
                  </a:lnTo>
                  <a:lnTo>
                    <a:pt x="3682" y="169"/>
                  </a:lnTo>
                  <a:lnTo>
                    <a:pt x="3691" y="150"/>
                  </a:lnTo>
                  <a:lnTo>
                    <a:pt x="3697" y="122"/>
                  </a:lnTo>
                  <a:lnTo>
                    <a:pt x="3704" y="100"/>
                  </a:lnTo>
                  <a:lnTo>
                    <a:pt x="3704" y="94"/>
                  </a:lnTo>
                  <a:lnTo>
                    <a:pt x="3704" y="87"/>
                  </a:lnTo>
                  <a:lnTo>
                    <a:pt x="3700" y="78"/>
                  </a:lnTo>
                  <a:lnTo>
                    <a:pt x="3700" y="69"/>
                  </a:lnTo>
                  <a:lnTo>
                    <a:pt x="3700" y="62"/>
                  </a:lnTo>
                  <a:lnTo>
                    <a:pt x="3700" y="56"/>
                  </a:lnTo>
                  <a:lnTo>
                    <a:pt x="3704" y="53"/>
                  </a:lnTo>
                  <a:lnTo>
                    <a:pt x="3707" y="50"/>
                  </a:lnTo>
                  <a:lnTo>
                    <a:pt x="3716" y="50"/>
                  </a:lnTo>
                  <a:lnTo>
                    <a:pt x="3722" y="53"/>
                  </a:lnTo>
                  <a:lnTo>
                    <a:pt x="3732" y="56"/>
                  </a:lnTo>
                  <a:lnTo>
                    <a:pt x="3738" y="59"/>
                  </a:lnTo>
                  <a:lnTo>
                    <a:pt x="3744" y="62"/>
                  </a:lnTo>
                  <a:lnTo>
                    <a:pt x="3750" y="62"/>
                  </a:lnTo>
                  <a:lnTo>
                    <a:pt x="3772" y="65"/>
                  </a:lnTo>
                  <a:lnTo>
                    <a:pt x="3794" y="65"/>
                  </a:lnTo>
                  <a:lnTo>
                    <a:pt x="3813" y="62"/>
                  </a:lnTo>
                  <a:lnTo>
                    <a:pt x="3825" y="50"/>
                  </a:lnTo>
                  <a:lnTo>
                    <a:pt x="3844" y="12"/>
                  </a:lnTo>
                  <a:lnTo>
                    <a:pt x="3857" y="3"/>
                  </a:lnTo>
                  <a:lnTo>
                    <a:pt x="3863" y="0"/>
                  </a:lnTo>
                  <a:lnTo>
                    <a:pt x="3875" y="0"/>
                  </a:lnTo>
                  <a:lnTo>
                    <a:pt x="3885" y="0"/>
                  </a:lnTo>
                  <a:lnTo>
                    <a:pt x="3885" y="12"/>
                  </a:lnTo>
                  <a:lnTo>
                    <a:pt x="3878" y="34"/>
                  </a:lnTo>
                  <a:lnTo>
                    <a:pt x="3875" y="65"/>
                  </a:lnTo>
                  <a:lnTo>
                    <a:pt x="3875" y="94"/>
                  </a:lnTo>
                  <a:lnTo>
                    <a:pt x="3878" y="115"/>
                  </a:lnTo>
                  <a:lnTo>
                    <a:pt x="3891" y="137"/>
                  </a:lnTo>
                  <a:lnTo>
                    <a:pt x="3906" y="162"/>
                  </a:lnTo>
                  <a:lnTo>
                    <a:pt x="3925" y="181"/>
                  </a:lnTo>
                  <a:lnTo>
                    <a:pt x="3944" y="197"/>
                  </a:lnTo>
                  <a:lnTo>
                    <a:pt x="3966" y="200"/>
                  </a:lnTo>
                  <a:lnTo>
                    <a:pt x="3991" y="200"/>
                  </a:lnTo>
                  <a:lnTo>
                    <a:pt x="4016" y="197"/>
                  </a:lnTo>
                  <a:lnTo>
                    <a:pt x="4038" y="200"/>
                  </a:lnTo>
                  <a:lnTo>
                    <a:pt x="4044" y="206"/>
                  </a:lnTo>
                  <a:lnTo>
                    <a:pt x="4050" y="209"/>
                  </a:lnTo>
                  <a:lnTo>
                    <a:pt x="4056" y="218"/>
                  </a:lnTo>
                  <a:lnTo>
                    <a:pt x="4063" y="225"/>
                  </a:lnTo>
                  <a:lnTo>
                    <a:pt x="4066" y="231"/>
                  </a:lnTo>
                  <a:lnTo>
                    <a:pt x="4078" y="250"/>
                  </a:lnTo>
                  <a:lnTo>
                    <a:pt x="4084" y="272"/>
                  </a:lnTo>
                  <a:lnTo>
                    <a:pt x="4091" y="297"/>
                  </a:lnTo>
                  <a:lnTo>
                    <a:pt x="4094" y="318"/>
                  </a:lnTo>
                  <a:lnTo>
                    <a:pt x="4088" y="337"/>
                  </a:lnTo>
                  <a:lnTo>
                    <a:pt x="4072" y="362"/>
                  </a:lnTo>
                  <a:lnTo>
                    <a:pt x="4060" y="384"/>
                  </a:lnTo>
                  <a:lnTo>
                    <a:pt x="4053" y="406"/>
                  </a:lnTo>
                  <a:lnTo>
                    <a:pt x="4056" y="425"/>
                  </a:lnTo>
                  <a:lnTo>
                    <a:pt x="4066" y="446"/>
                  </a:lnTo>
                  <a:lnTo>
                    <a:pt x="4075" y="468"/>
                  </a:lnTo>
                  <a:lnTo>
                    <a:pt x="4088" y="484"/>
                  </a:lnTo>
                  <a:lnTo>
                    <a:pt x="4103" y="487"/>
                  </a:lnTo>
                  <a:lnTo>
                    <a:pt x="4125" y="490"/>
                  </a:lnTo>
                  <a:lnTo>
                    <a:pt x="4147" y="490"/>
                  </a:lnTo>
                  <a:lnTo>
                    <a:pt x="4166" y="493"/>
                  </a:lnTo>
                  <a:lnTo>
                    <a:pt x="4194" y="506"/>
                  </a:lnTo>
                  <a:lnTo>
                    <a:pt x="4222" y="524"/>
                  </a:lnTo>
                  <a:lnTo>
                    <a:pt x="4247" y="543"/>
                  </a:lnTo>
                  <a:lnTo>
                    <a:pt x="4259" y="559"/>
                  </a:lnTo>
                  <a:lnTo>
                    <a:pt x="4272" y="581"/>
                  </a:lnTo>
                  <a:lnTo>
                    <a:pt x="4287" y="599"/>
                  </a:lnTo>
                  <a:lnTo>
                    <a:pt x="4303" y="609"/>
                  </a:lnTo>
                  <a:lnTo>
                    <a:pt x="4319" y="606"/>
                  </a:lnTo>
                  <a:lnTo>
                    <a:pt x="4334" y="599"/>
                  </a:lnTo>
                  <a:lnTo>
                    <a:pt x="4353" y="587"/>
                  </a:lnTo>
                  <a:lnTo>
                    <a:pt x="4369" y="578"/>
                  </a:lnTo>
                  <a:lnTo>
                    <a:pt x="4387" y="571"/>
                  </a:lnTo>
                  <a:lnTo>
                    <a:pt x="4412" y="562"/>
                  </a:lnTo>
                  <a:lnTo>
                    <a:pt x="4437" y="553"/>
                  </a:lnTo>
                  <a:lnTo>
                    <a:pt x="4459" y="549"/>
                  </a:lnTo>
                  <a:lnTo>
                    <a:pt x="4487" y="553"/>
                  </a:lnTo>
                  <a:lnTo>
                    <a:pt x="4519" y="562"/>
                  </a:lnTo>
                  <a:lnTo>
                    <a:pt x="4544" y="578"/>
                  </a:lnTo>
                  <a:lnTo>
                    <a:pt x="4559" y="596"/>
                  </a:lnTo>
                  <a:lnTo>
                    <a:pt x="4569" y="628"/>
                  </a:lnTo>
                  <a:lnTo>
                    <a:pt x="4575" y="653"/>
                  </a:lnTo>
                  <a:lnTo>
                    <a:pt x="4569" y="671"/>
                  </a:lnTo>
                  <a:lnTo>
                    <a:pt x="4556" y="696"/>
                  </a:lnTo>
                  <a:lnTo>
                    <a:pt x="4544" y="718"/>
                  </a:lnTo>
                  <a:lnTo>
                    <a:pt x="4537" y="737"/>
                  </a:lnTo>
                  <a:lnTo>
                    <a:pt x="4540" y="759"/>
                  </a:lnTo>
                  <a:lnTo>
                    <a:pt x="4547" y="784"/>
                  </a:lnTo>
                  <a:lnTo>
                    <a:pt x="4556" y="802"/>
                  </a:lnTo>
                  <a:lnTo>
                    <a:pt x="4581" y="824"/>
                  </a:lnTo>
                  <a:lnTo>
                    <a:pt x="4612" y="843"/>
                  </a:lnTo>
                  <a:lnTo>
                    <a:pt x="4637" y="862"/>
                  </a:lnTo>
                  <a:lnTo>
                    <a:pt x="4643" y="865"/>
                  </a:lnTo>
                  <a:lnTo>
                    <a:pt x="4653" y="871"/>
                  </a:lnTo>
                  <a:lnTo>
                    <a:pt x="4659" y="880"/>
                  </a:lnTo>
                  <a:lnTo>
                    <a:pt x="4665" y="887"/>
                  </a:lnTo>
                  <a:lnTo>
                    <a:pt x="4672" y="896"/>
                  </a:lnTo>
                  <a:lnTo>
                    <a:pt x="4672" y="902"/>
                  </a:lnTo>
                  <a:lnTo>
                    <a:pt x="4672" y="909"/>
                  </a:lnTo>
                  <a:lnTo>
                    <a:pt x="4668" y="918"/>
                  </a:lnTo>
                  <a:lnTo>
                    <a:pt x="4665" y="924"/>
                  </a:lnTo>
                  <a:lnTo>
                    <a:pt x="4659" y="930"/>
                  </a:lnTo>
                  <a:lnTo>
                    <a:pt x="4653" y="937"/>
                  </a:lnTo>
                  <a:lnTo>
                    <a:pt x="4647" y="943"/>
                  </a:lnTo>
                  <a:lnTo>
                    <a:pt x="4631" y="955"/>
                  </a:lnTo>
                  <a:lnTo>
                    <a:pt x="4609" y="965"/>
                  </a:lnTo>
                  <a:lnTo>
                    <a:pt x="4587" y="971"/>
                  </a:lnTo>
                  <a:lnTo>
                    <a:pt x="4569" y="968"/>
                  </a:lnTo>
                  <a:lnTo>
                    <a:pt x="4547" y="962"/>
                  </a:lnTo>
                  <a:lnTo>
                    <a:pt x="4525" y="952"/>
                  </a:lnTo>
                  <a:lnTo>
                    <a:pt x="4503" y="946"/>
                  </a:lnTo>
                  <a:lnTo>
                    <a:pt x="4484" y="946"/>
                  </a:lnTo>
                  <a:lnTo>
                    <a:pt x="4478" y="955"/>
                  </a:lnTo>
                  <a:lnTo>
                    <a:pt x="4472" y="971"/>
                  </a:lnTo>
                  <a:lnTo>
                    <a:pt x="4469" y="990"/>
                  </a:lnTo>
                  <a:lnTo>
                    <a:pt x="4465" y="1002"/>
                  </a:lnTo>
                  <a:lnTo>
                    <a:pt x="4459" y="1024"/>
                  </a:lnTo>
                  <a:lnTo>
                    <a:pt x="4453" y="1049"/>
                  </a:lnTo>
                  <a:lnTo>
                    <a:pt x="4450" y="1068"/>
                  </a:lnTo>
                  <a:lnTo>
                    <a:pt x="4447" y="1099"/>
                  </a:lnTo>
                  <a:lnTo>
                    <a:pt x="4444" y="1137"/>
                  </a:lnTo>
                  <a:lnTo>
                    <a:pt x="4440" y="1165"/>
                  </a:lnTo>
                  <a:lnTo>
                    <a:pt x="4434" y="1193"/>
                  </a:lnTo>
                  <a:lnTo>
                    <a:pt x="4428" y="1227"/>
                  </a:lnTo>
                  <a:lnTo>
                    <a:pt x="4415" y="1252"/>
                  </a:lnTo>
                  <a:lnTo>
                    <a:pt x="4400" y="1261"/>
                  </a:lnTo>
                  <a:lnTo>
                    <a:pt x="4378" y="1271"/>
                  </a:lnTo>
                  <a:lnTo>
                    <a:pt x="4356" y="1277"/>
                  </a:lnTo>
                  <a:lnTo>
                    <a:pt x="4341" y="1286"/>
                  </a:lnTo>
                  <a:lnTo>
                    <a:pt x="4334" y="1296"/>
                  </a:lnTo>
                  <a:lnTo>
                    <a:pt x="4328" y="1305"/>
                  </a:lnTo>
                  <a:lnTo>
                    <a:pt x="4325" y="1318"/>
                  </a:lnTo>
                  <a:lnTo>
                    <a:pt x="4322" y="1327"/>
                  </a:lnTo>
                  <a:lnTo>
                    <a:pt x="4319" y="1336"/>
                  </a:lnTo>
                  <a:lnTo>
                    <a:pt x="4312" y="1352"/>
                  </a:lnTo>
                  <a:lnTo>
                    <a:pt x="4306" y="1371"/>
                  </a:lnTo>
                  <a:lnTo>
                    <a:pt x="4300" y="1386"/>
                  </a:lnTo>
                  <a:lnTo>
                    <a:pt x="4300" y="1402"/>
                  </a:lnTo>
                  <a:lnTo>
                    <a:pt x="4312" y="1414"/>
                  </a:lnTo>
                  <a:lnTo>
                    <a:pt x="4331" y="1430"/>
                  </a:lnTo>
                  <a:lnTo>
                    <a:pt x="4350" y="1443"/>
                  </a:lnTo>
                  <a:lnTo>
                    <a:pt x="4366" y="1455"/>
                  </a:lnTo>
                  <a:lnTo>
                    <a:pt x="4387" y="1471"/>
                  </a:lnTo>
                  <a:lnTo>
                    <a:pt x="4409" y="1492"/>
                  </a:lnTo>
                  <a:lnTo>
                    <a:pt x="4425" y="1514"/>
                  </a:lnTo>
                  <a:lnTo>
                    <a:pt x="4425" y="1521"/>
                  </a:lnTo>
                  <a:lnTo>
                    <a:pt x="4425" y="1530"/>
                  </a:lnTo>
                  <a:lnTo>
                    <a:pt x="4425" y="1539"/>
                  </a:lnTo>
                  <a:lnTo>
                    <a:pt x="4425" y="1549"/>
                  </a:lnTo>
                  <a:lnTo>
                    <a:pt x="4425" y="1555"/>
                  </a:lnTo>
                  <a:lnTo>
                    <a:pt x="4412" y="1574"/>
                  </a:lnTo>
                  <a:lnTo>
                    <a:pt x="4397" y="1592"/>
                  </a:lnTo>
                  <a:lnTo>
                    <a:pt x="4387" y="1611"/>
                  </a:lnTo>
                  <a:lnTo>
                    <a:pt x="4384" y="1636"/>
                  </a:lnTo>
                  <a:lnTo>
                    <a:pt x="4384" y="1664"/>
                  </a:lnTo>
                  <a:lnTo>
                    <a:pt x="4387" y="1686"/>
                  </a:lnTo>
                  <a:lnTo>
                    <a:pt x="4397" y="1711"/>
                  </a:lnTo>
                  <a:lnTo>
                    <a:pt x="4412" y="1739"/>
                  </a:lnTo>
                  <a:lnTo>
                    <a:pt x="4428" y="1767"/>
                  </a:lnTo>
                  <a:lnTo>
                    <a:pt x="4437" y="1792"/>
                  </a:lnTo>
                  <a:lnTo>
                    <a:pt x="4440" y="1811"/>
                  </a:lnTo>
                  <a:lnTo>
                    <a:pt x="4444" y="1839"/>
                  </a:lnTo>
                  <a:lnTo>
                    <a:pt x="4447" y="1864"/>
                  </a:lnTo>
                  <a:lnTo>
                    <a:pt x="4453" y="1883"/>
                  </a:lnTo>
                  <a:lnTo>
                    <a:pt x="4472" y="1902"/>
                  </a:lnTo>
                  <a:lnTo>
                    <a:pt x="4497" y="1917"/>
                  </a:lnTo>
                  <a:lnTo>
                    <a:pt x="4525" y="1936"/>
                  </a:lnTo>
                  <a:lnTo>
                    <a:pt x="4544" y="1952"/>
                  </a:lnTo>
                  <a:lnTo>
                    <a:pt x="4553" y="1967"/>
                  </a:lnTo>
                  <a:lnTo>
                    <a:pt x="4562" y="1989"/>
                  </a:lnTo>
                  <a:lnTo>
                    <a:pt x="4572" y="2008"/>
                  </a:lnTo>
                  <a:lnTo>
                    <a:pt x="4584" y="2020"/>
                  </a:lnTo>
                  <a:lnTo>
                    <a:pt x="4606" y="2026"/>
                  </a:lnTo>
                  <a:lnTo>
                    <a:pt x="4634" y="2026"/>
                  </a:lnTo>
                  <a:lnTo>
                    <a:pt x="4665" y="2026"/>
                  </a:lnTo>
                  <a:lnTo>
                    <a:pt x="4693" y="2023"/>
                  </a:lnTo>
                  <a:lnTo>
                    <a:pt x="4718" y="2026"/>
                  </a:lnTo>
                  <a:lnTo>
                    <a:pt x="4737" y="2033"/>
                  </a:lnTo>
                  <a:lnTo>
                    <a:pt x="4756" y="2042"/>
                  </a:lnTo>
                  <a:lnTo>
                    <a:pt x="4771" y="2051"/>
                  </a:lnTo>
                  <a:lnTo>
                    <a:pt x="4800" y="2051"/>
                  </a:lnTo>
                  <a:lnTo>
                    <a:pt x="4831" y="2051"/>
                  </a:lnTo>
                  <a:lnTo>
                    <a:pt x="4865" y="2051"/>
                  </a:lnTo>
                  <a:lnTo>
                    <a:pt x="4890" y="2058"/>
                  </a:lnTo>
                  <a:lnTo>
                    <a:pt x="4896" y="2061"/>
                  </a:lnTo>
                  <a:lnTo>
                    <a:pt x="4903" y="2070"/>
                  </a:lnTo>
                  <a:lnTo>
                    <a:pt x="4912" y="2080"/>
                  </a:lnTo>
                  <a:lnTo>
                    <a:pt x="4915" y="2086"/>
                  </a:lnTo>
                  <a:lnTo>
                    <a:pt x="4931" y="2108"/>
                  </a:lnTo>
                  <a:lnTo>
                    <a:pt x="4946" y="2136"/>
                  </a:lnTo>
                  <a:lnTo>
                    <a:pt x="4965" y="2161"/>
                  </a:lnTo>
                  <a:lnTo>
                    <a:pt x="4984" y="2176"/>
                  </a:lnTo>
                  <a:lnTo>
                    <a:pt x="5006" y="2183"/>
                  </a:lnTo>
                  <a:lnTo>
                    <a:pt x="5037" y="2186"/>
                  </a:lnTo>
                  <a:lnTo>
                    <a:pt x="5062" y="2186"/>
                  </a:lnTo>
                  <a:lnTo>
                    <a:pt x="5084" y="2189"/>
                  </a:lnTo>
                  <a:lnTo>
                    <a:pt x="5112" y="2189"/>
                  </a:lnTo>
                  <a:lnTo>
                    <a:pt x="5134" y="2192"/>
                  </a:lnTo>
                  <a:lnTo>
                    <a:pt x="5156" y="2192"/>
                  </a:lnTo>
                  <a:lnTo>
                    <a:pt x="5177" y="2195"/>
                  </a:lnTo>
                  <a:lnTo>
                    <a:pt x="5196" y="2201"/>
                  </a:lnTo>
                  <a:lnTo>
                    <a:pt x="5202" y="2208"/>
                  </a:lnTo>
                  <a:lnTo>
                    <a:pt x="5209" y="2217"/>
                  </a:lnTo>
                  <a:lnTo>
                    <a:pt x="5218" y="2226"/>
                  </a:lnTo>
                  <a:lnTo>
                    <a:pt x="5224" y="2236"/>
                  </a:lnTo>
                  <a:lnTo>
                    <a:pt x="5231" y="2242"/>
                  </a:lnTo>
                  <a:lnTo>
                    <a:pt x="5252" y="2248"/>
                  </a:lnTo>
                  <a:lnTo>
                    <a:pt x="5277" y="2251"/>
                  </a:lnTo>
                  <a:lnTo>
                    <a:pt x="5299" y="2251"/>
                  </a:lnTo>
                  <a:lnTo>
                    <a:pt x="5324" y="2245"/>
                  </a:lnTo>
                  <a:lnTo>
                    <a:pt x="5352" y="2233"/>
                  </a:lnTo>
                  <a:lnTo>
                    <a:pt x="5377" y="2220"/>
                  </a:lnTo>
                  <a:lnTo>
                    <a:pt x="5384" y="2217"/>
                  </a:lnTo>
                  <a:lnTo>
                    <a:pt x="5393" y="2208"/>
                  </a:lnTo>
                  <a:lnTo>
                    <a:pt x="5402" y="2201"/>
                  </a:lnTo>
                  <a:lnTo>
                    <a:pt x="5409" y="2192"/>
                  </a:lnTo>
                  <a:lnTo>
                    <a:pt x="5418" y="2186"/>
                  </a:lnTo>
                  <a:lnTo>
                    <a:pt x="5427" y="2183"/>
                  </a:lnTo>
                  <a:lnTo>
                    <a:pt x="5449" y="2179"/>
                  </a:lnTo>
                  <a:lnTo>
                    <a:pt x="5477" y="2179"/>
                  </a:lnTo>
                  <a:lnTo>
                    <a:pt x="5502" y="2179"/>
                  </a:lnTo>
                  <a:lnTo>
                    <a:pt x="5530" y="2173"/>
                  </a:lnTo>
                  <a:lnTo>
                    <a:pt x="5565" y="2161"/>
                  </a:lnTo>
                  <a:lnTo>
                    <a:pt x="5590" y="2148"/>
                  </a:lnTo>
                  <a:lnTo>
                    <a:pt x="5593" y="2142"/>
                  </a:lnTo>
                  <a:lnTo>
                    <a:pt x="5596" y="2133"/>
                  </a:lnTo>
                  <a:lnTo>
                    <a:pt x="5599" y="2123"/>
                  </a:lnTo>
                  <a:lnTo>
                    <a:pt x="5605" y="2114"/>
                  </a:lnTo>
                  <a:lnTo>
                    <a:pt x="5608" y="2108"/>
                  </a:lnTo>
                  <a:lnTo>
                    <a:pt x="5621" y="2095"/>
                  </a:lnTo>
                  <a:lnTo>
                    <a:pt x="5640" y="2086"/>
                  </a:lnTo>
                  <a:lnTo>
                    <a:pt x="5661" y="2076"/>
                  </a:lnTo>
                  <a:lnTo>
                    <a:pt x="5677" y="2076"/>
                  </a:lnTo>
                  <a:lnTo>
                    <a:pt x="5693" y="2080"/>
                  </a:lnTo>
                  <a:lnTo>
                    <a:pt x="5715" y="2092"/>
                  </a:lnTo>
                  <a:lnTo>
                    <a:pt x="5730" y="2105"/>
                  </a:lnTo>
                  <a:lnTo>
                    <a:pt x="5740" y="2120"/>
                  </a:lnTo>
                  <a:lnTo>
                    <a:pt x="5743" y="2136"/>
                  </a:lnTo>
                  <a:lnTo>
                    <a:pt x="5736" y="2154"/>
                  </a:lnTo>
                  <a:lnTo>
                    <a:pt x="5730" y="2176"/>
                  </a:lnTo>
                  <a:lnTo>
                    <a:pt x="5724" y="2195"/>
                  </a:lnTo>
                  <a:lnTo>
                    <a:pt x="5724" y="2211"/>
                  </a:lnTo>
                  <a:lnTo>
                    <a:pt x="5730" y="2220"/>
                  </a:lnTo>
                  <a:lnTo>
                    <a:pt x="5736" y="2229"/>
                  </a:lnTo>
                  <a:lnTo>
                    <a:pt x="5746" y="2239"/>
                  </a:lnTo>
                  <a:lnTo>
                    <a:pt x="5755" y="2245"/>
                  </a:lnTo>
                  <a:lnTo>
                    <a:pt x="5764" y="2254"/>
                  </a:lnTo>
                  <a:lnTo>
                    <a:pt x="5771" y="2261"/>
                  </a:lnTo>
                  <a:lnTo>
                    <a:pt x="5777" y="2264"/>
                  </a:lnTo>
                  <a:lnTo>
                    <a:pt x="5786" y="2267"/>
                  </a:lnTo>
                  <a:lnTo>
                    <a:pt x="5796" y="2270"/>
                  </a:lnTo>
                  <a:lnTo>
                    <a:pt x="5805" y="2273"/>
                  </a:lnTo>
                  <a:lnTo>
                    <a:pt x="5811" y="2276"/>
                  </a:lnTo>
                  <a:lnTo>
                    <a:pt x="5818" y="2279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1" name="Freeform 61"/>
            <p:cNvSpPr>
              <a:spLocks/>
            </p:cNvSpPr>
            <p:nvPr/>
          </p:nvSpPr>
          <p:spPr bwMode="auto">
            <a:xfrm>
              <a:off x="19097626" y="5170488"/>
              <a:ext cx="8521700" cy="9848850"/>
            </a:xfrm>
            <a:custGeom>
              <a:avLst/>
              <a:gdLst>
                <a:gd name="T0" fmla="*/ 5127 w 5368"/>
                <a:gd name="T1" fmla="*/ 2432 h 6204"/>
                <a:gd name="T2" fmla="*/ 5024 w 5368"/>
                <a:gd name="T3" fmla="*/ 2688 h 6204"/>
                <a:gd name="T4" fmla="*/ 4887 w 5368"/>
                <a:gd name="T5" fmla="*/ 2916 h 6204"/>
                <a:gd name="T6" fmla="*/ 4662 w 5368"/>
                <a:gd name="T7" fmla="*/ 3119 h 6204"/>
                <a:gd name="T8" fmla="*/ 4531 w 5368"/>
                <a:gd name="T9" fmla="*/ 3332 h 6204"/>
                <a:gd name="T10" fmla="*/ 4359 w 5368"/>
                <a:gd name="T11" fmla="*/ 3478 h 6204"/>
                <a:gd name="T12" fmla="*/ 3897 w 5368"/>
                <a:gd name="T13" fmla="*/ 3329 h 6204"/>
                <a:gd name="T14" fmla="*/ 3385 w 5368"/>
                <a:gd name="T15" fmla="*/ 3653 h 6204"/>
                <a:gd name="T16" fmla="*/ 2860 w 5368"/>
                <a:gd name="T17" fmla="*/ 3891 h 6204"/>
                <a:gd name="T18" fmla="*/ 2454 w 5368"/>
                <a:gd name="T19" fmla="*/ 4381 h 6204"/>
                <a:gd name="T20" fmla="*/ 2286 w 5368"/>
                <a:gd name="T21" fmla="*/ 4471 h 6204"/>
                <a:gd name="T22" fmla="*/ 2320 w 5368"/>
                <a:gd name="T23" fmla="*/ 4637 h 6204"/>
                <a:gd name="T24" fmla="*/ 2245 w 5368"/>
                <a:gd name="T25" fmla="*/ 4693 h 6204"/>
                <a:gd name="T26" fmla="*/ 2261 w 5368"/>
                <a:gd name="T27" fmla="*/ 4868 h 6204"/>
                <a:gd name="T28" fmla="*/ 2167 w 5368"/>
                <a:gd name="T29" fmla="*/ 5052 h 6204"/>
                <a:gd name="T30" fmla="*/ 2332 w 5368"/>
                <a:gd name="T31" fmla="*/ 5274 h 6204"/>
                <a:gd name="T32" fmla="*/ 2332 w 5368"/>
                <a:gd name="T33" fmla="*/ 5739 h 6204"/>
                <a:gd name="T34" fmla="*/ 2417 w 5368"/>
                <a:gd name="T35" fmla="*/ 5967 h 6204"/>
                <a:gd name="T36" fmla="*/ 2023 w 5368"/>
                <a:gd name="T37" fmla="*/ 5880 h 6204"/>
                <a:gd name="T38" fmla="*/ 1645 w 5368"/>
                <a:gd name="T39" fmla="*/ 6033 h 6204"/>
                <a:gd name="T40" fmla="*/ 1471 w 5368"/>
                <a:gd name="T41" fmla="*/ 6114 h 6204"/>
                <a:gd name="T42" fmla="*/ 1193 w 5368"/>
                <a:gd name="T43" fmla="*/ 6026 h 6204"/>
                <a:gd name="T44" fmla="*/ 802 w 5368"/>
                <a:gd name="T45" fmla="*/ 5992 h 6204"/>
                <a:gd name="T46" fmla="*/ 421 w 5368"/>
                <a:gd name="T47" fmla="*/ 6036 h 6204"/>
                <a:gd name="T48" fmla="*/ 428 w 5368"/>
                <a:gd name="T49" fmla="*/ 5752 h 6204"/>
                <a:gd name="T50" fmla="*/ 78 w 5368"/>
                <a:gd name="T51" fmla="*/ 5808 h 6204"/>
                <a:gd name="T52" fmla="*/ 215 w 5368"/>
                <a:gd name="T53" fmla="*/ 5596 h 6204"/>
                <a:gd name="T54" fmla="*/ 456 w 5368"/>
                <a:gd name="T55" fmla="*/ 5477 h 6204"/>
                <a:gd name="T56" fmla="*/ 765 w 5368"/>
                <a:gd name="T57" fmla="*/ 5368 h 6204"/>
                <a:gd name="T58" fmla="*/ 496 w 5368"/>
                <a:gd name="T59" fmla="*/ 5271 h 6204"/>
                <a:gd name="T60" fmla="*/ 303 w 5368"/>
                <a:gd name="T61" fmla="*/ 5030 h 6204"/>
                <a:gd name="T62" fmla="*/ 468 w 5368"/>
                <a:gd name="T63" fmla="*/ 4943 h 6204"/>
                <a:gd name="T64" fmla="*/ 484 w 5368"/>
                <a:gd name="T65" fmla="*/ 4702 h 6204"/>
                <a:gd name="T66" fmla="*/ 384 w 5368"/>
                <a:gd name="T67" fmla="*/ 4359 h 6204"/>
                <a:gd name="T68" fmla="*/ 28 w 5368"/>
                <a:gd name="T69" fmla="*/ 4175 h 6204"/>
                <a:gd name="T70" fmla="*/ 206 w 5368"/>
                <a:gd name="T71" fmla="*/ 3719 h 6204"/>
                <a:gd name="T72" fmla="*/ 437 w 5368"/>
                <a:gd name="T73" fmla="*/ 3656 h 6204"/>
                <a:gd name="T74" fmla="*/ 830 w 5368"/>
                <a:gd name="T75" fmla="*/ 3681 h 6204"/>
                <a:gd name="T76" fmla="*/ 924 w 5368"/>
                <a:gd name="T77" fmla="*/ 3594 h 6204"/>
                <a:gd name="T78" fmla="*/ 1527 w 5368"/>
                <a:gd name="T79" fmla="*/ 3625 h 6204"/>
                <a:gd name="T80" fmla="*/ 1552 w 5368"/>
                <a:gd name="T81" fmla="*/ 3154 h 6204"/>
                <a:gd name="T82" fmla="*/ 1952 w 5368"/>
                <a:gd name="T83" fmla="*/ 3116 h 6204"/>
                <a:gd name="T84" fmla="*/ 2332 w 5368"/>
                <a:gd name="T85" fmla="*/ 2857 h 6204"/>
                <a:gd name="T86" fmla="*/ 2610 w 5368"/>
                <a:gd name="T87" fmla="*/ 2673 h 6204"/>
                <a:gd name="T88" fmla="*/ 2851 w 5368"/>
                <a:gd name="T89" fmla="*/ 2407 h 6204"/>
                <a:gd name="T90" fmla="*/ 2820 w 5368"/>
                <a:gd name="T91" fmla="*/ 2126 h 6204"/>
                <a:gd name="T92" fmla="*/ 2823 w 5368"/>
                <a:gd name="T93" fmla="*/ 1858 h 6204"/>
                <a:gd name="T94" fmla="*/ 2482 w 5368"/>
                <a:gd name="T95" fmla="*/ 1702 h 6204"/>
                <a:gd name="T96" fmla="*/ 2411 w 5368"/>
                <a:gd name="T97" fmla="*/ 1193 h 6204"/>
                <a:gd name="T98" fmla="*/ 2208 w 5368"/>
                <a:gd name="T99" fmla="*/ 665 h 6204"/>
                <a:gd name="T100" fmla="*/ 2317 w 5368"/>
                <a:gd name="T101" fmla="*/ 321 h 6204"/>
                <a:gd name="T102" fmla="*/ 2423 w 5368"/>
                <a:gd name="T103" fmla="*/ 162 h 6204"/>
                <a:gd name="T104" fmla="*/ 2595 w 5368"/>
                <a:gd name="T105" fmla="*/ 115 h 6204"/>
                <a:gd name="T106" fmla="*/ 2891 w 5368"/>
                <a:gd name="T107" fmla="*/ 94 h 6204"/>
                <a:gd name="T108" fmla="*/ 3185 w 5368"/>
                <a:gd name="T109" fmla="*/ 250 h 6204"/>
                <a:gd name="T110" fmla="*/ 3400 w 5368"/>
                <a:gd name="T111" fmla="*/ 309 h 6204"/>
                <a:gd name="T112" fmla="*/ 3706 w 5368"/>
                <a:gd name="T113" fmla="*/ 718 h 6204"/>
                <a:gd name="T114" fmla="*/ 3903 w 5368"/>
                <a:gd name="T115" fmla="*/ 1196 h 6204"/>
                <a:gd name="T116" fmla="*/ 4091 w 5368"/>
                <a:gd name="T117" fmla="*/ 1486 h 6204"/>
                <a:gd name="T118" fmla="*/ 4481 w 5368"/>
                <a:gd name="T119" fmla="*/ 1458 h 6204"/>
                <a:gd name="T120" fmla="*/ 4671 w 5368"/>
                <a:gd name="T121" fmla="*/ 1442 h 6204"/>
                <a:gd name="T122" fmla="*/ 4996 w 5368"/>
                <a:gd name="T123" fmla="*/ 1580 h 6204"/>
                <a:gd name="T124" fmla="*/ 5165 w 5368"/>
                <a:gd name="T125" fmla="*/ 2005 h 6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68" h="6204">
                  <a:moveTo>
                    <a:pt x="5355" y="2158"/>
                  </a:moveTo>
                  <a:lnTo>
                    <a:pt x="5362" y="2176"/>
                  </a:lnTo>
                  <a:lnTo>
                    <a:pt x="5368" y="2201"/>
                  </a:lnTo>
                  <a:lnTo>
                    <a:pt x="5368" y="2220"/>
                  </a:lnTo>
                  <a:lnTo>
                    <a:pt x="5355" y="2239"/>
                  </a:lnTo>
                  <a:lnTo>
                    <a:pt x="5340" y="2254"/>
                  </a:lnTo>
                  <a:lnTo>
                    <a:pt x="5318" y="2270"/>
                  </a:lnTo>
                  <a:lnTo>
                    <a:pt x="5302" y="2282"/>
                  </a:lnTo>
                  <a:lnTo>
                    <a:pt x="5293" y="2289"/>
                  </a:lnTo>
                  <a:lnTo>
                    <a:pt x="5283" y="2295"/>
                  </a:lnTo>
                  <a:lnTo>
                    <a:pt x="5271" y="2304"/>
                  </a:lnTo>
                  <a:lnTo>
                    <a:pt x="5258" y="2314"/>
                  </a:lnTo>
                  <a:lnTo>
                    <a:pt x="5252" y="2323"/>
                  </a:lnTo>
                  <a:lnTo>
                    <a:pt x="5246" y="2339"/>
                  </a:lnTo>
                  <a:lnTo>
                    <a:pt x="5240" y="2361"/>
                  </a:lnTo>
                  <a:lnTo>
                    <a:pt x="5230" y="2376"/>
                  </a:lnTo>
                  <a:lnTo>
                    <a:pt x="5215" y="2389"/>
                  </a:lnTo>
                  <a:lnTo>
                    <a:pt x="5193" y="2401"/>
                  </a:lnTo>
                  <a:lnTo>
                    <a:pt x="5174" y="2410"/>
                  </a:lnTo>
                  <a:lnTo>
                    <a:pt x="5165" y="2414"/>
                  </a:lnTo>
                  <a:lnTo>
                    <a:pt x="5155" y="2417"/>
                  </a:lnTo>
                  <a:lnTo>
                    <a:pt x="5146" y="2423"/>
                  </a:lnTo>
                  <a:lnTo>
                    <a:pt x="5134" y="2426"/>
                  </a:lnTo>
                  <a:lnTo>
                    <a:pt x="5127" y="2432"/>
                  </a:lnTo>
                  <a:lnTo>
                    <a:pt x="5121" y="2451"/>
                  </a:lnTo>
                  <a:lnTo>
                    <a:pt x="5118" y="2473"/>
                  </a:lnTo>
                  <a:lnTo>
                    <a:pt x="5118" y="2489"/>
                  </a:lnTo>
                  <a:lnTo>
                    <a:pt x="5109" y="2492"/>
                  </a:lnTo>
                  <a:lnTo>
                    <a:pt x="5093" y="2489"/>
                  </a:lnTo>
                  <a:lnTo>
                    <a:pt x="5074" y="2489"/>
                  </a:lnTo>
                  <a:lnTo>
                    <a:pt x="5062" y="2489"/>
                  </a:lnTo>
                  <a:lnTo>
                    <a:pt x="5052" y="2492"/>
                  </a:lnTo>
                  <a:lnTo>
                    <a:pt x="5043" y="2501"/>
                  </a:lnTo>
                  <a:lnTo>
                    <a:pt x="5037" y="2510"/>
                  </a:lnTo>
                  <a:lnTo>
                    <a:pt x="5030" y="2520"/>
                  </a:lnTo>
                  <a:lnTo>
                    <a:pt x="5024" y="2529"/>
                  </a:lnTo>
                  <a:lnTo>
                    <a:pt x="5021" y="2551"/>
                  </a:lnTo>
                  <a:lnTo>
                    <a:pt x="5021" y="2582"/>
                  </a:lnTo>
                  <a:lnTo>
                    <a:pt x="5024" y="2607"/>
                  </a:lnTo>
                  <a:lnTo>
                    <a:pt x="5027" y="2610"/>
                  </a:lnTo>
                  <a:lnTo>
                    <a:pt x="5027" y="2617"/>
                  </a:lnTo>
                  <a:lnTo>
                    <a:pt x="5030" y="2626"/>
                  </a:lnTo>
                  <a:lnTo>
                    <a:pt x="5034" y="2632"/>
                  </a:lnTo>
                  <a:lnTo>
                    <a:pt x="5037" y="2638"/>
                  </a:lnTo>
                  <a:lnTo>
                    <a:pt x="5037" y="2642"/>
                  </a:lnTo>
                  <a:lnTo>
                    <a:pt x="5037" y="2648"/>
                  </a:lnTo>
                  <a:lnTo>
                    <a:pt x="5030" y="2667"/>
                  </a:lnTo>
                  <a:lnTo>
                    <a:pt x="5024" y="2688"/>
                  </a:lnTo>
                  <a:lnTo>
                    <a:pt x="5021" y="2704"/>
                  </a:lnTo>
                  <a:lnTo>
                    <a:pt x="5018" y="2713"/>
                  </a:lnTo>
                  <a:lnTo>
                    <a:pt x="5015" y="2723"/>
                  </a:lnTo>
                  <a:lnTo>
                    <a:pt x="5006" y="2741"/>
                  </a:lnTo>
                  <a:lnTo>
                    <a:pt x="4996" y="2766"/>
                  </a:lnTo>
                  <a:lnTo>
                    <a:pt x="4987" y="2791"/>
                  </a:lnTo>
                  <a:lnTo>
                    <a:pt x="4981" y="2810"/>
                  </a:lnTo>
                  <a:lnTo>
                    <a:pt x="4984" y="2829"/>
                  </a:lnTo>
                  <a:lnTo>
                    <a:pt x="4990" y="2848"/>
                  </a:lnTo>
                  <a:lnTo>
                    <a:pt x="4993" y="2863"/>
                  </a:lnTo>
                  <a:lnTo>
                    <a:pt x="4993" y="2882"/>
                  </a:lnTo>
                  <a:lnTo>
                    <a:pt x="4987" y="2904"/>
                  </a:lnTo>
                  <a:lnTo>
                    <a:pt x="4981" y="2923"/>
                  </a:lnTo>
                  <a:lnTo>
                    <a:pt x="4971" y="2935"/>
                  </a:lnTo>
                  <a:lnTo>
                    <a:pt x="4962" y="2941"/>
                  </a:lnTo>
                  <a:lnTo>
                    <a:pt x="4952" y="2941"/>
                  </a:lnTo>
                  <a:lnTo>
                    <a:pt x="4943" y="2941"/>
                  </a:lnTo>
                  <a:lnTo>
                    <a:pt x="4931" y="2941"/>
                  </a:lnTo>
                  <a:lnTo>
                    <a:pt x="4924" y="2941"/>
                  </a:lnTo>
                  <a:lnTo>
                    <a:pt x="4915" y="2938"/>
                  </a:lnTo>
                  <a:lnTo>
                    <a:pt x="4909" y="2932"/>
                  </a:lnTo>
                  <a:lnTo>
                    <a:pt x="4899" y="2923"/>
                  </a:lnTo>
                  <a:lnTo>
                    <a:pt x="4893" y="2919"/>
                  </a:lnTo>
                  <a:lnTo>
                    <a:pt x="4887" y="2916"/>
                  </a:lnTo>
                  <a:lnTo>
                    <a:pt x="4868" y="2916"/>
                  </a:lnTo>
                  <a:lnTo>
                    <a:pt x="4849" y="2919"/>
                  </a:lnTo>
                  <a:lnTo>
                    <a:pt x="4828" y="2926"/>
                  </a:lnTo>
                  <a:lnTo>
                    <a:pt x="4812" y="2932"/>
                  </a:lnTo>
                  <a:lnTo>
                    <a:pt x="4806" y="2932"/>
                  </a:lnTo>
                  <a:lnTo>
                    <a:pt x="4799" y="2929"/>
                  </a:lnTo>
                  <a:lnTo>
                    <a:pt x="4793" y="2929"/>
                  </a:lnTo>
                  <a:lnTo>
                    <a:pt x="4787" y="2929"/>
                  </a:lnTo>
                  <a:lnTo>
                    <a:pt x="4781" y="2932"/>
                  </a:lnTo>
                  <a:lnTo>
                    <a:pt x="4778" y="2935"/>
                  </a:lnTo>
                  <a:lnTo>
                    <a:pt x="4774" y="2944"/>
                  </a:lnTo>
                  <a:lnTo>
                    <a:pt x="4771" y="2954"/>
                  </a:lnTo>
                  <a:lnTo>
                    <a:pt x="4768" y="2966"/>
                  </a:lnTo>
                  <a:lnTo>
                    <a:pt x="4765" y="2973"/>
                  </a:lnTo>
                  <a:lnTo>
                    <a:pt x="4762" y="2982"/>
                  </a:lnTo>
                  <a:lnTo>
                    <a:pt x="4749" y="2991"/>
                  </a:lnTo>
                  <a:lnTo>
                    <a:pt x="4728" y="3001"/>
                  </a:lnTo>
                  <a:lnTo>
                    <a:pt x="4709" y="3007"/>
                  </a:lnTo>
                  <a:lnTo>
                    <a:pt x="4693" y="3019"/>
                  </a:lnTo>
                  <a:lnTo>
                    <a:pt x="4687" y="3038"/>
                  </a:lnTo>
                  <a:lnTo>
                    <a:pt x="4687" y="3063"/>
                  </a:lnTo>
                  <a:lnTo>
                    <a:pt x="4684" y="3082"/>
                  </a:lnTo>
                  <a:lnTo>
                    <a:pt x="4675" y="3101"/>
                  </a:lnTo>
                  <a:lnTo>
                    <a:pt x="4662" y="3119"/>
                  </a:lnTo>
                  <a:lnTo>
                    <a:pt x="4656" y="3135"/>
                  </a:lnTo>
                  <a:lnTo>
                    <a:pt x="4659" y="3144"/>
                  </a:lnTo>
                  <a:lnTo>
                    <a:pt x="4668" y="3151"/>
                  </a:lnTo>
                  <a:lnTo>
                    <a:pt x="4675" y="3160"/>
                  </a:lnTo>
                  <a:lnTo>
                    <a:pt x="4684" y="3169"/>
                  </a:lnTo>
                  <a:lnTo>
                    <a:pt x="4690" y="3176"/>
                  </a:lnTo>
                  <a:lnTo>
                    <a:pt x="4693" y="3185"/>
                  </a:lnTo>
                  <a:lnTo>
                    <a:pt x="4693" y="3200"/>
                  </a:lnTo>
                  <a:lnTo>
                    <a:pt x="4687" y="3222"/>
                  </a:lnTo>
                  <a:lnTo>
                    <a:pt x="4678" y="3238"/>
                  </a:lnTo>
                  <a:lnTo>
                    <a:pt x="4675" y="3244"/>
                  </a:lnTo>
                  <a:lnTo>
                    <a:pt x="4665" y="3254"/>
                  </a:lnTo>
                  <a:lnTo>
                    <a:pt x="4659" y="3263"/>
                  </a:lnTo>
                  <a:lnTo>
                    <a:pt x="4650" y="3269"/>
                  </a:lnTo>
                  <a:lnTo>
                    <a:pt x="4643" y="3275"/>
                  </a:lnTo>
                  <a:lnTo>
                    <a:pt x="4628" y="3285"/>
                  </a:lnTo>
                  <a:lnTo>
                    <a:pt x="4609" y="3291"/>
                  </a:lnTo>
                  <a:lnTo>
                    <a:pt x="4590" y="3297"/>
                  </a:lnTo>
                  <a:lnTo>
                    <a:pt x="4581" y="3300"/>
                  </a:lnTo>
                  <a:lnTo>
                    <a:pt x="4565" y="3307"/>
                  </a:lnTo>
                  <a:lnTo>
                    <a:pt x="4553" y="3310"/>
                  </a:lnTo>
                  <a:lnTo>
                    <a:pt x="4543" y="3316"/>
                  </a:lnTo>
                  <a:lnTo>
                    <a:pt x="4537" y="3322"/>
                  </a:lnTo>
                  <a:lnTo>
                    <a:pt x="4531" y="3332"/>
                  </a:lnTo>
                  <a:lnTo>
                    <a:pt x="4521" y="3341"/>
                  </a:lnTo>
                  <a:lnTo>
                    <a:pt x="4515" y="3350"/>
                  </a:lnTo>
                  <a:lnTo>
                    <a:pt x="4509" y="3360"/>
                  </a:lnTo>
                  <a:lnTo>
                    <a:pt x="4493" y="3366"/>
                  </a:lnTo>
                  <a:lnTo>
                    <a:pt x="4472" y="3372"/>
                  </a:lnTo>
                  <a:lnTo>
                    <a:pt x="4456" y="3378"/>
                  </a:lnTo>
                  <a:lnTo>
                    <a:pt x="4453" y="3378"/>
                  </a:lnTo>
                  <a:lnTo>
                    <a:pt x="4447" y="3375"/>
                  </a:lnTo>
                  <a:lnTo>
                    <a:pt x="4440" y="3375"/>
                  </a:lnTo>
                  <a:lnTo>
                    <a:pt x="4437" y="3378"/>
                  </a:lnTo>
                  <a:lnTo>
                    <a:pt x="4434" y="3382"/>
                  </a:lnTo>
                  <a:lnTo>
                    <a:pt x="4431" y="3388"/>
                  </a:lnTo>
                  <a:lnTo>
                    <a:pt x="4431" y="3397"/>
                  </a:lnTo>
                  <a:lnTo>
                    <a:pt x="4428" y="3407"/>
                  </a:lnTo>
                  <a:lnTo>
                    <a:pt x="4428" y="3416"/>
                  </a:lnTo>
                  <a:lnTo>
                    <a:pt x="4428" y="3422"/>
                  </a:lnTo>
                  <a:lnTo>
                    <a:pt x="4425" y="3428"/>
                  </a:lnTo>
                  <a:lnTo>
                    <a:pt x="4409" y="3435"/>
                  </a:lnTo>
                  <a:lnTo>
                    <a:pt x="4387" y="3441"/>
                  </a:lnTo>
                  <a:lnTo>
                    <a:pt x="4368" y="3447"/>
                  </a:lnTo>
                  <a:lnTo>
                    <a:pt x="4356" y="3457"/>
                  </a:lnTo>
                  <a:lnTo>
                    <a:pt x="4356" y="3463"/>
                  </a:lnTo>
                  <a:lnTo>
                    <a:pt x="4356" y="3469"/>
                  </a:lnTo>
                  <a:lnTo>
                    <a:pt x="4359" y="3478"/>
                  </a:lnTo>
                  <a:lnTo>
                    <a:pt x="4362" y="3488"/>
                  </a:lnTo>
                  <a:lnTo>
                    <a:pt x="4334" y="3488"/>
                  </a:lnTo>
                  <a:lnTo>
                    <a:pt x="4306" y="3488"/>
                  </a:lnTo>
                  <a:lnTo>
                    <a:pt x="4281" y="3488"/>
                  </a:lnTo>
                  <a:lnTo>
                    <a:pt x="4256" y="3485"/>
                  </a:lnTo>
                  <a:lnTo>
                    <a:pt x="4225" y="3478"/>
                  </a:lnTo>
                  <a:lnTo>
                    <a:pt x="4200" y="3472"/>
                  </a:lnTo>
                  <a:lnTo>
                    <a:pt x="4181" y="3466"/>
                  </a:lnTo>
                  <a:lnTo>
                    <a:pt x="4162" y="3457"/>
                  </a:lnTo>
                  <a:lnTo>
                    <a:pt x="4147" y="3444"/>
                  </a:lnTo>
                  <a:lnTo>
                    <a:pt x="4147" y="3425"/>
                  </a:lnTo>
                  <a:lnTo>
                    <a:pt x="4156" y="3403"/>
                  </a:lnTo>
                  <a:lnTo>
                    <a:pt x="4166" y="3382"/>
                  </a:lnTo>
                  <a:lnTo>
                    <a:pt x="4169" y="3363"/>
                  </a:lnTo>
                  <a:lnTo>
                    <a:pt x="4156" y="3341"/>
                  </a:lnTo>
                  <a:lnTo>
                    <a:pt x="4137" y="3316"/>
                  </a:lnTo>
                  <a:lnTo>
                    <a:pt x="4119" y="3300"/>
                  </a:lnTo>
                  <a:lnTo>
                    <a:pt x="4091" y="3291"/>
                  </a:lnTo>
                  <a:lnTo>
                    <a:pt x="4056" y="3285"/>
                  </a:lnTo>
                  <a:lnTo>
                    <a:pt x="4025" y="3285"/>
                  </a:lnTo>
                  <a:lnTo>
                    <a:pt x="3997" y="3288"/>
                  </a:lnTo>
                  <a:lnTo>
                    <a:pt x="3966" y="3300"/>
                  </a:lnTo>
                  <a:lnTo>
                    <a:pt x="3931" y="3313"/>
                  </a:lnTo>
                  <a:lnTo>
                    <a:pt x="3897" y="3329"/>
                  </a:lnTo>
                  <a:lnTo>
                    <a:pt x="3872" y="3338"/>
                  </a:lnTo>
                  <a:lnTo>
                    <a:pt x="3841" y="3350"/>
                  </a:lnTo>
                  <a:lnTo>
                    <a:pt x="3806" y="3363"/>
                  </a:lnTo>
                  <a:lnTo>
                    <a:pt x="3778" y="3378"/>
                  </a:lnTo>
                  <a:lnTo>
                    <a:pt x="3756" y="3394"/>
                  </a:lnTo>
                  <a:lnTo>
                    <a:pt x="3738" y="3419"/>
                  </a:lnTo>
                  <a:lnTo>
                    <a:pt x="3716" y="3444"/>
                  </a:lnTo>
                  <a:lnTo>
                    <a:pt x="3697" y="3466"/>
                  </a:lnTo>
                  <a:lnTo>
                    <a:pt x="3678" y="3482"/>
                  </a:lnTo>
                  <a:lnTo>
                    <a:pt x="3657" y="3503"/>
                  </a:lnTo>
                  <a:lnTo>
                    <a:pt x="3635" y="3516"/>
                  </a:lnTo>
                  <a:lnTo>
                    <a:pt x="3613" y="3531"/>
                  </a:lnTo>
                  <a:lnTo>
                    <a:pt x="3585" y="3547"/>
                  </a:lnTo>
                  <a:lnTo>
                    <a:pt x="3560" y="3560"/>
                  </a:lnTo>
                  <a:lnTo>
                    <a:pt x="3541" y="3563"/>
                  </a:lnTo>
                  <a:lnTo>
                    <a:pt x="3516" y="3563"/>
                  </a:lnTo>
                  <a:lnTo>
                    <a:pt x="3488" y="3566"/>
                  </a:lnTo>
                  <a:lnTo>
                    <a:pt x="3469" y="3572"/>
                  </a:lnTo>
                  <a:lnTo>
                    <a:pt x="3450" y="3588"/>
                  </a:lnTo>
                  <a:lnTo>
                    <a:pt x="3432" y="3610"/>
                  </a:lnTo>
                  <a:lnTo>
                    <a:pt x="3413" y="3625"/>
                  </a:lnTo>
                  <a:lnTo>
                    <a:pt x="3404" y="3635"/>
                  </a:lnTo>
                  <a:lnTo>
                    <a:pt x="3394" y="3644"/>
                  </a:lnTo>
                  <a:lnTo>
                    <a:pt x="3385" y="3653"/>
                  </a:lnTo>
                  <a:lnTo>
                    <a:pt x="3372" y="3663"/>
                  </a:lnTo>
                  <a:lnTo>
                    <a:pt x="3366" y="3672"/>
                  </a:lnTo>
                  <a:lnTo>
                    <a:pt x="3354" y="3691"/>
                  </a:lnTo>
                  <a:lnTo>
                    <a:pt x="3341" y="3719"/>
                  </a:lnTo>
                  <a:lnTo>
                    <a:pt x="3329" y="3744"/>
                  </a:lnTo>
                  <a:lnTo>
                    <a:pt x="3313" y="3766"/>
                  </a:lnTo>
                  <a:lnTo>
                    <a:pt x="3294" y="3775"/>
                  </a:lnTo>
                  <a:lnTo>
                    <a:pt x="3269" y="3784"/>
                  </a:lnTo>
                  <a:lnTo>
                    <a:pt x="3244" y="3791"/>
                  </a:lnTo>
                  <a:lnTo>
                    <a:pt x="3226" y="3800"/>
                  </a:lnTo>
                  <a:lnTo>
                    <a:pt x="3204" y="3816"/>
                  </a:lnTo>
                  <a:lnTo>
                    <a:pt x="3182" y="3837"/>
                  </a:lnTo>
                  <a:lnTo>
                    <a:pt x="3157" y="3856"/>
                  </a:lnTo>
                  <a:lnTo>
                    <a:pt x="3135" y="3872"/>
                  </a:lnTo>
                  <a:lnTo>
                    <a:pt x="3110" y="3881"/>
                  </a:lnTo>
                  <a:lnTo>
                    <a:pt x="3082" y="3891"/>
                  </a:lnTo>
                  <a:lnTo>
                    <a:pt x="3051" y="3897"/>
                  </a:lnTo>
                  <a:lnTo>
                    <a:pt x="3026" y="3900"/>
                  </a:lnTo>
                  <a:lnTo>
                    <a:pt x="3007" y="3900"/>
                  </a:lnTo>
                  <a:lnTo>
                    <a:pt x="2985" y="3897"/>
                  </a:lnTo>
                  <a:lnTo>
                    <a:pt x="2966" y="3894"/>
                  </a:lnTo>
                  <a:lnTo>
                    <a:pt x="2935" y="3894"/>
                  </a:lnTo>
                  <a:lnTo>
                    <a:pt x="2898" y="3891"/>
                  </a:lnTo>
                  <a:lnTo>
                    <a:pt x="2860" y="3891"/>
                  </a:lnTo>
                  <a:lnTo>
                    <a:pt x="2829" y="3894"/>
                  </a:lnTo>
                  <a:lnTo>
                    <a:pt x="2807" y="3906"/>
                  </a:lnTo>
                  <a:lnTo>
                    <a:pt x="2785" y="3922"/>
                  </a:lnTo>
                  <a:lnTo>
                    <a:pt x="2763" y="3937"/>
                  </a:lnTo>
                  <a:lnTo>
                    <a:pt x="2748" y="3953"/>
                  </a:lnTo>
                  <a:lnTo>
                    <a:pt x="2726" y="3981"/>
                  </a:lnTo>
                  <a:lnTo>
                    <a:pt x="2704" y="4019"/>
                  </a:lnTo>
                  <a:lnTo>
                    <a:pt x="2682" y="4056"/>
                  </a:lnTo>
                  <a:lnTo>
                    <a:pt x="2660" y="4084"/>
                  </a:lnTo>
                  <a:lnTo>
                    <a:pt x="2642" y="4097"/>
                  </a:lnTo>
                  <a:lnTo>
                    <a:pt x="2620" y="4112"/>
                  </a:lnTo>
                  <a:lnTo>
                    <a:pt x="2601" y="4125"/>
                  </a:lnTo>
                  <a:lnTo>
                    <a:pt x="2585" y="4147"/>
                  </a:lnTo>
                  <a:lnTo>
                    <a:pt x="2570" y="4178"/>
                  </a:lnTo>
                  <a:lnTo>
                    <a:pt x="2551" y="4206"/>
                  </a:lnTo>
                  <a:lnTo>
                    <a:pt x="2539" y="4231"/>
                  </a:lnTo>
                  <a:lnTo>
                    <a:pt x="2520" y="4247"/>
                  </a:lnTo>
                  <a:lnTo>
                    <a:pt x="2501" y="4265"/>
                  </a:lnTo>
                  <a:lnTo>
                    <a:pt x="2485" y="4284"/>
                  </a:lnTo>
                  <a:lnTo>
                    <a:pt x="2482" y="4300"/>
                  </a:lnTo>
                  <a:lnTo>
                    <a:pt x="2479" y="4321"/>
                  </a:lnTo>
                  <a:lnTo>
                    <a:pt x="2476" y="4340"/>
                  </a:lnTo>
                  <a:lnTo>
                    <a:pt x="2467" y="4359"/>
                  </a:lnTo>
                  <a:lnTo>
                    <a:pt x="2454" y="4381"/>
                  </a:lnTo>
                  <a:lnTo>
                    <a:pt x="2439" y="4396"/>
                  </a:lnTo>
                  <a:lnTo>
                    <a:pt x="2423" y="4412"/>
                  </a:lnTo>
                  <a:lnTo>
                    <a:pt x="2404" y="4428"/>
                  </a:lnTo>
                  <a:lnTo>
                    <a:pt x="2386" y="4434"/>
                  </a:lnTo>
                  <a:lnTo>
                    <a:pt x="2376" y="4434"/>
                  </a:lnTo>
                  <a:lnTo>
                    <a:pt x="2367" y="4431"/>
                  </a:lnTo>
                  <a:lnTo>
                    <a:pt x="2357" y="4428"/>
                  </a:lnTo>
                  <a:lnTo>
                    <a:pt x="2348" y="4425"/>
                  </a:lnTo>
                  <a:lnTo>
                    <a:pt x="2339" y="4418"/>
                  </a:lnTo>
                  <a:lnTo>
                    <a:pt x="2339" y="4415"/>
                  </a:lnTo>
                  <a:lnTo>
                    <a:pt x="2336" y="4409"/>
                  </a:lnTo>
                  <a:lnTo>
                    <a:pt x="2336" y="4400"/>
                  </a:lnTo>
                  <a:lnTo>
                    <a:pt x="2332" y="4393"/>
                  </a:lnTo>
                  <a:lnTo>
                    <a:pt x="2332" y="4390"/>
                  </a:lnTo>
                  <a:lnTo>
                    <a:pt x="2329" y="4384"/>
                  </a:lnTo>
                  <a:lnTo>
                    <a:pt x="2317" y="4384"/>
                  </a:lnTo>
                  <a:lnTo>
                    <a:pt x="2301" y="4387"/>
                  </a:lnTo>
                  <a:lnTo>
                    <a:pt x="2286" y="4393"/>
                  </a:lnTo>
                  <a:lnTo>
                    <a:pt x="2276" y="4400"/>
                  </a:lnTo>
                  <a:lnTo>
                    <a:pt x="2270" y="4418"/>
                  </a:lnTo>
                  <a:lnTo>
                    <a:pt x="2270" y="4440"/>
                  </a:lnTo>
                  <a:lnTo>
                    <a:pt x="2276" y="4459"/>
                  </a:lnTo>
                  <a:lnTo>
                    <a:pt x="2279" y="4465"/>
                  </a:lnTo>
                  <a:lnTo>
                    <a:pt x="2286" y="4471"/>
                  </a:lnTo>
                  <a:lnTo>
                    <a:pt x="2295" y="4478"/>
                  </a:lnTo>
                  <a:lnTo>
                    <a:pt x="2301" y="4484"/>
                  </a:lnTo>
                  <a:lnTo>
                    <a:pt x="2308" y="4487"/>
                  </a:lnTo>
                  <a:lnTo>
                    <a:pt x="2314" y="4490"/>
                  </a:lnTo>
                  <a:lnTo>
                    <a:pt x="2320" y="4490"/>
                  </a:lnTo>
                  <a:lnTo>
                    <a:pt x="2326" y="4493"/>
                  </a:lnTo>
                  <a:lnTo>
                    <a:pt x="2329" y="4493"/>
                  </a:lnTo>
                  <a:lnTo>
                    <a:pt x="2332" y="4499"/>
                  </a:lnTo>
                  <a:lnTo>
                    <a:pt x="2332" y="4509"/>
                  </a:lnTo>
                  <a:lnTo>
                    <a:pt x="2332" y="4518"/>
                  </a:lnTo>
                  <a:lnTo>
                    <a:pt x="2332" y="4528"/>
                  </a:lnTo>
                  <a:lnTo>
                    <a:pt x="2332" y="4534"/>
                  </a:lnTo>
                  <a:lnTo>
                    <a:pt x="2332" y="4543"/>
                  </a:lnTo>
                  <a:lnTo>
                    <a:pt x="2332" y="4556"/>
                  </a:lnTo>
                  <a:lnTo>
                    <a:pt x="2332" y="4565"/>
                  </a:lnTo>
                  <a:lnTo>
                    <a:pt x="2332" y="4574"/>
                  </a:lnTo>
                  <a:lnTo>
                    <a:pt x="2329" y="4581"/>
                  </a:lnTo>
                  <a:lnTo>
                    <a:pt x="2326" y="4584"/>
                  </a:lnTo>
                  <a:lnTo>
                    <a:pt x="2323" y="4590"/>
                  </a:lnTo>
                  <a:lnTo>
                    <a:pt x="2320" y="4593"/>
                  </a:lnTo>
                  <a:lnTo>
                    <a:pt x="2317" y="4603"/>
                  </a:lnTo>
                  <a:lnTo>
                    <a:pt x="2317" y="4612"/>
                  </a:lnTo>
                  <a:lnTo>
                    <a:pt x="2317" y="4624"/>
                  </a:lnTo>
                  <a:lnTo>
                    <a:pt x="2320" y="4637"/>
                  </a:lnTo>
                  <a:lnTo>
                    <a:pt x="2320" y="4643"/>
                  </a:lnTo>
                  <a:lnTo>
                    <a:pt x="2320" y="4652"/>
                  </a:lnTo>
                  <a:lnTo>
                    <a:pt x="2320" y="4665"/>
                  </a:lnTo>
                  <a:lnTo>
                    <a:pt x="2320" y="4677"/>
                  </a:lnTo>
                  <a:lnTo>
                    <a:pt x="2320" y="4687"/>
                  </a:lnTo>
                  <a:lnTo>
                    <a:pt x="2317" y="4693"/>
                  </a:lnTo>
                  <a:lnTo>
                    <a:pt x="2317" y="4699"/>
                  </a:lnTo>
                  <a:lnTo>
                    <a:pt x="2314" y="4709"/>
                  </a:lnTo>
                  <a:lnTo>
                    <a:pt x="2311" y="4715"/>
                  </a:lnTo>
                  <a:lnTo>
                    <a:pt x="2304" y="4718"/>
                  </a:lnTo>
                  <a:lnTo>
                    <a:pt x="2301" y="4721"/>
                  </a:lnTo>
                  <a:lnTo>
                    <a:pt x="2295" y="4718"/>
                  </a:lnTo>
                  <a:lnTo>
                    <a:pt x="2286" y="4718"/>
                  </a:lnTo>
                  <a:lnTo>
                    <a:pt x="2279" y="4715"/>
                  </a:lnTo>
                  <a:lnTo>
                    <a:pt x="2276" y="4712"/>
                  </a:lnTo>
                  <a:lnTo>
                    <a:pt x="2270" y="4706"/>
                  </a:lnTo>
                  <a:lnTo>
                    <a:pt x="2267" y="4699"/>
                  </a:lnTo>
                  <a:lnTo>
                    <a:pt x="2264" y="4693"/>
                  </a:lnTo>
                  <a:lnTo>
                    <a:pt x="2258" y="4684"/>
                  </a:lnTo>
                  <a:lnTo>
                    <a:pt x="2254" y="4681"/>
                  </a:lnTo>
                  <a:lnTo>
                    <a:pt x="2251" y="4677"/>
                  </a:lnTo>
                  <a:lnTo>
                    <a:pt x="2248" y="4681"/>
                  </a:lnTo>
                  <a:lnTo>
                    <a:pt x="2245" y="4687"/>
                  </a:lnTo>
                  <a:lnTo>
                    <a:pt x="2245" y="4693"/>
                  </a:lnTo>
                  <a:lnTo>
                    <a:pt x="2245" y="4699"/>
                  </a:lnTo>
                  <a:lnTo>
                    <a:pt x="2248" y="4709"/>
                  </a:lnTo>
                  <a:lnTo>
                    <a:pt x="2248" y="4715"/>
                  </a:lnTo>
                  <a:lnTo>
                    <a:pt x="2251" y="4718"/>
                  </a:lnTo>
                  <a:lnTo>
                    <a:pt x="2261" y="4743"/>
                  </a:lnTo>
                  <a:lnTo>
                    <a:pt x="2276" y="4774"/>
                  </a:lnTo>
                  <a:lnTo>
                    <a:pt x="2295" y="4796"/>
                  </a:lnTo>
                  <a:lnTo>
                    <a:pt x="2301" y="4802"/>
                  </a:lnTo>
                  <a:lnTo>
                    <a:pt x="2311" y="4809"/>
                  </a:lnTo>
                  <a:lnTo>
                    <a:pt x="2320" y="4815"/>
                  </a:lnTo>
                  <a:lnTo>
                    <a:pt x="2329" y="4821"/>
                  </a:lnTo>
                  <a:lnTo>
                    <a:pt x="2336" y="4827"/>
                  </a:lnTo>
                  <a:lnTo>
                    <a:pt x="2342" y="4834"/>
                  </a:lnTo>
                  <a:lnTo>
                    <a:pt x="2342" y="4840"/>
                  </a:lnTo>
                  <a:lnTo>
                    <a:pt x="2345" y="4849"/>
                  </a:lnTo>
                  <a:lnTo>
                    <a:pt x="2342" y="4855"/>
                  </a:lnTo>
                  <a:lnTo>
                    <a:pt x="2342" y="4865"/>
                  </a:lnTo>
                  <a:lnTo>
                    <a:pt x="2339" y="4871"/>
                  </a:lnTo>
                  <a:lnTo>
                    <a:pt x="2323" y="4880"/>
                  </a:lnTo>
                  <a:lnTo>
                    <a:pt x="2298" y="4887"/>
                  </a:lnTo>
                  <a:lnTo>
                    <a:pt x="2276" y="4887"/>
                  </a:lnTo>
                  <a:lnTo>
                    <a:pt x="2273" y="4884"/>
                  </a:lnTo>
                  <a:lnTo>
                    <a:pt x="2267" y="4877"/>
                  </a:lnTo>
                  <a:lnTo>
                    <a:pt x="2261" y="4868"/>
                  </a:lnTo>
                  <a:lnTo>
                    <a:pt x="2258" y="4859"/>
                  </a:lnTo>
                  <a:lnTo>
                    <a:pt x="2251" y="4849"/>
                  </a:lnTo>
                  <a:lnTo>
                    <a:pt x="2245" y="4843"/>
                  </a:lnTo>
                  <a:lnTo>
                    <a:pt x="2239" y="4840"/>
                  </a:lnTo>
                  <a:lnTo>
                    <a:pt x="2220" y="4843"/>
                  </a:lnTo>
                  <a:lnTo>
                    <a:pt x="2198" y="4855"/>
                  </a:lnTo>
                  <a:lnTo>
                    <a:pt x="2176" y="4871"/>
                  </a:lnTo>
                  <a:lnTo>
                    <a:pt x="2167" y="4887"/>
                  </a:lnTo>
                  <a:lnTo>
                    <a:pt x="2170" y="4893"/>
                  </a:lnTo>
                  <a:lnTo>
                    <a:pt x="2173" y="4899"/>
                  </a:lnTo>
                  <a:lnTo>
                    <a:pt x="2179" y="4905"/>
                  </a:lnTo>
                  <a:lnTo>
                    <a:pt x="2186" y="4915"/>
                  </a:lnTo>
                  <a:lnTo>
                    <a:pt x="2192" y="4921"/>
                  </a:lnTo>
                  <a:lnTo>
                    <a:pt x="2192" y="4927"/>
                  </a:lnTo>
                  <a:lnTo>
                    <a:pt x="2192" y="4934"/>
                  </a:lnTo>
                  <a:lnTo>
                    <a:pt x="2189" y="4943"/>
                  </a:lnTo>
                  <a:lnTo>
                    <a:pt x="2183" y="4949"/>
                  </a:lnTo>
                  <a:lnTo>
                    <a:pt x="2176" y="4959"/>
                  </a:lnTo>
                  <a:lnTo>
                    <a:pt x="2170" y="4968"/>
                  </a:lnTo>
                  <a:lnTo>
                    <a:pt x="2167" y="4974"/>
                  </a:lnTo>
                  <a:lnTo>
                    <a:pt x="2164" y="4993"/>
                  </a:lnTo>
                  <a:lnTo>
                    <a:pt x="2164" y="5015"/>
                  </a:lnTo>
                  <a:lnTo>
                    <a:pt x="2164" y="5037"/>
                  </a:lnTo>
                  <a:lnTo>
                    <a:pt x="2167" y="5052"/>
                  </a:lnTo>
                  <a:lnTo>
                    <a:pt x="2173" y="5062"/>
                  </a:lnTo>
                  <a:lnTo>
                    <a:pt x="2179" y="5068"/>
                  </a:lnTo>
                  <a:lnTo>
                    <a:pt x="2189" y="5074"/>
                  </a:lnTo>
                  <a:lnTo>
                    <a:pt x="2198" y="5080"/>
                  </a:lnTo>
                  <a:lnTo>
                    <a:pt x="2208" y="5087"/>
                  </a:lnTo>
                  <a:lnTo>
                    <a:pt x="2217" y="5090"/>
                  </a:lnTo>
                  <a:lnTo>
                    <a:pt x="2236" y="5090"/>
                  </a:lnTo>
                  <a:lnTo>
                    <a:pt x="2258" y="5083"/>
                  </a:lnTo>
                  <a:lnTo>
                    <a:pt x="2283" y="5077"/>
                  </a:lnTo>
                  <a:lnTo>
                    <a:pt x="2301" y="5077"/>
                  </a:lnTo>
                  <a:lnTo>
                    <a:pt x="2317" y="5087"/>
                  </a:lnTo>
                  <a:lnTo>
                    <a:pt x="2336" y="5102"/>
                  </a:lnTo>
                  <a:lnTo>
                    <a:pt x="2354" y="5121"/>
                  </a:lnTo>
                  <a:lnTo>
                    <a:pt x="2364" y="5136"/>
                  </a:lnTo>
                  <a:lnTo>
                    <a:pt x="2370" y="5146"/>
                  </a:lnTo>
                  <a:lnTo>
                    <a:pt x="2373" y="5158"/>
                  </a:lnTo>
                  <a:lnTo>
                    <a:pt x="2373" y="5171"/>
                  </a:lnTo>
                  <a:lnTo>
                    <a:pt x="2376" y="5180"/>
                  </a:lnTo>
                  <a:lnTo>
                    <a:pt x="2373" y="5205"/>
                  </a:lnTo>
                  <a:lnTo>
                    <a:pt x="2367" y="5230"/>
                  </a:lnTo>
                  <a:lnTo>
                    <a:pt x="2357" y="5252"/>
                  </a:lnTo>
                  <a:lnTo>
                    <a:pt x="2351" y="5258"/>
                  </a:lnTo>
                  <a:lnTo>
                    <a:pt x="2342" y="5265"/>
                  </a:lnTo>
                  <a:lnTo>
                    <a:pt x="2332" y="5274"/>
                  </a:lnTo>
                  <a:lnTo>
                    <a:pt x="2326" y="5280"/>
                  </a:lnTo>
                  <a:lnTo>
                    <a:pt x="2320" y="5286"/>
                  </a:lnTo>
                  <a:lnTo>
                    <a:pt x="2320" y="5308"/>
                  </a:lnTo>
                  <a:lnTo>
                    <a:pt x="2329" y="5333"/>
                  </a:lnTo>
                  <a:lnTo>
                    <a:pt x="2339" y="5358"/>
                  </a:lnTo>
                  <a:lnTo>
                    <a:pt x="2342" y="5377"/>
                  </a:lnTo>
                  <a:lnTo>
                    <a:pt x="2339" y="5386"/>
                  </a:lnTo>
                  <a:lnTo>
                    <a:pt x="2336" y="5396"/>
                  </a:lnTo>
                  <a:lnTo>
                    <a:pt x="2332" y="5408"/>
                  </a:lnTo>
                  <a:lnTo>
                    <a:pt x="2329" y="5418"/>
                  </a:lnTo>
                  <a:lnTo>
                    <a:pt x="2326" y="5427"/>
                  </a:lnTo>
                  <a:lnTo>
                    <a:pt x="2326" y="5436"/>
                  </a:lnTo>
                  <a:lnTo>
                    <a:pt x="2326" y="5446"/>
                  </a:lnTo>
                  <a:lnTo>
                    <a:pt x="2326" y="5455"/>
                  </a:lnTo>
                  <a:lnTo>
                    <a:pt x="2326" y="5464"/>
                  </a:lnTo>
                  <a:lnTo>
                    <a:pt x="2320" y="5496"/>
                  </a:lnTo>
                  <a:lnTo>
                    <a:pt x="2311" y="5530"/>
                  </a:lnTo>
                  <a:lnTo>
                    <a:pt x="2298" y="5564"/>
                  </a:lnTo>
                  <a:lnTo>
                    <a:pt x="2295" y="5592"/>
                  </a:lnTo>
                  <a:lnTo>
                    <a:pt x="2298" y="5620"/>
                  </a:lnTo>
                  <a:lnTo>
                    <a:pt x="2301" y="5655"/>
                  </a:lnTo>
                  <a:lnTo>
                    <a:pt x="2308" y="5689"/>
                  </a:lnTo>
                  <a:lnTo>
                    <a:pt x="2320" y="5717"/>
                  </a:lnTo>
                  <a:lnTo>
                    <a:pt x="2332" y="5739"/>
                  </a:lnTo>
                  <a:lnTo>
                    <a:pt x="2348" y="5742"/>
                  </a:lnTo>
                  <a:lnTo>
                    <a:pt x="2370" y="5742"/>
                  </a:lnTo>
                  <a:lnTo>
                    <a:pt x="2392" y="5739"/>
                  </a:lnTo>
                  <a:lnTo>
                    <a:pt x="2411" y="5739"/>
                  </a:lnTo>
                  <a:lnTo>
                    <a:pt x="2429" y="5742"/>
                  </a:lnTo>
                  <a:lnTo>
                    <a:pt x="2448" y="5745"/>
                  </a:lnTo>
                  <a:lnTo>
                    <a:pt x="2470" y="5752"/>
                  </a:lnTo>
                  <a:lnTo>
                    <a:pt x="2482" y="5761"/>
                  </a:lnTo>
                  <a:lnTo>
                    <a:pt x="2489" y="5777"/>
                  </a:lnTo>
                  <a:lnTo>
                    <a:pt x="2489" y="5798"/>
                  </a:lnTo>
                  <a:lnTo>
                    <a:pt x="2489" y="5820"/>
                  </a:lnTo>
                  <a:lnTo>
                    <a:pt x="2492" y="5836"/>
                  </a:lnTo>
                  <a:lnTo>
                    <a:pt x="2507" y="5848"/>
                  </a:lnTo>
                  <a:lnTo>
                    <a:pt x="2529" y="5861"/>
                  </a:lnTo>
                  <a:lnTo>
                    <a:pt x="2545" y="5873"/>
                  </a:lnTo>
                  <a:lnTo>
                    <a:pt x="2545" y="5889"/>
                  </a:lnTo>
                  <a:lnTo>
                    <a:pt x="2542" y="5911"/>
                  </a:lnTo>
                  <a:lnTo>
                    <a:pt x="2535" y="5930"/>
                  </a:lnTo>
                  <a:lnTo>
                    <a:pt x="2529" y="5942"/>
                  </a:lnTo>
                  <a:lnTo>
                    <a:pt x="2510" y="5955"/>
                  </a:lnTo>
                  <a:lnTo>
                    <a:pt x="2489" y="5964"/>
                  </a:lnTo>
                  <a:lnTo>
                    <a:pt x="2464" y="5970"/>
                  </a:lnTo>
                  <a:lnTo>
                    <a:pt x="2442" y="5970"/>
                  </a:lnTo>
                  <a:lnTo>
                    <a:pt x="2417" y="5967"/>
                  </a:lnTo>
                  <a:lnTo>
                    <a:pt x="2389" y="5955"/>
                  </a:lnTo>
                  <a:lnTo>
                    <a:pt x="2364" y="5942"/>
                  </a:lnTo>
                  <a:lnTo>
                    <a:pt x="2342" y="5927"/>
                  </a:lnTo>
                  <a:lnTo>
                    <a:pt x="2336" y="5920"/>
                  </a:lnTo>
                  <a:lnTo>
                    <a:pt x="2329" y="5911"/>
                  </a:lnTo>
                  <a:lnTo>
                    <a:pt x="2323" y="5898"/>
                  </a:lnTo>
                  <a:lnTo>
                    <a:pt x="2314" y="5889"/>
                  </a:lnTo>
                  <a:lnTo>
                    <a:pt x="2308" y="5883"/>
                  </a:lnTo>
                  <a:lnTo>
                    <a:pt x="2292" y="5873"/>
                  </a:lnTo>
                  <a:lnTo>
                    <a:pt x="2270" y="5864"/>
                  </a:lnTo>
                  <a:lnTo>
                    <a:pt x="2245" y="5858"/>
                  </a:lnTo>
                  <a:lnTo>
                    <a:pt x="2226" y="5855"/>
                  </a:lnTo>
                  <a:lnTo>
                    <a:pt x="2220" y="5858"/>
                  </a:lnTo>
                  <a:lnTo>
                    <a:pt x="2211" y="5864"/>
                  </a:lnTo>
                  <a:lnTo>
                    <a:pt x="2201" y="5870"/>
                  </a:lnTo>
                  <a:lnTo>
                    <a:pt x="2192" y="5877"/>
                  </a:lnTo>
                  <a:lnTo>
                    <a:pt x="2186" y="5880"/>
                  </a:lnTo>
                  <a:lnTo>
                    <a:pt x="2179" y="5883"/>
                  </a:lnTo>
                  <a:lnTo>
                    <a:pt x="2154" y="5886"/>
                  </a:lnTo>
                  <a:lnTo>
                    <a:pt x="2126" y="5886"/>
                  </a:lnTo>
                  <a:lnTo>
                    <a:pt x="2105" y="5886"/>
                  </a:lnTo>
                  <a:lnTo>
                    <a:pt x="2080" y="5883"/>
                  </a:lnTo>
                  <a:lnTo>
                    <a:pt x="2048" y="5880"/>
                  </a:lnTo>
                  <a:lnTo>
                    <a:pt x="2023" y="5880"/>
                  </a:lnTo>
                  <a:lnTo>
                    <a:pt x="2014" y="5883"/>
                  </a:lnTo>
                  <a:lnTo>
                    <a:pt x="2005" y="5886"/>
                  </a:lnTo>
                  <a:lnTo>
                    <a:pt x="1995" y="5892"/>
                  </a:lnTo>
                  <a:lnTo>
                    <a:pt x="1989" y="5898"/>
                  </a:lnTo>
                  <a:lnTo>
                    <a:pt x="1983" y="5902"/>
                  </a:lnTo>
                  <a:lnTo>
                    <a:pt x="1961" y="5923"/>
                  </a:lnTo>
                  <a:lnTo>
                    <a:pt x="1942" y="5951"/>
                  </a:lnTo>
                  <a:lnTo>
                    <a:pt x="1920" y="5970"/>
                  </a:lnTo>
                  <a:lnTo>
                    <a:pt x="1889" y="5983"/>
                  </a:lnTo>
                  <a:lnTo>
                    <a:pt x="1852" y="5986"/>
                  </a:lnTo>
                  <a:lnTo>
                    <a:pt x="1820" y="5989"/>
                  </a:lnTo>
                  <a:lnTo>
                    <a:pt x="1805" y="5986"/>
                  </a:lnTo>
                  <a:lnTo>
                    <a:pt x="1789" y="5980"/>
                  </a:lnTo>
                  <a:lnTo>
                    <a:pt x="1770" y="5973"/>
                  </a:lnTo>
                  <a:lnTo>
                    <a:pt x="1758" y="5973"/>
                  </a:lnTo>
                  <a:lnTo>
                    <a:pt x="1749" y="5986"/>
                  </a:lnTo>
                  <a:lnTo>
                    <a:pt x="1739" y="6001"/>
                  </a:lnTo>
                  <a:lnTo>
                    <a:pt x="1733" y="6020"/>
                  </a:lnTo>
                  <a:lnTo>
                    <a:pt x="1727" y="6033"/>
                  </a:lnTo>
                  <a:lnTo>
                    <a:pt x="1711" y="6036"/>
                  </a:lnTo>
                  <a:lnTo>
                    <a:pt x="1695" y="6033"/>
                  </a:lnTo>
                  <a:lnTo>
                    <a:pt x="1677" y="6030"/>
                  </a:lnTo>
                  <a:lnTo>
                    <a:pt x="1658" y="6026"/>
                  </a:lnTo>
                  <a:lnTo>
                    <a:pt x="1645" y="6033"/>
                  </a:lnTo>
                  <a:lnTo>
                    <a:pt x="1639" y="6045"/>
                  </a:lnTo>
                  <a:lnTo>
                    <a:pt x="1639" y="6067"/>
                  </a:lnTo>
                  <a:lnTo>
                    <a:pt x="1642" y="6086"/>
                  </a:lnTo>
                  <a:lnTo>
                    <a:pt x="1645" y="6104"/>
                  </a:lnTo>
                  <a:lnTo>
                    <a:pt x="1655" y="6120"/>
                  </a:lnTo>
                  <a:lnTo>
                    <a:pt x="1670" y="6139"/>
                  </a:lnTo>
                  <a:lnTo>
                    <a:pt x="1686" y="6161"/>
                  </a:lnTo>
                  <a:lnTo>
                    <a:pt x="1695" y="6179"/>
                  </a:lnTo>
                  <a:lnTo>
                    <a:pt x="1695" y="6192"/>
                  </a:lnTo>
                  <a:lnTo>
                    <a:pt x="1683" y="6201"/>
                  </a:lnTo>
                  <a:lnTo>
                    <a:pt x="1667" y="6204"/>
                  </a:lnTo>
                  <a:lnTo>
                    <a:pt x="1645" y="6201"/>
                  </a:lnTo>
                  <a:lnTo>
                    <a:pt x="1627" y="6198"/>
                  </a:lnTo>
                  <a:lnTo>
                    <a:pt x="1611" y="6192"/>
                  </a:lnTo>
                  <a:lnTo>
                    <a:pt x="1592" y="6179"/>
                  </a:lnTo>
                  <a:lnTo>
                    <a:pt x="1577" y="6158"/>
                  </a:lnTo>
                  <a:lnTo>
                    <a:pt x="1558" y="6139"/>
                  </a:lnTo>
                  <a:lnTo>
                    <a:pt x="1552" y="6136"/>
                  </a:lnTo>
                  <a:lnTo>
                    <a:pt x="1542" y="6129"/>
                  </a:lnTo>
                  <a:lnTo>
                    <a:pt x="1530" y="6126"/>
                  </a:lnTo>
                  <a:lnTo>
                    <a:pt x="1521" y="6123"/>
                  </a:lnTo>
                  <a:lnTo>
                    <a:pt x="1511" y="6123"/>
                  </a:lnTo>
                  <a:lnTo>
                    <a:pt x="1492" y="6117"/>
                  </a:lnTo>
                  <a:lnTo>
                    <a:pt x="1471" y="6114"/>
                  </a:lnTo>
                  <a:lnTo>
                    <a:pt x="1449" y="6117"/>
                  </a:lnTo>
                  <a:lnTo>
                    <a:pt x="1433" y="6123"/>
                  </a:lnTo>
                  <a:lnTo>
                    <a:pt x="1430" y="6133"/>
                  </a:lnTo>
                  <a:lnTo>
                    <a:pt x="1433" y="6151"/>
                  </a:lnTo>
                  <a:lnTo>
                    <a:pt x="1436" y="6167"/>
                  </a:lnTo>
                  <a:lnTo>
                    <a:pt x="1433" y="6179"/>
                  </a:lnTo>
                  <a:lnTo>
                    <a:pt x="1421" y="6189"/>
                  </a:lnTo>
                  <a:lnTo>
                    <a:pt x="1399" y="6195"/>
                  </a:lnTo>
                  <a:lnTo>
                    <a:pt x="1374" y="6198"/>
                  </a:lnTo>
                  <a:lnTo>
                    <a:pt x="1358" y="6192"/>
                  </a:lnTo>
                  <a:lnTo>
                    <a:pt x="1349" y="6179"/>
                  </a:lnTo>
                  <a:lnTo>
                    <a:pt x="1346" y="6158"/>
                  </a:lnTo>
                  <a:lnTo>
                    <a:pt x="1343" y="6136"/>
                  </a:lnTo>
                  <a:lnTo>
                    <a:pt x="1333" y="6120"/>
                  </a:lnTo>
                  <a:lnTo>
                    <a:pt x="1318" y="6111"/>
                  </a:lnTo>
                  <a:lnTo>
                    <a:pt x="1296" y="6104"/>
                  </a:lnTo>
                  <a:lnTo>
                    <a:pt x="1271" y="6101"/>
                  </a:lnTo>
                  <a:lnTo>
                    <a:pt x="1249" y="6098"/>
                  </a:lnTo>
                  <a:lnTo>
                    <a:pt x="1233" y="6089"/>
                  </a:lnTo>
                  <a:lnTo>
                    <a:pt x="1227" y="6076"/>
                  </a:lnTo>
                  <a:lnTo>
                    <a:pt x="1221" y="6061"/>
                  </a:lnTo>
                  <a:lnTo>
                    <a:pt x="1218" y="6042"/>
                  </a:lnTo>
                  <a:lnTo>
                    <a:pt x="1208" y="6033"/>
                  </a:lnTo>
                  <a:lnTo>
                    <a:pt x="1193" y="6026"/>
                  </a:lnTo>
                  <a:lnTo>
                    <a:pt x="1171" y="6023"/>
                  </a:lnTo>
                  <a:lnTo>
                    <a:pt x="1146" y="6023"/>
                  </a:lnTo>
                  <a:lnTo>
                    <a:pt x="1124" y="6023"/>
                  </a:lnTo>
                  <a:lnTo>
                    <a:pt x="1108" y="6020"/>
                  </a:lnTo>
                  <a:lnTo>
                    <a:pt x="1090" y="6005"/>
                  </a:lnTo>
                  <a:lnTo>
                    <a:pt x="1071" y="5980"/>
                  </a:lnTo>
                  <a:lnTo>
                    <a:pt x="1052" y="5964"/>
                  </a:lnTo>
                  <a:lnTo>
                    <a:pt x="1027" y="5955"/>
                  </a:lnTo>
                  <a:lnTo>
                    <a:pt x="996" y="5951"/>
                  </a:lnTo>
                  <a:lnTo>
                    <a:pt x="971" y="5948"/>
                  </a:lnTo>
                  <a:lnTo>
                    <a:pt x="949" y="5945"/>
                  </a:lnTo>
                  <a:lnTo>
                    <a:pt x="921" y="5945"/>
                  </a:lnTo>
                  <a:lnTo>
                    <a:pt x="899" y="5948"/>
                  </a:lnTo>
                  <a:lnTo>
                    <a:pt x="890" y="5955"/>
                  </a:lnTo>
                  <a:lnTo>
                    <a:pt x="884" y="5964"/>
                  </a:lnTo>
                  <a:lnTo>
                    <a:pt x="877" y="5973"/>
                  </a:lnTo>
                  <a:lnTo>
                    <a:pt x="871" y="5983"/>
                  </a:lnTo>
                  <a:lnTo>
                    <a:pt x="865" y="5989"/>
                  </a:lnTo>
                  <a:lnTo>
                    <a:pt x="859" y="5992"/>
                  </a:lnTo>
                  <a:lnTo>
                    <a:pt x="852" y="5992"/>
                  </a:lnTo>
                  <a:lnTo>
                    <a:pt x="843" y="5992"/>
                  </a:lnTo>
                  <a:lnTo>
                    <a:pt x="837" y="5992"/>
                  </a:lnTo>
                  <a:lnTo>
                    <a:pt x="827" y="5992"/>
                  </a:lnTo>
                  <a:lnTo>
                    <a:pt x="802" y="5992"/>
                  </a:lnTo>
                  <a:lnTo>
                    <a:pt x="768" y="5989"/>
                  </a:lnTo>
                  <a:lnTo>
                    <a:pt x="743" y="5992"/>
                  </a:lnTo>
                  <a:lnTo>
                    <a:pt x="724" y="5995"/>
                  </a:lnTo>
                  <a:lnTo>
                    <a:pt x="706" y="6001"/>
                  </a:lnTo>
                  <a:lnTo>
                    <a:pt x="690" y="6011"/>
                  </a:lnTo>
                  <a:lnTo>
                    <a:pt x="690" y="6017"/>
                  </a:lnTo>
                  <a:lnTo>
                    <a:pt x="690" y="6023"/>
                  </a:lnTo>
                  <a:lnTo>
                    <a:pt x="690" y="6033"/>
                  </a:lnTo>
                  <a:lnTo>
                    <a:pt x="693" y="6039"/>
                  </a:lnTo>
                  <a:lnTo>
                    <a:pt x="690" y="6045"/>
                  </a:lnTo>
                  <a:lnTo>
                    <a:pt x="677" y="6064"/>
                  </a:lnTo>
                  <a:lnTo>
                    <a:pt x="659" y="6086"/>
                  </a:lnTo>
                  <a:lnTo>
                    <a:pt x="637" y="6104"/>
                  </a:lnTo>
                  <a:lnTo>
                    <a:pt x="618" y="6120"/>
                  </a:lnTo>
                  <a:lnTo>
                    <a:pt x="603" y="6126"/>
                  </a:lnTo>
                  <a:lnTo>
                    <a:pt x="584" y="6133"/>
                  </a:lnTo>
                  <a:lnTo>
                    <a:pt x="565" y="6136"/>
                  </a:lnTo>
                  <a:lnTo>
                    <a:pt x="537" y="6129"/>
                  </a:lnTo>
                  <a:lnTo>
                    <a:pt x="506" y="6120"/>
                  </a:lnTo>
                  <a:lnTo>
                    <a:pt x="478" y="6108"/>
                  </a:lnTo>
                  <a:lnTo>
                    <a:pt x="462" y="6092"/>
                  </a:lnTo>
                  <a:lnTo>
                    <a:pt x="443" y="6070"/>
                  </a:lnTo>
                  <a:lnTo>
                    <a:pt x="431" y="6051"/>
                  </a:lnTo>
                  <a:lnTo>
                    <a:pt x="421" y="6036"/>
                  </a:lnTo>
                  <a:lnTo>
                    <a:pt x="409" y="6017"/>
                  </a:lnTo>
                  <a:lnTo>
                    <a:pt x="403" y="5998"/>
                  </a:lnTo>
                  <a:lnTo>
                    <a:pt x="403" y="5983"/>
                  </a:lnTo>
                  <a:lnTo>
                    <a:pt x="406" y="5976"/>
                  </a:lnTo>
                  <a:lnTo>
                    <a:pt x="412" y="5970"/>
                  </a:lnTo>
                  <a:lnTo>
                    <a:pt x="421" y="5964"/>
                  </a:lnTo>
                  <a:lnTo>
                    <a:pt x="428" y="5961"/>
                  </a:lnTo>
                  <a:lnTo>
                    <a:pt x="446" y="5955"/>
                  </a:lnTo>
                  <a:lnTo>
                    <a:pt x="465" y="5951"/>
                  </a:lnTo>
                  <a:lnTo>
                    <a:pt x="481" y="5945"/>
                  </a:lnTo>
                  <a:lnTo>
                    <a:pt x="490" y="5930"/>
                  </a:lnTo>
                  <a:lnTo>
                    <a:pt x="493" y="5905"/>
                  </a:lnTo>
                  <a:lnTo>
                    <a:pt x="496" y="5886"/>
                  </a:lnTo>
                  <a:lnTo>
                    <a:pt x="496" y="5867"/>
                  </a:lnTo>
                  <a:lnTo>
                    <a:pt x="493" y="5842"/>
                  </a:lnTo>
                  <a:lnTo>
                    <a:pt x="490" y="5823"/>
                  </a:lnTo>
                  <a:lnTo>
                    <a:pt x="487" y="5802"/>
                  </a:lnTo>
                  <a:lnTo>
                    <a:pt x="481" y="5777"/>
                  </a:lnTo>
                  <a:lnTo>
                    <a:pt x="474" y="5755"/>
                  </a:lnTo>
                  <a:lnTo>
                    <a:pt x="462" y="5742"/>
                  </a:lnTo>
                  <a:lnTo>
                    <a:pt x="453" y="5739"/>
                  </a:lnTo>
                  <a:lnTo>
                    <a:pt x="446" y="5742"/>
                  </a:lnTo>
                  <a:lnTo>
                    <a:pt x="437" y="5745"/>
                  </a:lnTo>
                  <a:lnTo>
                    <a:pt x="428" y="5752"/>
                  </a:lnTo>
                  <a:lnTo>
                    <a:pt x="421" y="5755"/>
                  </a:lnTo>
                  <a:lnTo>
                    <a:pt x="415" y="5761"/>
                  </a:lnTo>
                  <a:lnTo>
                    <a:pt x="409" y="5780"/>
                  </a:lnTo>
                  <a:lnTo>
                    <a:pt x="406" y="5802"/>
                  </a:lnTo>
                  <a:lnTo>
                    <a:pt x="406" y="5823"/>
                  </a:lnTo>
                  <a:lnTo>
                    <a:pt x="403" y="5842"/>
                  </a:lnTo>
                  <a:lnTo>
                    <a:pt x="400" y="5852"/>
                  </a:lnTo>
                  <a:lnTo>
                    <a:pt x="393" y="5861"/>
                  </a:lnTo>
                  <a:lnTo>
                    <a:pt x="387" y="5873"/>
                  </a:lnTo>
                  <a:lnTo>
                    <a:pt x="378" y="5880"/>
                  </a:lnTo>
                  <a:lnTo>
                    <a:pt x="371" y="5886"/>
                  </a:lnTo>
                  <a:lnTo>
                    <a:pt x="353" y="5889"/>
                  </a:lnTo>
                  <a:lnTo>
                    <a:pt x="328" y="5889"/>
                  </a:lnTo>
                  <a:lnTo>
                    <a:pt x="309" y="5886"/>
                  </a:lnTo>
                  <a:lnTo>
                    <a:pt x="284" y="5886"/>
                  </a:lnTo>
                  <a:lnTo>
                    <a:pt x="259" y="5880"/>
                  </a:lnTo>
                  <a:lnTo>
                    <a:pt x="234" y="5870"/>
                  </a:lnTo>
                  <a:lnTo>
                    <a:pt x="209" y="5852"/>
                  </a:lnTo>
                  <a:lnTo>
                    <a:pt x="181" y="5830"/>
                  </a:lnTo>
                  <a:lnTo>
                    <a:pt x="153" y="5814"/>
                  </a:lnTo>
                  <a:lnTo>
                    <a:pt x="137" y="5814"/>
                  </a:lnTo>
                  <a:lnTo>
                    <a:pt x="118" y="5814"/>
                  </a:lnTo>
                  <a:lnTo>
                    <a:pt x="103" y="5811"/>
                  </a:lnTo>
                  <a:lnTo>
                    <a:pt x="78" y="5808"/>
                  </a:lnTo>
                  <a:lnTo>
                    <a:pt x="47" y="5798"/>
                  </a:lnTo>
                  <a:lnTo>
                    <a:pt x="25" y="5786"/>
                  </a:lnTo>
                  <a:lnTo>
                    <a:pt x="15" y="5767"/>
                  </a:lnTo>
                  <a:lnTo>
                    <a:pt x="9" y="5742"/>
                  </a:lnTo>
                  <a:lnTo>
                    <a:pt x="6" y="5724"/>
                  </a:lnTo>
                  <a:lnTo>
                    <a:pt x="9" y="5699"/>
                  </a:lnTo>
                  <a:lnTo>
                    <a:pt x="15" y="5670"/>
                  </a:lnTo>
                  <a:lnTo>
                    <a:pt x="25" y="5645"/>
                  </a:lnTo>
                  <a:lnTo>
                    <a:pt x="28" y="5642"/>
                  </a:lnTo>
                  <a:lnTo>
                    <a:pt x="37" y="5636"/>
                  </a:lnTo>
                  <a:lnTo>
                    <a:pt x="44" y="5633"/>
                  </a:lnTo>
                  <a:lnTo>
                    <a:pt x="50" y="5627"/>
                  </a:lnTo>
                  <a:lnTo>
                    <a:pt x="62" y="5630"/>
                  </a:lnTo>
                  <a:lnTo>
                    <a:pt x="75" y="5630"/>
                  </a:lnTo>
                  <a:lnTo>
                    <a:pt x="84" y="5630"/>
                  </a:lnTo>
                  <a:lnTo>
                    <a:pt x="90" y="5630"/>
                  </a:lnTo>
                  <a:lnTo>
                    <a:pt x="103" y="5627"/>
                  </a:lnTo>
                  <a:lnTo>
                    <a:pt x="112" y="5624"/>
                  </a:lnTo>
                  <a:lnTo>
                    <a:pt x="125" y="5620"/>
                  </a:lnTo>
                  <a:lnTo>
                    <a:pt x="131" y="5617"/>
                  </a:lnTo>
                  <a:lnTo>
                    <a:pt x="153" y="5611"/>
                  </a:lnTo>
                  <a:lnTo>
                    <a:pt x="175" y="5605"/>
                  </a:lnTo>
                  <a:lnTo>
                    <a:pt x="197" y="5599"/>
                  </a:lnTo>
                  <a:lnTo>
                    <a:pt x="215" y="5596"/>
                  </a:lnTo>
                  <a:lnTo>
                    <a:pt x="237" y="5602"/>
                  </a:lnTo>
                  <a:lnTo>
                    <a:pt x="259" y="5611"/>
                  </a:lnTo>
                  <a:lnTo>
                    <a:pt x="281" y="5617"/>
                  </a:lnTo>
                  <a:lnTo>
                    <a:pt x="296" y="5627"/>
                  </a:lnTo>
                  <a:lnTo>
                    <a:pt x="318" y="5636"/>
                  </a:lnTo>
                  <a:lnTo>
                    <a:pt x="337" y="5636"/>
                  </a:lnTo>
                  <a:lnTo>
                    <a:pt x="343" y="5633"/>
                  </a:lnTo>
                  <a:lnTo>
                    <a:pt x="353" y="5627"/>
                  </a:lnTo>
                  <a:lnTo>
                    <a:pt x="362" y="5620"/>
                  </a:lnTo>
                  <a:lnTo>
                    <a:pt x="368" y="5611"/>
                  </a:lnTo>
                  <a:lnTo>
                    <a:pt x="378" y="5608"/>
                  </a:lnTo>
                  <a:lnTo>
                    <a:pt x="384" y="5608"/>
                  </a:lnTo>
                  <a:lnTo>
                    <a:pt x="390" y="5608"/>
                  </a:lnTo>
                  <a:lnTo>
                    <a:pt x="400" y="5608"/>
                  </a:lnTo>
                  <a:lnTo>
                    <a:pt x="406" y="5611"/>
                  </a:lnTo>
                  <a:lnTo>
                    <a:pt x="412" y="5611"/>
                  </a:lnTo>
                  <a:lnTo>
                    <a:pt x="418" y="5608"/>
                  </a:lnTo>
                  <a:lnTo>
                    <a:pt x="428" y="5592"/>
                  </a:lnTo>
                  <a:lnTo>
                    <a:pt x="431" y="5571"/>
                  </a:lnTo>
                  <a:lnTo>
                    <a:pt x="434" y="5552"/>
                  </a:lnTo>
                  <a:lnTo>
                    <a:pt x="434" y="5533"/>
                  </a:lnTo>
                  <a:lnTo>
                    <a:pt x="434" y="5514"/>
                  </a:lnTo>
                  <a:lnTo>
                    <a:pt x="434" y="5496"/>
                  </a:lnTo>
                  <a:lnTo>
                    <a:pt x="456" y="5477"/>
                  </a:lnTo>
                  <a:lnTo>
                    <a:pt x="484" y="5455"/>
                  </a:lnTo>
                  <a:lnTo>
                    <a:pt x="506" y="5433"/>
                  </a:lnTo>
                  <a:lnTo>
                    <a:pt x="509" y="5430"/>
                  </a:lnTo>
                  <a:lnTo>
                    <a:pt x="512" y="5421"/>
                  </a:lnTo>
                  <a:lnTo>
                    <a:pt x="515" y="5414"/>
                  </a:lnTo>
                  <a:lnTo>
                    <a:pt x="518" y="5408"/>
                  </a:lnTo>
                  <a:lnTo>
                    <a:pt x="524" y="5405"/>
                  </a:lnTo>
                  <a:lnTo>
                    <a:pt x="543" y="5399"/>
                  </a:lnTo>
                  <a:lnTo>
                    <a:pt x="565" y="5399"/>
                  </a:lnTo>
                  <a:lnTo>
                    <a:pt x="590" y="5402"/>
                  </a:lnTo>
                  <a:lnTo>
                    <a:pt x="609" y="5405"/>
                  </a:lnTo>
                  <a:lnTo>
                    <a:pt x="631" y="5411"/>
                  </a:lnTo>
                  <a:lnTo>
                    <a:pt x="656" y="5424"/>
                  </a:lnTo>
                  <a:lnTo>
                    <a:pt x="674" y="5427"/>
                  </a:lnTo>
                  <a:lnTo>
                    <a:pt x="693" y="5424"/>
                  </a:lnTo>
                  <a:lnTo>
                    <a:pt x="712" y="5418"/>
                  </a:lnTo>
                  <a:lnTo>
                    <a:pt x="727" y="5411"/>
                  </a:lnTo>
                  <a:lnTo>
                    <a:pt x="734" y="5405"/>
                  </a:lnTo>
                  <a:lnTo>
                    <a:pt x="743" y="5402"/>
                  </a:lnTo>
                  <a:lnTo>
                    <a:pt x="749" y="5396"/>
                  </a:lnTo>
                  <a:lnTo>
                    <a:pt x="759" y="5389"/>
                  </a:lnTo>
                  <a:lnTo>
                    <a:pt x="765" y="5383"/>
                  </a:lnTo>
                  <a:lnTo>
                    <a:pt x="765" y="5377"/>
                  </a:lnTo>
                  <a:lnTo>
                    <a:pt x="765" y="5368"/>
                  </a:lnTo>
                  <a:lnTo>
                    <a:pt x="762" y="5361"/>
                  </a:lnTo>
                  <a:lnTo>
                    <a:pt x="756" y="5352"/>
                  </a:lnTo>
                  <a:lnTo>
                    <a:pt x="749" y="5343"/>
                  </a:lnTo>
                  <a:lnTo>
                    <a:pt x="743" y="5336"/>
                  </a:lnTo>
                  <a:lnTo>
                    <a:pt x="737" y="5330"/>
                  </a:lnTo>
                  <a:lnTo>
                    <a:pt x="718" y="5324"/>
                  </a:lnTo>
                  <a:lnTo>
                    <a:pt x="690" y="5318"/>
                  </a:lnTo>
                  <a:lnTo>
                    <a:pt x="671" y="5308"/>
                  </a:lnTo>
                  <a:lnTo>
                    <a:pt x="668" y="5302"/>
                  </a:lnTo>
                  <a:lnTo>
                    <a:pt x="665" y="5296"/>
                  </a:lnTo>
                  <a:lnTo>
                    <a:pt x="662" y="5286"/>
                  </a:lnTo>
                  <a:lnTo>
                    <a:pt x="659" y="5280"/>
                  </a:lnTo>
                  <a:lnTo>
                    <a:pt x="652" y="5274"/>
                  </a:lnTo>
                  <a:lnTo>
                    <a:pt x="637" y="5261"/>
                  </a:lnTo>
                  <a:lnTo>
                    <a:pt x="612" y="5249"/>
                  </a:lnTo>
                  <a:lnTo>
                    <a:pt x="593" y="5243"/>
                  </a:lnTo>
                  <a:lnTo>
                    <a:pt x="571" y="5240"/>
                  </a:lnTo>
                  <a:lnTo>
                    <a:pt x="549" y="5240"/>
                  </a:lnTo>
                  <a:lnTo>
                    <a:pt x="528" y="5243"/>
                  </a:lnTo>
                  <a:lnTo>
                    <a:pt x="521" y="5249"/>
                  </a:lnTo>
                  <a:lnTo>
                    <a:pt x="515" y="5252"/>
                  </a:lnTo>
                  <a:lnTo>
                    <a:pt x="509" y="5261"/>
                  </a:lnTo>
                  <a:lnTo>
                    <a:pt x="503" y="5265"/>
                  </a:lnTo>
                  <a:lnTo>
                    <a:pt x="496" y="5271"/>
                  </a:lnTo>
                  <a:lnTo>
                    <a:pt x="478" y="5274"/>
                  </a:lnTo>
                  <a:lnTo>
                    <a:pt x="459" y="5274"/>
                  </a:lnTo>
                  <a:lnTo>
                    <a:pt x="440" y="5271"/>
                  </a:lnTo>
                  <a:lnTo>
                    <a:pt x="434" y="5265"/>
                  </a:lnTo>
                  <a:lnTo>
                    <a:pt x="425" y="5255"/>
                  </a:lnTo>
                  <a:lnTo>
                    <a:pt x="418" y="5243"/>
                  </a:lnTo>
                  <a:lnTo>
                    <a:pt x="409" y="5233"/>
                  </a:lnTo>
                  <a:lnTo>
                    <a:pt x="403" y="5224"/>
                  </a:lnTo>
                  <a:lnTo>
                    <a:pt x="396" y="5221"/>
                  </a:lnTo>
                  <a:lnTo>
                    <a:pt x="387" y="5218"/>
                  </a:lnTo>
                  <a:lnTo>
                    <a:pt x="378" y="5215"/>
                  </a:lnTo>
                  <a:lnTo>
                    <a:pt x="365" y="5211"/>
                  </a:lnTo>
                  <a:lnTo>
                    <a:pt x="359" y="5208"/>
                  </a:lnTo>
                  <a:lnTo>
                    <a:pt x="353" y="5205"/>
                  </a:lnTo>
                  <a:lnTo>
                    <a:pt x="343" y="5186"/>
                  </a:lnTo>
                  <a:lnTo>
                    <a:pt x="337" y="5165"/>
                  </a:lnTo>
                  <a:lnTo>
                    <a:pt x="337" y="5146"/>
                  </a:lnTo>
                  <a:lnTo>
                    <a:pt x="337" y="5127"/>
                  </a:lnTo>
                  <a:lnTo>
                    <a:pt x="340" y="5105"/>
                  </a:lnTo>
                  <a:lnTo>
                    <a:pt x="337" y="5090"/>
                  </a:lnTo>
                  <a:lnTo>
                    <a:pt x="331" y="5074"/>
                  </a:lnTo>
                  <a:lnTo>
                    <a:pt x="318" y="5058"/>
                  </a:lnTo>
                  <a:lnTo>
                    <a:pt x="306" y="5046"/>
                  </a:lnTo>
                  <a:lnTo>
                    <a:pt x="303" y="5030"/>
                  </a:lnTo>
                  <a:lnTo>
                    <a:pt x="303" y="5024"/>
                  </a:lnTo>
                  <a:lnTo>
                    <a:pt x="309" y="5015"/>
                  </a:lnTo>
                  <a:lnTo>
                    <a:pt x="315" y="5008"/>
                  </a:lnTo>
                  <a:lnTo>
                    <a:pt x="321" y="5002"/>
                  </a:lnTo>
                  <a:lnTo>
                    <a:pt x="328" y="4996"/>
                  </a:lnTo>
                  <a:lnTo>
                    <a:pt x="334" y="4990"/>
                  </a:lnTo>
                  <a:lnTo>
                    <a:pt x="337" y="4990"/>
                  </a:lnTo>
                  <a:lnTo>
                    <a:pt x="346" y="4990"/>
                  </a:lnTo>
                  <a:lnTo>
                    <a:pt x="353" y="4993"/>
                  </a:lnTo>
                  <a:lnTo>
                    <a:pt x="359" y="4993"/>
                  </a:lnTo>
                  <a:lnTo>
                    <a:pt x="365" y="4990"/>
                  </a:lnTo>
                  <a:lnTo>
                    <a:pt x="368" y="4987"/>
                  </a:lnTo>
                  <a:lnTo>
                    <a:pt x="371" y="4980"/>
                  </a:lnTo>
                  <a:lnTo>
                    <a:pt x="375" y="4971"/>
                  </a:lnTo>
                  <a:lnTo>
                    <a:pt x="375" y="4962"/>
                  </a:lnTo>
                  <a:lnTo>
                    <a:pt x="378" y="4955"/>
                  </a:lnTo>
                  <a:lnTo>
                    <a:pt x="381" y="4952"/>
                  </a:lnTo>
                  <a:lnTo>
                    <a:pt x="400" y="4949"/>
                  </a:lnTo>
                  <a:lnTo>
                    <a:pt x="421" y="4949"/>
                  </a:lnTo>
                  <a:lnTo>
                    <a:pt x="440" y="4952"/>
                  </a:lnTo>
                  <a:lnTo>
                    <a:pt x="446" y="4949"/>
                  </a:lnTo>
                  <a:lnTo>
                    <a:pt x="456" y="4949"/>
                  </a:lnTo>
                  <a:lnTo>
                    <a:pt x="462" y="4946"/>
                  </a:lnTo>
                  <a:lnTo>
                    <a:pt x="468" y="4943"/>
                  </a:lnTo>
                  <a:lnTo>
                    <a:pt x="471" y="4937"/>
                  </a:lnTo>
                  <a:lnTo>
                    <a:pt x="471" y="4930"/>
                  </a:lnTo>
                  <a:lnTo>
                    <a:pt x="474" y="4924"/>
                  </a:lnTo>
                  <a:lnTo>
                    <a:pt x="474" y="4918"/>
                  </a:lnTo>
                  <a:lnTo>
                    <a:pt x="474" y="4893"/>
                  </a:lnTo>
                  <a:lnTo>
                    <a:pt x="478" y="4868"/>
                  </a:lnTo>
                  <a:lnTo>
                    <a:pt x="471" y="4846"/>
                  </a:lnTo>
                  <a:lnTo>
                    <a:pt x="462" y="4837"/>
                  </a:lnTo>
                  <a:lnTo>
                    <a:pt x="443" y="4827"/>
                  </a:lnTo>
                  <a:lnTo>
                    <a:pt x="425" y="4818"/>
                  </a:lnTo>
                  <a:lnTo>
                    <a:pt x="415" y="4805"/>
                  </a:lnTo>
                  <a:lnTo>
                    <a:pt x="415" y="4799"/>
                  </a:lnTo>
                  <a:lnTo>
                    <a:pt x="415" y="4793"/>
                  </a:lnTo>
                  <a:lnTo>
                    <a:pt x="418" y="4784"/>
                  </a:lnTo>
                  <a:lnTo>
                    <a:pt x="421" y="4777"/>
                  </a:lnTo>
                  <a:lnTo>
                    <a:pt x="425" y="4771"/>
                  </a:lnTo>
                  <a:lnTo>
                    <a:pt x="431" y="4762"/>
                  </a:lnTo>
                  <a:lnTo>
                    <a:pt x="440" y="4756"/>
                  </a:lnTo>
                  <a:lnTo>
                    <a:pt x="453" y="4746"/>
                  </a:lnTo>
                  <a:lnTo>
                    <a:pt x="462" y="4740"/>
                  </a:lnTo>
                  <a:lnTo>
                    <a:pt x="471" y="4731"/>
                  </a:lnTo>
                  <a:lnTo>
                    <a:pt x="478" y="4724"/>
                  </a:lnTo>
                  <a:lnTo>
                    <a:pt x="481" y="4712"/>
                  </a:lnTo>
                  <a:lnTo>
                    <a:pt x="484" y="4702"/>
                  </a:lnTo>
                  <a:lnTo>
                    <a:pt x="487" y="4693"/>
                  </a:lnTo>
                  <a:lnTo>
                    <a:pt x="490" y="4684"/>
                  </a:lnTo>
                  <a:lnTo>
                    <a:pt x="490" y="4674"/>
                  </a:lnTo>
                  <a:lnTo>
                    <a:pt x="490" y="4662"/>
                  </a:lnTo>
                  <a:lnTo>
                    <a:pt x="490" y="4652"/>
                  </a:lnTo>
                  <a:lnTo>
                    <a:pt x="487" y="4643"/>
                  </a:lnTo>
                  <a:lnTo>
                    <a:pt x="478" y="4624"/>
                  </a:lnTo>
                  <a:lnTo>
                    <a:pt x="465" y="4606"/>
                  </a:lnTo>
                  <a:lnTo>
                    <a:pt x="453" y="4587"/>
                  </a:lnTo>
                  <a:lnTo>
                    <a:pt x="446" y="4562"/>
                  </a:lnTo>
                  <a:lnTo>
                    <a:pt x="437" y="4534"/>
                  </a:lnTo>
                  <a:lnTo>
                    <a:pt x="428" y="4509"/>
                  </a:lnTo>
                  <a:lnTo>
                    <a:pt x="415" y="4478"/>
                  </a:lnTo>
                  <a:lnTo>
                    <a:pt x="406" y="4453"/>
                  </a:lnTo>
                  <a:lnTo>
                    <a:pt x="406" y="4443"/>
                  </a:lnTo>
                  <a:lnTo>
                    <a:pt x="409" y="4434"/>
                  </a:lnTo>
                  <a:lnTo>
                    <a:pt x="409" y="4425"/>
                  </a:lnTo>
                  <a:lnTo>
                    <a:pt x="409" y="4415"/>
                  </a:lnTo>
                  <a:lnTo>
                    <a:pt x="409" y="4409"/>
                  </a:lnTo>
                  <a:lnTo>
                    <a:pt x="406" y="4400"/>
                  </a:lnTo>
                  <a:lnTo>
                    <a:pt x="403" y="4387"/>
                  </a:lnTo>
                  <a:lnTo>
                    <a:pt x="396" y="4378"/>
                  </a:lnTo>
                  <a:lnTo>
                    <a:pt x="393" y="4368"/>
                  </a:lnTo>
                  <a:lnTo>
                    <a:pt x="384" y="4359"/>
                  </a:lnTo>
                  <a:lnTo>
                    <a:pt x="365" y="4353"/>
                  </a:lnTo>
                  <a:lnTo>
                    <a:pt x="340" y="4350"/>
                  </a:lnTo>
                  <a:lnTo>
                    <a:pt x="315" y="4346"/>
                  </a:lnTo>
                  <a:lnTo>
                    <a:pt x="296" y="4340"/>
                  </a:lnTo>
                  <a:lnTo>
                    <a:pt x="293" y="4337"/>
                  </a:lnTo>
                  <a:lnTo>
                    <a:pt x="290" y="4328"/>
                  </a:lnTo>
                  <a:lnTo>
                    <a:pt x="290" y="4321"/>
                  </a:lnTo>
                  <a:lnTo>
                    <a:pt x="287" y="4312"/>
                  </a:lnTo>
                  <a:lnTo>
                    <a:pt x="284" y="4306"/>
                  </a:lnTo>
                  <a:lnTo>
                    <a:pt x="281" y="4300"/>
                  </a:lnTo>
                  <a:lnTo>
                    <a:pt x="275" y="4297"/>
                  </a:lnTo>
                  <a:lnTo>
                    <a:pt x="265" y="4290"/>
                  </a:lnTo>
                  <a:lnTo>
                    <a:pt x="253" y="4287"/>
                  </a:lnTo>
                  <a:lnTo>
                    <a:pt x="243" y="4284"/>
                  </a:lnTo>
                  <a:lnTo>
                    <a:pt x="234" y="4284"/>
                  </a:lnTo>
                  <a:lnTo>
                    <a:pt x="209" y="4281"/>
                  </a:lnTo>
                  <a:lnTo>
                    <a:pt x="178" y="4284"/>
                  </a:lnTo>
                  <a:lnTo>
                    <a:pt x="147" y="4287"/>
                  </a:lnTo>
                  <a:lnTo>
                    <a:pt x="122" y="4284"/>
                  </a:lnTo>
                  <a:lnTo>
                    <a:pt x="100" y="4268"/>
                  </a:lnTo>
                  <a:lnTo>
                    <a:pt x="75" y="4250"/>
                  </a:lnTo>
                  <a:lnTo>
                    <a:pt x="56" y="4228"/>
                  </a:lnTo>
                  <a:lnTo>
                    <a:pt x="40" y="4206"/>
                  </a:lnTo>
                  <a:lnTo>
                    <a:pt x="28" y="4175"/>
                  </a:lnTo>
                  <a:lnTo>
                    <a:pt x="15" y="4150"/>
                  </a:lnTo>
                  <a:lnTo>
                    <a:pt x="9" y="4125"/>
                  </a:lnTo>
                  <a:lnTo>
                    <a:pt x="3" y="4094"/>
                  </a:lnTo>
                  <a:lnTo>
                    <a:pt x="0" y="4062"/>
                  </a:lnTo>
                  <a:lnTo>
                    <a:pt x="0" y="4037"/>
                  </a:lnTo>
                  <a:lnTo>
                    <a:pt x="3" y="4015"/>
                  </a:lnTo>
                  <a:lnTo>
                    <a:pt x="15" y="3991"/>
                  </a:lnTo>
                  <a:lnTo>
                    <a:pt x="25" y="3962"/>
                  </a:lnTo>
                  <a:lnTo>
                    <a:pt x="31" y="3941"/>
                  </a:lnTo>
                  <a:lnTo>
                    <a:pt x="31" y="3928"/>
                  </a:lnTo>
                  <a:lnTo>
                    <a:pt x="31" y="3909"/>
                  </a:lnTo>
                  <a:lnTo>
                    <a:pt x="28" y="3891"/>
                  </a:lnTo>
                  <a:lnTo>
                    <a:pt x="31" y="3878"/>
                  </a:lnTo>
                  <a:lnTo>
                    <a:pt x="47" y="3862"/>
                  </a:lnTo>
                  <a:lnTo>
                    <a:pt x="72" y="3847"/>
                  </a:lnTo>
                  <a:lnTo>
                    <a:pt x="97" y="3834"/>
                  </a:lnTo>
                  <a:lnTo>
                    <a:pt x="115" y="3825"/>
                  </a:lnTo>
                  <a:lnTo>
                    <a:pt x="131" y="3816"/>
                  </a:lnTo>
                  <a:lnTo>
                    <a:pt x="153" y="3803"/>
                  </a:lnTo>
                  <a:lnTo>
                    <a:pt x="168" y="3794"/>
                  </a:lnTo>
                  <a:lnTo>
                    <a:pt x="181" y="3778"/>
                  </a:lnTo>
                  <a:lnTo>
                    <a:pt x="197" y="3756"/>
                  </a:lnTo>
                  <a:lnTo>
                    <a:pt x="206" y="3738"/>
                  </a:lnTo>
                  <a:lnTo>
                    <a:pt x="206" y="3719"/>
                  </a:lnTo>
                  <a:lnTo>
                    <a:pt x="206" y="3697"/>
                  </a:lnTo>
                  <a:lnTo>
                    <a:pt x="203" y="3675"/>
                  </a:lnTo>
                  <a:lnTo>
                    <a:pt x="206" y="3660"/>
                  </a:lnTo>
                  <a:lnTo>
                    <a:pt x="209" y="3650"/>
                  </a:lnTo>
                  <a:lnTo>
                    <a:pt x="215" y="3641"/>
                  </a:lnTo>
                  <a:lnTo>
                    <a:pt x="225" y="3631"/>
                  </a:lnTo>
                  <a:lnTo>
                    <a:pt x="231" y="3622"/>
                  </a:lnTo>
                  <a:lnTo>
                    <a:pt x="240" y="3616"/>
                  </a:lnTo>
                  <a:lnTo>
                    <a:pt x="250" y="3613"/>
                  </a:lnTo>
                  <a:lnTo>
                    <a:pt x="265" y="3613"/>
                  </a:lnTo>
                  <a:lnTo>
                    <a:pt x="290" y="3616"/>
                  </a:lnTo>
                  <a:lnTo>
                    <a:pt x="309" y="3625"/>
                  </a:lnTo>
                  <a:lnTo>
                    <a:pt x="325" y="3635"/>
                  </a:lnTo>
                  <a:lnTo>
                    <a:pt x="334" y="3650"/>
                  </a:lnTo>
                  <a:lnTo>
                    <a:pt x="340" y="3675"/>
                  </a:lnTo>
                  <a:lnTo>
                    <a:pt x="346" y="3697"/>
                  </a:lnTo>
                  <a:lnTo>
                    <a:pt x="356" y="3709"/>
                  </a:lnTo>
                  <a:lnTo>
                    <a:pt x="375" y="3709"/>
                  </a:lnTo>
                  <a:lnTo>
                    <a:pt x="396" y="3703"/>
                  </a:lnTo>
                  <a:lnTo>
                    <a:pt x="415" y="3691"/>
                  </a:lnTo>
                  <a:lnTo>
                    <a:pt x="431" y="3678"/>
                  </a:lnTo>
                  <a:lnTo>
                    <a:pt x="434" y="3675"/>
                  </a:lnTo>
                  <a:lnTo>
                    <a:pt x="434" y="3666"/>
                  </a:lnTo>
                  <a:lnTo>
                    <a:pt x="437" y="3656"/>
                  </a:lnTo>
                  <a:lnTo>
                    <a:pt x="437" y="3650"/>
                  </a:lnTo>
                  <a:lnTo>
                    <a:pt x="440" y="3644"/>
                  </a:lnTo>
                  <a:lnTo>
                    <a:pt x="443" y="3638"/>
                  </a:lnTo>
                  <a:lnTo>
                    <a:pt x="465" y="3631"/>
                  </a:lnTo>
                  <a:lnTo>
                    <a:pt x="490" y="3628"/>
                  </a:lnTo>
                  <a:lnTo>
                    <a:pt x="521" y="3631"/>
                  </a:lnTo>
                  <a:lnTo>
                    <a:pt x="549" y="3635"/>
                  </a:lnTo>
                  <a:lnTo>
                    <a:pt x="574" y="3641"/>
                  </a:lnTo>
                  <a:lnTo>
                    <a:pt x="596" y="3653"/>
                  </a:lnTo>
                  <a:lnTo>
                    <a:pt x="624" y="3669"/>
                  </a:lnTo>
                  <a:lnTo>
                    <a:pt x="646" y="3684"/>
                  </a:lnTo>
                  <a:lnTo>
                    <a:pt x="656" y="3691"/>
                  </a:lnTo>
                  <a:lnTo>
                    <a:pt x="665" y="3697"/>
                  </a:lnTo>
                  <a:lnTo>
                    <a:pt x="674" y="3706"/>
                  </a:lnTo>
                  <a:lnTo>
                    <a:pt x="684" y="3713"/>
                  </a:lnTo>
                  <a:lnTo>
                    <a:pt x="690" y="3716"/>
                  </a:lnTo>
                  <a:lnTo>
                    <a:pt x="706" y="3713"/>
                  </a:lnTo>
                  <a:lnTo>
                    <a:pt x="724" y="3706"/>
                  </a:lnTo>
                  <a:lnTo>
                    <a:pt x="743" y="3697"/>
                  </a:lnTo>
                  <a:lnTo>
                    <a:pt x="759" y="3691"/>
                  </a:lnTo>
                  <a:lnTo>
                    <a:pt x="781" y="3688"/>
                  </a:lnTo>
                  <a:lnTo>
                    <a:pt x="802" y="3684"/>
                  </a:lnTo>
                  <a:lnTo>
                    <a:pt x="824" y="3681"/>
                  </a:lnTo>
                  <a:lnTo>
                    <a:pt x="830" y="3681"/>
                  </a:lnTo>
                  <a:lnTo>
                    <a:pt x="843" y="3681"/>
                  </a:lnTo>
                  <a:lnTo>
                    <a:pt x="852" y="3684"/>
                  </a:lnTo>
                  <a:lnTo>
                    <a:pt x="862" y="3688"/>
                  </a:lnTo>
                  <a:lnTo>
                    <a:pt x="868" y="3691"/>
                  </a:lnTo>
                  <a:lnTo>
                    <a:pt x="871" y="3706"/>
                  </a:lnTo>
                  <a:lnTo>
                    <a:pt x="868" y="3725"/>
                  </a:lnTo>
                  <a:lnTo>
                    <a:pt x="868" y="3747"/>
                  </a:lnTo>
                  <a:lnTo>
                    <a:pt x="871" y="3759"/>
                  </a:lnTo>
                  <a:lnTo>
                    <a:pt x="874" y="3766"/>
                  </a:lnTo>
                  <a:lnTo>
                    <a:pt x="880" y="3769"/>
                  </a:lnTo>
                  <a:lnTo>
                    <a:pt x="887" y="3775"/>
                  </a:lnTo>
                  <a:lnTo>
                    <a:pt x="893" y="3778"/>
                  </a:lnTo>
                  <a:lnTo>
                    <a:pt x="899" y="3778"/>
                  </a:lnTo>
                  <a:lnTo>
                    <a:pt x="905" y="3778"/>
                  </a:lnTo>
                  <a:lnTo>
                    <a:pt x="918" y="3766"/>
                  </a:lnTo>
                  <a:lnTo>
                    <a:pt x="927" y="3747"/>
                  </a:lnTo>
                  <a:lnTo>
                    <a:pt x="934" y="3722"/>
                  </a:lnTo>
                  <a:lnTo>
                    <a:pt x="937" y="3697"/>
                  </a:lnTo>
                  <a:lnTo>
                    <a:pt x="940" y="3678"/>
                  </a:lnTo>
                  <a:lnTo>
                    <a:pt x="937" y="3660"/>
                  </a:lnTo>
                  <a:lnTo>
                    <a:pt x="927" y="3638"/>
                  </a:lnTo>
                  <a:lnTo>
                    <a:pt x="921" y="3616"/>
                  </a:lnTo>
                  <a:lnTo>
                    <a:pt x="921" y="3600"/>
                  </a:lnTo>
                  <a:lnTo>
                    <a:pt x="924" y="3594"/>
                  </a:lnTo>
                  <a:lnTo>
                    <a:pt x="934" y="3591"/>
                  </a:lnTo>
                  <a:lnTo>
                    <a:pt x="940" y="3585"/>
                  </a:lnTo>
                  <a:lnTo>
                    <a:pt x="949" y="3585"/>
                  </a:lnTo>
                  <a:lnTo>
                    <a:pt x="955" y="3581"/>
                  </a:lnTo>
                  <a:lnTo>
                    <a:pt x="977" y="3585"/>
                  </a:lnTo>
                  <a:lnTo>
                    <a:pt x="1002" y="3594"/>
                  </a:lnTo>
                  <a:lnTo>
                    <a:pt x="1024" y="3600"/>
                  </a:lnTo>
                  <a:lnTo>
                    <a:pt x="1058" y="3606"/>
                  </a:lnTo>
                  <a:lnTo>
                    <a:pt x="1102" y="3616"/>
                  </a:lnTo>
                  <a:lnTo>
                    <a:pt x="1146" y="3622"/>
                  </a:lnTo>
                  <a:lnTo>
                    <a:pt x="1180" y="3622"/>
                  </a:lnTo>
                  <a:lnTo>
                    <a:pt x="1211" y="3616"/>
                  </a:lnTo>
                  <a:lnTo>
                    <a:pt x="1246" y="3606"/>
                  </a:lnTo>
                  <a:lnTo>
                    <a:pt x="1283" y="3597"/>
                  </a:lnTo>
                  <a:lnTo>
                    <a:pt x="1311" y="3591"/>
                  </a:lnTo>
                  <a:lnTo>
                    <a:pt x="1346" y="3588"/>
                  </a:lnTo>
                  <a:lnTo>
                    <a:pt x="1386" y="3588"/>
                  </a:lnTo>
                  <a:lnTo>
                    <a:pt x="1421" y="3591"/>
                  </a:lnTo>
                  <a:lnTo>
                    <a:pt x="1446" y="3600"/>
                  </a:lnTo>
                  <a:lnTo>
                    <a:pt x="1474" y="3613"/>
                  </a:lnTo>
                  <a:lnTo>
                    <a:pt x="1499" y="3622"/>
                  </a:lnTo>
                  <a:lnTo>
                    <a:pt x="1505" y="3625"/>
                  </a:lnTo>
                  <a:lnTo>
                    <a:pt x="1517" y="3625"/>
                  </a:lnTo>
                  <a:lnTo>
                    <a:pt x="1527" y="3625"/>
                  </a:lnTo>
                  <a:lnTo>
                    <a:pt x="1533" y="3622"/>
                  </a:lnTo>
                  <a:lnTo>
                    <a:pt x="1552" y="3610"/>
                  </a:lnTo>
                  <a:lnTo>
                    <a:pt x="1571" y="3588"/>
                  </a:lnTo>
                  <a:lnTo>
                    <a:pt x="1589" y="3572"/>
                  </a:lnTo>
                  <a:lnTo>
                    <a:pt x="1605" y="3566"/>
                  </a:lnTo>
                  <a:lnTo>
                    <a:pt x="1627" y="3556"/>
                  </a:lnTo>
                  <a:lnTo>
                    <a:pt x="1649" y="3550"/>
                  </a:lnTo>
                  <a:lnTo>
                    <a:pt x="1658" y="3538"/>
                  </a:lnTo>
                  <a:lnTo>
                    <a:pt x="1661" y="3513"/>
                  </a:lnTo>
                  <a:lnTo>
                    <a:pt x="1655" y="3482"/>
                  </a:lnTo>
                  <a:lnTo>
                    <a:pt x="1639" y="3450"/>
                  </a:lnTo>
                  <a:lnTo>
                    <a:pt x="1624" y="3419"/>
                  </a:lnTo>
                  <a:lnTo>
                    <a:pt x="1611" y="3394"/>
                  </a:lnTo>
                  <a:lnTo>
                    <a:pt x="1599" y="3375"/>
                  </a:lnTo>
                  <a:lnTo>
                    <a:pt x="1583" y="3357"/>
                  </a:lnTo>
                  <a:lnTo>
                    <a:pt x="1574" y="3338"/>
                  </a:lnTo>
                  <a:lnTo>
                    <a:pt x="1571" y="3316"/>
                  </a:lnTo>
                  <a:lnTo>
                    <a:pt x="1571" y="3294"/>
                  </a:lnTo>
                  <a:lnTo>
                    <a:pt x="1574" y="3275"/>
                  </a:lnTo>
                  <a:lnTo>
                    <a:pt x="1567" y="3250"/>
                  </a:lnTo>
                  <a:lnTo>
                    <a:pt x="1561" y="3219"/>
                  </a:lnTo>
                  <a:lnTo>
                    <a:pt x="1558" y="3194"/>
                  </a:lnTo>
                  <a:lnTo>
                    <a:pt x="1555" y="3176"/>
                  </a:lnTo>
                  <a:lnTo>
                    <a:pt x="1552" y="3154"/>
                  </a:lnTo>
                  <a:lnTo>
                    <a:pt x="1552" y="3132"/>
                  </a:lnTo>
                  <a:lnTo>
                    <a:pt x="1558" y="3116"/>
                  </a:lnTo>
                  <a:lnTo>
                    <a:pt x="1583" y="3104"/>
                  </a:lnTo>
                  <a:lnTo>
                    <a:pt x="1617" y="3097"/>
                  </a:lnTo>
                  <a:lnTo>
                    <a:pt x="1658" y="3101"/>
                  </a:lnTo>
                  <a:lnTo>
                    <a:pt x="1692" y="3107"/>
                  </a:lnTo>
                  <a:lnTo>
                    <a:pt x="1720" y="3116"/>
                  </a:lnTo>
                  <a:lnTo>
                    <a:pt x="1724" y="3122"/>
                  </a:lnTo>
                  <a:lnTo>
                    <a:pt x="1730" y="3129"/>
                  </a:lnTo>
                  <a:lnTo>
                    <a:pt x="1730" y="3138"/>
                  </a:lnTo>
                  <a:lnTo>
                    <a:pt x="1733" y="3144"/>
                  </a:lnTo>
                  <a:lnTo>
                    <a:pt x="1736" y="3154"/>
                  </a:lnTo>
                  <a:lnTo>
                    <a:pt x="1742" y="3157"/>
                  </a:lnTo>
                  <a:lnTo>
                    <a:pt x="1758" y="3169"/>
                  </a:lnTo>
                  <a:lnTo>
                    <a:pt x="1783" y="3182"/>
                  </a:lnTo>
                  <a:lnTo>
                    <a:pt x="1808" y="3191"/>
                  </a:lnTo>
                  <a:lnTo>
                    <a:pt x="1833" y="3194"/>
                  </a:lnTo>
                  <a:lnTo>
                    <a:pt x="1855" y="3194"/>
                  </a:lnTo>
                  <a:lnTo>
                    <a:pt x="1867" y="3182"/>
                  </a:lnTo>
                  <a:lnTo>
                    <a:pt x="1880" y="3163"/>
                  </a:lnTo>
                  <a:lnTo>
                    <a:pt x="1892" y="3141"/>
                  </a:lnTo>
                  <a:lnTo>
                    <a:pt x="1905" y="3126"/>
                  </a:lnTo>
                  <a:lnTo>
                    <a:pt x="1927" y="3119"/>
                  </a:lnTo>
                  <a:lnTo>
                    <a:pt x="1952" y="3116"/>
                  </a:lnTo>
                  <a:lnTo>
                    <a:pt x="1973" y="3113"/>
                  </a:lnTo>
                  <a:lnTo>
                    <a:pt x="2001" y="3107"/>
                  </a:lnTo>
                  <a:lnTo>
                    <a:pt x="2033" y="3097"/>
                  </a:lnTo>
                  <a:lnTo>
                    <a:pt x="2058" y="3085"/>
                  </a:lnTo>
                  <a:lnTo>
                    <a:pt x="2080" y="3063"/>
                  </a:lnTo>
                  <a:lnTo>
                    <a:pt x="2101" y="3029"/>
                  </a:lnTo>
                  <a:lnTo>
                    <a:pt x="2123" y="2998"/>
                  </a:lnTo>
                  <a:lnTo>
                    <a:pt x="2145" y="2976"/>
                  </a:lnTo>
                  <a:lnTo>
                    <a:pt x="2164" y="2973"/>
                  </a:lnTo>
                  <a:lnTo>
                    <a:pt x="2189" y="2973"/>
                  </a:lnTo>
                  <a:lnTo>
                    <a:pt x="2217" y="2976"/>
                  </a:lnTo>
                  <a:lnTo>
                    <a:pt x="2236" y="2976"/>
                  </a:lnTo>
                  <a:lnTo>
                    <a:pt x="2254" y="2979"/>
                  </a:lnTo>
                  <a:lnTo>
                    <a:pt x="2276" y="2979"/>
                  </a:lnTo>
                  <a:lnTo>
                    <a:pt x="2295" y="2982"/>
                  </a:lnTo>
                  <a:lnTo>
                    <a:pt x="2311" y="2976"/>
                  </a:lnTo>
                  <a:lnTo>
                    <a:pt x="2317" y="2969"/>
                  </a:lnTo>
                  <a:lnTo>
                    <a:pt x="2323" y="2960"/>
                  </a:lnTo>
                  <a:lnTo>
                    <a:pt x="2326" y="2948"/>
                  </a:lnTo>
                  <a:lnTo>
                    <a:pt x="2329" y="2938"/>
                  </a:lnTo>
                  <a:lnTo>
                    <a:pt x="2332" y="2929"/>
                  </a:lnTo>
                  <a:lnTo>
                    <a:pt x="2332" y="2904"/>
                  </a:lnTo>
                  <a:lnTo>
                    <a:pt x="2336" y="2879"/>
                  </a:lnTo>
                  <a:lnTo>
                    <a:pt x="2332" y="2857"/>
                  </a:lnTo>
                  <a:lnTo>
                    <a:pt x="2323" y="2835"/>
                  </a:lnTo>
                  <a:lnTo>
                    <a:pt x="2304" y="2813"/>
                  </a:lnTo>
                  <a:lnTo>
                    <a:pt x="2292" y="2791"/>
                  </a:lnTo>
                  <a:lnTo>
                    <a:pt x="2286" y="2773"/>
                  </a:lnTo>
                  <a:lnTo>
                    <a:pt x="2292" y="2754"/>
                  </a:lnTo>
                  <a:lnTo>
                    <a:pt x="2308" y="2735"/>
                  </a:lnTo>
                  <a:lnTo>
                    <a:pt x="2320" y="2720"/>
                  </a:lnTo>
                  <a:lnTo>
                    <a:pt x="2320" y="2701"/>
                  </a:lnTo>
                  <a:lnTo>
                    <a:pt x="2320" y="2679"/>
                  </a:lnTo>
                  <a:lnTo>
                    <a:pt x="2320" y="2657"/>
                  </a:lnTo>
                  <a:lnTo>
                    <a:pt x="2326" y="2645"/>
                  </a:lnTo>
                  <a:lnTo>
                    <a:pt x="2342" y="2638"/>
                  </a:lnTo>
                  <a:lnTo>
                    <a:pt x="2364" y="2638"/>
                  </a:lnTo>
                  <a:lnTo>
                    <a:pt x="2386" y="2642"/>
                  </a:lnTo>
                  <a:lnTo>
                    <a:pt x="2404" y="2645"/>
                  </a:lnTo>
                  <a:lnTo>
                    <a:pt x="2432" y="2657"/>
                  </a:lnTo>
                  <a:lnTo>
                    <a:pt x="2461" y="2676"/>
                  </a:lnTo>
                  <a:lnTo>
                    <a:pt x="2489" y="2695"/>
                  </a:lnTo>
                  <a:lnTo>
                    <a:pt x="2517" y="2704"/>
                  </a:lnTo>
                  <a:lnTo>
                    <a:pt x="2535" y="2701"/>
                  </a:lnTo>
                  <a:lnTo>
                    <a:pt x="2560" y="2698"/>
                  </a:lnTo>
                  <a:lnTo>
                    <a:pt x="2582" y="2688"/>
                  </a:lnTo>
                  <a:lnTo>
                    <a:pt x="2601" y="2679"/>
                  </a:lnTo>
                  <a:lnTo>
                    <a:pt x="2610" y="2673"/>
                  </a:lnTo>
                  <a:lnTo>
                    <a:pt x="2623" y="2667"/>
                  </a:lnTo>
                  <a:lnTo>
                    <a:pt x="2632" y="2657"/>
                  </a:lnTo>
                  <a:lnTo>
                    <a:pt x="2642" y="2648"/>
                  </a:lnTo>
                  <a:lnTo>
                    <a:pt x="2648" y="2638"/>
                  </a:lnTo>
                  <a:lnTo>
                    <a:pt x="2651" y="2620"/>
                  </a:lnTo>
                  <a:lnTo>
                    <a:pt x="2651" y="2598"/>
                  </a:lnTo>
                  <a:lnTo>
                    <a:pt x="2648" y="2570"/>
                  </a:lnTo>
                  <a:lnTo>
                    <a:pt x="2645" y="2548"/>
                  </a:lnTo>
                  <a:lnTo>
                    <a:pt x="2648" y="2529"/>
                  </a:lnTo>
                  <a:lnTo>
                    <a:pt x="2654" y="2523"/>
                  </a:lnTo>
                  <a:lnTo>
                    <a:pt x="2660" y="2517"/>
                  </a:lnTo>
                  <a:lnTo>
                    <a:pt x="2670" y="2510"/>
                  </a:lnTo>
                  <a:lnTo>
                    <a:pt x="2676" y="2507"/>
                  </a:lnTo>
                  <a:lnTo>
                    <a:pt x="2701" y="2501"/>
                  </a:lnTo>
                  <a:lnTo>
                    <a:pt x="2732" y="2501"/>
                  </a:lnTo>
                  <a:lnTo>
                    <a:pt x="2763" y="2498"/>
                  </a:lnTo>
                  <a:lnTo>
                    <a:pt x="2788" y="2495"/>
                  </a:lnTo>
                  <a:lnTo>
                    <a:pt x="2798" y="2489"/>
                  </a:lnTo>
                  <a:lnTo>
                    <a:pt x="2804" y="2479"/>
                  </a:lnTo>
                  <a:lnTo>
                    <a:pt x="2813" y="2473"/>
                  </a:lnTo>
                  <a:lnTo>
                    <a:pt x="2823" y="2464"/>
                  </a:lnTo>
                  <a:lnTo>
                    <a:pt x="2826" y="2454"/>
                  </a:lnTo>
                  <a:lnTo>
                    <a:pt x="2838" y="2435"/>
                  </a:lnTo>
                  <a:lnTo>
                    <a:pt x="2851" y="2407"/>
                  </a:lnTo>
                  <a:lnTo>
                    <a:pt x="2860" y="2386"/>
                  </a:lnTo>
                  <a:lnTo>
                    <a:pt x="2860" y="2379"/>
                  </a:lnTo>
                  <a:lnTo>
                    <a:pt x="2860" y="2370"/>
                  </a:lnTo>
                  <a:lnTo>
                    <a:pt x="2860" y="2361"/>
                  </a:lnTo>
                  <a:lnTo>
                    <a:pt x="2863" y="2354"/>
                  </a:lnTo>
                  <a:lnTo>
                    <a:pt x="2866" y="2348"/>
                  </a:lnTo>
                  <a:lnTo>
                    <a:pt x="2882" y="2339"/>
                  </a:lnTo>
                  <a:lnTo>
                    <a:pt x="2907" y="2332"/>
                  </a:lnTo>
                  <a:lnTo>
                    <a:pt x="2932" y="2326"/>
                  </a:lnTo>
                  <a:lnTo>
                    <a:pt x="2957" y="2320"/>
                  </a:lnTo>
                  <a:lnTo>
                    <a:pt x="2976" y="2311"/>
                  </a:lnTo>
                  <a:lnTo>
                    <a:pt x="2988" y="2295"/>
                  </a:lnTo>
                  <a:lnTo>
                    <a:pt x="3001" y="2270"/>
                  </a:lnTo>
                  <a:lnTo>
                    <a:pt x="3007" y="2245"/>
                  </a:lnTo>
                  <a:lnTo>
                    <a:pt x="3007" y="2223"/>
                  </a:lnTo>
                  <a:lnTo>
                    <a:pt x="2994" y="2204"/>
                  </a:lnTo>
                  <a:lnTo>
                    <a:pt x="2973" y="2189"/>
                  </a:lnTo>
                  <a:lnTo>
                    <a:pt x="2948" y="2173"/>
                  </a:lnTo>
                  <a:lnTo>
                    <a:pt x="2926" y="2161"/>
                  </a:lnTo>
                  <a:lnTo>
                    <a:pt x="2907" y="2148"/>
                  </a:lnTo>
                  <a:lnTo>
                    <a:pt x="2885" y="2136"/>
                  </a:lnTo>
                  <a:lnTo>
                    <a:pt x="2863" y="2126"/>
                  </a:lnTo>
                  <a:lnTo>
                    <a:pt x="2845" y="2123"/>
                  </a:lnTo>
                  <a:lnTo>
                    <a:pt x="2820" y="2126"/>
                  </a:lnTo>
                  <a:lnTo>
                    <a:pt x="2798" y="2129"/>
                  </a:lnTo>
                  <a:lnTo>
                    <a:pt x="2782" y="2126"/>
                  </a:lnTo>
                  <a:lnTo>
                    <a:pt x="2763" y="2111"/>
                  </a:lnTo>
                  <a:lnTo>
                    <a:pt x="2745" y="2089"/>
                  </a:lnTo>
                  <a:lnTo>
                    <a:pt x="2732" y="2064"/>
                  </a:lnTo>
                  <a:lnTo>
                    <a:pt x="2723" y="2036"/>
                  </a:lnTo>
                  <a:lnTo>
                    <a:pt x="2720" y="2017"/>
                  </a:lnTo>
                  <a:lnTo>
                    <a:pt x="2729" y="2005"/>
                  </a:lnTo>
                  <a:lnTo>
                    <a:pt x="2745" y="1992"/>
                  </a:lnTo>
                  <a:lnTo>
                    <a:pt x="2763" y="1980"/>
                  </a:lnTo>
                  <a:lnTo>
                    <a:pt x="2773" y="1970"/>
                  </a:lnTo>
                  <a:lnTo>
                    <a:pt x="2776" y="1951"/>
                  </a:lnTo>
                  <a:lnTo>
                    <a:pt x="2773" y="1933"/>
                  </a:lnTo>
                  <a:lnTo>
                    <a:pt x="2776" y="1917"/>
                  </a:lnTo>
                  <a:lnTo>
                    <a:pt x="2782" y="1911"/>
                  </a:lnTo>
                  <a:lnTo>
                    <a:pt x="2788" y="1908"/>
                  </a:lnTo>
                  <a:lnTo>
                    <a:pt x="2798" y="1905"/>
                  </a:lnTo>
                  <a:lnTo>
                    <a:pt x="2807" y="1898"/>
                  </a:lnTo>
                  <a:lnTo>
                    <a:pt x="2813" y="1895"/>
                  </a:lnTo>
                  <a:lnTo>
                    <a:pt x="2820" y="1889"/>
                  </a:lnTo>
                  <a:lnTo>
                    <a:pt x="2823" y="1883"/>
                  </a:lnTo>
                  <a:lnTo>
                    <a:pt x="2823" y="1877"/>
                  </a:lnTo>
                  <a:lnTo>
                    <a:pt x="2826" y="1867"/>
                  </a:lnTo>
                  <a:lnTo>
                    <a:pt x="2823" y="1858"/>
                  </a:lnTo>
                  <a:lnTo>
                    <a:pt x="2823" y="1848"/>
                  </a:lnTo>
                  <a:lnTo>
                    <a:pt x="2820" y="1842"/>
                  </a:lnTo>
                  <a:lnTo>
                    <a:pt x="2804" y="1833"/>
                  </a:lnTo>
                  <a:lnTo>
                    <a:pt x="2782" y="1827"/>
                  </a:lnTo>
                  <a:lnTo>
                    <a:pt x="2763" y="1823"/>
                  </a:lnTo>
                  <a:lnTo>
                    <a:pt x="2742" y="1833"/>
                  </a:lnTo>
                  <a:lnTo>
                    <a:pt x="2720" y="1845"/>
                  </a:lnTo>
                  <a:lnTo>
                    <a:pt x="2698" y="1852"/>
                  </a:lnTo>
                  <a:lnTo>
                    <a:pt x="2682" y="1852"/>
                  </a:lnTo>
                  <a:lnTo>
                    <a:pt x="2660" y="1848"/>
                  </a:lnTo>
                  <a:lnTo>
                    <a:pt x="2642" y="1839"/>
                  </a:lnTo>
                  <a:lnTo>
                    <a:pt x="2629" y="1830"/>
                  </a:lnTo>
                  <a:lnTo>
                    <a:pt x="2626" y="1817"/>
                  </a:lnTo>
                  <a:lnTo>
                    <a:pt x="2632" y="1802"/>
                  </a:lnTo>
                  <a:lnTo>
                    <a:pt x="2639" y="1783"/>
                  </a:lnTo>
                  <a:lnTo>
                    <a:pt x="2642" y="1770"/>
                  </a:lnTo>
                  <a:lnTo>
                    <a:pt x="2629" y="1752"/>
                  </a:lnTo>
                  <a:lnTo>
                    <a:pt x="2610" y="1730"/>
                  </a:lnTo>
                  <a:lnTo>
                    <a:pt x="2592" y="1714"/>
                  </a:lnTo>
                  <a:lnTo>
                    <a:pt x="2573" y="1702"/>
                  </a:lnTo>
                  <a:lnTo>
                    <a:pt x="2551" y="1699"/>
                  </a:lnTo>
                  <a:lnTo>
                    <a:pt x="2526" y="1702"/>
                  </a:lnTo>
                  <a:lnTo>
                    <a:pt x="2501" y="1705"/>
                  </a:lnTo>
                  <a:lnTo>
                    <a:pt x="2482" y="1702"/>
                  </a:lnTo>
                  <a:lnTo>
                    <a:pt x="2461" y="1686"/>
                  </a:lnTo>
                  <a:lnTo>
                    <a:pt x="2442" y="1661"/>
                  </a:lnTo>
                  <a:lnTo>
                    <a:pt x="2426" y="1636"/>
                  </a:lnTo>
                  <a:lnTo>
                    <a:pt x="2417" y="1611"/>
                  </a:lnTo>
                  <a:lnTo>
                    <a:pt x="2411" y="1580"/>
                  </a:lnTo>
                  <a:lnTo>
                    <a:pt x="2407" y="1552"/>
                  </a:lnTo>
                  <a:lnTo>
                    <a:pt x="2417" y="1530"/>
                  </a:lnTo>
                  <a:lnTo>
                    <a:pt x="2432" y="1505"/>
                  </a:lnTo>
                  <a:lnTo>
                    <a:pt x="2448" y="1480"/>
                  </a:lnTo>
                  <a:lnTo>
                    <a:pt x="2457" y="1458"/>
                  </a:lnTo>
                  <a:lnTo>
                    <a:pt x="2454" y="1439"/>
                  </a:lnTo>
                  <a:lnTo>
                    <a:pt x="2451" y="1418"/>
                  </a:lnTo>
                  <a:lnTo>
                    <a:pt x="2445" y="1396"/>
                  </a:lnTo>
                  <a:lnTo>
                    <a:pt x="2445" y="1377"/>
                  </a:lnTo>
                  <a:lnTo>
                    <a:pt x="2454" y="1358"/>
                  </a:lnTo>
                  <a:lnTo>
                    <a:pt x="2470" y="1339"/>
                  </a:lnTo>
                  <a:lnTo>
                    <a:pt x="2482" y="1321"/>
                  </a:lnTo>
                  <a:lnTo>
                    <a:pt x="2485" y="1299"/>
                  </a:lnTo>
                  <a:lnTo>
                    <a:pt x="2489" y="1274"/>
                  </a:lnTo>
                  <a:lnTo>
                    <a:pt x="2489" y="1249"/>
                  </a:lnTo>
                  <a:lnTo>
                    <a:pt x="2482" y="1230"/>
                  </a:lnTo>
                  <a:lnTo>
                    <a:pt x="2464" y="1218"/>
                  </a:lnTo>
                  <a:lnTo>
                    <a:pt x="2439" y="1205"/>
                  </a:lnTo>
                  <a:lnTo>
                    <a:pt x="2411" y="1193"/>
                  </a:lnTo>
                  <a:lnTo>
                    <a:pt x="2389" y="1180"/>
                  </a:lnTo>
                  <a:lnTo>
                    <a:pt x="2376" y="1158"/>
                  </a:lnTo>
                  <a:lnTo>
                    <a:pt x="2361" y="1133"/>
                  </a:lnTo>
                  <a:lnTo>
                    <a:pt x="2348" y="1105"/>
                  </a:lnTo>
                  <a:lnTo>
                    <a:pt x="2345" y="1080"/>
                  </a:lnTo>
                  <a:lnTo>
                    <a:pt x="2351" y="1058"/>
                  </a:lnTo>
                  <a:lnTo>
                    <a:pt x="2361" y="1037"/>
                  </a:lnTo>
                  <a:lnTo>
                    <a:pt x="2367" y="1018"/>
                  </a:lnTo>
                  <a:lnTo>
                    <a:pt x="2364" y="996"/>
                  </a:lnTo>
                  <a:lnTo>
                    <a:pt x="2357" y="971"/>
                  </a:lnTo>
                  <a:lnTo>
                    <a:pt x="2348" y="946"/>
                  </a:lnTo>
                  <a:lnTo>
                    <a:pt x="2339" y="927"/>
                  </a:lnTo>
                  <a:lnTo>
                    <a:pt x="2320" y="909"/>
                  </a:lnTo>
                  <a:lnTo>
                    <a:pt x="2295" y="890"/>
                  </a:lnTo>
                  <a:lnTo>
                    <a:pt x="2276" y="874"/>
                  </a:lnTo>
                  <a:lnTo>
                    <a:pt x="2267" y="852"/>
                  </a:lnTo>
                  <a:lnTo>
                    <a:pt x="2258" y="827"/>
                  </a:lnTo>
                  <a:lnTo>
                    <a:pt x="2248" y="802"/>
                  </a:lnTo>
                  <a:lnTo>
                    <a:pt x="2239" y="784"/>
                  </a:lnTo>
                  <a:lnTo>
                    <a:pt x="2217" y="765"/>
                  </a:lnTo>
                  <a:lnTo>
                    <a:pt x="2186" y="746"/>
                  </a:lnTo>
                  <a:lnTo>
                    <a:pt x="2192" y="715"/>
                  </a:lnTo>
                  <a:lnTo>
                    <a:pt x="2198" y="687"/>
                  </a:lnTo>
                  <a:lnTo>
                    <a:pt x="2208" y="665"/>
                  </a:lnTo>
                  <a:lnTo>
                    <a:pt x="2211" y="659"/>
                  </a:lnTo>
                  <a:lnTo>
                    <a:pt x="2217" y="652"/>
                  </a:lnTo>
                  <a:lnTo>
                    <a:pt x="2223" y="643"/>
                  </a:lnTo>
                  <a:lnTo>
                    <a:pt x="2229" y="637"/>
                  </a:lnTo>
                  <a:lnTo>
                    <a:pt x="2233" y="631"/>
                  </a:lnTo>
                  <a:lnTo>
                    <a:pt x="2236" y="609"/>
                  </a:lnTo>
                  <a:lnTo>
                    <a:pt x="2233" y="584"/>
                  </a:lnTo>
                  <a:lnTo>
                    <a:pt x="2233" y="559"/>
                  </a:lnTo>
                  <a:lnTo>
                    <a:pt x="2239" y="540"/>
                  </a:lnTo>
                  <a:lnTo>
                    <a:pt x="2245" y="515"/>
                  </a:lnTo>
                  <a:lnTo>
                    <a:pt x="2251" y="496"/>
                  </a:lnTo>
                  <a:lnTo>
                    <a:pt x="2258" y="474"/>
                  </a:lnTo>
                  <a:lnTo>
                    <a:pt x="2264" y="453"/>
                  </a:lnTo>
                  <a:lnTo>
                    <a:pt x="2270" y="431"/>
                  </a:lnTo>
                  <a:lnTo>
                    <a:pt x="2276" y="425"/>
                  </a:lnTo>
                  <a:lnTo>
                    <a:pt x="2286" y="415"/>
                  </a:lnTo>
                  <a:lnTo>
                    <a:pt x="2295" y="406"/>
                  </a:lnTo>
                  <a:lnTo>
                    <a:pt x="2301" y="393"/>
                  </a:lnTo>
                  <a:lnTo>
                    <a:pt x="2304" y="387"/>
                  </a:lnTo>
                  <a:lnTo>
                    <a:pt x="2308" y="368"/>
                  </a:lnTo>
                  <a:lnTo>
                    <a:pt x="2304" y="346"/>
                  </a:lnTo>
                  <a:lnTo>
                    <a:pt x="2304" y="331"/>
                  </a:lnTo>
                  <a:lnTo>
                    <a:pt x="2311" y="325"/>
                  </a:lnTo>
                  <a:lnTo>
                    <a:pt x="2317" y="321"/>
                  </a:lnTo>
                  <a:lnTo>
                    <a:pt x="2326" y="315"/>
                  </a:lnTo>
                  <a:lnTo>
                    <a:pt x="2336" y="312"/>
                  </a:lnTo>
                  <a:lnTo>
                    <a:pt x="2342" y="309"/>
                  </a:lnTo>
                  <a:lnTo>
                    <a:pt x="2348" y="306"/>
                  </a:lnTo>
                  <a:lnTo>
                    <a:pt x="2354" y="306"/>
                  </a:lnTo>
                  <a:lnTo>
                    <a:pt x="2361" y="303"/>
                  </a:lnTo>
                  <a:lnTo>
                    <a:pt x="2367" y="300"/>
                  </a:lnTo>
                  <a:lnTo>
                    <a:pt x="2373" y="296"/>
                  </a:lnTo>
                  <a:lnTo>
                    <a:pt x="2382" y="278"/>
                  </a:lnTo>
                  <a:lnTo>
                    <a:pt x="2386" y="253"/>
                  </a:lnTo>
                  <a:lnTo>
                    <a:pt x="2386" y="228"/>
                  </a:lnTo>
                  <a:lnTo>
                    <a:pt x="2386" y="222"/>
                  </a:lnTo>
                  <a:lnTo>
                    <a:pt x="2382" y="212"/>
                  </a:lnTo>
                  <a:lnTo>
                    <a:pt x="2376" y="206"/>
                  </a:lnTo>
                  <a:lnTo>
                    <a:pt x="2373" y="197"/>
                  </a:lnTo>
                  <a:lnTo>
                    <a:pt x="2373" y="187"/>
                  </a:lnTo>
                  <a:lnTo>
                    <a:pt x="2373" y="181"/>
                  </a:lnTo>
                  <a:lnTo>
                    <a:pt x="2376" y="175"/>
                  </a:lnTo>
                  <a:lnTo>
                    <a:pt x="2386" y="172"/>
                  </a:lnTo>
                  <a:lnTo>
                    <a:pt x="2392" y="165"/>
                  </a:lnTo>
                  <a:lnTo>
                    <a:pt x="2401" y="162"/>
                  </a:lnTo>
                  <a:lnTo>
                    <a:pt x="2411" y="162"/>
                  </a:lnTo>
                  <a:lnTo>
                    <a:pt x="2417" y="162"/>
                  </a:lnTo>
                  <a:lnTo>
                    <a:pt x="2423" y="162"/>
                  </a:lnTo>
                  <a:lnTo>
                    <a:pt x="2429" y="162"/>
                  </a:lnTo>
                  <a:lnTo>
                    <a:pt x="2436" y="165"/>
                  </a:lnTo>
                  <a:lnTo>
                    <a:pt x="2442" y="172"/>
                  </a:lnTo>
                  <a:lnTo>
                    <a:pt x="2445" y="178"/>
                  </a:lnTo>
                  <a:lnTo>
                    <a:pt x="2448" y="187"/>
                  </a:lnTo>
                  <a:lnTo>
                    <a:pt x="2451" y="197"/>
                  </a:lnTo>
                  <a:lnTo>
                    <a:pt x="2454" y="203"/>
                  </a:lnTo>
                  <a:lnTo>
                    <a:pt x="2461" y="209"/>
                  </a:lnTo>
                  <a:lnTo>
                    <a:pt x="2482" y="215"/>
                  </a:lnTo>
                  <a:lnTo>
                    <a:pt x="2510" y="215"/>
                  </a:lnTo>
                  <a:lnTo>
                    <a:pt x="2539" y="212"/>
                  </a:lnTo>
                  <a:lnTo>
                    <a:pt x="2564" y="203"/>
                  </a:lnTo>
                  <a:lnTo>
                    <a:pt x="2570" y="200"/>
                  </a:lnTo>
                  <a:lnTo>
                    <a:pt x="2576" y="190"/>
                  </a:lnTo>
                  <a:lnTo>
                    <a:pt x="2582" y="184"/>
                  </a:lnTo>
                  <a:lnTo>
                    <a:pt x="2585" y="175"/>
                  </a:lnTo>
                  <a:lnTo>
                    <a:pt x="2589" y="168"/>
                  </a:lnTo>
                  <a:lnTo>
                    <a:pt x="2592" y="162"/>
                  </a:lnTo>
                  <a:lnTo>
                    <a:pt x="2589" y="153"/>
                  </a:lnTo>
                  <a:lnTo>
                    <a:pt x="2589" y="147"/>
                  </a:lnTo>
                  <a:lnTo>
                    <a:pt x="2589" y="137"/>
                  </a:lnTo>
                  <a:lnTo>
                    <a:pt x="2589" y="128"/>
                  </a:lnTo>
                  <a:lnTo>
                    <a:pt x="2589" y="125"/>
                  </a:lnTo>
                  <a:lnTo>
                    <a:pt x="2595" y="115"/>
                  </a:lnTo>
                  <a:lnTo>
                    <a:pt x="2604" y="106"/>
                  </a:lnTo>
                  <a:lnTo>
                    <a:pt x="2617" y="97"/>
                  </a:lnTo>
                  <a:lnTo>
                    <a:pt x="2626" y="90"/>
                  </a:lnTo>
                  <a:lnTo>
                    <a:pt x="2639" y="87"/>
                  </a:lnTo>
                  <a:lnTo>
                    <a:pt x="2651" y="84"/>
                  </a:lnTo>
                  <a:lnTo>
                    <a:pt x="2670" y="87"/>
                  </a:lnTo>
                  <a:lnTo>
                    <a:pt x="2688" y="87"/>
                  </a:lnTo>
                  <a:lnTo>
                    <a:pt x="2701" y="84"/>
                  </a:lnTo>
                  <a:lnTo>
                    <a:pt x="2707" y="72"/>
                  </a:lnTo>
                  <a:lnTo>
                    <a:pt x="2707" y="56"/>
                  </a:lnTo>
                  <a:lnTo>
                    <a:pt x="2707" y="37"/>
                  </a:lnTo>
                  <a:lnTo>
                    <a:pt x="2707" y="22"/>
                  </a:lnTo>
                  <a:lnTo>
                    <a:pt x="2713" y="9"/>
                  </a:lnTo>
                  <a:lnTo>
                    <a:pt x="2732" y="3"/>
                  </a:lnTo>
                  <a:lnTo>
                    <a:pt x="2760" y="0"/>
                  </a:lnTo>
                  <a:lnTo>
                    <a:pt x="2788" y="0"/>
                  </a:lnTo>
                  <a:lnTo>
                    <a:pt x="2817" y="6"/>
                  </a:lnTo>
                  <a:lnTo>
                    <a:pt x="2838" y="9"/>
                  </a:lnTo>
                  <a:lnTo>
                    <a:pt x="2857" y="15"/>
                  </a:lnTo>
                  <a:lnTo>
                    <a:pt x="2876" y="28"/>
                  </a:lnTo>
                  <a:lnTo>
                    <a:pt x="2891" y="40"/>
                  </a:lnTo>
                  <a:lnTo>
                    <a:pt x="2895" y="53"/>
                  </a:lnTo>
                  <a:lnTo>
                    <a:pt x="2895" y="72"/>
                  </a:lnTo>
                  <a:lnTo>
                    <a:pt x="2891" y="94"/>
                  </a:lnTo>
                  <a:lnTo>
                    <a:pt x="2891" y="109"/>
                  </a:lnTo>
                  <a:lnTo>
                    <a:pt x="2888" y="128"/>
                  </a:lnTo>
                  <a:lnTo>
                    <a:pt x="2888" y="150"/>
                  </a:lnTo>
                  <a:lnTo>
                    <a:pt x="2891" y="168"/>
                  </a:lnTo>
                  <a:lnTo>
                    <a:pt x="2901" y="187"/>
                  </a:lnTo>
                  <a:lnTo>
                    <a:pt x="2920" y="209"/>
                  </a:lnTo>
                  <a:lnTo>
                    <a:pt x="2938" y="228"/>
                  </a:lnTo>
                  <a:lnTo>
                    <a:pt x="2951" y="247"/>
                  </a:lnTo>
                  <a:lnTo>
                    <a:pt x="2954" y="268"/>
                  </a:lnTo>
                  <a:lnTo>
                    <a:pt x="2957" y="296"/>
                  </a:lnTo>
                  <a:lnTo>
                    <a:pt x="2963" y="321"/>
                  </a:lnTo>
                  <a:lnTo>
                    <a:pt x="2973" y="337"/>
                  </a:lnTo>
                  <a:lnTo>
                    <a:pt x="2988" y="343"/>
                  </a:lnTo>
                  <a:lnTo>
                    <a:pt x="3013" y="346"/>
                  </a:lnTo>
                  <a:lnTo>
                    <a:pt x="3038" y="343"/>
                  </a:lnTo>
                  <a:lnTo>
                    <a:pt x="3060" y="340"/>
                  </a:lnTo>
                  <a:lnTo>
                    <a:pt x="3079" y="337"/>
                  </a:lnTo>
                  <a:lnTo>
                    <a:pt x="3104" y="334"/>
                  </a:lnTo>
                  <a:lnTo>
                    <a:pt x="3135" y="328"/>
                  </a:lnTo>
                  <a:lnTo>
                    <a:pt x="3163" y="318"/>
                  </a:lnTo>
                  <a:lnTo>
                    <a:pt x="3185" y="303"/>
                  </a:lnTo>
                  <a:lnTo>
                    <a:pt x="3188" y="287"/>
                  </a:lnTo>
                  <a:lnTo>
                    <a:pt x="3188" y="268"/>
                  </a:lnTo>
                  <a:lnTo>
                    <a:pt x="3185" y="250"/>
                  </a:lnTo>
                  <a:lnTo>
                    <a:pt x="3176" y="237"/>
                  </a:lnTo>
                  <a:lnTo>
                    <a:pt x="3166" y="222"/>
                  </a:lnTo>
                  <a:lnTo>
                    <a:pt x="3157" y="206"/>
                  </a:lnTo>
                  <a:lnTo>
                    <a:pt x="3157" y="193"/>
                  </a:lnTo>
                  <a:lnTo>
                    <a:pt x="3166" y="184"/>
                  </a:lnTo>
                  <a:lnTo>
                    <a:pt x="3185" y="175"/>
                  </a:lnTo>
                  <a:lnTo>
                    <a:pt x="3207" y="168"/>
                  </a:lnTo>
                  <a:lnTo>
                    <a:pt x="3222" y="168"/>
                  </a:lnTo>
                  <a:lnTo>
                    <a:pt x="3251" y="168"/>
                  </a:lnTo>
                  <a:lnTo>
                    <a:pt x="3279" y="175"/>
                  </a:lnTo>
                  <a:lnTo>
                    <a:pt x="3307" y="184"/>
                  </a:lnTo>
                  <a:lnTo>
                    <a:pt x="3326" y="197"/>
                  </a:lnTo>
                  <a:lnTo>
                    <a:pt x="3326" y="215"/>
                  </a:lnTo>
                  <a:lnTo>
                    <a:pt x="3319" y="234"/>
                  </a:lnTo>
                  <a:lnTo>
                    <a:pt x="3307" y="256"/>
                  </a:lnTo>
                  <a:lnTo>
                    <a:pt x="3297" y="275"/>
                  </a:lnTo>
                  <a:lnTo>
                    <a:pt x="3297" y="293"/>
                  </a:lnTo>
                  <a:lnTo>
                    <a:pt x="3313" y="306"/>
                  </a:lnTo>
                  <a:lnTo>
                    <a:pt x="3338" y="315"/>
                  </a:lnTo>
                  <a:lnTo>
                    <a:pt x="3360" y="318"/>
                  </a:lnTo>
                  <a:lnTo>
                    <a:pt x="3369" y="318"/>
                  </a:lnTo>
                  <a:lnTo>
                    <a:pt x="3379" y="315"/>
                  </a:lnTo>
                  <a:lnTo>
                    <a:pt x="3388" y="312"/>
                  </a:lnTo>
                  <a:lnTo>
                    <a:pt x="3400" y="309"/>
                  </a:lnTo>
                  <a:lnTo>
                    <a:pt x="3407" y="309"/>
                  </a:lnTo>
                  <a:lnTo>
                    <a:pt x="3425" y="309"/>
                  </a:lnTo>
                  <a:lnTo>
                    <a:pt x="3444" y="309"/>
                  </a:lnTo>
                  <a:lnTo>
                    <a:pt x="3466" y="312"/>
                  </a:lnTo>
                  <a:lnTo>
                    <a:pt x="3482" y="318"/>
                  </a:lnTo>
                  <a:lnTo>
                    <a:pt x="3494" y="340"/>
                  </a:lnTo>
                  <a:lnTo>
                    <a:pt x="3500" y="368"/>
                  </a:lnTo>
                  <a:lnTo>
                    <a:pt x="3507" y="396"/>
                  </a:lnTo>
                  <a:lnTo>
                    <a:pt x="3516" y="421"/>
                  </a:lnTo>
                  <a:lnTo>
                    <a:pt x="3532" y="437"/>
                  </a:lnTo>
                  <a:lnTo>
                    <a:pt x="3553" y="456"/>
                  </a:lnTo>
                  <a:lnTo>
                    <a:pt x="3575" y="474"/>
                  </a:lnTo>
                  <a:lnTo>
                    <a:pt x="3594" y="487"/>
                  </a:lnTo>
                  <a:lnTo>
                    <a:pt x="3616" y="490"/>
                  </a:lnTo>
                  <a:lnTo>
                    <a:pt x="3644" y="490"/>
                  </a:lnTo>
                  <a:lnTo>
                    <a:pt x="3675" y="490"/>
                  </a:lnTo>
                  <a:lnTo>
                    <a:pt x="3675" y="524"/>
                  </a:lnTo>
                  <a:lnTo>
                    <a:pt x="3678" y="562"/>
                  </a:lnTo>
                  <a:lnTo>
                    <a:pt x="3685" y="590"/>
                  </a:lnTo>
                  <a:lnTo>
                    <a:pt x="3688" y="612"/>
                  </a:lnTo>
                  <a:lnTo>
                    <a:pt x="3694" y="640"/>
                  </a:lnTo>
                  <a:lnTo>
                    <a:pt x="3700" y="668"/>
                  </a:lnTo>
                  <a:lnTo>
                    <a:pt x="3706" y="690"/>
                  </a:lnTo>
                  <a:lnTo>
                    <a:pt x="3706" y="718"/>
                  </a:lnTo>
                  <a:lnTo>
                    <a:pt x="3706" y="749"/>
                  </a:lnTo>
                  <a:lnTo>
                    <a:pt x="3706" y="777"/>
                  </a:lnTo>
                  <a:lnTo>
                    <a:pt x="3706" y="802"/>
                  </a:lnTo>
                  <a:lnTo>
                    <a:pt x="3710" y="834"/>
                  </a:lnTo>
                  <a:lnTo>
                    <a:pt x="3713" y="862"/>
                  </a:lnTo>
                  <a:lnTo>
                    <a:pt x="3719" y="890"/>
                  </a:lnTo>
                  <a:lnTo>
                    <a:pt x="3728" y="909"/>
                  </a:lnTo>
                  <a:lnTo>
                    <a:pt x="3744" y="915"/>
                  </a:lnTo>
                  <a:lnTo>
                    <a:pt x="3763" y="918"/>
                  </a:lnTo>
                  <a:lnTo>
                    <a:pt x="3785" y="918"/>
                  </a:lnTo>
                  <a:lnTo>
                    <a:pt x="3803" y="918"/>
                  </a:lnTo>
                  <a:lnTo>
                    <a:pt x="3819" y="924"/>
                  </a:lnTo>
                  <a:lnTo>
                    <a:pt x="3828" y="943"/>
                  </a:lnTo>
                  <a:lnTo>
                    <a:pt x="3835" y="971"/>
                  </a:lnTo>
                  <a:lnTo>
                    <a:pt x="3838" y="999"/>
                  </a:lnTo>
                  <a:lnTo>
                    <a:pt x="3841" y="1021"/>
                  </a:lnTo>
                  <a:lnTo>
                    <a:pt x="3853" y="1040"/>
                  </a:lnTo>
                  <a:lnTo>
                    <a:pt x="3869" y="1062"/>
                  </a:lnTo>
                  <a:lnTo>
                    <a:pt x="3878" y="1080"/>
                  </a:lnTo>
                  <a:lnTo>
                    <a:pt x="3878" y="1102"/>
                  </a:lnTo>
                  <a:lnTo>
                    <a:pt x="3875" y="1127"/>
                  </a:lnTo>
                  <a:lnTo>
                    <a:pt x="3878" y="1149"/>
                  </a:lnTo>
                  <a:lnTo>
                    <a:pt x="3888" y="1171"/>
                  </a:lnTo>
                  <a:lnTo>
                    <a:pt x="3903" y="1196"/>
                  </a:lnTo>
                  <a:lnTo>
                    <a:pt x="3919" y="1215"/>
                  </a:lnTo>
                  <a:lnTo>
                    <a:pt x="3934" y="1230"/>
                  </a:lnTo>
                  <a:lnTo>
                    <a:pt x="3956" y="1243"/>
                  </a:lnTo>
                  <a:lnTo>
                    <a:pt x="3972" y="1255"/>
                  </a:lnTo>
                  <a:lnTo>
                    <a:pt x="3978" y="1264"/>
                  </a:lnTo>
                  <a:lnTo>
                    <a:pt x="3984" y="1274"/>
                  </a:lnTo>
                  <a:lnTo>
                    <a:pt x="3988" y="1286"/>
                  </a:lnTo>
                  <a:lnTo>
                    <a:pt x="3994" y="1296"/>
                  </a:lnTo>
                  <a:lnTo>
                    <a:pt x="3994" y="1305"/>
                  </a:lnTo>
                  <a:lnTo>
                    <a:pt x="3994" y="1324"/>
                  </a:lnTo>
                  <a:lnTo>
                    <a:pt x="3984" y="1349"/>
                  </a:lnTo>
                  <a:lnTo>
                    <a:pt x="3978" y="1371"/>
                  </a:lnTo>
                  <a:lnTo>
                    <a:pt x="3972" y="1389"/>
                  </a:lnTo>
                  <a:lnTo>
                    <a:pt x="3972" y="1411"/>
                  </a:lnTo>
                  <a:lnTo>
                    <a:pt x="3972" y="1439"/>
                  </a:lnTo>
                  <a:lnTo>
                    <a:pt x="3972" y="1464"/>
                  </a:lnTo>
                  <a:lnTo>
                    <a:pt x="3972" y="1480"/>
                  </a:lnTo>
                  <a:lnTo>
                    <a:pt x="3978" y="1483"/>
                  </a:lnTo>
                  <a:lnTo>
                    <a:pt x="3994" y="1489"/>
                  </a:lnTo>
                  <a:lnTo>
                    <a:pt x="4016" y="1492"/>
                  </a:lnTo>
                  <a:lnTo>
                    <a:pt x="4037" y="1496"/>
                  </a:lnTo>
                  <a:lnTo>
                    <a:pt x="4053" y="1496"/>
                  </a:lnTo>
                  <a:lnTo>
                    <a:pt x="4072" y="1492"/>
                  </a:lnTo>
                  <a:lnTo>
                    <a:pt x="4091" y="1486"/>
                  </a:lnTo>
                  <a:lnTo>
                    <a:pt x="4106" y="1480"/>
                  </a:lnTo>
                  <a:lnTo>
                    <a:pt x="4131" y="1486"/>
                  </a:lnTo>
                  <a:lnTo>
                    <a:pt x="4156" y="1496"/>
                  </a:lnTo>
                  <a:lnTo>
                    <a:pt x="4181" y="1508"/>
                  </a:lnTo>
                  <a:lnTo>
                    <a:pt x="4203" y="1521"/>
                  </a:lnTo>
                  <a:lnTo>
                    <a:pt x="4219" y="1539"/>
                  </a:lnTo>
                  <a:lnTo>
                    <a:pt x="4234" y="1564"/>
                  </a:lnTo>
                  <a:lnTo>
                    <a:pt x="4253" y="1580"/>
                  </a:lnTo>
                  <a:lnTo>
                    <a:pt x="4281" y="1583"/>
                  </a:lnTo>
                  <a:lnTo>
                    <a:pt x="4315" y="1580"/>
                  </a:lnTo>
                  <a:lnTo>
                    <a:pt x="4350" y="1571"/>
                  </a:lnTo>
                  <a:lnTo>
                    <a:pt x="4372" y="1555"/>
                  </a:lnTo>
                  <a:lnTo>
                    <a:pt x="4375" y="1552"/>
                  </a:lnTo>
                  <a:lnTo>
                    <a:pt x="4375" y="1542"/>
                  </a:lnTo>
                  <a:lnTo>
                    <a:pt x="4375" y="1536"/>
                  </a:lnTo>
                  <a:lnTo>
                    <a:pt x="4372" y="1527"/>
                  </a:lnTo>
                  <a:lnTo>
                    <a:pt x="4372" y="1521"/>
                  </a:lnTo>
                  <a:lnTo>
                    <a:pt x="4372" y="1514"/>
                  </a:lnTo>
                  <a:lnTo>
                    <a:pt x="4387" y="1505"/>
                  </a:lnTo>
                  <a:lnTo>
                    <a:pt x="4406" y="1496"/>
                  </a:lnTo>
                  <a:lnTo>
                    <a:pt x="4425" y="1489"/>
                  </a:lnTo>
                  <a:lnTo>
                    <a:pt x="4443" y="1483"/>
                  </a:lnTo>
                  <a:lnTo>
                    <a:pt x="4459" y="1471"/>
                  </a:lnTo>
                  <a:lnTo>
                    <a:pt x="4481" y="1458"/>
                  </a:lnTo>
                  <a:lnTo>
                    <a:pt x="4500" y="1446"/>
                  </a:lnTo>
                  <a:lnTo>
                    <a:pt x="4515" y="1439"/>
                  </a:lnTo>
                  <a:lnTo>
                    <a:pt x="4537" y="1433"/>
                  </a:lnTo>
                  <a:lnTo>
                    <a:pt x="4556" y="1427"/>
                  </a:lnTo>
                  <a:lnTo>
                    <a:pt x="4568" y="1433"/>
                  </a:lnTo>
                  <a:lnTo>
                    <a:pt x="4568" y="1446"/>
                  </a:lnTo>
                  <a:lnTo>
                    <a:pt x="4556" y="1461"/>
                  </a:lnTo>
                  <a:lnTo>
                    <a:pt x="4546" y="1477"/>
                  </a:lnTo>
                  <a:lnTo>
                    <a:pt x="4540" y="1489"/>
                  </a:lnTo>
                  <a:lnTo>
                    <a:pt x="4540" y="1514"/>
                  </a:lnTo>
                  <a:lnTo>
                    <a:pt x="4546" y="1542"/>
                  </a:lnTo>
                  <a:lnTo>
                    <a:pt x="4559" y="1561"/>
                  </a:lnTo>
                  <a:lnTo>
                    <a:pt x="4575" y="1567"/>
                  </a:lnTo>
                  <a:lnTo>
                    <a:pt x="4596" y="1571"/>
                  </a:lnTo>
                  <a:lnTo>
                    <a:pt x="4621" y="1571"/>
                  </a:lnTo>
                  <a:lnTo>
                    <a:pt x="4640" y="1567"/>
                  </a:lnTo>
                  <a:lnTo>
                    <a:pt x="4656" y="1558"/>
                  </a:lnTo>
                  <a:lnTo>
                    <a:pt x="4671" y="1542"/>
                  </a:lnTo>
                  <a:lnTo>
                    <a:pt x="4684" y="1524"/>
                  </a:lnTo>
                  <a:lnTo>
                    <a:pt x="4693" y="1508"/>
                  </a:lnTo>
                  <a:lnTo>
                    <a:pt x="4690" y="1492"/>
                  </a:lnTo>
                  <a:lnTo>
                    <a:pt x="4684" y="1477"/>
                  </a:lnTo>
                  <a:lnTo>
                    <a:pt x="4675" y="1458"/>
                  </a:lnTo>
                  <a:lnTo>
                    <a:pt x="4671" y="1442"/>
                  </a:lnTo>
                  <a:lnTo>
                    <a:pt x="4671" y="1430"/>
                  </a:lnTo>
                  <a:lnTo>
                    <a:pt x="4687" y="1424"/>
                  </a:lnTo>
                  <a:lnTo>
                    <a:pt x="4706" y="1421"/>
                  </a:lnTo>
                  <a:lnTo>
                    <a:pt x="4728" y="1424"/>
                  </a:lnTo>
                  <a:lnTo>
                    <a:pt x="4753" y="1427"/>
                  </a:lnTo>
                  <a:lnTo>
                    <a:pt x="4768" y="1430"/>
                  </a:lnTo>
                  <a:lnTo>
                    <a:pt x="4778" y="1430"/>
                  </a:lnTo>
                  <a:lnTo>
                    <a:pt x="4787" y="1433"/>
                  </a:lnTo>
                  <a:lnTo>
                    <a:pt x="4796" y="1433"/>
                  </a:lnTo>
                  <a:lnTo>
                    <a:pt x="4806" y="1436"/>
                  </a:lnTo>
                  <a:lnTo>
                    <a:pt x="4824" y="1446"/>
                  </a:lnTo>
                  <a:lnTo>
                    <a:pt x="4843" y="1461"/>
                  </a:lnTo>
                  <a:lnTo>
                    <a:pt x="4862" y="1477"/>
                  </a:lnTo>
                  <a:lnTo>
                    <a:pt x="4877" y="1489"/>
                  </a:lnTo>
                  <a:lnTo>
                    <a:pt x="4893" y="1505"/>
                  </a:lnTo>
                  <a:lnTo>
                    <a:pt x="4909" y="1521"/>
                  </a:lnTo>
                  <a:lnTo>
                    <a:pt x="4918" y="1530"/>
                  </a:lnTo>
                  <a:lnTo>
                    <a:pt x="4927" y="1533"/>
                  </a:lnTo>
                  <a:lnTo>
                    <a:pt x="4943" y="1533"/>
                  </a:lnTo>
                  <a:lnTo>
                    <a:pt x="4962" y="1533"/>
                  </a:lnTo>
                  <a:lnTo>
                    <a:pt x="4977" y="1530"/>
                  </a:lnTo>
                  <a:lnTo>
                    <a:pt x="4981" y="1546"/>
                  </a:lnTo>
                  <a:lnTo>
                    <a:pt x="4984" y="1558"/>
                  </a:lnTo>
                  <a:lnTo>
                    <a:pt x="4996" y="1580"/>
                  </a:lnTo>
                  <a:lnTo>
                    <a:pt x="5012" y="1605"/>
                  </a:lnTo>
                  <a:lnTo>
                    <a:pt x="5027" y="1627"/>
                  </a:lnTo>
                  <a:lnTo>
                    <a:pt x="5043" y="1658"/>
                  </a:lnTo>
                  <a:lnTo>
                    <a:pt x="5062" y="1692"/>
                  </a:lnTo>
                  <a:lnTo>
                    <a:pt x="5080" y="1724"/>
                  </a:lnTo>
                  <a:lnTo>
                    <a:pt x="5096" y="1739"/>
                  </a:lnTo>
                  <a:lnTo>
                    <a:pt x="5118" y="1755"/>
                  </a:lnTo>
                  <a:lnTo>
                    <a:pt x="5137" y="1770"/>
                  </a:lnTo>
                  <a:lnTo>
                    <a:pt x="5149" y="1786"/>
                  </a:lnTo>
                  <a:lnTo>
                    <a:pt x="5155" y="1811"/>
                  </a:lnTo>
                  <a:lnTo>
                    <a:pt x="5155" y="1842"/>
                  </a:lnTo>
                  <a:lnTo>
                    <a:pt x="5149" y="1873"/>
                  </a:lnTo>
                  <a:lnTo>
                    <a:pt x="5146" y="1898"/>
                  </a:lnTo>
                  <a:lnTo>
                    <a:pt x="5140" y="1917"/>
                  </a:lnTo>
                  <a:lnTo>
                    <a:pt x="5127" y="1939"/>
                  </a:lnTo>
                  <a:lnTo>
                    <a:pt x="5124" y="1958"/>
                  </a:lnTo>
                  <a:lnTo>
                    <a:pt x="5127" y="1967"/>
                  </a:lnTo>
                  <a:lnTo>
                    <a:pt x="5130" y="1976"/>
                  </a:lnTo>
                  <a:lnTo>
                    <a:pt x="5137" y="1983"/>
                  </a:lnTo>
                  <a:lnTo>
                    <a:pt x="5143" y="1992"/>
                  </a:lnTo>
                  <a:lnTo>
                    <a:pt x="5149" y="1998"/>
                  </a:lnTo>
                  <a:lnTo>
                    <a:pt x="5155" y="2005"/>
                  </a:lnTo>
                  <a:lnTo>
                    <a:pt x="5159" y="2005"/>
                  </a:lnTo>
                  <a:lnTo>
                    <a:pt x="5165" y="2005"/>
                  </a:lnTo>
                  <a:lnTo>
                    <a:pt x="5168" y="2005"/>
                  </a:lnTo>
                  <a:lnTo>
                    <a:pt x="5174" y="2005"/>
                  </a:lnTo>
                  <a:lnTo>
                    <a:pt x="5190" y="2008"/>
                  </a:lnTo>
                  <a:lnTo>
                    <a:pt x="5212" y="2014"/>
                  </a:lnTo>
                  <a:lnTo>
                    <a:pt x="5227" y="2023"/>
                  </a:lnTo>
                  <a:lnTo>
                    <a:pt x="5240" y="2042"/>
                  </a:lnTo>
                  <a:lnTo>
                    <a:pt x="5249" y="2064"/>
                  </a:lnTo>
                  <a:lnTo>
                    <a:pt x="5258" y="2079"/>
                  </a:lnTo>
                  <a:lnTo>
                    <a:pt x="5280" y="2098"/>
                  </a:lnTo>
                  <a:lnTo>
                    <a:pt x="5308" y="2117"/>
                  </a:lnTo>
                  <a:lnTo>
                    <a:pt x="5337" y="2139"/>
                  </a:lnTo>
                  <a:lnTo>
                    <a:pt x="5355" y="2158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2" name="Freeform 63"/>
            <p:cNvSpPr>
              <a:spLocks/>
            </p:cNvSpPr>
            <p:nvPr/>
          </p:nvSpPr>
          <p:spPr bwMode="auto">
            <a:xfrm>
              <a:off x="37999988" y="11763375"/>
              <a:ext cx="2849563" cy="6142038"/>
            </a:xfrm>
            <a:custGeom>
              <a:avLst/>
              <a:gdLst>
                <a:gd name="T0" fmla="*/ 1683 w 1795"/>
                <a:gd name="T1" fmla="*/ 2242 h 3869"/>
                <a:gd name="T2" fmla="*/ 1542 w 1795"/>
                <a:gd name="T3" fmla="*/ 2623 h 3869"/>
                <a:gd name="T4" fmla="*/ 1545 w 1795"/>
                <a:gd name="T5" fmla="*/ 3057 h 3869"/>
                <a:gd name="T6" fmla="*/ 1486 w 1795"/>
                <a:gd name="T7" fmla="*/ 3222 h 3869"/>
                <a:gd name="T8" fmla="*/ 1386 w 1795"/>
                <a:gd name="T9" fmla="*/ 3332 h 3869"/>
                <a:gd name="T10" fmla="*/ 1489 w 1795"/>
                <a:gd name="T11" fmla="*/ 3304 h 3869"/>
                <a:gd name="T12" fmla="*/ 1452 w 1795"/>
                <a:gd name="T13" fmla="*/ 3447 h 3869"/>
                <a:gd name="T14" fmla="*/ 1377 w 1795"/>
                <a:gd name="T15" fmla="*/ 3616 h 3869"/>
                <a:gd name="T16" fmla="*/ 1349 w 1795"/>
                <a:gd name="T17" fmla="*/ 3753 h 3869"/>
                <a:gd name="T18" fmla="*/ 1202 w 1795"/>
                <a:gd name="T19" fmla="*/ 3838 h 3869"/>
                <a:gd name="T20" fmla="*/ 1061 w 1795"/>
                <a:gd name="T21" fmla="*/ 3666 h 3869"/>
                <a:gd name="T22" fmla="*/ 852 w 1795"/>
                <a:gd name="T23" fmla="*/ 3622 h 3869"/>
                <a:gd name="T24" fmla="*/ 574 w 1795"/>
                <a:gd name="T25" fmla="*/ 3478 h 3869"/>
                <a:gd name="T26" fmla="*/ 540 w 1795"/>
                <a:gd name="T27" fmla="*/ 3300 h 3869"/>
                <a:gd name="T28" fmla="*/ 637 w 1795"/>
                <a:gd name="T29" fmla="*/ 3254 h 3869"/>
                <a:gd name="T30" fmla="*/ 746 w 1795"/>
                <a:gd name="T31" fmla="*/ 3210 h 3869"/>
                <a:gd name="T32" fmla="*/ 684 w 1795"/>
                <a:gd name="T33" fmla="*/ 3122 h 3869"/>
                <a:gd name="T34" fmla="*/ 468 w 1795"/>
                <a:gd name="T35" fmla="*/ 3094 h 3869"/>
                <a:gd name="T36" fmla="*/ 415 w 1795"/>
                <a:gd name="T37" fmla="*/ 3051 h 3869"/>
                <a:gd name="T38" fmla="*/ 328 w 1795"/>
                <a:gd name="T39" fmla="*/ 3088 h 3869"/>
                <a:gd name="T40" fmla="*/ 368 w 1795"/>
                <a:gd name="T41" fmla="*/ 2988 h 3869"/>
                <a:gd name="T42" fmla="*/ 496 w 1795"/>
                <a:gd name="T43" fmla="*/ 2870 h 3869"/>
                <a:gd name="T44" fmla="*/ 477 w 1795"/>
                <a:gd name="T45" fmla="*/ 2779 h 3869"/>
                <a:gd name="T46" fmla="*/ 440 w 1795"/>
                <a:gd name="T47" fmla="*/ 2692 h 3869"/>
                <a:gd name="T48" fmla="*/ 303 w 1795"/>
                <a:gd name="T49" fmla="*/ 2676 h 3869"/>
                <a:gd name="T50" fmla="*/ 137 w 1795"/>
                <a:gd name="T51" fmla="*/ 2595 h 3869"/>
                <a:gd name="T52" fmla="*/ 156 w 1795"/>
                <a:gd name="T53" fmla="*/ 2523 h 3869"/>
                <a:gd name="T54" fmla="*/ 256 w 1795"/>
                <a:gd name="T55" fmla="*/ 2386 h 3869"/>
                <a:gd name="T56" fmla="*/ 321 w 1795"/>
                <a:gd name="T57" fmla="*/ 2251 h 3869"/>
                <a:gd name="T58" fmla="*/ 115 w 1795"/>
                <a:gd name="T59" fmla="*/ 2151 h 3869"/>
                <a:gd name="T60" fmla="*/ 15 w 1795"/>
                <a:gd name="T61" fmla="*/ 1936 h 3869"/>
                <a:gd name="T62" fmla="*/ 175 w 1795"/>
                <a:gd name="T63" fmla="*/ 1873 h 3869"/>
                <a:gd name="T64" fmla="*/ 215 w 1795"/>
                <a:gd name="T65" fmla="*/ 1764 h 3869"/>
                <a:gd name="T66" fmla="*/ 115 w 1795"/>
                <a:gd name="T67" fmla="*/ 1692 h 3869"/>
                <a:gd name="T68" fmla="*/ 75 w 1795"/>
                <a:gd name="T69" fmla="*/ 1630 h 3869"/>
                <a:gd name="T70" fmla="*/ 0 w 1795"/>
                <a:gd name="T71" fmla="*/ 1642 h 3869"/>
                <a:gd name="T72" fmla="*/ 15 w 1795"/>
                <a:gd name="T73" fmla="*/ 1571 h 3869"/>
                <a:gd name="T74" fmla="*/ 90 w 1795"/>
                <a:gd name="T75" fmla="*/ 1467 h 3869"/>
                <a:gd name="T76" fmla="*/ 175 w 1795"/>
                <a:gd name="T77" fmla="*/ 1393 h 3869"/>
                <a:gd name="T78" fmla="*/ 209 w 1795"/>
                <a:gd name="T79" fmla="*/ 1215 h 3869"/>
                <a:gd name="T80" fmla="*/ 221 w 1795"/>
                <a:gd name="T81" fmla="*/ 1080 h 3869"/>
                <a:gd name="T82" fmla="*/ 290 w 1795"/>
                <a:gd name="T83" fmla="*/ 1108 h 3869"/>
                <a:gd name="T84" fmla="*/ 390 w 1795"/>
                <a:gd name="T85" fmla="*/ 1024 h 3869"/>
                <a:gd name="T86" fmla="*/ 540 w 1795"/>
                <a:gd name="T87" fmla="*/ 949 h 3869"/>
                <a:gd name="T88" fmla="*/ 702 w 1795"/>
                <a:gd name="T89" fmla="*/ 921 h 3869"/>
                <a:gd name="T90" fmla="*/ 843 w 1795"/>
                <a:gd name="T91" fmla="*/ 721 h 3869"/>
                <a:gd name="T92" fmla="*/ 1002 w 1795"/>
                <a:gd name="T93" fmla="*/ 665 h 3869"/>
                <a:gd name="T94" fmla="*/ 1124 w 1795"/>
                <a:gd name="T95" fmla="*/ 690 h 3869"/>
                <a:gd name="T96" fmla="*/ 1252 w 1795"/>
                <a:gd name="T97" fmla="*/ 715 h 3869"/>
                <a:gd name="T98" fmla="*/ 1280 w 1795"/>
                <a:gd name="T99" fmla="*/ 606 h 3869"/>
                <a:gd name="T100" fmla="*/ 1246 w 1795"/>
                <a:gd name="T101" fmla="*/ 340 h 3869"/>
                <a:gd name="T102" fmla="*/ 1280 w 1795"/>
                <a:gd name="T103" fmla="*/ 200 h 3869"/>
                <a:gd name="T104" fmla="*/ 1249 w 1795"/>
                <a:gd name="T105" fmla="*/ 34 h 3869"/>
                <a:gd name="T106" fmla="*/ 1371 w 1795"/>
                <a:gd name="T107" fmla="*/ 3 h 3869"/>
                <a:gd name="T108" fmla="*/ 1489 w 1795"/>
                <a:gd name="T109" fmla="*/ 222 h 3869"/>
                <a:gd name="T110" fmla="*/ 1542 w 1795"/>
                <a:gd name="T111" fmla="*/ 481 h 3869"/>
                <a:gd name="T112" fmla="*/ 1542 w 1795"/>
                <a:gd name="T113" fmla="*/ 634 h 3869"/>
                <a:gd name="T114" fmla="*/ 1545 w 1795"/>
                <a:gd name="T115" fmla="*/ 918 h 3869"/>
                <a:gd name="T116" fmla="*/ 1664 w 1795"/>
                <a:gd name="T117" fmla="*/ 1124 h 3869"/>
                <a:gd name="T118" fmla="*/ 1680 w 1795"/>
                <a:gd name="T119" fmla="*/ 1396 h 3869"/>
                <a:gd name="T120" fmla="*/ 1748 w 1795"/>
                <a:gd name="T121" fmla="*/ 1714 h 3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5" h="3869">
                  <a:moveTo>
                    <a:pt x="1795" y="1992"/>
                  </a:moveTo>
                  <a:lnTo>
                    <a:pt x="1795" y="2020"/>
                  </a:lnTo>
                  <a:lnTo>
                    <a:pt x="1795" y="2058"/>
                  </a:lnTo>
                  <a:lnTo>
                    <a:pt x="1789" y="2086"/>
                  </a:lnTo>
                  <a:lnTo>
                    <a:pt x="1776" y="2108"/>
                  </a:lnTo>
                  <a:lnTo>
                    <a:pt x="1755" y="2133"/>
                  </a:lnTo>
                  <a:lnTo>
                    <a:pt x="1733" y="2158"/>
                  </a:lnTo>
                  <a:lnTo>
                    <a:pt x="1717" y="2176"/>
                  </a:lnTo>
                  <a:lnTo>
                    <a:pt x="1708" y="2198"/>
                  </a:lnTo>
                  <a:lnTo>
                    <a:pt x="1695" y="2223"/>
                  </a:lnTo>
                  <a:lnTo>
                    <a:pt x="1683" y="2242"/>
                  </a:lnTo>
                  <a:lnTo>
                    <a:pt x="1664" y="2273"/>
                  </a:lnTo>
                  <a:lnTo>
                    <a:pt x="1642" y="2307"/>
                  </a:lnTo>
                  <a:lnTo>
                    <a:pt x="1620" y="2342"/>
                  </a:lnTo>
                  <a:lnTo>
                    <a:pt x="1602" y="2373"/>
                  </a:lnTo>
                  <a:lnTo>
                    <a:pt x="1586" y="2398"/>
                  </a:lnTo>
                  <a:lnTo>
                    <a:pt x="1570" y="2426"/>
                  </a:lnTo>
                  <a:lnTo>
                    <a:pt x="1555" y="2457"/>
                  </a:lnTo>
                  <a:lnTo>
                    <a:pt x="1545" y="2485"/>
                  </a:lnTo>
                  <a:lnTo>
                    <a:pt x="1539" y="2526"/>
                  </a:lnTo>
                  <a:lnTo>
                    <a:pt x="1539" y="2573"/>
                  </a:lnTo>
                  <a:lnTo>
                    <a:pt x="1542" y="2623"/>
                  </a:lnTo>
                  <a:lnTo>
                    <a:pt x="1545" y="2663"/>
                  </a:lnTo>
                  <a:lnTo>
                    <a:pt x="1549" y="2710"/>
                  </a:lnTo>
                  <a:lnTo>
                    <a:pt x="1558" y="2766"/>
                  </a:lnTo>
                  <a:lnTo>
                    <a:pt x="1564" y="2823"/>
                  </a:lnTo>
                  <a:lnTo>
                    <a:pt x="1567" y="2870"/>
                  </a:lnTo>
                  <a:lnTo>
                    <a:pt x="1570" y="2901"/>
                  </a:lnTo>
                  <a:lnTo>
                    <a:pt x="1570" y="2941"/>
                  </a:lnTo>
                  <a:lnTo>
                    <a:pt x="1570" y="2982"/>
                  </a:lnTo>
                  <a:lnTo>
                    <a:pt x="1567" y="3013"/>
                  </a:lnTo>
                  <a:lnTo>
                    <a:pt x="1561" y="3035"/>
                  </a:lnTo>
                  <a:lnTo>
                    <a:pt x="1545" y="3057"/>
                  </a:lnTo>
                  <a:lnTo>
                    <a:pt x="1533" y="3082"/>
                  </a:lnTo>
                  <a:lnTo>
                    <a:pt x="1527" y="3101"/>
                  </a:lnTo>
                  <a:lnTo>
                    <a:pt x="1530" y="3119"/>
                  </a:lnTo>
                  <a:lnTo>
                    <a:pt x="1536" y="3138"/>
                  </a:lnTo>
                  <a:lnTo>
                    <a:pt x="1545" y="3160"/>
                  </a:lnTo>
                  <a:lnTo>
                    <a:pt x="1552" y="3182"/>
                  </a:lnTo>
                  <a:lnTo>
                    <a:pt x="1552" y="3197"/>
                  </a:lnTo>
                  <a:lnTo>
                    <a:pt x="1539" y="3207"/>
                  </a:lnTo>
                  <a:lnTo>
                    <a:pt x="1520" y="3213"/>
                  </a:lnTo>
                  <a:lnTo>
                    <a:pt x="1502" y="3219"/>
                  </a:lnTo>
                  <a:lnTo>
                    <a:pt x="1486" y="3222"/>
                  </a:lnTo>
                  <a:lnTo>
                    <a:pt x="1467" y="3222"/>
                  </a:lnTo>
                  <a:lnTo>
                    <a:pt x="1445" y="3219"/>
                  </a:lnTo>
                  <a:lnTo>
                    <a:pt x="1427" y="3222"/>
                  </a:lnTo>
                  <a:lnTo>
                    <a:pt x="1417" y="3229"/>
                  </a:lnTo>
                  <a:lnTo>
                    <a:pt x="1411" y="3238"/>
                  </a:lnTo>
                  <a:lnTo>
                    <a:pt x="1402" y="3250"/>
                  </a:lnTo>
                  <a:lnTo>
                    <a:pt x="1396" y="3263"/>
                  </a:lnTo>
                  <a:lnTo>
                    <a:pt x="1392" y="3272"/>
                  </a:lnTo>
                  <a:lnTo>
                    <a:pt x="1386" y="3288"/>
                  </a:lnTo>
                  <a:lnTo>
                    <a:pt x="1383" y="3313"/>
                  </a:lnTo>
                  <a:lnTo>
                    <a:pt x="1386" y="3332"/>
                  </a:lnTo>
                  <a:lnTo>
                    <a:pt x="1392" y="3347"/>
                  </a:lnTo>
                  <a:lnTo>
                    <a:pt x="1402" y="3350"/>
                  </a:lnTo>
                  <a:lnTo>
                    <a:pt x="1417" y="3344"/>
                  </a:lnTo>
                  <a:lnTo>
                    <a:pt x="1433" y="3338"/>
                  </a:lnTo>
                  <a:lnTo>
                    <a:pt x="1445" y="3332"/>
                  </a:lnTo>
                  <a:lnTo>
                    <a:pt x="1452" y="3329"/>
                  </a:lnTo>
                  <a:lnTo>
                    <a:pt x="1458" y="3322"/>
                  </a:lnTo>
                  <a:lnTo>
                    <a:pt x="1467" y="3316"/>
                  </a:lnTo>
                  <a:lnTo>
                    <a:pt x="1474" y="3310"/>
                  </a:lnTo>
                  <a:lnTo>
                    <a:pt x="1480" y="3307"/>
                  </a:lnTo>
                  <a:lnTo>
                    <a:pt x="1489" y="3304"/>
                  </a:lnTo>
                  <a:lnTo>
                    <a:pt x="1502" y="3316"/>
                  </a:lnTo>
                  <a:lnTo>
                    <a:pt x="1514" y="3338"/>
                  </a:lnTo>
                  <a:lnTo>
                    <a:pt x="1524" y="3357"/>
                  </a:lnTo>
                  <a:lnTo>
                    <a:pt x="1524" y="3366"/>
                  </a:lnTo>
                  <a:lnTo>
                    <a:pt x="1524" y="3379"/>
                  </a:lnTo>
                  <a:lnTo>
                    <a:pt x="1524" y="3388"/>
                  </a:lnTo>
                  <a:lnTo>
                    <a:pt x="1524" y="3400"/>
                  </a:lnTo>
                  <a:lnTo>
                    <a:pt x="1520" y="3407"/>
                  </a:lnTo>
                  <a:lnTo>
                    <a:pt x="1502" y="3422"/>
                  </a:lnTo>
                  <a:lnTo>
                    <a:pt x="1474" y="3438"/>
                  </a:lnTo>
                  <a:lnTo>
                    <a:pt x="1452" y="3447"/>
                  </a:lnTo>
                  <a:lnTo>
                    <a:pt x="1433" y="3450"/>
                  </a:lnTo>
                  <a:lnTo>
                    <a:pt x="1414" y="3457"/>
                  </a:lnTo>
                  <a:lnTo>
                    <a:pt x="1392" y="3463"/>
                  </a:lnTo>
                  <a:lnTo>
                    <a:pt x="1380" y="3472"/>
                  </a:lnTo>
                  <a:lnTo>
                    <a:pt x="1377" y="3491"/>
                  </a:lnTo>
                  <a:lnTo>
                    <a:pt x="1383" y="3510"/>
                  </a:lnTo>
                  <a:lnTo>
                    <a:pt x="1389" y="3535"/>
                  </a:lnTo>
                  <a:lnTo>
                    <a:pt x="1396" y="3556"/>
                  </a:lnTo>
                  <a:lnTo>
                    <a:pt x="1399" y="3575"/>
                  </a:lnTo>
                  <a:lnTo>
                    <a:pt x="1389" y="3594"/>
                  </a:lnTo>
                  <a:lnTo>
                    <a:pt x="1377" y="3616"/>
                  </a:lnTo>
                  <a:lnTo>
                    <a:pt x="1364" y="3631"/>
                  </a:lnTo>
                  <a:lnTo>
                    <a:pt x="1358" y="3638"/>
                  </a:lnTo>
                  <a:lnTo>
                    <a:pt x="1349" y="3647"/>
                  </a:lnTo>
                  <a:lnTo>
                    <a:pt x="1339" y="3653"/>
                  </a:lnTo>
                  <a:lnTo>
                    <a:pt x="1333" y="3660"/>
                  </a:lnTo>
                  <a:lnTo>
                    <a:pt x="1324" y="3669"/>
                  </a:lnTo>
                  <a:lnTo>
                    <a:pt x="1321" y="3675"/>
                  </a:lnTo>
                  <a:lnTo>
                    <a:pt x="1324" y="3694"/>
                  </a:lnTo>
                  <a:lnTo>
                    <a:pt x="1333" y="3716"/>
                  </a:lnTo>
                  <a:lnTo>
                    <a:pt x="1342" y="3734"/>
                  </a:lnTo>
                  <a:lnTo>
                    <a:pt x="1349" y="3753"/>
                  </a:lnTo>
                  <a:lnTo>
                    <a:pt x="1358" y="3775"/>
                  </a:lnTo>
                  <a:lnTo>
                    <a:pt x="1361" y="3794"/>
                  </a:lnTo>
                  <a:lnTo>
                    <a:pt x="1355" y="3813"/>
                  </a:lnTo>
                  <a:lnTo>
                    <a:pt x="1346" y="3834"/>
                  </a:lnTo>
                  <a:lnTo>
                    <a:pt x="1333" y="3850"/>
                  </a:lnTo>
                  <a:lnTo>
                    <a:pt x="1314" y="3859"/>
                  </a:lnTo>
                  <a:lnTo>
                    <a:pt x="1289" y="3866"/>
                  </a:lnTo>
                  <a:lnTo>
                    <a:pt x="1264" y="3869"/>
                  </a:lnTo>
                  <a:lnTo>
                    <a:pt x="1246" y="3866"/>
                  </a:lnTo>
                  <a:lnTo>
                    <a:pt x="1224" y="3856"/>
                  </a:lnTo>
                  <a:lnTo>
                    <a:pt x="1202" y="3838"/>
                  </a:lnTo>
                  <a:lnTo>
                    <a:pt x="1183" y="3822"/>
                  </a:lnTo>
                  <a:lnTo>
                    <a:pt x="1164" y="3816"/>
                  </a:lnTo>
                  <a:lnTo>
                    <a:pt x="1143" y="3809"/>
                  </a:lnTo>
                  <a:lnTo>
                    <a:pt x="1127" y="3800"/>
                  </a:lnTo>
                  <a:lnTo>
                    <a:pt x="1121" y="3781"/>
                  </a:lnTo>
                  <a:lnTo>
                    <a:pt x="1124" y="3759"/>
                  </a:lnTo>
                  <a:lnTo>
                    <a:pt x="1127" y="3738"/>
                  </a:lnTo>
                  <a:lnTo>
                    <a:pt x="1124" y="3719"/>
                  </a:lnTo>
                  <a:lnTo>
                    <a:pt x="1108" y="3700"/>
                  </a:lnTo>
                  <a:lnTo>
                    <a:pt x="1083" y="3681"/>
                  </a:lnTo>
                  <a:lnTo>
                    <a:pt x="1061" y="3666"/>
                  </a:lnTo>
                  <a:lnTo>
                    <a:pt x="1055" y="3666"/>
                  </a:lnTo>
                  <a:lnTo>
                    <a:pt x="1046" y="3663"/>
                  </a:lnTo>
                  <a:lnTo>
                    <a:pt x="1036" y="3663"/>
                  </a:lnTo>
                  <a:lnTo>
                    <a:pt x="1027" y="3660"/>
                  </a:lnTo>
                  <a:lnTo>
                    <a:pt x="1018" y="3660"/>
                  </a:lnTo>
                  <a:lnTo>
                    <a:pt x="996" y="3650"/>
                  </a:lnTo>
                  <a:lnTo>
                    <a:pt x="968" y="3641"/>
                  </a:lnTo>
                  <a:lnTo>
                    <a:pt x="943" y="3631"/>
                  </a:lnTo>
                  <a:lnTo>
                    <a:pt x="918" y="3625"/>
                  </a:lnTo>
                  <a:lnTo>
                    <a:pt x="890" y="3622"/>
                  </a:lnTo>
                  <a:lnTo>
                    <a:pt x="852" y="3622"/>
                  </a:lnTo>
                  <a:lnTo>
                    <a:pt x="824" y="3622"/>
                  </a:lnTo>
                  <a:lnTo>
                    <a:pt x="793" y="3613"/>
                  </a:lnTo>
                  <a:lnTo>
                    <a:pt x="758" y="3603"/>
                  </a:lnTo>
                  <a:lnTo>
                    <a:pt x="734" y="3591"/>
                  </a:lnTo>
                  <a:lnTo>
                    <a:pt x="712" y="3575"/>
                  </a:lnTo>
                  <a:lnTo>
                    <a:pt x="690" y="3550"/>
                  </a:lnTo>
                  <a:lnTo>
                    <a:pt x="671" y="3528"/>
                  </a:lnTo>
                  <a:lnTo>
                    <a:pt x="649" y="3513"/>
                  </a:lnTo>
                  <a:lnTo>
                    <a:pt x="627" y="3500"/>
                  </a:lnTo>
                  <a:lnTo>
                    <a:pt x="599" y="3491"/>
                  </a:lnTo>
                  <a:lnTo>
                    <a:pt x="574" y="3478"/>
                  </a:lnTo>
                  <a:lnTo>
                    <a:pt x="552" y="3466"/>
                  </a:lnTo>
                  <a:lnTo>
                    <a:pt x="537" y="3447"/>
                  </a:lnTo>
                  <a:lnTo>
                    <a:pt x="524" y="3425"/>
                  </a:lnTo>
                  <a:lnTo>
                    <a:pt x="515" y="3407"/>
                  </a:lnTo>
                  <a:lnTo>
                    <a:pt x="512" y="3385"/>
                  </a:lnTo>
                  <a:lnTo>
                    <a:pt x="512" y="3360"/>
                  </a:lnTo>
                  <a:lnTo>
                    <a:pt x="515" y="3341"/>
                  </a:lnTo>
                  <a:lnTo>
                    <a:pt x="518" y="3332"/>
                  </a:lnTo>
                  <a:lnTo>
                    <a:pt x="524" y="3319"/>
                  </a:lnTo>
                  <a:lnTo>
                    <a:pt x="531" y="3310"/>
                  </a:lnTo>
                  <a:lnTo>
                    <a:pt x="540" y="3300"/>
                  </a:lnTo>
                  <a:lnTo>
                    <a:pt x="549" y="3294"/>
                  </a:lnTo>
                  <a:lnTo>
                    <a:pt x="565" y="3291"/>
                  </a:lnTo>
                  <a:lnTo>
                    <a:pt x="584" y="3291"/>
                  </a:lnTo>
                  <a:lnTo>
                    <a:pt x="605" y="3294"/>
                  </a:lnTo>
                  <a:lnTo>
                    <a:pt x="624" y="3297"/>
                  </a:lnTo>
                  <a:lnTo>
                    <a:pt x="637" y="3291"/>
                  </a:lnTo>
                  <a:lnTo>
                    <a:pt x="640" y="3285"/>
                  </a:lnTo>
                  <a:lnTo>
                    <a:pt x="640" y="3279"/>
                  </a:lnTo>
                  <a:lnTo>
                    <a:pt x="640" y="3272"/>
                  </a:lnTo>
                  <a:lnTo>
                    <a:pt x="637" y="3263"/>
                  </a:lnTo>
                  <a:lnTo>
                    <a:pt x="637" y="3254"/>
                  </a:lnTo>
                  <a:lnTo>
                    <a:pt x="637" y="3247"/>
                  </a:lnTo>
                  <a:lnTo>
                    <a:pt x="640" y="3241"/>
                  </a:lnTo>
                  <a:lnTo>
                    <a:pt x="643" y="3238"/>
                  </a:lnTo>
                  <a:lnTo>
                    <a:pt x="649" y="3235"/>
                  </a:lnTo>
                  <a:lnTo>
                    <a:pt x="659" y="3235"/>
                  </a:lnTo>
                  <a:lnTo>
                    <a:pt x="668" y="3235"/>
                  </a:lnTo>
                  <a:lnTo>
                    <a:pt x="674" y="3232"/>
                  </a:lnTo>
                  <a:lnTo>
                    <a:pt x="680" y="3232"/>
                  </a:lnTo>
                  <a:lnTo>
                    <a:pt x="699" y="3226"/>
                  </a:lnTo>
                  <a:lnTo>
                    <a:pt x="724" y="3219"/>
                  </a:lnTo>
                  <a:lnTo>
                    <a:pt x="746" y="3210"/>
                  </a:lnTo>
                  <a:lnTo>
                    <a:pt x="758" y="3201"/>
                  </a:lnTo>
                  <a:lnTo>
                    <a:pt x="765" y="3185"/>
                  </a:lnTo>
                  <a:lnTo>
                    <a:pt x="762" y="3163"/>
                  </a:lnTo>
                  <a:lnTo>
                    <a:pt x="758" y="3144"/>
                  </a:lnTo>
                  <a:lnTo>
                    <a:pt x="752" y="3129"/>
                  </a:lnTo>
                  <a:lnTo>
                    <a:pt x="746" y="3126"/>
                  </a:lnTo>
                  <a:lnTo>
                    <a:pt x="734" y="3119"/>
                  </a:lnTo>
                  <a:lnTo>
                    <a:pt x="724" y="3116"/>
                  </a:lnTo>
                  <a:lnTo>
                    <a:pt x="712" y="3116"/>
                  </a:lnTo>
                  <a:lnTo>
                    <a:pt x="702" y="3116"/>
                  </a:lnTo>
                  <a:lnTo>
                    <a:pt x="684" y="3122"/>
                  </a:lnTo>
                  <a:lnTo>
                    <a:pt x="662" y="3132"/>
                  </a:lnTo>
                  <a:lnTo>
                    <a:pt x="643" y="3141"/>
                  </a:lnTo>
                  <a:lnTo>
                    <a:pt x="621" y="3138"/>
                  </a:lnTo>
                  <a:lnTo>
                    <a:pt x="596" y="3135"/>
                  </a:lnTo>
                  <a:lnTo>
                    <a:pt x="574" y="3129"/>
                  </a:lnTo>
                  <a:lnTo>
                    <a:pt x="556" y="3119"/>
                  </a:lnTo>
                  <a:lnTo>
                    <a:pt x="534" y="3107"/>
                  </a:lnTo>
                  <a:lnTo>
                    <a:pt x="515" y="3097"/>
                  </a:lnTo>
                  <a:lnTo>
                    <a:pt x="499" y="3097"/>
                  </a:lnTo>
                  <a:lnTo>
                    <a:pt x="484" y="3097"/>
                  </a:lnTo>
                  <a:lnTo>
                    <a:pt x="468" y="3094"/>
                  </a:lnTo>
                  <a:lnTo>
                    <a:pt x="456" y="3091"/>
                  </a:lnTo>
                  <a:lnTo>
                    <a:pt x="456" y="3085"/>
                  </a:lnTo>
                  <a:lnTo>
                    <a:pt x="456" y="3079"/>
                  </a:lnTo>
                  <a:lnTo>
                    <a:pt x="456" y="3072"/>
                  </a:lnTo>
                  <a:lnTo>
                    <a:pt x="459" y="3063"/>
                  </a:lnTo>
                  <a:lnTo>
                    <a:pt x="459" y="3057"/>
                  </a:lnTo>
                  <a:lnTo>
                    <a:pt x="459" y="3051"/>
                  </a:lnTo>
                  <a:lnTo>
                    <a:pt x="456" y="3048"/>
                  </a:lnTo>
                  <a:lnTo>
                    <a:pt x="446" y="3044"/>
                  </a:lnTo>
                  <a:lnTo>
                    <a:pt x="431" y="3044"/>
                  </a:lnTo>
                  <a:lnTo>
                    <a:pt x="415" y="3051"/>
                  </a:lnTo>
                  <a:lnTo>
                    <a:pt x="403" y="3057"/>
                  </a:lnTo>
                  <a:lnTo>
                    <a:pt x="403" y="3060"/>
                  </a:lnTo>
                  <a:lnTo>
                    <a:pt x="403" y="3066"/>
                  </a:lnTo>
                  <a:lnTo>
                    <a:pt x="403" y="3072"/>
                  </a:lnTo>
                  <a:lnTo>
                    <a:pt x="403" y="3079"/>
                  </a:lnTo>
                  <a:lnTo>
                    <a:pt x="403" y="3082"/>
                  </a:lnTo>
                  <a:lnTo>
                    <a:pt x="403" y="3085"/>
                  </a:lnTo>
                  <a:lnTo>
                    <a:pt x="387" y="3094"/>
                  </a:lnTo>
                  <a:lnTo>
                    <a:pt x="365" y="3097"/>
                  </a:lnTo>
                  <a:lnTo>
                    <a:pt x="343" y="3094"/>
                  </a:lnTo>
                  <a:lnTo>
                    <a:pt x="328" y="3088"/>
                  </a:lnTo>
                  <a:lnTo>
                    <a:pt x="318" y="3072"/>
                  </a:lnTo>
                  <a:lnTo>
                    <a:pt x="315" y="3048"/>
                  </a:lnTo>
                  <a:lnTo>
                    <a:pt x="318" y="3029"/>
                  </a:lnTo>
                  <a:lnTo>
                    <a:pt x="321" y="3026"/>
                  </a:lnTo>
                  <a:lnTo>
                    <a:pt x="331" y="3023"/>
                  </a:lnTo>
                  <a:lnTo>
                    <a:pt x="337" y="3019"/>
                  </a:lnTo>
                  <a:lnTo>
                    <a:pt x="346" y="3016"/>
                  </a:lnTo>
                  <a:lnTo>
                    <a:pt x="356" y="3013"/>
                  </a:lnTo>
                  <a:lnTo>
                    <a:pt x="362" y="3010"/>
                  </a:lnTo>
                  <a:lnTo>
                    <a:pt x="365" y="3007"/>
                  </a:lnTo>
                  <a:lnTo>
                    <a:pt x="368" y="2988"/>
                  </a:lnTo>
                  <a:lnTo>
                    <a:pt x="365" y="2966"/>
                  </a:lnTo>
                  <a:lnTo>
                    <a:pt x="362" y="2941"/>
                  </a:lnTo>
                  <a:lnTo>
                    <a:pt x="362" y="2923"/>
                  </a:lnTo>
                  <a:lnTo>
                    <a:pt x="378" y="2907"/>
                  </a:lnTo>
                  <a:lnTo>
                    <a:pt x="403" y="2891"/>
                  </a:lnTo>
                  <a:lnTo>
                    <a:pt x="424" y="2882"/>
                  </a:lnTo>
                  <a:lnTo>
                    <a:pt x="437" y="2879"/>
                  </a:lnTo>
                  <a:lnTo>
                    <a:pt x="456" y="2879"/>
                  </a:lnTo>
                  <a:lnTo>
                    <a:pt x="471" y="2879"/>
                  </a:lnTo>
                  <a:lnTo>
                    <a:pt x="487" y="2876"/>
                  </a:lnTo>
                  <a:lnTo>
                    <a:pt x="496" y="2870"/>
                  </a:lnTo>
                  <a:lnTo>
                    <a:pt x="496" y="2863"/>
                  </a:lnTo>
                  <a:lnTo>
                    <a:pt x="490" y="2857"/>
                  </a:lnTo>
                  <a:lnTo>
                    <a:pt x="484" y="2851"/>
                  </a:lnTo>
                  <a:lnTo>
                    <a:pt x="477" y="2845"/>
                  </a:lnTo>
                  <a:lnTo>
                    <a:pt x="468" y="2838"/>
                  </a:lnTo>
                  <a:lnTo>
                    <a:pt x="462" y="2832"/>
                  </a:lnTo>
                  <a:lnTo>
                    <a:pt x="456" y="2826"/>
                  </a:lnTo>
                  <a:lnTo>
                    <a:pt x="452" y="2820"/>
                  </a:lnTo>
                  <a:lnTo>
                    <a:pt x="456" y="2807"/>
                  </a:lnTo>
                  <a:lnTo>
                    <a:pt x="465" y="2791"/>
                  </a:lnTo>
                  <a:lnTo>
                    <a:pt x="477" y="2779"/>
                  </a:lnTo>
                  <a:lnTo>
                    <a:pt x="484" y="2766"/>
                  </a:lnTo>
                  <a:lnTo>
                    <a:pt x="487" y="2748"/>
                  </a:lnTo>
                  <a:lnTo>
                    <a:pt x="487" y="2729"/>
                  </a:lnTo>
                  <a:lnTo>
                    <a:pt x="484" y="2713"/>
                  </a:lnTo>
                  <a:lnTo>
                    <a:pt x="481" y="2707"/>
                  </a:lnTo>
                  <a:lnTo>
                    <a:pt x="474" y="2701"/>
                  </a:lnTo>
                  <a:lnTo>
                    <a:pt x="465" y="2695"/>
                  </a:lnTo>
                  <a:lnTo>
                    <a:pt x="459" y="2688"/>
                  </a:lnTo>
                  <a:lnTo>
                    <a:pt x="452" y="2688"/>
                  </a:lnTo>
                  <a:lnTo>
                    <a:pt x="446" y="2688"/>
                  </a:lnTo>
                  <a:lnTo>
                    <a:pt x="440" y="2692"/>
                  </a:lnTo>
                  <a:lnTo>
                    <a:pt x="434" y="2695"/>
                  </a:lnTo>
                  <a:lnTo>
                    <a:pt x="427" y="2698"/>
                  </a:lnTo>
                  <a:lnTo>
                    <a:pt x="421" y="2698"/>
                  </a:lnTo>
                  <a:lnTo>
                    <a:pt x="399" y="2701"/>
                  </a:lnTo>
                  <a:lnTo>
                    <a:pt x="371" y="2704"/>
                  </a:lnTo>
                  <a:lnTo>
                    <a:pt x="343" y="2704"/>
                  </a:lnTo>
                  <a:lnTo>
                    <a:pt x="321" y="2698"/>
                  </a:lnTo>
                  <a:lnTo>
                    <a:pt x="318" y="2695"/>
                  </a:lnTo>
                  <a:lnTo>
                    <a:pt x="312" y="2688"/>
                  </a:lnTo>
                  <a:lnTo>
                    <a:pt x="309" y="2679"/>
                  </a:lnTo>
                  <a:lnTo>
                    <a:pt x="303" y="2676"/>
                  </a:lnTo>
                  <a:lnTo>
                    <a:pt x="284" y="2673"/>
                  </a:lnTo>
                  <a:lnTo>
                    <a:pt x="262" y="2676"/>
                  </a:lnTo>
                  <a:lnTo>
                    <a:pt x="237" y="2679"/>
                  </a:lnTo>
                  <a:lnTo>
                    <a:pt x="218" y="2676"/>
                  </a:lnTo>
                  <a:lnTo>
                    <a:pt x="209" y="2670"/>
                  </a:lnTo>
                  <a:lnTo>
                    <a:pt x="200" y="2663"/>
                  </a:lnTo>
                  <a:lnTo>
                    <a:pt x="190" y="2654"/>
                  </a:lnTo>
                  <a:lnTo>
                    <a:pt x="181" y="2645"/>
                  </a:lnTo>
                  <a:lnTo>
                    <a:pt x="175" y="2638"/>
                  </a:lnTo>
                  <a:lnTo>
                    <a:pt x="156" y="2617"/>
                  </a:lnTo>
                  <a:lnTo>
                    <a:pt x="137" y="2595"/>
                  </a:lnTo>
                  <a:lnTo>
                    <a:pt x="125" y="2570"/>
                  </a:lnTo>
                  <a:lnTo>
                    <a:pt x="125" y="2564"/>
                  </a:lnTo>
                  <a:lnTo>
                    <a:pt x="121" y="2554"/>
                  </a:lnTo>
                  <a:lnTo>
                    <a:pt x="121" y="2548"/>
                  </a:lnTo>
                  <a:lnTo>
                    <a:pt x="121" y="2539"/>
                  </a:lnTo>
                  <a:lnTo>
                    <a:pt x="121" y="2529"/>
                  </a:lnTo>
                  <a:lnTo>
                    <a:pt x="125" y="2526"/>
                  </a:lnTo>
                  <a:lnTo>
                    <a:pt x="131" y="2523"/>
                  </a:lnTo>
                  <a:lnTo>
                    <a:pt x="137" y="2520"/>
                  </a:lnTo>
                  <a:lnTo>
                    <a:pt x="146" y="2523"/>
                  </a:lnTo>
                  <a:lnTo>
                    <a:pt x="156" y="2523"/>
                  </a:lnTo>
                  <a:lnTo>
                    <a:pt x="165" y="2526"/>
                  </a:lnTo>
                  <a:lnTo>
                    <a:pt x="171" y="2526"/>
                  </a:lnTo>
                  <a:lnTo>
                    <a:pt x="190" y="2520"/>
                  </a:lnTo>
                  <a:lnTo>
                    <a:pt x="212" y="2514"/>
                  </a:lnTo>
                  <a:lnTo>
                    <a:pt x="228" y="2504"/>
                  </a:lnTo>
                  <a:lnTo>
                    <a:pt x="234" y="2485"/>
                  </a:lnTo>
                  <a:lnTo>
                    <a:pt x="237" y="2464"/>
                  </a:lnTo>
                  <a:lnTo>
                    <a:pt x="240" y="2445"/>
                  </a:lnTo>
                  <a:lnTo>
                    <a:pt x="243" y="2426"/>
                  </a:lnTo>
                  <a:lnTo>
                    <a:pt x="249" y="2407"/>
                  </a:lnTo>
                  <a:lnTo>
                    <a:pt x="256" y="2386"/>
                  </a:lnTo>
                  <a:lnTo>
                    <a:pt x="265" y="2373"/>
                  </a:lnTo>
                  <a:lnTo>
                    <a:pt x="278" y="2370"/>
                  </a:lnTo>
                  <a:lnTo>
                    <a:pt x="293" y="2373"/>
                  </a:lnTo>
                  <a:lnTo>
                    <a:pt x="312" y="2376"/>
                  </a:lnTo>
                  <a:lnTo>
                    <a:pt x="324" y="2373"/>
                  </a:lnTo>
                  <a:lnTo>
                    <a:pt x="334" y="2357"/>
                  </a:lnTo>
                  <a:lnTo>
                    <a:pt x="340" y="2336"/>
                  </a:lnTo>
                  <a:lnTo>
                    <a:pt x="343" y="2317"/>
                  </a:lnTo>
                  <a:lnTo>
                    <a:pt x="340" y="2298"/>
                  </a:lnTo>
                  <a:lnTo>
                    <a:pt x="331" y="2276"/>
                  </a:lnTo>
                  <a:lnTo>
                    <a:pt x="321" y="2251"/>
                  </a:lnTo>
                  <a:lnTo>
                    <a:pt x="309" y="2236"/>
                  </a:lnTo>
                  <a:lnTo>
                    <a:pt x="296" y="2220"/>
                  </a:lnTo>
                  <a:lnTo>
                    <a:pt x="278" y="2201"/>
                  </a:lnTo>
                  <a:lnTo>
                    <a:pt x="259" y="2189"/>
                  </a:lnTo>
                  <a:lnTo>
                    <a:pt x="237" y="2179"/>
                  </a:lnTo>
                  <a:lnTo>
                    <a:pt x="212" y="2170"/>
                  </a:lnTo>
                  <a:lnTo>
                    <a:pt x="190" y="2164"/>
                  </a:lnTo>
                  <a:lnTo>
                    <a:pt x="175" y="2161"/>
                  </a:lnTo>
                  <a:lnTo>
                    <a:pt x="156" y="2164"/>
                  </a:lnTo>
                  <a:lnTo>
                    <a:pt x="137" y="2164"/>
                  </a:lnTo>
                  <a:lnTo>
                    <a:pt x="115" y="2151"/>
                  </a:lnTo>
                  <a:lnTo>
                    <a:pt x="90" y="2136"/>
                  </a:lnTo>
                  <a:lnTo>
                    <a:pt x="72" y="2117"/>
                  </a:lnTo>
                  <a:lnTo>
                    <a:pt x="68" y="2101"/>
                  </a:lnTo>
                  <a:lnTo>
                    <a:pt x="72" y="2080"/>
                  </a:lnTo>
                  <a:lnTo>
                    <a:pt x="72" y="2058"/>
                  </a:lnTo>
                  <a:lnTo>
                    <a:pt x="72" y="2042"/>
                  </a:lnTo>
                  <a:lnTo>
                    <a:pt x="59" y="2023"/>
                  </a:lnTo>
                  <a:lnTo>
                    <a:pt x="40" y="2005"/>
                  </a:lnTo>
                  <a:lnTo>
                    <a:pt x="25" y="1986"/>
                  </a:lnTo>
                  <a:lnTo>
                    <a:pt x="18" y="1964"/>
                  </a:lnTo>
                  <a:lnTo>
                    <a:pt x="15" y="1936"/>
                  </a:lnTo>
                  <a:lnTo>
                    <a:pt x="15" y="1911"/>
                  </a:lnTo>
                  <a:lnTo>
                    <a:pt x="18" y="1902"/>
                  </a:lnTo>
                  <a:lnTo>
                    <a:pt x="25" y="1895"/>
                  </a:lnTo>
                  <a:lnTo>
                    <a:pt x="28" y="1886"/>
                  </a:lnTo>
                  <a:lnTo>
                    <a:pt x="34" y="1880"/>
                  </a:lnTo>
                  <a:lnTo>
                    <a:pt x="59" y="1864"/>
                  </a:lnTo>
                  <a:lnTo>
                    <a:pt x="87" y="1852"/>
                  </a:lnTo>
                  <a:lnTo>
                    <a:pt x="112" y="1848"/>
                  </a:lnTo>
                  <a:lnTo>
                    <a:pt x="131" y="1852"/>
                  </a:lnTo>
                  <a:lnTo>
                    <a:pt x="153" y="1864"/>
                  </a:lnTo>
                  <a:lnTo>
                    <a:pt x="175" y="1873"/>
                  </a:lnTo>
                  <a:lnTo>
                    <a:pt x="193" y="1877"/>
                  </a:lnTo>
                  <a:lnTo>
                    <a:pt x="200" y="1873"/>
                  </a:lnTo>
                  <a:lnTo>
                    <a:pt x="209" y="1867"/>
                  </a:lnTo>
                  <a:lnTo>
                    <a:pt x="218" y="1861"/>
                  </a:lnTo>
                  <a:lnTo>
                    <a:pt x="225" y="1855"/>
                  </a:lnTo>
                  <a:lnTo>
                    <a:pt x="231" y="1845"/>
                  </a:lnTo>
                  <a:lnTo>
                    <a:pt x="234" y="1839"/>
                  </a:lnTo>
                  <a:lnTo>
                    <a:pt x="234" y="1820"/>
                  </a:lnTo>
                  <a:lnTo>
                    <a:pt x="231" y="1802"/>
                  </a:lnTo>
                  <a:lnTo>
                    <a:pt x="225" y="1780"/>
                  </a:lnTo>
                  <a:lnTo>
                    <a:pt x="215" y="1764"/>
                  </a:lnTo>
                  <a:lnTo>
                    <a:pt x="209" y="1755"/>
                  </a:lnTo>
                  <a:lnTo>
                    <a:pt x="200" y="1745"/>
                  </a:lnTo>
                  <a:lnTo>
                    <a:pt x="190" y="1736"/>
                  </a:lnTo>
                  <a:lnTo>
                    <a:pt x="181" y="1730"/>
                  </a:lnTo>
                  <a:lnTo>
                    <a:pt x="171" y="1727"/>
                  </a:lnTo>
                  <a:lnTo>
                    <a:pt x="159" y="1724"/>
                  </a:lnTo>
                  <a:lnTo>
                    <a:pt x="143" y="1727"/>
                  </a:lnTo>
                  <a:lnTo>
                    <a:pt x="131" y="1730"/>
                  </a:lnTo>
                  <a:lnTo>
                    <a:pt x="118" y="1727"/>
                  </a:lnTo>
                  <a:lnTo>
                    <a:pt x="115" y="1711"/>
                  </a:lnTo>
                  <a:lnTo>
                    <a:pt x="115" y="1692"/>
                  </a:lnTo>
                  <a:lnTo>
                    <a:pt x="118" y="1670"/>
                  </a:lnTo>
                  <a:lnTo>
                    <a:pt x="118" y="1655"/>
                  </a:lnTo>
                  <a:lnTo>
                    <a:pt x="118" y="1649"/>
                  </a:lnTo>
                  <a:lnTo>
                    <a:pt x="115" y="1639"/>
                  </a:lnTo>
                  <a:lnTo>
                    <a:pt x="109" y="1633"/>
                  </a:lnTo>
                  <a:lnTo>
                    <a:pt x="106" y="1630"/>
                  </a:lnTo>
                  <a:lnTo>
                    <a:pt x="100" y="1627"/>
                  </a:lnTo>
                  <a:lnTo>
                    <a:pt x="93" y="1627"/>
                  </a:lnTo>
                  <a:lnTo>
                    <a:pt x="87" y="1627"/>
                  </a:lnTo>
                  <a:lnTo>
                    <a:pt x="78" y="1627"/>
                  </a:lnTo>
                  <a:lnTo>
                    <a:pt x="75" y="1630"/>
                  </a:lnTo>
                  <a:lnTo>
                    <a:pt x="72" y="1633"/>
                  </a:lnTo>
                  <a:lnTo>
                    <a:pt x="68" y="1639"/>
                  </a:lnTo>
                  <a:lnTo>
                    <a:pt x="65" y="1645"/>
                  </a:lnTo>
                  <a:lnTo>
                    <a:pt x="65" y="1652"/>
                  </a:lnTo>
                  <a:lnTo>
                    <a:pt x="62" y="1655"/>
                  </a:lnTo>
                  <a:lnTo>
                    <a:pt x="50" y="1661"/>
                  </a:lnTo>
                  <a:lnTo>
                    <a:pt x="31" y="1664"/>
                  </a:lnTo>
                  <a:lnTo>
                    <a:pt x="15" y="1661"/>
                  </a:lnTo>
                  <a:lnTo>
                    <a:pt x="3" y="1655"/>
                  </a:lnTo>
                  <a:lnTo>
                    <a:pt x="3" y="1652"/>
                  </a:lnTo>
                  <a:lnTo>
                    <a:pt x="0" y="1642"/>
                  </a:lnTo>
                  <a:lnTo>
                    <a:pt x="3" y="1636"/>
                  </a:lnTo>
                  <a:lnTo>
                    <a:pt x="3" y="1627"/>
                  </a:lnTo>
                  <a:lnTo>
                    <a:pt x="3" y="1617"/>
                  </a:lnTo>
                  <a:lnTo>
                    <a:pt x="3" y="1611"/>
                  </a:lnTo>
                  <a:lnTo>
                    <a:pt x="3" y="1605"/>
                  </a:lnTo>
                  <a:lnTo>
                    <a:pt x="3" y="1599"/>
                  </a:lnTo>
                  <a:lnTo>
                    <a:pt x="3" y="1589"/>
                  </a:lnTo>
                  <a:lnTo>
                    <a:pt x="3" y="1583"/>
                  </a:lnTo>
                  <a:lnTo>
                    <a:pt x="3" y="1577"/>
                  </a:lnTo>
                  <a:lnTo>
                    <a:pt x="9" y="1574"/>
                  </a:lnTo>
                  <a:lnTo>
                    <a:pt x="15" y="1571"/>
                  </a:lnTo>
                  <a:lnTo>
                    <a:pt x="22" y="1567"/>
                  </a:lnTo>
                  <a:lnTo>
                    <a:pt x="31" y="1564"/>
                  </a:lnTo>
                  <a:lnTo>
                    <a:pt x="37" y="1561"/>
                  </a:lnTo>
                  <a:lnTo>
                    <a:pt x="40" y="1558"/>
                  </a:lnTo>
                  <a:lnTo>
                    <a:pt x="43" y="1552"/>
                  </a:lnTo>
                  <a:lnTo>
                    <a:pt x="47" y="1539"/>
                  </a:lnTo>
                  <a:lnTo>
                    <a:pt x="50" y="1530"/>
                  </a:lnTo>
                  <a:lnTo>
                    <a:pt x="53" y="1517"/>
                  </a:lnTo>
                  <a:lnTo>
                    <a:pt x="56" y="1511"/>
                  </a:lnTo>
                  <a:lnTo>
                    <a:pt x="72" y="1489"/>
                  </a:lnTo>
                  <a:lnTo>
                    <a:pt x="90" y="1467"/>
                  </a:lnTo>
                  <a:lnTo>
                    <a:pt x="112" y="1452"/>
                  </a:lnTo>
                  <a:lnTo>
                    <a:pt x="118" y="1449"/>
                  </a:lnTo>
                  <a:lnTo>
                    <a:pt x="125" y="1452"/>
                  </a:lnTo>
                  <a:lnTo>
                    <a:pt x="134" y="1452"/>
                  </a:lnTo>
                  <a:lnTo>
                    <a:pt x="140" y="1452"/>
                  </a:lnTo>
                  <a:lnTo>
                    <a:pt x="150" y="1455"/>
                  </a:lnTo>
                  <a:lnTo>
                    <a:pt x="156" y="1455"/>
                  </a:lnTo>
                  <a:lnTo>
                    <a:pt x="162" y="1452"/>
                  </a:lnTo>
                  <a:lnTo>
                    <a:pt x="171" y="1436"/>
                  </a:lnTo>
                  <a:lnTo>
                    <a:pt x="175" y="1414"/>
                  </a:lnTo>
                  <a:lnTo>
                    <a:pt x="175" y="1393"/>
                  </a:lnTo>
                  <a:lnTo>
                    <a:pt x="175" y="1374"/>
                  </a:lnTo>
                  <a:lnTo>
                    <a:pt x="171" y="1352"/>
                  </a:lnTo>
                  <a:lnTo>
                    <a:pt x="162" y="1327"/>
                  </a:lnTo>
                  <a:lnTo>
                    <a:pt x="159" y="1305"/>
                  </a:lnTo>
                  <a:lnTo>
                    <a:pt x="162" y="1283"/>
                  </a:lnTo>
                  <a:lnTo>
                    <a:pt x="165" y="1261"/>
                  </a:lnTo>
                  <a:lnTo>
                    <a:pt x="171" y="1240"/>
                  </a:lnTo>
                  <a:lnTo>
                    <a:pt x="181" y="1233"/>
                  </a:lnTo>
                  <a:lnTo>
                    <a:pt x="190" y="1227"/>
                  </a:lnTo>
                  <a:lnTo>
                    <a:pt x="200" y="1221"/>
                  </a:lnTo>
                  <a:lnTo>
                    <a:pt x="209" y="1215"/>
                  </a:lnTo>
                  <a:lnTo>
                    <a:pt x="215" y="1211"/>
                  </a:lnTo>
                  <a:lnTo>
                    <a:pt x="221" y="1202"/>
                  </a:lnTo>
                  <a:lnTo>
                    <a:pt x="231" y="1196"/>
                  </a:lnTo>
                  <a:lnTo>
                    <a:pt x="240" y="1190"/>
                  </a:lnTo>
                  <a:lnTo>
                    <a:pt x="246" y="1180"/>
                  </a:lnTo>
                  <a:lnTo>
                    <a:pt x="249" y="1174"/>
                  </a:lnTo>
                  <a:lnTo>
                    <a:pt x="246" y="1155"/>
                  </a:lnTo>
                  <a:lnTo>
                    <a:pt x="240" y="1136"/>
                  </a:lnTo>
                  <a:lnTo>
                    <a:pt x="228" y="1115"/>
                  </a:lnTo>
                  <a:lnTo>
                    <a:pt x="221" y="1096"/>
                  </a:lnTo>
                  <a:lnTo>
                    <a:pt x="221" y="1080"/>
                  </a:lnTo>
                  <a:lnTo>
                    <a:pt x="228" y="1077"/>
                  </a:lnTo>
                  <a:lnTo>
                    <a:pt x="234" y="1077"/>
                  </a:lnTo>
                  <a:lnTo>
                    <a:pt x="243" y="1074"/>
                  </a:lnTo>
                  <a:lnTo>
                    <a:pt x="249" y="1077"/>
                  </a:lnTo>
                  <a:lnTo>
                    <a:pt x="259" y="1077"/>
                  </a:lnTo>
                  <a:lnTo>
                    <a:pt x="268" y="1080"/>
                  </a:lnTo>
                  <a:lnTo>
                    <a:pt x="271" y="1080"/>
                  </a:lnTo>
                  <a:lnTo>
                    <a:pt x="278" y="1087"/>
                  </a:lnTo>
                  <a:lnTo>
                    <a:pt x="281" y="1093"/>
                  </a:lnTo>
                  <a:lnTo>
                    <a:pt x="287" y="1099"/>
                  </a:lnTo>
                  <a:lnTo>
                    <a:pt x="290" y="1108"/>
                  </a:lnTo>
                  <a:lnTo>
                    <a:pt x="296" y="1112"/>
                  </a:lnTo>
                  <a:lnTo>
                    <a:pt x="309" y="1118"/>
                  </a:lnTo>
                  <a:lnTo>
                    <a:pt x="328" y="1121"/>
                  </a:lnTo>
                  <a:lnTo>
                    <a:pt x="346" y="1124"/>
                  </a:lnTo>
                  <a:lnTo>
                    <a:pt x="359" y="1121"/>
                  </a:lnTo>
                  <a:lnTo>
                    <a:pt x="371" y="1105"/>
                  </a:lnTo>
                  <a:lnTo>
                    <a:pt x="378" y="1083"/>
                  </a:lnTo>
                  <a:lnTo>
                    <a:pt x="384" y="1062"/>
                  </a:lnTo>
                  <a:lnTo>
                    <a:pt x="387" y="1040"/>
                  </a:lnTo>
                  <a:lnTo>
                    <a:pt x="390" y="1033"/>
                  </a:lnTo>
                  <a:lnTo>
                    <a:pt x="390" y="1024"/>
                  </a:lnTo>
                  <a:lnTo>
                    <a:pt x="393" y="1015"/>
                  </a:lnTo>
                  <a:lnTo>
                    <a:pt x="396" y="1005"/>
                  </a:lnTo>
                  <a:lnTo>
                    <a:pt x="399" y="996"/>
                  </a:lnTo>
                  <a:lnTo>
                    <a:pt x="403" y="993"/>
                  </a:lnTo>
                  <a:lnTo>
                    <a:pt x="418" y="987"/>
                  </a:lnTo>
                  <a:lnTo>
                    <a:pt x="437" y="990"/>
                  </a:lnTo>
                  <a:lnTo>
                    <a:pt x="459" y="993"/>
                  </a:lnTo>
                  <a:lnTo>
                    <a:pt x="474" y="993"/>
                  </a:lnTo>
                  <a:lnTo>
                    <a:pt x="496" y="980"/>
                  </a:lnTo>
                  <a:lnTo>
                    <a:pt x="518" y="965"/>
                  </a:lnTo>
                  <a:lnTo>
                    <a:pt x="540" y="949"/>
                  </a:lnTo>
                  <a:lnTo>
                    <a:pt x="546" y="943"/>
                  </a:lnTo>
                  <a:lnTo>
                    <a:pt x="556" y="937"/>
                  </a:lnTo>
                  <a:lnTo>
                    <a:pt x="568" y="930"/>
                  </a:lnTo>
                  <a:lnTo>
                    <a:pt x="577" y="927"/>
                  </a:lnTo>
                  <a:lnTo>
                    <a:pt x="584" y="921"/>
                  </a:lnTo>
                  <a:lnTo>
                    <a:pt x="602" y="921"/>
                  </a:lnTo>
                  <a:lnTo>
                    <a:pt x="624" y="921"/>
                  </a:lnTo>
                  <a:lnTo>
                    <a:pt x="640" y="921"/>
                  </a:lnTo>
                  <a:lnTo>
                    <a:pt x="659" y="924"/>
                  </a:lnTo>
                  <a:lnTo>
                    <a:pt x="684" y="924"/>
                  </a:lnTo>
                  <a:lnTo>
                    <a:pt x="702" y="921"/>
                  </a:lnTo>
                  <a:lnTo>
                    <a:pt x="727" y="912"/>
                  </a:lnTo>
                  <a:lnTo>
                    <a:pt x="752" y="899"/>
                  </a:lnTo>
                  <a:lnTo>
                    <a:pt x="771" y="884"/>
                  </a:lnTo>
                  <a:lnTo>
                    <a:pt x="777" y="862"/>
                  </a:lnTo>
                  <a:lnTo>
                    <a:pt x="783" y="837"/>
                  </a:lnTo>
                  <a:lnTo>
                    <a:pt x="787" y="812"/>
                  </a:lnTo>
                  <a:lnTo>
                    <a:pt x="790" y="793"/>
                  </a:lnTo>
                  <a:lnTo>
                    <a:pt x="799" y="774"/>
                  </a:lnTo>
                  <a:lnTo>
                    <a:pt x="815" y="756"/>
                  </a:lnTo>
                  <a:lnTo>
                    <a:pt x="827" y="740"/>
                  </a:lnTo>
                  <a:lnTo>
                    <a:pt x="843" y="721"/>
                  </a:lnTo>
                  <a:lnTo>
                    <a:pt x="868" y="699"/>
                  </a:lnTo>
                  <a:lnTo>
                    <a:pt x="890" y="684"/>
                  </a:lnTo>
                  <a:lnTo>
                    <a:pt x="912" y="674"/>
                  </a:lnTo>
                  <a:lnTo>
                    <a:pt x="921" y="674"/>
                  </a:lnTo>
                  <a:lnTo>
                    <a:pt x="927" y="674"/>
                  </a:lnTo>
                  <a:lnTo>
                    <a:pt x="936" y="681"/>
                  </a:lnTo>
                  <a:lnTo>
                    <a:pt x="946" y="684"/>
                  </a:lnTo>
                  <a:lnTo>
                    <a:pt x="955" y="687"/>
                  </a:lnTo>
                  <a:lnTo>
                    <a:pt x="961" y="687"/>
                  </a:lnTo>
                  <a:lnTo>
                    <a:pt x="980" y="681"/>
                  </a:lnTo>
                  <a:lnTo>
                    <a:pt x="1002" y="665"/>
                  </a:lnTo>
                  <a:lnTo>
                    <a:pt x="1024" y="652"/>
                  </a:lnTo>
                  <a:lnTo>
                    <a:pt x="1043" y="646"/>
                  </a:lnTo>
                  <a:lnTo>
                    <a:pt x="1052" y="646"/>
                  </a:lnTo>
                  <a:lnTo>
                    <a:pt x="1061" y="649"/>
                  </a:lnTo>
                  <a:lnTo>
                    <a:pt x="1074" y="652"/>
                  </a:lnTo>
                  <a:lnTo>
                    <a:pt x="1083" y="659"/>
                  </a:lnTo>
                  <a:lnTo>
                    <a:pt x="1093" y="662"/>
                  </a:lnTo>
                  <a:lnTo>
                    <a:pt x="1099" y="668"/>
                  </a:lnTo>
                  <a:lnTo>
                    <a:pt x="1108" y="674"/>
                  </a:lnTo>
                  <a:lnTo>
                    <a:pt x="1114" y="681"/>
                  </a:lnTo>
                  <a:lnTo>
                    <a:pt x="1124" y="690"/>
                  </a:lnTo>
                  <a:lnTo>
                    <a:pt x="1130" y="696"/>
                  </a:lnTo>
                  <a:lnTo>
                    <a:pt x="1143" y="715"/>
                  </a:lnTo>
                  <a:lnTo>
                    <a:pt x="1161" y="737"/>
                  </a:lnTo>
                  <a:lnTo>
                    <a:pt x="1180" y="752"/>
                  </a:lnTo>
                  <a:lnTo>
                    <a:pt x="1199" y="756"/>
                  </a:lnTo>
                  <a:lnTo>
                    <a:pt x="1221" y="752"/>
                  </a:lnTo>
                  <a:lnTo>
                    <a:pt x="1236" y="746"/>
                  </a:lnTo>
                  <a:lnTo>
                    <a:pt x="1243" y="740"/>
                  </a:lnTo>
                  <a:lnTo>
                    <a:pt x="1246" y="734"/>
                  </a:lnTo>
                  <a:lnTo>
                    <a:pt x="1249" y="721"/>
                  </a:lnTo>
                  <a:lnTo>
                    <a:pt x="1252" y="715"/>
                  </a:lnTo>
                  <a:lnTo>
                    <a:pt x="1255" y="706"/>
                  </a:lnTo>
                  <a:lnTo>
                    <a:pt x="1255" y="696"/>
                  </a:lnTo>
                  <a:lnTo>
                    <a:pt x="1255" y="687"/>
                  </a:lnTo>
                  <a:lnTo>
                    <a:pt x="1252" y="674"/>
                  </a:lnTo>
                  <a:lnTo>
                    <a:pt x="1252" y="665"/>
                  </a:lnTo>
                  <a:lnTo>
                    <a:pt x="1255" y="656"/>
                  </a:lnTo>
                  <a:lnTo>
                    <a:pt x="1258" y="646"/>
                  </a:lnTo>
                  <a:lnTo>
                    <a:pt x="1264" y="637"/>
                  </a:lnTo>
                  <a:lnTo>
                    <a:pt x="1271" y="624"/>
                  </a:lnTo>
                  <a:lnTo>
                    <a:pt x="1274" y="615"/>
                  </a:lnTo>
                  <a:lnTo>
                    <a:pt x="1280" y="606"/>
                  </a:lnTo>
                  <a:lnTo>
                    <a:pt x="1280" y="590"/>
                  </a:lnTo>
                  <a:lnTo>
                    <a:pt x="1280" y="568"/>
                  </a:lnTo>
                  <a:lnTo>
                    <a:pt x="1280" y="553"/>
                  </a:lnTo>
                  <a:lnTo>
                    <a:pt x="1271" y="521"/>
                  </a:lnTo>
                  <a:lnTo>
                    <a:pt x="1261" y="487"/>
                  </a:lnTo>
                  <a:lnTo>
                    <a:pt x="1252" y="456"/>
                  </a:lnTo>
                  <a:lnTo>
                    <a:pt x="1246" y="434"/>
                  </a:lnTo>
                  <a:lnTo>
                    <a:pt x="1236" y="409"/>
                  </a:lnTo>
                  <a:lnTo>
                    <a:pt x="1230" y="387"/>
                  </a:lnTo>
                  <a:lnTo>
                    <a:pt x="1236" y="365"/>
                  </a:lnTo>
                  <a:lnTo>
                    <a:pt x="1246" y="340"/>
                  </a:lnTo>
                  <a:lnTo>
                    <a:pt x="1252" y="315"/>
                  </a:lnTo>
                  <a:lnTo>
                    <a:pt x="1249" y="297"/>
                  </a:lnTo>
                  <a:lnTo>
                    <a:pt x="1243" y="268"/>
                  </a:lnTo>
                  <a:lnTo>
                    <a:pt x="1236" y="243"/>
                  </a:lnTo>
                  <a:lnTo>
                    <a:pt x="1239" y="222"/>
                  </a:lnTo>
                  <a:lnTo>
                    <a:pt x="1243" y="218"/>
                  </a:lnTo>
                  <a:lnTo>
                    <a:pt x="1249" y="215"/>
                  </a:lnTo>
                  <a:lnTo>
                    <a:pt x="1258" y="212"/>
                  </a:lnTo>
                  <a:lnTo>
                    <a:pt x="1267" y="209"/>
                  </a:lnTo>
                  <a:lnTo>
                    <a:pt x="1274" y="203"/>
                  </a:lnTo>
                  <a:lnTo>
                    <a:pt x="1280" y="200"/>
                  </a:lnTo>
                  <a:lnTo>
                    <a:pt x="1283" y="181"/>
                  </a:lnTo>
                  <a:lnTo>
                    <a:pt x="1283" y="159"/>
                  </a:lnTo>
                  <a:lnTo>
                    <a:pt x="1280" y="140"/>
                  </a:lnTo>
                  <a:lnTo>
                    <a:pt x="1274" y="134"/>
                  </a:lnTo>
                  <a:lnTo>
                    <a:pt x="1267" y="125"/>
                  </a:lnTo>
                  <a:lnTo>
                    <a:pt x="1261" y="115"/>
                  </a:lnTo>
                  <a:lnTo>
                    <a:pt x="1255" y="106"/>
                  </a:lnTo>
                  <a:lnTo>
                    <a:pt x="1252" y="100"/>
                  </a:lnTo>
                  <a:lnTo>
                    <a:pt x="1249" y="78"/>
                  </a:lnTo>
                  <a:lnTo>
                    <a:pt x="1246" y="53"/>
                  </a:lnTo>
                  <a:lnTo>
                    <a:pt x="1249" y="34"/>
                  </a:lnTo>
                  <a:lnTo>
                    <a:pt x="1255" y="25"/>
                  </a:lnTo>
                  <a:lnTo>
                    <a:pt x="1267" y="19"/>
                  </a:lnTo>
                  <a:lnTo>
                    <a:pt x="1277" y="9"/>
                  </a:lnTo>
                  <a:lnTo>
                    <a:pt x="1289" y="3"/>
                  </a:lnTo>
                  <a:lnTo>
                    <a:pt x="1299" y="0"/>
                  </a:lnTo>
                  <a:lnTo>
                    <a:pt x="1308" y="0"/>
                  </a:lnTo>
                  <a:lnTo>
                    <a:pt x="1317" y="0"/>
                  </a:lnTo>
                  <a:lnTo>
                    <a:pt x="1330" y="0"/>
                  </a:lnTo>
                  <a:lnTo>
                    <a:pt x="1339" y="0"/>
                  </a:lnTo>
                  <a:lnTo>
                    <a:pt x="1349" y="0"/>
                  </a:lnTo>
                  <a:lnTo>
                    <a:pt x="1371" y="3"/>
                  </a:lnTo>
                  <a:lnTo>
                    <a:pt x="1392" y="6"/>
                  </a:lnTo>
                  <a:lnTo>
                    <a:pt x="1411" y="15"/>
                  </a:lnTo>
                  <a:lnTo>
                    <a:pt x="1421" y="31"/>
                  </a:lnTo>
                  <a:lnTo>
                    <a:pt x="1427" y="53"/>
                  </a:lnTo>
                  <a:lnTo>
                    <a:pt x="1433" y="72"/>
                  </a:lnTo>
                  <a:lnTo>
                    <a:pt x="1445" y="94"/>
                  </a:lnTo>
                  <a:lnTo>
                    <a:pt x="1461" y="115"/>
                  </a:lnTo>
                  <a:lnTo>
                    <a:pt x="1480" y="140"/>
                  </a:lnTo>
                  <a:lnTo>
                    <a:pt x="1489" y="162"/>
                  </a:lnTo>
                  <a:lnTo>
                    <a:pt x="1492" y="190"/>
                  </a:lnTo>
                  <a:lnTo>
                    <a:pt x="1489" y="222"/>
                  </a:lnTo>
                  <a:lnTo>
                    <a:pt x="1489" y="250"/>
                  </a:lnTo>
                  <a:lnTo>
                    <a:pt x="1492" y="275"/>
                  </a:lnTo>
                  <a:lnTo>
                    <a:pt x="1495" y="303"/>
                  </a:lnTo>
                  <a:lnTo>
                    <a:pt x="1502" y="328"/>
                  </a:lnTo>
                  <a:lnTo>
                    <a:pt x="1511" y="350"/>
                  </a:lnTo>
                  <a:lnTo>
                    <a:pt x="1520" y="375"/>
                  </a:lnTo>
                  <a:lnTo>
                    <a:pt x="1533" y="400"/>
                  </a:lnTo>
                  <a:lnTo>
                    <a:pt x="1542" y="421"/>
                  </a:lnTo>
                  <a:lnTo>
                    <a:pt x="1542" y="440"/>
                  </a:lnTo>
                  <a:lnTo>
                    <a:pt x="1542" y="462"/>
                  </a:lnTo>
                  <a:lnTo>
                    <a:pt x="1542" y="481"/>
                  </a:lnTo>
                  <a:lnTo>
                    <a:pt x="1539" y="490"/>
                  </a:lnTo>
                  <a:lnTo>
                    <a:pt x="1533" y="496"/>
                  </a:lnTo>
                  <a:lnTo>
                    <a:pt x="1527" y="506"/>
                  </a:lnTo>
                  <a:lnTo>
                    <a:pt x="1524" y="515"/>
                  </a:lnTo>
                  <a:lnTo>
                    <a:pt x="1517" y="524"/>
                  </a:lnTo>
                  <a:lnTo>
                    <a:pt x="1517" y="531"/>
                  </a:lnTo>
                  <a:lnTo>
                    <a:pt x="1520" y="549"/>
                  </a:lnTo>
                  <a:lnTo>
                    <a:pt x="1527" y="568"/>
                  </a:lnTo>
                  <a:lnTo>
                    <a:pt x="1536" y="590"/>
                  </a:lnTo>
                  <a:lnTo>
                    <a:pt x="1542" y="606"/>
                  </a:lnTo>
                  <a:lnTo>
                    <a:pt x="1542" y="634"/>
                  </a:lnTo>
                  <a:lnTo>
                    <a:pt x="1542" y="668"/>
                  </a:lnTo>
                  <a:lnTo>
                    <a:pt x="1542" y="693"/>
                  </a:lnTo>
                  <a:lnTo>
                    <a:pt x="1536" y="718"/>
                  </a:lnTo>
                  <a:lnTo>
                    <a:pt x="1527" y="743"/>
                  </a:lnTo>
                  <a:lnTo>
                    <a:pt x="1520" y="765"/>
                  </a:lnTo>
                  <a:lnTo>
                    <a:pt x="1517" y="790"/>
                  </a:lnTo>
                  <a:lnTo>
                    <a:pt x="1514" y="821"/>
                  </a:lnTo>
                  <a:lnTo>
                    <a:pt x="1517" y="852"/>
                  </a:lnTo>
                  <a:lnTo>
                    <a:pt x="1520" y="877"/>
                  </a:lnTo>
                  <a:lnTo>
                    <a:pt x="1530" y="896"/>
                  </a:lnTo>
                  <a:lnTo>
                    <a:pt x="1545" y="918"/>
                  </a:lnTo>
                  <a:lnTo>
                    <a:pt x="1561" y="940"/>
                  </a:lnTo>
                  <a:lnTo>
                    <a:pt x="1577" y="955"/>
                  </a:lnTo>
                  <a:lnTo>
                    <a:pt x="1595" y="968"/>
                  </a:lnTo>
                  <a:lnTo>
                    <a:pt x="1620" y="983"/>
                  </a:lnTo>
                  <a:lnTo>
                    <a:pt x="1642" y="999"/>
                  </a:lnTo>
                  <a:lnTo>
                    <a:pt x="1655" y="1018"/>
                  </a:lnTo>
                  <a:lnTo>
                    <a:pt x="1664" y="1043"/>
                  </a:lnTo>
                  <a:lnTo>
                    <a:pt x="1673" y="1068"/>
                  </a:lnTo>
                  <a:lnTo>
                    <a:pt x="1677" y="1090"/>
                  </a:lnTo>
                  <a:lnTo>
                    <a:pt x="1673" y="1108"/>
                  </a:lnTo>
                  <a:lnTo>
                    <a:pt x="1664" y="1124"/>
                  </a:lnTo>
                  <a:lnTo>
                    <a:pt x="1655" y="1143"/>
                  </a:lnTo>
                  <a:lnTo>
                    <a:pt x="1652" y="1161"/>
                  </a:lnTo>
                  <a:lnTo>
                    <a:pt x="1655" y="1177"/>
                  </a:lnTo>
                  <a:lnTo>
                    <a:pt x="1664" y="1199"/>
                  </a:lnTo>
                  <a:lnTo>
                    <a:pt x="1673" y="1221"/>
                  </a:lnTo>
                  <a:lnTo>
                    <a:pt x="1680" y="1240"/>
                  </a:lnTo>
                  <a:lnTo>
                    <a:pt x="1683" y="1271"/>
                  </a:lnTo>
                  <a:lnTo>
                    <a:pt x="1683" y="1308"/>
                  </a:lnTo>
                  <a:lnTo>
                    <a:pt x="1680" y="1339"/>
                  </a:lnTo>
                  <a:lnTo>
                    <a:pt x="1680" y="1364"/>
                  </a:lnTo>
                  <a:lnTo>
                    <a:pt x="1680" y="1396"/>
                  </a:lnTo>
                  <a:lnTo>
                    <a:pt x="1680" y="1427"/>
                  </a:lnTo>
                  <a:lnTo>
                    <a:pt x="1680" y="1452"/>
                  </a:lnTo>
                  <a:lnTo>
                    <a:pt x="1689" y="1477"/>
                  </a:lnTo>
                  <a:lnTo>
                    <a:pt x="1698" y="1505"/>
                  </a:lnTo>
                  <a:lnTo>
                    <a:pt x="1705" y="1527"/>
                  </a:lnTo>
                  <a:lnTo>
                    <a:pt x="1717" y="1558"/>
                  </a:lnTo>
                  <a:lnTo>
                    <a:pt x="1727" y="1592"/>
                  </a:lnTo>
                  <a:lnTo>
                    <a:pt x="1736" y="1620"/>
                  </a:lnTo>
                  <a:lnTo>
                    <a:pt x="1739" y="1652"/>
                  </a:lnTo>
                  <a:lnTo>
                    <a:pt x="1745" y="1686"/>
                  </a:lnTo>
                  <a:lnTo>
                    <a:pt x="1748" y="1714"/>
                  </a:lnTo>
                  <a:lnTo>
                    <a:pt x="1748" y="1742"/>
                  </a:lnTo>
                  <a:lnTo>
                    <a:pt x="1745" y="1777"/>
                  </a:lnTo>
                  <a:lnTo>
                    <a:pt x="1742" y="1814"/>
                  </a:lnTo>
                  <a:lnTo>
                    <a:pt x="1742" y="1842"/>
                  </a:lnTo>
                  <a:lnTo>
                    <a:pt x="1748" y="1870"/>
                  </a:lnTo>
                  <a:lnTo>
                    <a:pt x="1761" y="1902"/>
                  </a:lnTo>
                  <a:lnTo>
                    <a:pt x="1776" y="1933"/>
                  </a:lnTo>
                  <a:lnTo>
                    <a:pt x="1786" y="1964"/>
                  </a:lnTo>
                  <a:lnTo>
                    <a:pt x="1795" y="1992"/>
                  </a:lnTo>
                  <a:close/>
                </a:path>
              </a:pathLst>
            </a:custGeom>
            <a:grpFill/>
            <a:ln w="6350" cap="rnd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>
                <a:spcBef>
                  <a:spcPts val="0"/>
                </a:spcBef>
                <a:spcAft>
                  <a:spcPts val="100"/>
                </a:spcAft>
                <a:defRPr/>
              </a:pPr>
              <a:endParaRPr lang="en-GB" sz="1000" kern="0" dirty="0">
                <a:solidFill>
                  <a:prstClr val="black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153" name="Group 1106"/>
          <p:cNvGrpSpPr/>
          <p:nvPr/>
        </p:nvGrpSpPr>
        <p:grpSpPr>
          <a:xfrm>
            <a:off x="3584122" y="4141766"/>
            <a:ext cx="465138" cy="684213"/>
            <a:chOff x="1889126" y="5556250"/>
            <a:chExt cx="465138" cy="684213"/>
          </a:xfrm>
        </p:grpSpPr>
        <p:sp>
          <p:nvSpPr>
            <p:cNvPr id="154" name="Freeform 25"/>
            <p:cNvSpPr>
              <a:spLocks noEditPoints="1"/>
            </p:cNvSpPr>
            <p:nvPr/>
          </p:nvSpPr>
          <p:spPr bwMode="auto">
            <a:xfrm>
              <a:off x="1889126" y="5556250"/>
              <a:ext cx="465138" cy="684213"/>
            </a:xfrm>
            <a:custGeom>
              <a:avLst/>
              <a:gdLst>
                <a:gd name="T0" fmla="*/ 43 w 683"/>
                <a:gd name="T1" fmla="*/ 878 h 1005"/>
                <a:gd name="T2" fmla="*/ 90 w 683"/>
                <a:gd name="T3" fmla="*/ 679 h 1005"/>
                <a:gd name="T4" fmla="*/ 258 w 683"/>
                <a:gd name="T5" fmla="*/ 502 h 1005"/>
                <a:gd name="T6" fmla="*/ 90 w 683"/>
                <a:gd name="T7" fmla="*/ 325 h 1005"/>
                <a:gd name="T8" fmla="*/ 43 w 683"/>
                <a:gd name="T9" fmla="*/ 127 h 1005"/>
                <a:gd name="T10" fmla="*/ 6 w 683"/>
                <a:gd name="T11" fmla="*/ 95 h 1005"/>
                <a:gd name="T12" fmla="*/ 24 w 683"/>
                <a:gd name="T13" fmla="*/ 36 h 1005"/>
                <a:gd name="T14" fmla="*/ 120 w 683"/>
                <a:gd name="T15" fmla="*/ 12 h 1005"/>
                <a:gd name="T16" fmla="*/ 569 w 683"/>
                <a:gd name="T17" fmla="*/ 12 h 1005"/>
                <a:gd name="T18" fmla="*/ 682 w 683"/>
                <a:gd name="T19" fmla="*/ 59 h 1005"/>
                <a:gd name="T20" fmla="*/ 682 w 683"/>
                <a:gd name="T21" fmla="*/ 94 h 1005"/>
                <a:gd name="T22" fmla="*/ 645 w 683"/>
                <a:gd name="T23" fmla="*/ 127 h 1005"/>
                <a:gd name="T24" fmla="*/ 599 w 683"/>
                <a:gd name="T25" fmla="*/ 325 h 1005"/>
                <a:gd name="T26" fmla="*/ 431 w 683"/>
                <a:gd name="T27" fmla="*/ 502 h 1005"/>
                <a:gd name="T28" fmla="*/ 599 w 683"/>
                <a:gd name="T29" fmla="*/ 679 h 1005"/>
                <a:gd name="T30" fmla="*/ 645 w 683"/>
                <a:gd name="T31" fmla="*/ 877 h 1005"/>
                <a:gd name="T32" fmla="*/ 682 w 683"/>
                <a:gd name="T33" fmla="*/ 909 h 1005"/>
                <a:gd name="T34" fmla="*/ 682 w 683"/>
                <a:gd name="T35" fmla="*/ 945 h 1005"/>
                <a:gd name="T36" fmla="*/ 569 w 683"/>
                <a:gd name="T37" fmla="*/ 992 h 1005"/>
                <a:gd name="T38" fmla="*/ 120 w 683"/>
                <a:gd name="T39" fmla="*/ 992 h 1005"/>
                <a:gd name="T40" fmla="*/ 6 w 683"/>
                <a:gd name="T41" fmla="*/ 946 h 1005"/>
                <a:gd name="T42" fmla="*/ 24 w 683"/>
                <a:gd name="T43" fmla="*/ 886 h 1005"/>
                <a:gd name="T44" fmla="*/ 43 w 683"/>
                <a:gd name="T45" fmla="*/ 878 h 1005"/>
                <a:gd name="T46" fmla="*/ 344 w 683"/>
                <a:gd name="T47" fmla="*/ 94 h 1005"/>
                <a:gd name="T48" fmla="*/ 356 w 683"/>
                <a:gd name="T49" fmla="*/ 106 h 1005"/>
                <a:gd name="T50" fmla="*/ 344 w 683"/>
                <a:gd name="T51" fmla="*/ 118 h 1005"/>
                <a:gd name="T52" fmla="*/ 166 w 683"/>
                <a:gd name="T53" fmla="*/ 113 h 1005"/>
                <a:gd name="T54" fmla="*/ 48 w 683"/>
                <a:gd name="T55" fmla="*/ 97 h 1005"/>
                <a:gd name="T56" fmla="*/ 39 w 683"/>
                <a:gd name="T57" fmla="*/ 83 h 1005"/>
                <a:gd name="T58" fmla="*/ 54 w 683"/>
                <a:gd name="T59" fmla="*/ 74 h 1005"/>
                <a:gd name="T60" fmla="*/ 167 w 683"/>
                <a:gd name="T61" fmla="*/ 89 h 1005"/>
                <a:gd name="T62" fmla="*/ 344 w 683"/>
                <a:gd name="T63" fmla="*/ 94 h 1005"/>
                <a:gd name="T64" fmla="*/ 82 w 683"/>
                <a:gd name="T65" fmla="*/ 136 h 1005"/>
                <a:gd name="T66" fmla="*/ 276 w 683"/>
                <a:gd name="T67" fmla="*/ 456 h 1005"/>
                <a:gd name="T68" fmla="*/ 276 w 683"/>
                <a:gd name="T69" fmla="*/ 548 h 1005"/>
                <a:gd name="T70" fmla="*/ 82 w 683"/>
                <a:gd name="T71" fmla="*/ 868 h 1005"/>
                <a:gd name="T72" fmla="*/ 103 w 683"/>
                <a:gd name="T73" fmla="*/ 865 h 1005"/>
                <a:gd name="T74" fmla="*/ 103 w 683"/>
                <a:gd name="T75" fmla="*/ 878 h 1005"/>
                <a:gd name="T76" fmla="*/ 117 w 683"/>
                <a:gd name="T77" fmla="*/ 900 h 1005"/>
                <a:gd name="T78" fmla="*/ 130 w 683"/>
                <a:gd name="T79" fmla="*/ 907 h 1005"/>
                <a:gd name="T80" fmla="*/ 216 w 683"/>
                <a:gd name="T81" fmla="*/ 921 h 1005"/>
                <a:gd name="T82" fmla="*/ 344 w 683"/>
                <a:gd name="T83" fmla="*/ 926 h 1005"/>
                <a:gd name="T84" fmla="*/ 491 w 683"/>
                <a:gd name="T85" fmla="*/ 919 h 1005"/>
                <a:gd name="T86" fmla="*/ 574 w 683"/>
                <a:gd name="T87" fmla="*/ 898 h 1005"/>
                <a:gd name="T88" fmla="*/ 588 w 683"/>
                <a:gd name="T89" fmla="*/ 879 h 1005"/>
                <a:gd name="T90" fmla="*/ 589 w 683"/>
                <a:gd name="T91" fmla="*/ 866 h 1005"/>
                <a:gd name="T92" fmla="*/ 607 w 683"/>
                <a:gd name="T93" fmla="*/ 868 h 1005"/>
                <a:gd name="T94" fmla="*/ 413 w 683"/>
                <a:gd name="T95" fmla="*/ 548 h 1005"/>
                <a:gd name="T96" fmla="*/ 413 w 683"/>
                <a:gd name="T97" fmla="*/ 456 h 1005"/>
                <a:gd name="T98" fmla="*/ 607 w 683"/>
                <a:gd name="T99" fmla="*/ 136 h 1005"/>
                <a:gd name="T100" fmla="*/ 569 w 683"/>
                <a:gd name="T101" fmla="*/ 141 h 1005"/>
                <a:gd name="T102" fmla="*/ 120 w 683"/>
                <a:gd name="T103" fmla="*/ 141 h 1005"/>
                <a:gd name="T104" fmla="*/ 82 w 683"/>
                <a:gd name="T105" fmla="*/ 136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3" h="1005">
                  <a:moveTo>
                    <a:pt x="43" y="878"/>
                  </a:moveTo>
                  <a:cubicBezTo>
                    <a:pt x="45" y="807"/>
                    <a:pt x="53" y="739"/>
                    <a:pt x="90" y="679"/>
                  </a:cubicBezTo>
                  <a:cubicBezTo>
                    <a:pt x="141" y="596"/>
                    <a:pt x="258" y="535"/>
                    <a:pt x="258" y="502"/>
                  </a:cubicBezTo>
                  <a:cubicBezTo>
                    <a:pt x="258" y="470"/>
                    <a:pt x="141" y="409"/>
                    <a:pt x="90" y="325"/>
                  </a:cubicBezTo>
                  <a:cubicBezTo>
                    <a:pt x="53" y="266"/>
                    <a:pt x="45" y="198"/>
                    <a:pt x="43" y="127"/>
                  </a:cubicBezTo>
                  <a:cubicBezTo>
                    <a:pt x="22" y="120"/>
                    <a:pt x="6" y="110"/>
                    <a:pt x="6" y="95"/>
                  </a:cubicBezTo>
                  <a:cubicBezTo>
                    <a:pt x="6" y="66"/>
                    <a:pt x="0" y="45"/>
                    <a:pt x="24" y="36"/>
                  </a:cubicBezTo>
                  <a:cubicBezTo>
                    <a:pt x="43" y="25"/>
                    <a:pt x="76" y="17"/>
                    <a:pt x="120" y="12"/>
                  </a:cubicBezTo>
                  <a:cubicBezTo>
                    <a:pt x="245" y="0"/>
                    <a:pt x="444" y="0"/>
                    <a:pt x="569" y="12"/>
                  </a:cubicBezTo>
                  <a:cubicBezTo>
                    <a:pt x="610" y="16"/>
                    <a:pt x="682" y="27"/>
                    <a:pt x="682" y="59"/>
                  </a:cubicBezTo>
                  <a:cubicBezTo>
                    <a:pt x="682" y="94"/>
                    <a:pt x="682" y="94"/>
                    <a:pt x="682" y="94"/>
                  </a:cubicBezTo>
                  <a:cubicBezTo>
                    <a:pt x="683" y="110"/>
                    <a:pt x="667" y="120"/>
                    <a:pt x="645" y="127"/>
                  </a:cubicBezTo>
                  <a:cubicBezTo>
                    <a:pt x="644" y="198"/>
                    <a:pt x="635" y="266"/>
                    <a:pt x="599" y="325"/>
                  </a:cubicBezTo>
                  <a:cubicBezTo>
                    <a:pt x="547" y="409"/>
                    <a:pt x="431" y="470"/>
                    <a:pt x="431" y="502"/>
                  </a:cubicBezTo>
                  <a:cubicBezTo>
                    <a:pt x="431" y="535"/>
                    <a:pt x="547" y="596"/>
                    <a:pt x="599" y="679"/>
                  </a:cubicBezTo>
                  <a:cubicBezTo>
                    <a:pt x="635" y="739"/>
                    <a:pt x="644" y="806"/>
                    <a:pt x="645" y="877"/>
                  </a:cubicBezTo>
                  <a:cubicBezTo>
                    <a:pt x="667" y="884"/>
                    <a:pt x="682" y="894"/>
                    <a:pt x="682" y="909"/>
                  </a:cubicBezTo>
                  <a:cubicBezTo>
                    <a:pt x="682" y="945"/>
                    <a:pt x="682" y="945"/>
                    <a:pt x="682" y="945"/>
                  </a:cubicBezTo>
                  <a:cubicBezTo>
                    <a:pt x="683" y="978"/>
                    <a:pt x="610" y="988"/>
                    <a:pt x="569" y="992"/>
                  </a:cubicBezTo>
                  <a:cubicBezTo>
                    <a:pt x="444" y="1005"/>
                    <a:pt x="245" y="1005"/>
                    <a:pt x="120" y="992"/>
                  </a:cubicBezTo>
                  <a:cubicBezTo>
                    <a:pt x="79" y="988"/>
                    <a:pt x="6" y="978"/>
                    <a:pt x="6" y="946"/>
                  </a:cubicBezTo>
                  <a:cubicBezTo>
                    <a:pt x="6" y="917"/>
                    <a:pt x="0" y="896"/>
                    <a:pt x="24" y="886"/>
                  </a:cubicBezTo>
                  <a:cubicBezTo>
                    <a:pt x="29" y="883"/>
                    <a:pt x="36" y="880"/>
                    <a:pt x="43" y="878"/>
                  </a:cubicBezTo>
                  <a:close/>
                  <a:moveTo>
                    <a:pt x="344" y="94"/>
                  </a:moveTo>
                  <a:cubicBezTo>
                    <a:pt x="351" y="94"/>
                    <a:pt x="356" y="100"/>
                    <a:pt x="356" y="106"/>
                  </a:cubicBezTo>
                  <a:cubicBezTo>
                    <a:pt x="356" y="113"/>
                    <a:pt x="351" y="118"/>
                    <a:pt x="344" y="118"/>
                  </a:cubicBezTo>
                  <a:cubicBezTo>
                    <a:pt x="278" y="118"/>
                    <a:pt x="217" y="116"/>
                    <a:pt x="166" y="113"/>
                  </a:cubicBezTo>
                  <a:cubicBezTo>
                    <a:pt x="113" y="109"/>
                    <a:pt x="71" y="104"/>
                    <a:pt x="48" y="97"/>
                  </a:cubicBezTo>
                  <a:cubicBezTo>
                    <a:pt x="41" y="96"/>
                    <a:pt x="38" y="89"/>
                    <a:pt x="39" y="83"/>
                  </a:cubicBezTo>
                  <a:cubicBezTo>
                    <a:pt x="41" y="77"/>
                    <a:pt x="47" y="73"/>
                    <a:pt x="54" y="74"/>
                  </a:cubicBezTo>
                  <a:cubicBezTo>
                    <a:pt x="76" y="80"/>
                    <a:pt x="116" y="85"/>
                    <a:pt x="167" y="89"/>
                  </a:cubicBezTo>
                  <a:cubicBezTo>
                    <a:pt x="217" y="92"/>
                    <a:pt x="278" y="94"/>
                    <a:pt x="344" y="94"/>
                  </a:cubicBezTo>
                  <a:close/>
                  <a:moveTo>
                    <a:pt x="82" y="136"/>
                  </a:moveTo>
                  <a:cubicBezTo>
                    <a:pt x="88" y="302"/>
                    <a:pt x="123" y="318"/>
                    <a:pt x="276" y="456"/>
                  </a:cubicBezTo>
                  <a:cubicBezTo>
                    <a:pt x="302" y="480"/>
                    <a:pt x="302" y="524"/>
                    <a:pt x="276" y="548"/>
                  </a:cubicBezTo>
                  <a:cubicBezTo>
                    <a:pt x="123" y="686"/>
                    <a:pt x="88" y="702"/>
                    <a:pt x="82" y="868"/>
                  </a:cubicBezTo>
                  <a:cubicBezTo>
                    <a:pt x="89" y="867"/>
                    <a:pt x="96" y="866"/>
                    <a:pt x="103" y="865"/>
                  </a:cubicBezTo>
                  <a:cubicBezTo>
                    <a:pt x="102" y="870"/>
                    <a:pt x="102" y="874"/>
                    <a:pt x="103" y="878"/>
                  </a:cubicBezTo>
                  <a:cubicBezTo>
                    <a:pt x="105" y="887"/>
                    <a:pt x="109" y="894"/>
                    <a:pt x="117" y="900"/>
                  </a:cubicBezTo>
                  <a:cubicBezTo>
                    <a:pt x="120" y="903"/>
                    <a:pt x="124" y="905"/>
                    <a:pt x="130" y="907"/>
                  </a:cubicBezTo>
                  <a:cubicBezTo>
                    <a:pt x="147" y="913"/>
                    <a:pt x="178" y="918"/>
                    <a:pt x="216" y="921"/>
                  </a:cubicBezTo>
                  <a:cubicBezTo>
                    <a:pt x="253" y="924"/>
                    <a:pt x="297" y="926"/>
                    <a:pt x="344" y="926"/>
                  </a:cubicBezTo>
                  <a:cubicBezTo>
                    <a:pt x="400" y="926"/>
                    <a:pt x="451" y="924"/>
                    <a:pt x="491" y="919"/>
                  </a:cubicBezTo>
                  <a:cubicBezTo>
                    <a:pt x="534" y="914"/>
                    <a:pt x="563" y="907"/>
                    <a:pt x="574" y="898"/>
                  </a:cubicBezTo>
                  <a:cubicBezTo>
                    <a:pt x="579" y="895"/>
                    <a:pt x="585" y="889"/>
                    <a:pt x="588" y="879"/>
                  </a:cubicBezTo>
                  <a:cubicBezTo>
                    <a:pt x="589" y="875"/>
                    <a:pt x="590" y="870"/>
                    <a:pt x="589" y="866"/>
                  </a:cubicBezTo>
                  <a:cubicBezTo>
                    <a:pt x="595" y="866"/>
                    <a:pt x="601" y="867"/>
                    <a:pt x="607" y="868"/>
                  </a:cubicBezTo>
                  <a:cubicBezTo>
                    <a:pt x="600" y="702"/>
                    <a:pt x="566" y="686"/>
                    <a:pt x="413" y="548"/>
                  </a:cubicBezTo>
                  <a:cubicBezTo>
                    <a:pt x="387" y="524"/>
                    <a:pt x="387" y="480"/>
                    <a:pt x="413" y="456"/>
                  </a:cubicBezTo>
                  <a:cubicBezTo>
                    <a:pt x="566" y="318"/>
                    <a:pt x="600" y="302"/>
                    <a:pt x="607" y="136"/>
                  </a:cubicBezTo>
                  <a:cubicBezTo>
                    <a:pt x="593" y="138"/>
                    <a:pt x="580" y="140"/>
                    <a:pt x="569" y="141"/>
                  </a:cubicBezTo>
                  <a:cubicBezTo>
                    <a:pt x="444" y="154"/>
                    <a:pt x="245" y="154"/>
                    <a:pt x="120" y="141"/>
                  </a:cubicBezTo>
                  <a:cubicBezTo>
                    <a:pt x="109" y="140"/>
                    <a:pt x="96" y="138"/>
                    <a:pt x="82" y="136"/>
                  </a:cubicBezTo>
                  <a:close/>
                </a:path>
              </a:pathLst>
            </a:custGeom>
            <a:solidFill>
              <a:srgbClr val="3B45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5" name="Freeform 26"/>
            <p:cNvSpPr>
              <a:spLocks noEditPoints="1"/>
            </p:cNvSpPr>
            <p:nvPr/>
          </p:nvSpPr>
          <p:spPr bwMode="auto">
            <a:xfrm>
              <a:off x="1976438" y="5738813"/>
              <a:ext cx="295275" cy="427038"/>
            </a:xfrm>
            <a:custGeom>
              <a:avLst/>
              <a:gdLst>
                <a:gd name="T0" fmla="*/ 218 w 432"/>
                <a:gd name="T1" fmla="*/ 118 h 626"/>
                <a:gd name="T2" fmla="*/ 204 w 432"/>
                <a:gd name="T3" fmla="*/ 137 h 626"/>
                <a:gd name="T4" fmla="*/ 186 w 432"/>
                <a:gd name="T5" fmla="*/ 124 h 626"/>
                <a:gd name="T6" fmla="*/ 114 w 432"/>
                <a:gd name="T7" fmla="*/ 58 h 626"/>
                <a:gd name="T8" fmla="*/ 135 w 432"/>
                <a:gd name="T9" fmla="*/ 47 h 626"/>
                <a:gd name="T10" fmla="*/ 201 w 432"/>
                <a:gd name="T11" fmla="*/ 105 h 626"/>
                <a:gd name="T12" fmla="*/ 218 w 432"/>
                <a:gd name="T13" fmla="*/ 118 h 626"/>
                <a:gd name="T14" fmla="*/ 78 w 432"/>
                <a:gd name="T15" fmla="*/ 589 h 626"/>
                <a:gd name="T16" fmla="*/ 62 w 432"/>
                <a:gd name="T17" fmla="*/ 593 h 626"/>
                <a:gd name="T18" fmla="*/ 58 w 432"/>
                <a:gd name="T19" fmla="*/ 577 h 626"/>
                <a:gd name="T20" fmla="*/ 198 w 432"/>
                <a:gd name="T21" fmla="*/ 442 h 626"/>
                <a:gd name="T22" fmla="*/ 215 w 432"/>
                <a:gd name="T23" fmla="*/ 445 h 626"/>
                <a:gd name="T24" fmla="*/ 211 w 432"/>
                <a:gd name="T25" fmla="*/ 462 h 626"/>
                <a:gd name="T26" fmla="*/ 78 w 432"/>
                <a:gd name="T27" fmla="*/ 589 h 626"/>
                <a:gd name="T28" fmla="*/ 14 w 432"/>
                <a:gd name="T29" fmla="*/ 586 h 626"/>
                <a:gd name="T30" fmla="*/ 86 w 432"/>
                <a:gd name="T31" fmla="*/ 499 h 626"/>
                <a:gd name="T32" fmla="*/ 205 w 432"/>
                <a:gd name="T33" fmla="*/ 402 h 626"/>
                <a:gd name="T34" fmla="*/ 226 w 432"/>
                <a:gd name="T35" fmla="*/ 403 h 626"/>
                <a:gd name="T36" fmla="*/ 345 w 432"/>
                <a:gd name="T37" fmla="*/ 499 h 626"/>
                <a:gd name="T38" fmla="*/ 420 w 432"/>
                <a:gd name="T39" fmla="*/ 590 h 626"/>
                <a:gd name="T40" fmla="*/ 416 w 432"/>
                <a:gd name="T41" fmla="*/ 609 h 626"/>
                <a:gd name="T42" fmla="*/ 359 w 432"/>
                <a:gd name="T43" fmla="*/ 619 h 626"/>
                <a:gd name="T44" fmla="*/ 215 w 432"/>
                <a:gd name="T45" fmla="*/ 626 h 626"/>
                <a:gd name="T46" fmla="*/ 90 w 432"/>
                <a:gd name="T47" fmla="*/ 621 h 626"/>
                <a:gd name="T48" fmla="*/ 24 w 432"/>
                <a:gd name="T49" fmla="*/ 612 h 626"/>
                <a:gd name="T50" fmla="*/ 14 w 432"/>
                <a:gd name="T51" fmla="*/ 586 h 626"/>
                <a:gd name="T52" fmla="*/ 365 w 432"/>
                <a:gd name="T53" fmla="*/ 30 h 626"/>
                <a:gd name="T54" fmla="*/ 251 w 432"/>
                <a:gd name="T55" fmla="*/ 142 h 626"/>
                <a:gd name="T56" fmla="*/ 227 w 432"/>
                <a:gd name="T57" fmla="*/ 160 h 626"/>
                <a:gd name="T58" fmla="*/ 204 w 432"/>
                <a:gd name="T59" fmla="*/ 160 h 626"/>
                <a:gd name="T60" fmla="*/ 179 w 432"/>
                <a:gd name="T61" fmla="*/ 142 h 626"/>
                <a:gd name="T62" fmla="*/ 65 w 432"/>
                <a:gd name="T63" fmla="*/ 30 h 626"/>
                <a:gd name="T64" fmla="*/ 73 w 432"/>
                <a:gd name="T65" fmla="*/ 4 h 626"/>
                <a:gd name="T66" fmla="*/ 88 w 432"/>
                <a:gd name="T67" fmla="*/ 3 h 626"/>
                <a:gd name="T68" fmla="*/ 216 w 432"/>
                <a:gd name="T69" fmla="*/ 16 h 626"/>
                <a:gd name="T70" fmla="*/ 344 w 432"/>
                <a:gd name="T71" fmla="*/ 3 h 626"/>
                <a:gd name="T72" fmla="*/ 367 w 432"/>
                <a:gd name="T73" fmla="*/ 16 h 626"/>
                <a:gd name="T74" fmla="*/ 365 w 432"/>
                <a:gd name="T75" fmla="*/ 30 h 626"/>
                <a:gd name="T76" fmla="*/ 365 w 432"/>
                <a:gd name="T77" fmla="*/ 3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2" h="626">
                  <a:moveTo>
                    <a:pt x="218" y="118"/>
                  </a:moveTo>
                  <a:cubicBezTo>
                    <a:pt x="231" y="128"/>
                    <a:pt x="217" y="146"/>
                    <a:pt x="204" y="137"/>
                  </a:cubicBezTo>
                  <a:cubicBezTo>
                    <a:pt x="199" y="133"/>
                    <a:pt x="193" y="129"/>
                    <a:pt x="186" y="124"/>
                  </a:cubicBezTo>
                  <a:cubicBezTo>
                    <a:pt x="150" y="97"/>
                    <a:pt x="142" y="91"/>
                    <a:pt x="114" y="58"/>
                  </a:cubicBezTo>
                  <a:cubicBezTo>
                    <a:pt x="104" y="46"/>
                    <a:pt x="125" y="35"/>
                    <a:pt x="135" y="47"/>
                  </a:cubicBezTo>
                  <a:cubicBezTo>
                    <a:pt x="157" y="73"/>
                    <a:pt x="166" y="80"/>
                    <a:pt x="201" y="105"/>
                  </a:cubicBezTo>
                  <a:cubicBezTo>
                    <a:pt x="206" y="109"/>
                    <a:pt x="211" y="113"/>
                    <a:pt x="218" y="118"/>
                  </a:cubicBezTo>
                  <a:close/>
                  <a:moveTo>
                    <a:pt x="78" y="589"/>
                  </a:moveTo>
                  <a:cubicBezTo>
                    <a:pt x="74" y="595"/>
                    <a:pt x="67" y="597"/>
                    <a:pt x="62" y="593"/>
                  </a:cubicBezTo>
                  <a:cubicBezTo>
                    <a:pt x="56" y="589"/>
                    <a:pt x="55" y="582"/>
                    <a:pt x="58" y="577"/>
                  </a:cubicBezTo>
                  <a:cubicBezTo>
                    <a:pt x="92" y="524"/>
                    <a:pt x="146" y="476"/>
                    <a:pt x="198" y="442"/>
                  </a:cubicBezTo>
                  <a:cubicBezTo>
                    <a:pt x="204" y="438"/>
                    <a:pt x="211" y="440"/>
                    <a:pt x="215" y="445"/>
                  </a:cubicBezTo>
                  <a:cubicBezTo>
                    <a:pt x="218" y="451"/>
                    <a:pt x="217" y="458"/>
                    <a:pt x="211" y="462"/>
                  </a:cubicBezTo>
                  <a:cubicBezTo>
                    <a:pt x="162" y="494"/>
                    <a:pt x="110" y="540"/>
                    <a:pt x="78" y="589"/>
                  </a:cubicBezTo>
                  <a:close/>
                  <a:moveTo>
                    <a:pt x="14" y="586"/>
                  </a:moveTo>
                  <a:cubicBezTo>
                    <a:pt x="33" y="555"/>
                    <a:pt x="58" y="527"/>
                    <a:pt x="86" y="499"/>
                  </a:cubicBezTo>
                  <a:cubicBezTo>
                    <a:pt x="119" y="465"/>
                    <a:pt x="159" y="432"/>
                    <a:pt x="205" y="402"/>
                  </a:cubicBezTo>
                  <a:cubicBezTo>
                    <a:pt x="212" y="398"/>
                    <a:pt x="220" y="398"/>
                    <a:pt x="226" y="403"/>
                  </a:cubicBezTo>
                  <a:cubicBezTo>
                    <a:pt x="272" y="432"/>
                    <a:pt x="311" y="465"/>
                    <a:pt x="345" y="499"/>
                  </a:cubicBezTo>
                  <a:cubicBezTo>
                    <a:pt x="374" y="528"/>
                    <a:pt x="398" y="559"/>
                    <a:pt x="420" y="590"/>
                  </a:cubicBezTo>
                  <a:cubicBezTo>
                    <a:pt x="427" y="599"/>
                    <a:pt x="432" y="604"/>
                    <a:pt x="416" y="609"/>
                  </a:cubicBezTo>
                  <a:cubicBezTo>
                    <a:pt x="405" y="613"/>
                    <a:pt x="385" y="616"/>
                    <a:pt x="359" y="619"/>
                  </a:cubicBezTo>
                  <a:cubicBezTo>
                    <a:pt x="320" y="624"/>
                    <a:pt x="270" y="626"/>
                    <a:pt x="215" y="626"/>
                  </a:cubicBezTo>
                  <a:cubicBezTo>
                    <a:pt x="168" y="626"/>
                    <a:pt x="125" y="624"/>
                    <a:pt x="90" y="621"/>
                  </a:cubicBezTo>
                  <a:cubicBezTo>
                    <a:pt x="63" y="619"/>
                    <a:pt x="40" y="616"/>
                    <a:pt x="24" y="612"/>
                  </a:cubicBezTo>
                  <a:cubicBezTo>
                    <a:pt x="0" y="607"/>
                    <a:pt x="1" y="606"/>
                    <a:pt x="14" y="586"/>
                  </a:cubicBezTo>
                  <a:close/>
                  <a:moveTo>
                    <a:pt x="365" y="30"/>
                  </a:moveTo>
                  <a:cubicBezTo>
                    <a:pt x="340" y="77"/>
                    <a:pt x="303" y="104"/>
                    <a:pt x="251" y="142"/>
                  </a:cubicBezTo>
                  <a:cubicBezTo>
                    <a:pt x="243" y="148"/>
                    <a:pt x="234" y="155"/>
                    <a:pt x="227" y="160"/>
                  </a:cubicBezTo>
                  <a:cubicBezTo>
                    <a:pt x="220" y="166"/>
                    <a:pt x="210" y="165"/>
                    <a:pt x="204" y="160"/>
                  </a:cubicBezTo>
                  <a:cubicBezTo>
                    <a:pt x="196" y="155"/>
                    <a:pt x="188" y="148"/>
                    <a:pt x="179" y="142"/>
                  </a:cubicBezTo>
                  <a:cubicBezTo>
                    <a:pt x="128" y="104"/>
                    <a:pt x="91" y="77"/>
                    <a:pt x="65" y="30"/>
                  </a:cubicBezTo>
                  <a:cubicBezTo>
                    <a:pt x="60" y="21"/>
                    <a:pt x="64" y="9"/>
                    <a:pt x="73" y="4"/>
                  </a:cubicBezTo>
                  <a:cubicBezTo>
                    <a:pt x="78" y="2"/>
                    <a:pt x="83" y="1"/>
                    <a:pt x="88" y="3"/>
                  </a:cubicBezTo>
                  <a:cubicBezTo>
                    <a:pt x="121" y="12"/>
                    <a:pt x="168" y="16"/>
                    <a:pt x="216" y="16"/>
                  </a:cubicBezTo>
                  <a:cubicBezTo>
                    <a:pt x="264" y="16"/>
                    <a:pt x="311" y="12"/>
                    <a:pt x="344" y="3"/>
                  </a:cubicBezTo>
                  <a:cubicBezTo>
                    <a:pt x="354" y="0"/>
                    <a:pt x="364" y="6"/>
                    <a:pt x="367" y="16"/>
                  </a:cubicBezTo>
                  <a:cubicBezTo>
                    <a:pt x="368" y="21"/>
                    <a:pt x="368" y="26"/>
                    <a:pt x="365" y="30"/>
                  </a:cubicBezTo>
                  <a:cubicBezTo>
                    <a:pt x="365" y="30"/>
                    <a:pt x="365" y="30"/>
                    <a:pt x="365" y="30"/>
                  </a:cubicBezTo>
                  <a:close/>
                </a:path>
              </a:pathLst>
            </a:custGeom>
            <a:solidFill>
              <a:srgbClr val="2B78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pic>
        <p:nvPicPr>
          <p:cNvPr id="8" name="Graphique 7" descr="Index pointant vers la droi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14600" y="2725273"/>
            <a:ext cx="745232" cy="745232"/>
          </a:xfrm>
          <a:prstGeom prst="rect">
            <a:avLst/>
          </a:prstGeom>
        </p:spPr>
      </p:pic>
      <p:sp>
        <p:nvSpPr>
          <p:cNvPr id="54" name="Text Box 118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1013387" y="5699227"/>
            <a:ext cx="7560399" cy="6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72000" anchor="ctr" anchorCtr="0">
            <a:spAutoFit/>
          </a:bodyPr>
          <a:lstStyle/>
          <a:p>
            <a:pPr algn="ctr" defTabSz="801688" eaLnBrk="1" hangingPunct="1">
              <a:spcBef>
                <a:spcPct val="20000"/>
              </a:spcBef>
            </a:pPr>
            <a:r>
              <a:rPr lang="en-GB" b="1" noProof="1">
                <a:solidFill>
                  <a:schemeClr val="tx2"/>
                </a:solidFill>
                <a:cs typeface="Arial" charset="0"/>
              </a:rPr>
              <a:t>In the future, people &amp; things will be always more connected</a:t>
            </a:r>
          </a:p>
          <a:p>
            <a:pPr algn="ctr" defTabSz="801688" eaLnBrk="1" hangingPunct="1">
              <a:spcBef>
                <a:spcPct val="20000"/>
              </a:spcBef>
            </a:pPr>
            <a:r>
              <a:rPr lang="en-GB" b="1" noProof="1">
                <a:solidFill>
                  <a:schemeClr val="tx2"/>
                </a:solidFill>
                <a:cs typeface="Arial" charset="0"/>
              </a:rPr>
              <a:t>There is no doubt: Telcos are going to provide the accurate service level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72837" y="5668434"/>
            <a:ext cx="489347" cy="571061"/>
            <a:chOff x="647479" y="1303542"/>
            <a:chExt cx="489347" cy="571061"/>
          </a:xfrm>
        </p:grpSpPr>
        <p:grpSp>
          <p:nvGrpSpPr>
            <p:cNvPr id="57" name="Group 21"/>
            <p:cNvGrpSpPr/>
            <p:nvPr/>
          </p:nvGrpSpPr>
          <p:grpSpPr>
            <a:xfrm>
              <a:off x="647479" y="1533106"/>
              <a:ext cx="489347" cy="341497"/>
              <a:chOff x="468313" y="2717800"/>
              <a:chExt cx="587376" cy="538163"/>
            </a:xfrm>
            <a:solidFill>
              <a:schemeClr val="tx2"/>
            </a:solidFill>
          </p:grpSpPr>
          <p:sp>
            <p:nvSpPr>
              <p:cNvPr id="58" name="Freeform 6"/>
              <p:cNvSpPr>
                <a:spLocks/>
              </p:cNvSpPr>
              <p:nvPr/>
            </p:nvSpPr>
            <p:spPr bwMode="auto">
              <a:xfrm>
                <a:off x="520701" y="3051175"/>
                <a:ext cx="403225" cy="204788"/>
              </a:xfrm>
              <a:custGeom>
                <a:avLst/>
                <a:gdLst>
                  <a:gd name="T0" fmla="*/ 1264 w 1267"/>
                  <a:gd name="T1" fmla="*/ 261 h 645"/>
                  <a:gd name="T2" fmla="*/ 1263 w 1267"/>
                  <a:gd name="T3" fmla="*/ 285 h 645"/>
                  <a:gd name="T4" fmla="*/ 1014 w 1267"/>
                  <a:gd name="T5" fmla="*/ 527 h 645"/>
                  <a:gd name="T6" fmla="*/ 932 w 1267"/>
                  <a:gd name="T7" fmla="*/ 556 h 645"/>
                  <a:gd name="T8" fmla="*/ 518 w 1267"/>
                  <a:gd name="T9" fmla="*/ 542 h 645"/>
                  <a:gd name="T10" fmla="*/ 330 w 1267"/>
                  <a:gd name="T11" fmla="*/ 525 h 645"/>
                  <a:gd name="T12" fmla="*/ 293 w 1267"/>
                  <a:gd name="T13" fmla="*/ 536 h 645"/>
                  <a:gd name="T14" fmla="*/ 96 w 1267"/>
                  <a:gd name="T15" fmla="*/ 637 h 645"/>
                  <a:gd name="T16" fmla="*/ 61 w 1267"/>
                  <a:gd name="T17" fmla="*/ 632 h 645"/>
                  <a:gd name="T18" fmla="*/ 4 w 1267"/>
                  <a:gd name="T19" fmla="*/ 579 h 645"/>
                  <a:gd name="T20" fmla="*/ 1 w 1267"/>
                  <a:gd name="T21" fmla="*/ 556 h 645"/>
                  <a:gd name="T22" fmla="*/ 80 w 1267"/>
                  <a:gd name="T23" fmla="*/ 468 h 645"/>
                  <a:gd name="T24" fmla="*/ 236 w 1267"/>
                  <a:gd name="T25" fmla="*/ 309 h 645"/>
                  <a:gd name="T26" fmla="*/ 379 w 1267"/>
                  <a:gd name="T27" fmla="*/ 153 h 645"/>
                  <a:gd name="T28" fmla="*/ 516 w 1267"/>
                  <a:gd name="T29" fmla="*/ 14 h 645"/>
                  <a:gd name="T30" fmla="*/ 548 w 1267"/>
                  <a:gd name="T31" fmla="*/ 1 h 645"/>
                  <a:gd name="T32" fmla="*/ 949 w 1267"/>
                  <a:gd name="T33" fmla="*/ 80 h 645"/>
                  <a:gd name="T34" fmla="*/ 965 w 1267"/>
                  <a:gd name="T35" fmla="*/ 132 h 645"/>
                  <a:gd name="T36" fmla="*/ 865 w 1267"/>
                  <a:gd name="T37" fmla="*/ 221 h 645"/>
                  <a:gd name="T38" fmla="*/ 616 w 1267"/>
                  <a:gd name="T39" fmla="*/ 247 h 645"/>
                  <a:gd name="T40" fmla="*/ 579 w 1267"/>
                  <a:gd name="T41" fmla="*/ 274 h 645"/>
                  <a:gd name="T42" fmla="*/ 617 w 1267"/>
                  <a:gd name="T43" fmla="*/ 301 h 645"/>
                  <a:gd name="T44" fmla="*/ 948 w 1267"/>
                  <a:gd name="T45" fmla="*/ 258 h 645"/>
                  <a:gd name="T46" fmla="*/ 998 w 1267"/>
                  <a:gd name="T47" fmla="*/ 206 h 645"/>
                  <a:gd name="T48" fmla="*/ 1017 w 1267"/>
                  <a:gd name="T49" fmla="*/ 90 h 645"/>
                  <a:gd name="T50" fmla="*/ 1070 w 1267"/>
                  <a:gd name="T51" fmla="*/ 55 h 645"/>
                  <a:gd name="T52" fmla="*/ 1204 w 1267"/>
                  <a:gd name="T53" fmla="*/ 196 h 645"/>
                  <a:gd name="T54" fmla="*/ 1264 w 1267"/>
                  <a:gd name="T55" fmla="*/ 261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7" h="645">
                    <a:moveTo>
                      <a:pt x="1264" y="261"/>
                    </a:moveTo>
                    <a:cubicBezTo>
                      <a:pt x="1264" y="269"/>
                      <a:pt x="1267" y="281"/>
                      <a:pt x="1263" y="285"/>
                    </a:cubicBezTo>
                    <a:cubicBezTo>
                      <a:pt x="1181" y="366"/>
                      <a:pt x="1098" y="447"/>
                      <a:pt x="1014" y="527"/>
                    </a:cubicBezTo>
                    <a:cubicBezTo>
                      <a:pt x="992" y="548"/>
                      <a:pt x="963" y="557"/>
                      <a:pt x="932" y="556"/>
                    </a:cubicBezTo>
                    <a:cubicBezTo>
                      <a:pt x="794" y="552"/>
                      <a:pt x="656" y="548"/>
                      <a:pt x="518" y="542"/>
                    </a:cubicBezTo>
                    <a:cubicBezTo>
                      <a:pt x="455" y="539"/>
                      <a:pt x="393" y="530"/>
                      <a:pt x="330" y="525"/>
                    </a:cubicBezTo>
                    <a:cubicBezTo>
                      <a:pt x="318" y="524"/>
                      <a:pt x="304" y="531"/>
                      <a:pt x="293" y="536"/>
                    </a:cubicBezTo>
                    <a:cubicBezTo>
                      <a:pt x="227" y="569"/>
                      <a:pt x="161" y="603"/>
                      <a:pt x="96" y="637"/>
                    </a:cubicBezTo>
                    <a:cubicBezTo>
                      <a:pt x="82" y="644"/>
                      <a:pt x="73" y="645"/>
                      <a:pt x="61" y="632"/>
                    </a:cubicBezTo>
                    <a:cubicBezTo>
                      <a:pt x="43" y="614"/>
                      <a:pt x="22" y="598"/>
                      <a:pt x="4" y="579"/>
                    </a:cubicBezTo>
                    <a:cubicBezTo>
                      <a:pt x="0" y="574"/>
                      <a:pt x="2" y="564"/>
                      <a:pt x="1" y="556"/>
                    </a:cubicBezTo>
                    <a:cubicBezTo>
                      <a:pt x="28" y="527"/>
                      <a:pt x="53" y="497"/>
                      <a:pt x="80" y="468"/>
                    </a:cubicBezTo>
                    <a:cubicBezTo>
                      <a:pt x="132" y="415"/>
                      <a:pt x="185" y="363"/>
                      <a:pt x="236" y="309"/>
                    </a:cubicBezTo>
                    <a:cubicBezTo>
                      <a:pt x="284" y="258"/>
                      <a:pt x="330" y="205"/>
                      <a:pt x="379" y="153"/>
                    </a:cubicBezTo>
                    <a:cubicBezTo>
                      <a:pt x="424" y="106"/>
                      <a:pt x="470" y="60"/>
                      <a:pt x="516" y="14"/>
                    </a:cubicBezTo>
                    <a:cubicBezTo>
                      <a:pt x="527" y="9"/>
                      <a:pt x="538" y="0"/>
                      <a:pt x="548" y="1"/>
                    </a:cubicBezTo>
                    <a:cubicBezTo>
                      <a:pt x="685" y="9"/>
                      <a:pt x="818" y="38"/>
                      <a:pt x="949" y="80"/>
                    </a:cubicBezTo>
                    <a:cubicBezTo>
                      <a:pt x="971" y="84"/>
                      <a:pt x="965" y="129"/>
                      <a:pt x="965" y="132"/>
                    </a:cubicBezTo>
                    <a:cubicBezTo>
                      <a:pt x="960" y="227"/>
                      <a:pt x="959" y="206"/>
                      <a:pt x="865" y="221"/>
                    </a:cubicBezTo>
                    <a:cubicBezTo>
                      <a:pt x="783" y="233"/>
                      <a:pt x="699" y="240"/>
                      <a:pt x="616" y="247"/>
                    </a:cubicBezTo>
                    <a:cubicBezTo>
                      <a:pt x="598" y="249"/>
                      <a:pt x="580" y="252"/>
                      <a:pt x="579" y="274"/>
                    </a:cubicBezTo>
                    <a:cubicBezTo>
                      <a:pt x="579" y="297"/>
                      <a:pt x="597" y="301"/>
                      <a:pt x="617" y="301"/>
                    </a:cubicBezTo>
                    <a:cubicBezTo>
                      <a:pt x="729" y="300"/>
                      <a:pt x="839" y="283"/>
                      <a:pt x="948" y="258"/>
                    </a:cubicBezTo>
                    <a:cubicBezTo>
                      <a:pt x="975" y="251"/>
                      <a:pt x="992" y="231"/>
                      <a:pt x="998" y="206"/>
                    </a:cubicBezTo>
                    <a:cubicBezTo>
                      <a:pt x="1007" y="168"/>
                      <a:pt x="1012" y="129"/>
                      <a:pt x="1017" y="90"/>
                    </a:cubicBezTo>
                    <a:cubicBezTo>
                      <a:pt x="1021" y="66"/>
                      <a:pt x="1048" y="47"/>
                      <a:pt x="1070" y="55"/>
                    </a:cubicBezTo>
                    <a:cubicBezTo>
                      <a:pt x="1114" y="102"/>
                      <a:pt x="1159" y="149"/>
                      <a:pt x="1204" y="196"/>
                    </a:cubicBezTo>
                    <a:cubicBezTo>
                      <a:pt x="1224" y="218"/>
                      <a:pt x="1244" y="239"/>
                      <a:pt x="1264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7"/>
              <p:cNvSpPr>
                <a:spLocks/>
              </p:cNvSpPr>
              <p:nvPr/>
            </p:nvSpPr>
            <p:spPr bwMode="auto">
              <a:xfrm>
                <a:off x="854076" y="2967038"/>
                <a:ext cx="201613" cy="179388"/>
              </a:xfrm>
              <a:custGeom>
                <a:avLst/>
                <a:gdLst>
                  <a:gd name="T0" fmla="*/ 194 w 632"/>
                  <a:gd name="T1" fmla="*/ 553 h 565"/>
                  <a:gd name="T2" fmla="*/ 134 w 632"/>
                  <a:gd name="T3" fmla="*/ 488 h 565"/>
                  <a:gd name="T4" fmla="*/ 0 w 632"/>
                  <a:gd name="T5" fmla="*/ 347 h 565"/>
                  <a:gd name="T6" fmla="*/ 9 w 632"/>
                  <a:gd name="T7" fmla="*/ 324 h 565"/>
                  <a:gd name="T8" fmla="*/ 433 w 632"/>
                  <a:gd name="T9" fmla="*/ 46 h 565"/>
                  <a:gd name="T10" fmla="*/ 632 w 632"/>
                  <a:gd name="T11" fmla="*/ 65 h 565"/>
                  <a:gd name="T12" fmla="*/ 518 w 632"/>
                  <a:gd name="T13" fmla="*/ 204 h 565"/>
                  <a:gd name="T14" fmla="*/ 225 w 632"/>
                  <a:gd name="T15" fmla="*/ 543 h 565"/>
                  <a:gd name="T16" fmla="*/ 194 w 632"/>
                  <a:gd name="T17" fmla="*/ 553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2" h="565">
                    <a:moveTo>
                      <a:pt x="194" y="553"/>
                    </a:moveTo>
                    <a:cubicBezTo>
                      <a:pt x="174" y="531"/>
                      <a:pt x="154" y="510"/>
                      <a:pt x="134" y="488"/>
                    </a:cubicBezTo>
                    <a:cubicBezTo>
                      <a:pt x="89" y="441"/>
                      <a:pt x="45" y="394"/>
                      <a:pt x="0" y="347"/>
                    </a:cubicBezTo>
                    <a:cubicBezTo>
                      <a:pt x="3" y="339"/>
                      <a:pt x="4" y="328"/>
                      <a:pt x="9" y="324"/>
                    </a:cubicBezTo>
                    <a:cubicBezTo>
                      <a:pt x="150" y="231"/>
                      <a:pt x="290" y="136"/>
                      <a:pt x="433" y="46"/>
                    </a:cubicBezTo>
                    <a:cubicBezTo>
                      <a:pt x="504" y="0"/>
                      <a:pt x="562" y="8"/>
                      <a:pt x="632" y="65"/>
                    </a:cubicBezTo>
                    <a:cubicBezTo>
                      <a:pt x="594" y="112"/>
                      <a:pt x="557" y="159"/>
                      <a:pt x="518" y="204"/>
                    </a:cubicBezTo>
                    <a:cubicBezTo>
                      <a:pt x="421" y="317"/>
                      <a:pt x="323" y="430"/>
                      <a:pt x="225" y="543"/>
                    </a:cubicBezTo>
                    <a:cubicBezTo>
                      <a:pt x="217" y="552"/>
                      <a:pt x="210" y="565"/>
                      <a:pt x="194" y="5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8"/>
              <p:cNvSpPr>
                <a:spLocks/>
              </p:cNvSpPr>
              <p:nvPr/>
            </p:nvSpPr>
            <p:spPr bwMode="auto">
              <a:xfrm>
                <a:off x="468313" y="3051175"/>
                <a:ext cx="238125" cy="177800"/>
              </a:xfrm>
              <a:custGeom>
                <a:avLst/>
                <a:gdLst>
                  <a:gd name="T0" fmla="*/ 739 w 747"/>
                  <a:gd name="T1" fmla="*/ 15 h 559"/>
                  <a:gd name="T2" fmla="*/ 592 w 747"/>
                  <a:gd name="T3" fmla="*/ 154 h 559"/>
                  <a:gd name="T4" fmla="*/ 437 w 747"/>
                  <a:gd name="T5" fmla="*/ 310 h 559"/>
                  <a:gd name="T6" fmla="*/ 269 w 747"/>
                  <a:gd name="T7" fmla="*/ 469 h 559"/>
                  <a:gd name="T8" fmla="*/ 184 w 747"/>
                  <a:gd name="T9" fmla="*/ 557 h 559"/>
                  <a:gd name="T10" fmla="*/ 157 w 747"/>
                  <a:gd name="T11" fmla="*/ 555 h 559"/>
                  <a:gd name="T12" fmla="*/ 0 w 747"/>
                  <a:gd name="T13" fmla="*/ 422 h 559"/>
                  <a:gd name="T14" fmla="*/ 148 w 747"/>
                  <a:gd name="T15" fmla="*/ 298 h 559"/>
                  <a:gd name="T16" fmla="*/ 360 w 747"/>
                  <a:gd name="T17" fmla="*/ 119 h 559"/>
                  <a:gd name="T18" fmla="*/ 726 w 747"/>
                  <a:gd name="T19" fmla="*/ 1 h 559"/>
                  <a:gd name="T20" fmla="*/ 739 w 747"/>
                  <a:gd name="T21" fmla="*/ 1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7" h="559">
                    <a:moveTo>
                      <a:pt x="739" y="15"/>
                    </a:moveTo>
                    <a:cubicBezTo>
                      <a:pt x="690" y="61"/>
                      <a:pt x="640" y="107"/>
                      <a:pt x="592" y="154"/>
                    </a:cubicBezTo>
                    <a:cubicBezTo>
                      <a:pt x="539" y="206"/>
                      <a:pt x="489" y="259"/>
                      <a:pt x="437" y="310"/>
                    </a:cubicBezTo>
                    <a:cubicBezTo>
                      <a:pt x="383" y="364"/>
                      <a:pt x="325" y="416"/>
                      <a:pt x="269" y="469"/>
                    </a:cubicBezTo>
                    <a:cubicBezTo>
                      <a:pt x="240" y="498"/>
                      <a:pt x="213" y="528"/>
                      <a:pt x="184" y="557"/>
                    </a:cubicBezTo>
                    <a:cubicBezTo>
                      <a:pt x="176" y="556"/>
                      <a:pt x="163" y="559"/>
                      <a:pt x="157" y="555"/>
                    </a:cubicBezTo>
                    <a:cubicBezTo>
                      <a:pt x="106" y="512"/>
                      <a:pt x="54" y="468"/>
                      <a:pt x="0" y="422"/>
                    </a:cubicBezTo>
                    <a:cubicBezTo>
                      <a:pt x="51" y="380"/>
                      <a:pt x="99" y="339"/>
                      <a:pt x="148" y="298"/>
                    </a:cubicBezTo>
                    <a:cubicBezTo>
                      <a:pt x="218" y="239"/>
                      <a:pt x="290" y="179"/>
                      <a:pt x="360" y="119"/>
                    </a:cubicBezTo>
                    <a:cubicBezTo>
                      <a:pt x="463" y="30"/>
                      <a:pt x="588" y="0"/>
                      <a:pt x="726" y="1"/>
                    </a:cubicBezTo>
                    <a:cubicBezTo>
                      <a:pt x="736" y="1"/>
                      <a:pt x="747" y="0"/>
                      <a:pt x="73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685801" y="2930525"/>
                <a:ext cx="227013" cy="127000"/>
              </a:xfrm>
              <a:custGeom>
                <a:avLst/>
                <a:gdLst>
                  <a:gd name="T0" fmla="*/ 712 w 712"/>
                  <a:gd name="T1" fmla="*/ 227 h 400"/>
                  <a:gd name="T2" fmla="*/ 437 w 712"/>
                  <a:gd name="T3" fmla="*/ 392 h 400"/>
                  <a:gd name="T4" fmla="*/ 92 w 712"/>
                  <a:gd name="T5" fmla="*/ 319 h 400"/>
                  <a:gd name="T6" fmla="*/ 0 w 712"/>
                  <a:gd name="T7" fmla="*/ 311 h 400"/>
                  <a:gd name="T8" fmla="*/ 456 w 712"/>
                  <a:gd name="T9" fmla="*/ 7 h 400"/>
                  <a:gd name="T10" fmla="*/ 712 w 712"/>
                  <a:gd name="T11" fmla="*/ 22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2" h="400">
                    <a:moveTo>
                      <a:pt x="712" y="227"/>
                    </a:moveTo>
                    <a:cubicBezTo>
                      <a:pt x="641" y="276"/>
                      <a:pt x="461" y="400"/>
                      <a:pt x="437" y="392"/>
                    </a:cubicBezTo>
                    <a:cubicBezTo>
                      <a:pt x="324" y="357"/>
                      <a:pt x="209" y="331"/>
                      <a:pt x="92" y="319"/>
                    </a:cubicBezTo>
                    <a:cubicBezTo>
                      <a:pt x="64" y="316"/>
                      <a:pt x="36" y="314"/>
                      <a:pt x="0" y="311"/>
                    </a:cubicBezTo>
                    <a:cubicBezTo>
                      <a:pt x="87" y="250"/>
                      <a:pt x="457" y="0"/>
                      <a:pt x="456" y="7"/>
                    </a:cubicBezTo>
                    <a:cubicBezTo>
                      <a:pt x="456" y="39"/>
                      <a:pt x="680" y="202"/>
                      <a:pt x="712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803276" y="2717800"/>
                <a:ext cx="117475" cy="238125"/>
              </a:xfrm>
              <a:custGeom>
                <a:avLst/>
                <a:gdLst>
                  <a:gd name="T0" fmla="*/ 70 w 370"/>
                  <a:gd name="T1" fmla="*/ 723 h 746"/>
                  <a:gd name="T2" fmla="*/ 29 w 370"/>
                  <a:gd name="T3" fmla="*/ 742 h 746"/>
                  <a:gd name="T4" fmla="*/ 28 w 370"/>
                  <a:gd name="T5" fmla="*/ 721 h 746"/>
                  <a:gd name="T6" fmla="*/ 13 w 370"/>
                  <a:gd name="T7" fmla="*/ 450 h 746"/>
                  <a:gd name="T8" fmla="*/ 251 w 370"/>
                  <a:gd name="T9" fmla="*/ 44 h 746"/>
                  <a:gd name="T10" fmla="*/ 355 w 370"/>
                  <a:gd name="T11" fmla="*/ 0 h 746"/>
                  <a:gd name="T12" fmla="*/ 367 w 370"/>
                  <a:gd name="T13" fmla="*/ 77 h 746"/>
                  <a:gd name="T14" fmla="*/ 362 w 370"/>
                  <a:gd name="T15" fmla="*/ 251 h 746"/>
                  <a:gd name="T16" fmla="*/ 180 w 370"/>
                  <a:gd name="T17" fmla="*/ 500 h 746"/>
                  <a:gd name="T18" fmla="*/ 143 w 370"/>
                  <a:gd name="T19" fmla="*/ 521 h 746"/>
                  <a:gd name="T20" fmla="*/ 98 w 370"/>
                  <a:gd name="T21" fmla="*/ 597 h 746"/>
                  <a:gd name="T22" fmla="*/ 70 w 370"/>
                  <a:gd name="T23" fmla="*/ 72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0" h="746">
                    <a:moveTo>
                      <a:pt x="70" y="723"/>
                    </a:moveTo>
                    <a:cubicBezTo>
                      <a:pt x="61" y="732"/>
                      <a:pt x="30" y="746"/>
                      <a:pt x="29" y="742"/>
                    </a:cubicBezTo>
                    <a:cubicBezTo>
                      <a:pt x="26" y="736"/>
                      <a:pt x="28" y="728"/>
                      <a:pt x="28" y="721"/>
                    </a:cubicBezTo>
                    <a:cubicBezTo>
                      <a:pt x="23" y="631"/>
                      <a:pt x="19" y="540"/>
                      <a:pt x="13" y="450"/>
                    </a:cubicBezTo>
                    <a:cubicBezTo>
                      <a:pt x="0" y="260"/>
                      <a:pt x="82" y="126"/>
                      <a:pt x="251" y="44"/>
                    </a:cubicBezTo>
                    <a:cubicBezTo>
                      <a:pt x="284" y="29"/>
                      <a:pt x="317" y="16"/>
                      <a:pt x="355" y="0"/>
                    </a:cubicBezTo>
                    <a:cubicBezTo>
                      <a:pt x="360" y="28"/>
                      <a:pt x="367" y="53"/>
                      <a:pt x="367" y="77"/>
                    </a:cubicBezTo>
                    <a:cubicBezTo>
                      <a:pt x="367" y="135"/>
                      <a:pt x="370" y="194"/>
                      <a:pt x="362" y="251"/>
                    </a:cubicBezTo>
                    <a:cubicBezTo>
                      <a:pt x="345" y="364"/>
                      <a:pt x="275" y="442"/>
                      <a:pt x="180" y="500"/>
                    </a:cubicBezTo>
                    <a:cubicBezTo>
                      <a:pt x="168" y="507"/>
                      <a:pt x="156" y="517"/>
                      <a:pt x="143" y="521"/>
                    </a:cubicBezTo>
                    <a:cubicBezTo>
                      <a:pt x="101" y="532"/>
                      <a:pt x="91" y="559"/>
                      <a:pt x="98" y="597"/>
                    </a:cubicBezTo>
                    <a:cubicBezTo>
                      <a:pt x="98" y="600"/>
                      <a:pt x="106" y="690"/>
                      <a:pt x="70" y="7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11"/>
              <p:cNvSpPr>
                <a:spLocks/>
              </p:cNvSpPr>
              <p:nvPr/>
            </p:nvSpPr>
            <p:spPr bwMode="auto">
              <a:xfrm>
                <a:off x="715963" y="2760663"/>
                <a:ext cx="93663" cy="109538"/>
              </a:xfrm>
              <a:custGeom>
                <a:avLst/>
                <a:gdLst>
                  <a:gd name="T0" fmla="*/ 25 w 292"/>
                  <a:gd name="T1" fmla="*/ 0 h 342"/>
                  <a:gd name="T2" fmla="*/ 281 w 292"/>
                  <a:gd name="T3" fmla="*/ 84 h 342"/>
                  <a:gd name="T4" fmla="*/ 290 w 292"/>
                  <a:gd name="T5" fmla="*/ 106 h 342"/>
                  <a:gd name="T6" fmla="*/ 267 w 292"/>
                  <a:gd name="T7" fmla="*/ 337 h 342"/>
                  <a:gd name="T8" fmla="*/ 25 w 292"/>
                  <a:gd name="T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42">
                    <a:moveTo>
                      <a:pt x="25" y="0"/>
                    </a:moveTo>
                    <a:cubicBezTo>
                      <a:pt x="119" y="2"/>
                      <a:pt x="208" y="18"/>
                      <a:pt x="281" y="84"/>
                    </a:cubicBezTo>
                    <a:cubicBezTo>
                      <a:pt x="286" y="89"/>
                      <a:pt x="292" y="101"/>
                      <a:pt x="290" y="106"/>
                    </a:cubicBezTo>
                    <a:cubicBezTo>
                      <a:pt x="265" y="182"/>
                      <a:pt x="262" y="259"/>
                      <a:pt x="267" y="337"/>
                    </a:cubicBezTo>
                    <a:cubicBezTo>
                      <a:pt x="130" y="342"/>
                      <a:pt x="0" y="159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2"/>
              <p:cNvSpPr>
                <a:spLocks/>
              </p:cNvSpPr>
              <p:nvPr/>
            </p:nvSpPr>
            <p:spPr bwMode="auto">
              <a:xfrm>
                <a:off x="819151" y="2741613"/>
                <a:ext cx="85725" cy="131763"/>
              </a:xfrm>
              <a:custGeom>
                <a:avLst/>
                <a:gdLst>
                  <a:gd name="T0" fmla="*/ 164 w 272"/>
                  <a:gd name="T1" fmla="*/ 201 h 416"/>
                  <a:gd name="T2" fmla="*/ 213 w 272"/>
                  <a:gd name="T3" fmla="*/ 189 h 416"/>
                  <a:gd name="T4" fmla="*/ 240 w 272"/>
                  <a:gd name="T5" fmla="*/ 196 h 416"/>
                  <a:gd name="T6" fmla="*/ 219 w 272"/>
                  <a:gd name="T7" fmla="*/ 217 h 416"/>
                  <a:gd name="T8" fmla="*/ 188 w 272"/>
                  <a:gd name="T9" fmla="*/ 227 h 416"/>
                  <a:gd name="T10" fmla="*/ 107 w 272"/>
                  <a:gd name="T11" fmla="*/ 301 h 416"/>
                  <a:gd name="T12" fmla="*/ 134 w 272"/>
                  <a:gd name="T13" fmla="*/ 295 h 416"/>
                  <a:gd name="T14" fmla="*/ 156 w 272"/>
                  <a:gd name="T15" fmla="*/ 304 h 416"/>
                  <a:gd name="T16" fmla="*/ 142 w 272"/>
                  <a:gd name="T17" fmla="*/ 324 h 416"/>
                  <a:gd name="T18" fmla="*/ 139 w 272"/>
                  <a:gd name="T19" fmla="*/ 325 h 416"/>
                  <a:gd name="T20" fmla="*/ 45 w 272"/>
                  <a:gd name="T21" fmla="*/ 400 h 416"/>
                  <a:gd name="T22" fmla="*/ 16 w 272"/>
                  <a:gd name="T23" fmla="*/ 413 h 416"/>
                  <a:gd name="T24" fmla="*/ 10 w 272"/>
                  <a:gd name="T25" fmla="*/ 379 h 416"/>
                  <a:gd name="T26" fmla="*/ 16 w 272"/>
                  <a:gd name="T27" fmla="*/ 370 h 416"/>
                  <a:gd name="T28" fmla="*/ 30 w 272"/>
                  <a:gd name="T29" fmla="*/ 266 h 416"/>
                  <a:gd name="T30" fmla="*/ 27 w 272"/>
                  <a:gd name="T31" fmla="*/ 253 h 416"/>
                  <a:gd name="T32" fmla="*/ 38 w 272"/>
                  <a:gd name="T33" fmla="*/ 237 h 416"/>
                  <a:gd name="T34" fmla="*/ 55 w 272"/>
                  <a:gd name="T35" fmla="*/ 245 h 416"/>
                  <a:gd name="T36" fmla="*/ 66 w 272"/>
                  <a:gd name="T37" fmla="*/ 278 h 416"/>
                  <a:gd name="T38" fmla="*/ 92 w 272"/>
                  <a:gd name="T39" fmla="*/ 180 h 416"/>
                  <a:gd name="T40" fmla="*/ 79 w 272"/>
                  <a:gd name="T41" fmla="*/ 128 h 416"/>
                  <a:gd name="T42" fmla="*/ 89 w 272"/>
                  <a:gd name="T43" fmla="*/ 109 h 416"/>
                  <a:gd name="T44" fmla="*/ 107 w 272"/>
                  <a:gd name="T45" fmla="*/ 122 h 416"/>
                  <a:gd name="T46" fmla="*/ 124 w 272"/>
                  <a:gd name="T47" fmla="*/ 178 h 416"/>
                  <a:gd name="T48" fmla="*/ 149 w 272"/>
                  <a:gd name="T49" fmla="*/ 75 h 416"/>
                  <a:gd name="T50" fmla="*/ 144 w 272"/>
                  <a:gd name="T51" fmla="*/ 54 h 416"/>
                  <a:gd name="T52" fmla="*/ 155 w 272"/>
                  <a:gd name="T53" fmla="*/ 35 h 416"/>
                  <a:gd name="T54" fmla="*/ 172 w 272"/>
                  <a:gd name="T55" fmla="*/ 48 h 416"/>
                  <a:gd name="T56" fmla="*/ 183 w 272"/>
                  <a:gd name="T57" fmla="*/ 79 h 416"/>
                  <a:gd name="T58" fmla="*/ 215 w 272"/>
                  <a:gd name="T59" fmla="*/ 25 h 416"/>
                  <a:gd name="T60" fmla="*/ 246 w 272"/>
                  <a:gd name="T61" fmla="*/ 12 h 416"/>
                  <a:gd name="T62" fmla="*/ 250 w 272"/>
                  <a:gd name="T63" fmla="*/ 44 h 416"/>
                  <a:gd name="T64" fmla="*/ 219 w 272"/>
                  <a:gd name="T65" fmla="*/ 100 h 416"/>
                  <a:gd name="T66" fmla="*/ 250 w 272"/>
                  <a:gd name="T67" fmla="*/ 94 h 416"/>
                  <a:gd name="T68" fmla="*/ 272 w 272"/>
                  <a:gd name="T69" fmla="*/ 104 h 416"/>
                  <a:gd name="T70" fmla="*/ 260 w 272"/>
                  <a:gd name="T71" fmla="*/ 122 h 416"/>
                  <a:gd name="T72" fmla="*/ 247 w 272"/>
                  <a:gd name="T73" fmla="*/ 126 h 416"/>
                  <a:gd name="T74" fmla="*/ 164 w 272"/>
                  <a:gd name="T75" fmla="*/ 201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2" h="416">
                    <a:moveTo>
                      <a:pt x="164" y="201"/>
                    </a:moveTo>
                    <a:cubicBezTo>
                      <a:pt x="182" y="197"/>
                      <a:pt x="197" y="191"/>
                      <a:pt x="213" y="189"/>
                    </a:cubicBezTo>
                    <a:cubicBezTo>
                      <a:pt x="222" y="188"/>
                      <a:pt x="231" y="194"/>
                      <a:pt x="240" y="196"/>
                    </a:cubicBezTo>
                    <a:cubicBezTo>
                      <a:pt x="233" y="203"/>
                      <a:pt x="228" y="213"/>
                      <a:pt x="219" y="217"/>
                    </a:cubicBezTo>
                    <a:cubicBezTo>
                      <a:pt x="210" y="223"/>
                      <a:pt x="199" y="226"/>
                      <a:pt x="188" y="227"/>
                    </a:cubicBezTo>
                    <a:cubicBezTo>
                      <a:pt x="144" y="231"/>
                      <a:pt x="120" y="256"/>
                      <a:pt x="107" y="301"/>
                    </a:cubicBezTo>
                    <a:cubicBezTo>
                      <a:pt x="117" y="298"/>
                      <a:pt x="125" y="294"/>
                      <a:pt x="134" y="295"/>
                    </a:cubicBezTo>
                    <a:cubicBezTo>
                      <a:pt x="141" y="295"/>
                      <a:pt x="148" y="301"/>
                      <a:pt x="156" y="304"/>
                    </a:cubicBezTo>
                    <a:cubicBezTo>
                      <a:pt x="151" y="311"/>
                      <a:pt x="147" y="317"/>
                      <a:pt x="142" y="324"/>
                    </a:cubicBezTo>
                    <a:cubicBezTo>
                      <a:pt x="142" y="324"/>
                      <a:pt x="140" y="324"/>
                      <a:pt x="139" y="325"/>
                    </a:cubicBezTo>
                    <a:cubicBezTo>
                      <a:pt x="90" y="328"/>
                      <a:pt x="64" y="357"/>
                      <a:pt x="45" y="400"/>
                    </a:cubicBezTo>
                    <a:cubicBezTo>
                      <a:pt x="41" y="407"/>
                      <a:pt x="23" y="416"/>
                      <a:pt x="16" y="413"/>
                    </a:cubicBezTo>
                    <a:cubicBezTo>
                      <a:pt x="0" y="408"/>
                      <a:pt x="2" y="393"/>
                      <a:pt x="10" y="379"/>
                    </a:cubicBezTo>
                    <a:cubicBezTo>
                      <a:pt x="12" y="376"/>
                      <a:pt x="13" y="373"/>
                      <a:pt x="16" y="370"/>
                    </a:cubicBezTo>
                    <a:cubicBezTo>
                      <a:pt x="42" y="338"/>
                      <a:pt x="47" y="304"/>
                      <a:pt x="30" y="266"/>
                    </a:cubicBezTo>
                    <a:cubicBezTo>
                      <a:pt x="29" y="262"/>
                      <a:pt x="26" y="256"/>
                      <a:pt x="27" y="253"/>
                    </a:cubicBezTo>
                    <a:cubicBezTo>
                      <a:pt x="29" y="247"/>
                      <a:pt x="33" y="239"/>
                      <a:pt x="38" y="237"/>
                    </a:cubicBezTo>
                    <a:cubicBezTo>
                      <a:pt x="42" y="236"/>
                      <a:pt x="52" y="240"/>
                      <a:pt x="55" y="245"/>
                    </a:cubicBezTo>
                    <a:cubicBezTo>
                      <a:pt x="60" y="254"/>
                      <a:pt x="62" y="265"/>
                      <a:pt x="66" y="278"/>
                    </a:cubicBezTo>
                    <a:cubicBezTo>
                      <a:pt x="88" y="247"/>
                      <a:pt x="111" y="221"/>
                      <a:pt x="92" y="180"/>
                    </a:cubicBezTo>
                    <a:cubicBezTo>
                      <a:pt x="85" y="164"/>
                      <a:pt x="82" y="146"/>
                      <a:pt x="79" y="128"/>
                    </a:cubicBezTo>
                    <a:cubicBezTo>
                      <a:pt x="78" y="122"/>
                      <a:pt x="86" y="115"/>
                      <a:pt x="89" y="109"/>
                    </a:cubicBezTo>
                    <a:cubicBezTo>
                      <a:pt x="95" y="113"/>
                      <a:pt x="104" y="116"/>
                      <a:pt x="107" y="122"/>
                    </a:cubicBezTo>
                    <a:cubicBezTo>
                      <a:pt x="114" y="139"/>
                      <a:pt x="118" y="157"/>
                      <a:pt x="124" y="178"/>
                    </a:cubicBezTo>
                    <a:cubicBezTo>
                      <a:pt x="149" y="145"/>
                      <a:pt x="169" y="115"/>
                      <a:pt x="149" y="75"/>
                    </a:cubicBezTo>
                    <a:cubicBezTo>
                      <a:pt x="146" y="68"/>
                      <a:pt x="143" y="60"/>
                      <a:pt x="144" y="54"/>
                    </a:cubicBezTo>
                    <a:cubicBezTo>
                      <a:pt x="145" y="47"/>
                      <a:pt x="151" y="41"/>
                      <a:pt x="155" y="35"/>
                    </a:cubicBezTo>
                    <a:cubicBezTo>
                      <a:pt x="160" y="39"/>
                      <a:pt x="168" y="42"/>
                      <a:pt x="172" y="48"/>
                    </a:cubicBezTo>
                    <a:cubicBezTo>
                      <a:pt x="177" y="56"/>
                      <a:pt x="178" y="66"/>
                      <a:pt x="183" y="79"/>
                    </a:cubicBezTo>
                    <a:cubicBezTo>
                      <a:pt x="195" y="58"/>
                      <a:pt x="205" y="41"/>
                      <a:pt x="215" y="25"/>
                    </a:cubicBezTo>
                    <a:cubicBezTo>
                      <a:pt x="222" y="12"/>
                      <a:pt x="233" y="0"/>
                      <a:pt x="246" y="12"/>
                    </a:cubicBezTo>
                    <a:cubicBezTo>
                      <a:pt x="253" y="18"/>
                      <a:pt x="254" y="35"/>
                      <a:pt x="250" y="44"/>
                    </a:cubicBezTo>
                    <a:cubicBezTo>
                      <a:pt x="243" y="62"/>
                      <a:pt x="231" y="78"/>
                      <a:pt x="219" y="100"/>
                    </a:cubicBezTo>
                    <a:cubicBezTo>
                      <a:pt x="233" y="97"/>
                      <a:pt x="242" y="93"/>
                      <a:pt x="250" y="94"/>
                    </a:cubicBezTo>
                    <a:cubicBezTo>
                      <a:pt x="258" y="94"/>
                      <a:pt x="265" y="100"/>
                      <a:pt x="272" y="104"/>
                    </a:cubicBezTo>
                    <a:cubicBezTo>
                      <a:pt x="268" y="110"/>
                      <a:pt x="265" y="117"/>
                      <a:pt x="260" y="122"/>
                    </a:cubicBezTo>
                    <a:cubicBezTo>
                      <a:pt x="257" y="125"/>
                      <a:pt x="251" y="125"/>
                      <a:pt x="247" y="126"/>
                    </a:cubicBezTo>
                    <a:cubicBezTo>
                      <a:pt x="201" y="129"/>
                      <a:pt x="178" y="158"/>
                      <a:pt x="164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6" name="Freeform 17"/>
            <p:cNvSpPr>
              <a:spLocks/>
            </p:cNvSpPr>
            <p:nvPr/>
          </p:nvSpPr>
          <p:spPr bwMode="auto">
            <a:xfrm>
              <a:off x="734613" y="1303542"/>
              <a:ext cx="381003" cy="43659"/>
            </a:xfrm>
            <a:custGeom>
              <a:avLst/>
              <a:gdLst>
                <a:gd name="T0" fmla="*/ 23 w 48"/>
                <a:gd name="T1" fmla="*/ 0 h 12"/>
                <a:gd name="T2" fmla="*/ 44 w 48"/>
                <a:gd name="T3" fmla="*/ 5 h 12"/>
                <a:gd name="T4" fmla="*/ 47 w 48"/>
                <a:gd name="T5" fmla="*/ 7 h 12"/>
                <a:gd name="T6" fmla="*/ 47 w 48"/>
                <a:gd name="T7" fmla="*/ 10 h 12"/>
                <a:gd name="T8" fmla="*/ 43 w 48"/>
                <a:gd name="T9" fmla="*/ 11 h 12"/>
                <a:gd name="T10" fmla="*/ 31 w 48"/>
                <a:gd name="T11" fmla="*/ 7 h 12"/>
                <a:gd name="T12" fmla="*/ 8 w 48"/>
                <a:gd name="T13" fmla="*/ 10 h 12"/>
                <a:gd name="T14" fmla="*/ 5 w 48"/>
                <a:gd name="T15" fmla="*/ 11 h 12"/>
                <a:gd name="T16" fmla="*/ 0 w 48"/>
                <a:gd name="T17" fmla="*/ 10 h 12"/>
                <a:gd name="T18" fmla="*/ 2 w 48"/>
                <a:gd name="T19" fmla="*/ 6 h 12"/>
                <a:gd name="T20" fmla="*/ 19 w 48"/>
                <a:gd name="T21" fmla="*/ 0 h 12"/>
                <a:gd name="T22" fmla="*/ 23 w 48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2">
                  <a:moveTo>
                    <a:pt x="23" y="0"/>
                  </a:moveTo>
                  <a:cubicBezTo>
                    <a:pt x="31" y="0"/>
                    <a:pt x="37" y="2"/>
                    <a:pt x="44" y="5"/>
                  </a:cubicBezTo>
                  <a:cubicBezTo>
                    <a:pt x="45" y="5"/>
                    <a:pt x="46" y="6"/>
                    <a:pt x="47" y="7"/>
                  </a:cubicBezTo>
                  <a:cubicBezTo>
                    <a:pt x="48" y="8"/>
                    <a:pt x="48" y="9"/>
                    <a:pt x="47" y="10"/>
                  </a:cubicBezTo>
                  <a:cubicBezTo>
                    <a:pt x="46" y="12"/>
                    <a:pt x="45" y="12"/>
                    <a:pt x="43" y="11"/>
                  </a:cubicBezTo>
                  <a:cubicBezTo>
                    <a:pt x="39" y="10"/>
                    <a:pt x="35" y="8"/>
                    <a:pt x="31" y="7"/>
                  </a:cubicBezTo>
                  <a:cubicBezTo>
                    <a:pt x="23" y="5"/>
                    <a:pt x="15" y="6"/>
                    <a:pt x="8" y="10"/>
                  </a:cubicBezTo>
                  <a:cubicBezTo>
                    <a:pt x="7" y="10"/>
                    <a:pt x="6" y="11"/>
                    <a:pt x="5" y="11"/>
                  </a:cubicBezTo>
                  <a:cubicBezTo>
                    <a:pt x="3" y="12"/>
                    <a:pt x="1" y="12"/>
                    <a:pt x="0" y="10"/>
                  </a:cubicBezTo>
                  <a:cubicBezTo>
                    <a:pt x="0" y="8"/>
                    <a:pt x="0" y="7"/>
                    <a:pt x="2" y="6"/>
                  </a:cubicBezTo>
                  <a:cubicBezTo>
                    <a:pt x="7" y="3"/>
                    <a:pt x="13" y="1"/>
                    <a:pt x="19" y="0"/>
                  </a:cubicBezTo>
                  <a:cubicBezTo>
                    <a:pt x="21" y="0"/>
                    <a:pt x="22" y="0"/>
                    <a:pt x="2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77" name="Freeform 18"/>
            <p:cNvSpPr>
              <a:spLocks/>
            </p:cNvSpPr>
            <p:nvPr/>
          </p:nvSpPr>
          <p:spPr bwMode="auto">
            <a:xfrm>
              <a:off x="778061" y="1369117"/>
              <a:ext cx="294107" cy="43659"/>
            </a:xfrm>
            <a:custGeom>
              <a:avLst/>
              <a:gdLst>
                <a:gd name="T0" fmla="*/ 19 w 37"/>
                <a:gd name="T1" fmla="*/ 0 h 11"/>
                <a:gd name="T2" fmla="*/ 35 w 37"/>
                <a:gd name="T3" fmla="*/ 5 h 11"/>
                <a:gd name="T4" fmla="*/ 37 w 37"/>
                <a:gd name="T5" fmla="*/ 7 h 11"/>
                <a:gd name="T6" fmla="*/ 35 w 37"/>
                <a:gd name="T7" fmla="*/ 10 h 11"/>
                <a:gd name="T8" fmla="*/ 32 w 37"/>
                <a:gd name="T9" fmla="*/ 10 h 11"/>
                <a:gd name="T10" fmla="*/ 23 w 37"/>
                <a:gd name="T11" fmla="*/ 7 h 11"/>
                <a:gd name="T12" fmla="*/ 9 w 37"/>
                <a:gd name="T13" fmla="*/ 8 h 11"/>
                <a:gd name="T14" fmla="*/ 6 w 37"/>
                <a:gd name="T15" fmla="*/ 10 h 11"/>
                <a:gd name="T16" fmla="*/ 1 w 37"/>
                <a:gd name="T17" fmla="*/ 9 h 11"/>
                <a:gd name="T18" fmla="*/ 4 w 37"/>
                <a:gd name="T19" fmla="*/ 4 h 11"/>
                <a:gd name="T20" fmla="*/ 19 w 37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1">
                  <a:moveTo>
                    <a:pt x="19" y="0"/>
                  </a:moveTo>
                  <a:cubicBezTo>
                    <a:pt x="25" y="0"/>
                    <a:pt x="30" y="2"/>
                    <a:pt x="35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8"/>
                    <a:pt x="36" y="10"/>
                    <a:pt x="35" y="10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29" y="9"/>
                    <a:pt x="26" y="7"/>
                    <a:pt x="23" y="7"/>
                  </a:cubicBezTo>
                  <a:cubicBezTo>
                    <a:pt x="18" y="6"/>
                    <a:pt x="13" y="6"/>
                    <a:pt x="9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4" y="4"/>
                  </a:cubicBezTo>
                  <a:cubicBezTo>
                    <a:pt x="8" y="1"/>
                    <a:pt x="13" y="0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prstClr val="white"/>
                </a:solidFill>
              </a:endParaRPr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840963" y="1443504"/>
              <a:ext cx="193051" cy="45719"/>
            </a:xfrm>
            <a:custGeom>
              <a:avLst/>
              <a:gdLst>
                <a:gd name="T0" fmla="*/ 19 w 37"/>
                <a:gd name="T1" fmla="*/ 0 h 11"/>
                <a:gd name="T2" fmla="*/ 35 w 37"/>
                <a:gd name="T3" fmla="*/ 5 h 11"/>
                <a:gd name="T4" fmla="*/ 37 w 37"/>
                <a:gd name="T5" fmla="*/ 7 h 11"/>
                <a:gd name="T6" fmla="*/ 35 w 37"/>
                <a:gd name="T7" fmla="*/ 10 h 11"/>
                <a:gd name="T8" fmla="*/ 32 w 37"/>
                <a:gd name="T9" fmla="*/ 10 h 11"/>
                <a:gd name="T10" fmla="*/ 23 w 37"/>
                <a:gd name="T11" fmla="*/ 7 h 11"/>
                <a:gd name="T12" fmla="*/ 9 w 37"/>
                <a:gd name="T13" fmla="*/ 8 h 11"/>
                <a:gd name="T14" fmla="*/ 6 w 37"/>
                <a:gd name="T15" fmla="*/ 10 h 11"/>
                <a:gd name="T16" fmla="*/ 1 w 37"/>
                <a:gd name="T17" fmla="*/ 9 h 11"/>
                <a:gd name="T18" fmla="*/ 4 w 37"/>
                <a:gd name="T19" fmla="*/ 4 h 11"/>
                <a:gd name="T20" fmla="*/ 19 w 37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11">
                  <a:moveTo>
                    <a:pt x="19" y="0"/>
                  </a:moveTo>
                  <a:cubicBezTo>
                    <a:pt x="25" y="0"/>
                    <a:pt x="30" y="2"/>
                    <a:pt x="35" y="5"/>
                  </a:cubicBezTo>
                  <a:cubicBezTo>
                    <a:pt x="36" y="5"/>
                    <a:pt x="37" y="6"/>
                    <a:pt x="37" y="7"/>
                  </a:cubicBezTo>
                  <a:cubicBezTo>
                    <a:pt x="37" y="8"/>
                    <a:pt x="36" y="10"/>
                    <a:pt x="35" y="10"/>
                  </a:cubicBezTo>
                  <a:cubicBezTo>
                    <a:pt x="34" y="10"/>
                    <a:pt x="33" y="10"/>
                    <a:pt x="32" y="10"/>
                  </a:cubicBezTo>
                  <a:cubicBezTo>
                    <a:pt x="29" y="9"/>
                    <a:pt x="26" y="7"/>
                    <a:pt x="23" y="7"/>
                  </a:cubicBezTo>
                  <a:cubicBezTo>
                    <a:pt x="18" y="6"/>
                    <a:pt x="13" y="6"/>
                    <a:pt x="9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4" y="4"/>
                  </a:cubicBezTo>
                  <a:cubicBezTo>
                    <a:pt x="8" y="1"/>
                    <a:pt x="13" y="0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6941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Contact</a:t>
            </a:r>
          </a:p>
          <a:p>
            <a:pPr lvl="1"/>
            <a:r>
              <a:rPr lang="fr-FR"/>
              <a:t>Prénom Nom</a:t>
            </a:r>
          </a:p>
          <a:p>
            <a:pPr lvl="1"/>
            <a:r>
              <a:rPr lang="fr-FR"/>
              <a:t>T : +33 (0)1 00 00 00 00</a:t>
            </a:r>
          </a:p>
          <a:p>
            <a:pPr lvl="1"/>
            <a:r>
              <a:rPr lang="fr-FR"/>
              <a:t>M : +33 (0)6 00 00 00 00</a:t>
            </a:r>
          </a:p>
          <a:p>
            <a:pPr lvl="1"/>
            <a:r>
              <a:rPr lang="fr-FR"/>
              <a:t>prenom.nom@enedis.fr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5G: A Driver for industrial &amp; societal changes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5001021" y="5979810"/>
            <a:ext cx="3600000" cy="184666"/>
          </a:xfrm>
        </p:spPr>
        <p:txBody>
          <a:bodyPr/>
          <a:lstStyle/>
          <a:p>
            <a:r>
              <a:rPr lang="fr-FR" dirty="0"/>
              <a:t>Source: 5G PPP white </a:t>
            </a:r>
            <a:r>
              <a:rPr lang="fr-FR" dirty="0" err="1"/>
              <a:t>paper</a:t>
            </a:r>
            <a:r>
              <a:rPr lang="fr-FR" dirty="0"/>
              <a:t> « 5G </a:t>
            </a:r>
            <a:r>
              <a:rPr lang="fr-FR" dirty="0" err="1"/>
              <a:t>empowering</a:t>
            </a:r>
            <a:r>
              <a:rPr lang="fr-FR" dirty="0"/>
              <a:t> vertical industries »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40768"/>
            <a:ext cx="8143821" cy="464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004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Connecteur droit 43"/>
          <p:cNvCxnSpPr/>
          <p:nvPr/>
        </p:nvCxnSpPr>
        <p:spPr>
          <a:xfrm>
            <a:off x="6300192" y="2446280"/>
            <a:ext cx="456879" cy="190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6300192" y="3048546"/>
            <a:ext cx="456879" cy="223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/>
          <p:cNvGrpSpPr/>
          <p:nvPr/>
        </p:nvGrpSpPr>
        <p:grpSpPr>
          <a:xfrm>
            <a:off x="4347453" y="1483189"/>
            <a:ext cx="1494165" cy="1494165"/>
            <a:chOff x="6200532" y="2431362"/>
            <a:chExt cx="1494165" cy="1494165"/>
          </a:xfrm>
        </p:grpSpPr>
        <p:pic>
          <p:nvPicPr>
            <p:cNvPr id="35" name="Picture 4" descr="Résultat de recherche d'images pour &quot;nuage flat icon png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532" y="2431362"/>
              <a:ext cx="1494165" cy="14941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ZoneTexte 35"/>
            <p:cNvSpPr txBox="1"/>
            <p:nvPr/>
          </p:nvSpPr>
          <p:spPr>
            <a:xfrm>
              <a:off x="6353071" y="3154198"/>
              <a:ext cx="1228469" cy="43088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MPLS backbone</a:t>
              </a:r>
            </a:p>
            <a:p>
              <a:pPr algn="ctr"/>
              <a:r>
                <a:rPr lang="en-GB" sz="1400" dirty="0"/>
                <a:t>#1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>
                <a:cs typeface="Arial" charset="0"/>
              </a:rPr>
              <a:t>Primary substation availability improvement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48072" y="3944764"/>
            <a:ext cx="4572000" cy="24365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cs typeface="Arial" charset="0"/>
              </a:rPr>
              <a:t>Automatic handover </a:t>
            </a:r>
            <a:r>
              <a:rPr lang="en-US" sz="1600" dirty="0">
                <a:solidFill>
                  <a:schemeClr val="accent1"/>
                </a:solidFill>
                <a:cs typeface="Arial" charset="0"/>
              </a:rPr>
              <a:t>from landline to 5G</a:t>
            </a:r>
            <a:endParaRPr lang="en-US" sz="1600" b="1" dirty="0">
              <a:solidFill>
                <a:schemeClr val="tx2"/>
              </a:solidFill>
              <a:cs typeface="Arial" charset="0"/>
            </a:endParaRPr>
          </a:p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600" b="1" dirty="0">
                <a:solidFill>
                  <a:schemeClr val="tx2"/>
                </a:solidFill>
                <a:cs typeface="Arial" charset="0"/>
              </a:rPr>
              <a:t>Equal service level </a:t>
            </a:r>
            <a:r>
              <a:rPr lang="en-US" sz="1600" dirty="0">
                <a:solidFill>
                  <a:schemeClr val="accent1"/>
                </a:solidFill>
                <a:cs typeface="Arial" charset="0"/>
              </a:rPr>
              <a:t>(Bandwidth, Latency, </a:t>
            </a:r>
            <a:r>
              <a:rPr lang="en-US" sz="1600" dirty="0" err="1">
                <a:solidFill>
                  <a:schemeClr val="accent1"/>
                </a:solidFill>
                <a:cs typeface="Arial" charset="0"/>
              </a:rPr>
              <a:t>CoS</a:t>
            </a:r>
            <a:r>
              <a:rPr lang="en-US" sz="1600" dirty="0">
                <a:solidFill>
                  <a:schemeClr val="accent1"/>
                </a:solidFill>
                <a:cs typeface="Arial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600" dirty="0">
                <a:solidFill>
                  <a:schemeClr val="accent1"/>
                </a:solidFill>
                <a:cs typeface="Arial" charset="0"/>
              </a:rPr>
              <a:t>No Single Point of </a:t>
            </a:r>
            <a:r>
              <a:rPr lang="en-US" sz="1600" dirty="0" smtClean="0">
                <a:solidFill>
                  <a:schemeClr val="accent1"/>
                </a:solidFill>
                <a:cs typeface="Arial" charset="0"/>
              </a:rPr>
              <a:t>Failure</a:t>
            </a:r>
            <a:endParaRPr lang="en-US" sz="1600" dirty="0">
              <a:solidFill>
                <a:schemeClr val="accent1"/>
              </a:solidFill>
              <a:cs typeface="Arial" charset="0"/>
            </a:endParaRPr>
          </a:p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600" dirty="0">
                <a:solidFill>
                  <a:schemeClr val="accent1"/>
                </a:solidFill>
                <a:cs typeface="Arial" charset="0"/>
              </a:rPr>
              <a:t>Multi-VPN ready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600" dirty="0">
                <a:solidFill>
                  <a:schemeClr val="accent1"/>
                </a:solidFill>
                <a:cs typeface="Arial" charset="0"/>
              </a:rPr>
              <a:t>IPv6 ready</a:t>
            </a:r>
          </a:p>
          <a:p>
            <a:pPr algn="just">
              <a:lnSpc>
                <a:spcPct val="150000"/>
              </a:lnSpc>
              <a:spcAft>
                <a:spcPts val="200"/>
              </a:spcAft>
              <a:defRPr/>
            </a:pPr>
            <a:r>
              <a:rPr lang="en-US" sz="1600" dirty="0">
                <a:solidFill>
                  <a:schemeClr val="accent1"/>
                </a:solidFill>
                <a:cs typeface="Arial" charset="0"/>
              </a:rPr>
              <a:t>Low OPEX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438758" y="4151709"/>
            <a:ext cx="144000" cy="2136240"/>
            <a:chOff x="366341" y="2048717"/>
            <a:chExt cx="144000" cy="2136240"/>
          </a:xfrm>
        </p:grpSpPr>
        <p:grpSp>
          <p:nvGrpSpPr>
            <p:cNvPr id="25" name="Groupe 24"/>
            <p:cNvGrpSpPr/>
            <p:nvPr/>
          </p:nvGrpSpPr>
          <p:grpSpPr>
            <a:xfrm>
              <a:off x="366341" y="2048717"/>
              <a:ext cx="144000" cy="144000"/>
              <a:chOff x="811780" y="2924944"/>
              <a:chExt cx="144000" cy="144000"/>
            </a:xfrm>
          </p:grpSpPr>
          <p:sp>
            <p:nvSpPr>
              <p:cNvPr id="27" name="Ellipse 26"/>
              <p:cNvSpPr/>
              <p:nvPr/>
            </p:nvSpPr>
            <p:spPr>
              <a:xfrm>
                <a:off x="811780" y="2924944"/>
                <a:ext cx="144000" cy="144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28" name="Ellipse 27"/>
              <p:cNvSpPr/>
              <p:nvPr/>
            </p:nvSpPr>
            <p:spPr>
              <a:xfrm>
                <a:off x="847780" y="2966243"/>
                <a:ext cx="72000" cy="72000"/>
              </a:xfrm>
              <a:prstGeom prst="ellipse">
                <a:avLst/>
              </a:prstGeom>
              <a:solidFill>
                <a:srgbClr val="CEF4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/>
              </a:p>
            </p:txBody>
          </p:sp>
        </p:grpSp>
        <p:cxnSp>
          <p:nvCxnSpPr>
            <p:cNvPr id="26" name="Connecteur droit 25"/>
            <p:cNvCxnSpPr>
              <a:stCxn id="27" idx="4"/>
            </p:cNvCxnSpPr>
            <p:nvPr/>
          </p:nvCxnSpPr>
          <p:spPr>
            <a:xfrm>
              <a:off x="438341" y="2192717"/>
              <a:ext cx="0" cy="1992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4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6955"/>
            <a:ext cx="2220831" cy="1196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9"/>
          <p:cNvCxnSpPr/>
          <p:nvPr/>
        </p:nvCxnSpPr>
        <p:spPr>
          <a:xfrm flipV="1">
            <a:off x="2771800" y="2446281"/>
            <a:ext cx="1080120" cy="2137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ésultat de recherche d'images pour &quot;routeur flat icon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18" y="2559968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70" y="2059111"/>
            <a:ext cx="522863" cy="390237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2712411" y="30619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771800" y="2977354"/>
            <a:ext cx="1080120" cy="294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1061051">
            <a:off x="2917526" y="3163546"/>
            <a:ext cx="691462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</a:schemeClr>
                </a:solidFill>
              </a:rPr>
              <a:t>Landline</a:t>
            </a:r>
          </a:p>
        </p:txBody>
      </p:sp>
      <p:pic>
        <p:nvPicPr>
          <p:cNvPr id="18" name="Picture 2" descr="Résultat de recherche d'images pour &quot;routeur flat icon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91" y="2134248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4347453" y="2446280"/>
            <a:ext cx="1494165" cy="1494165"/>
            <a:chOff x="6200532" y="2431362"/>
            <a:chExt cx="1494165" cy="1494165"/>
          </a:xfrm>
        </p:grpSpPr>
        <p:pic>
          <p:nvPicPr>
            <p:cNvPr id="2052" name="Picture 4" descr="Résultat de recherche d'images pour &quot;nuage flat icon png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532" y="2431362"/>
              <a:ext cx="1494165" cy="14941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>
              <a:off x="6353071" y="3126050"/>
              <a:ext cx="1228469" cy="43088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MPLS backbone</a:t>
              </a:r>
            </a:p>
            <a:p>
              <a:pPr algn="ctr"/>
              <a:r>
                <a:rPr lang="en-GB" sz="1400" dirty="0"/>
                <a:t>#2</a:t>
              </a:r>
            </a:p>
          </p:txBody>
        </p:sp>
      </p:grpSp>
      <p:pic>
        <p:nvPicPr>
          <p:cNvPr id="37" name="Picture 2" descr="Résultat de recherche d'images pour &quot;routeur flat icon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91" y="3083869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ésultat de recherche d'images pour &quot;routeur flat icon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71" y="2134248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ésultat de recherche d'images pour &quot;routeur flat icon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171" y="3083869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ésultat de recherche d'images pour &quot;routeur flat icon png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71" y="2560706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ZoneTexte 2054"/>
          <p:cNvSpPr txBox="1"/>
          <p:nvPr/>
        </p:nvSpPr>
        <p:spPr>
          <a:xfrm>
            <a:off x="405409" y="3272088"/>
            <a:ext cx="1964824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GB" sz="1400" dirty="0"/>
              <a:t>2 300 primary substations</a:t>
            </a:r>
          </a:p>
        </p:txBody>
      </p:sp>
      <p:sp>
        <p:nvSpPr>
          <p:cNvPr id="2056" name="Rectangle à coins arrondis 2055"/>
          <p:cNvSpPr/>
          <p:nvPr/>
        </p:nvSpPr>
        <p:spPr>
          <a:xfrm>
            <a:off x="7285064" y="2398244"/>
            <a:ext cx="1463400" cy="8134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400" dirty="0"/>
          </a:p>
        </p:txBody>
      </p:sp>
      <p:sp>
        <p:nvSpPr>
          <p:cNvPr id="50" name="ZoneTexte 49"/>
          <p:cNvSpPr txBox="1"/>
          <p:nvPr/>
        </p:nvSpPr>
        <p:spPr>
          <a:xfrm>
            <a:off x="7200936" y="3276811"/>
            <a:ext cx="1631656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GB" sz="1400" dirty="0"/>
              <a:t>30 Operation </a:t>
            </a:r>
            <a:r>
              <a:rPr lang="en-GB" sz="1400" dirty="0" err="1"/>
              <a:t>Centers</a:t>
            </a:r>
            <a:endParaRPr lang="en-GB" sz="1400" dirty="0"/>
          </a:p>
        </p:txBody>
      </p:sp>
      <p:pic>
        <p:nvPicPr>
          <p:cNvPr id="2057" name="Picture 8" descr="Résultat de recherche d'images pour &quot;screen flat icon png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92964"/>
            <a:ext cx="231000" cy="23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e recherche d'images pour &quot;technician icon png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20" y="2660010"/>
            <a:ext cx="272068" cy="272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Résultat de recherche d'images pour &quot;screen flat icon png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21" y="2525918"/>
            <a:ext cx="231000" cy="23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Résultat de recherche d'images pour &quot;technician icon png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21" y="2592964"/>
            <a:ext cx="272068" cy="272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Résultat de recherche d'images pour &quot;screen flat icon png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85" y="2817546"/>
            <a:ext cx="231000" cy="23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Résultat de recherche d'images pour &quot;technician icon png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85" y="2884592"/>
            <a:ext cx="272068" cy="272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502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3200" dirty="0">
                <a:cs typeface="Arial" charset="0"/>
              </a:rPr>
              <a:t>Connect </a:t>
            </a:r>
            <a:r>
              <a:rPr lang="en-US" sz="3200" dirty="0" smtClean="0">
                <a:cs typeface="Arial" charset="0"/>
              </a:rPr>
              <a:t> up to 750 </a:t>
            </a:r>
            <a:r>
              <a:rPr lang="en-US" sz="3200" dirty="0">
                <a:cs typeface="Arial" charset="0"/>
              </a:rPr>
              <a:t>000 2</a:t>
            </a:r>
            <a:r>
              <a:rPr lang="en-US" sz="3200" baseline="30000" dirty="0">
                <a:cs typeface="Arial" charset="0"/>
              </a:rPr>
              <a:t>ndary</a:t>
            </a:r>
            <a:r>
              <a:rPr lang="en-US" sz="3200" dirty="0">
                <a:cs typeface="Arial" charset="0"/>
              </a:rPr>
              <a:t> distribution substations</a:t>
            </a:r>
          </a:p>
        </p:txBody>
      </p:sp>
      <p:pic>
        <p:nvPicPr>
          <p:cNvPr id="4" name="Picture 6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36" y="3274839"/>
            <a:ext cx="1889197" cy="1104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14250" y="4410086"/>
            <a:ext cx="2324025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GB" sz="1400" dirty="0"/>
              <a:t>750 000 secondary substations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7038275" y="1089396"/>
            <a:ext cx="1494165" cy="1494165"/>
            <a:chOff x="6200532" y="2431362"/>
            <a:chExt cx="1494165" cy="1494165"/>
          </a:xfrm>
        </p:grpSpPr>
        <p:pic>
          <p:nvPicPr>
            <p:cNvPr id="7" name="Picture 4" descr="Résultat de recherche d'images pour &quot;nuage flat ic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532" y="2431362"/>
              <a:ext cx="1494165" cy="14941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6337554" y="3126050"/>
              <a:ext cx="1259502" cy="43088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Mobile Network</a:t>
              </a:r>
            </a:p>
            <a:p>
              <a:pPr algn="ctr"/>
              <a:r>
                <a:rPr lang="en-GB" sz="1400" dirty="0"/>
                <a:t>#3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438275" y="1052736"/>
            <a:ext cx="1494165" cy="1494165"/>
            <a:chOff x="6200532" y="2431362"/>
            <a:chExt cx="1494165" cy="1494165"/>
          </a:xfrm>
        </p:grpSpPr>
        <p:pic>
          <p:nvPicPr>
            <p:cNvPr id="10" name="Picture 4" descr="Résultat de recherche d'images pour &quot;nuage flat ic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532" y="2431362"/>
              <a:ext cx="1494165" cy="14941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6337557" y="3126050"/>
              <a:ext cx="1259503" cy="43088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Mobile Network</a:t>
              </a:r>
            </a:p>
            <a:p>
              <a:pPr algn="ctr"/>
              <a:r>
                <a:rPr lang="en-GB" sz="1400" dirty="0"/>
                <a:t>#2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232919" y="1097658"/>
            <a:ext cx="1494165" cy="1494165"/>
            <a:chOff x="6200532" y="2431362"/>
            <a:chExt cx="1494165" cy="1494165"/>
          </a:xfrm>
        </p:grpSpPr>
        <p:pic>
          <p:nvPicPr>
            <p:cNvPr id="13" name="Picture 4" descr="Résultat de recherche d'images pour &quot;nuage flat icon png&quot;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532" y="2431362"/>
              <a:ext cx="1494165" cy="14941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6337555" y="3126050"/>
              <a:ext cx="1259503" cy="430887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Mobile Network</a:t>
              </a:r>
            </a:p>
            <a:p>
              <a:pPr algn="ctr"/>
              <a:r>
                <a:rPr lang="en-GB" sz="1400" dirty="0"/>
                <a:t>#1</a:t>
              </a:r>
            </a:p>
          </p:txBody>
        </p:sp>
      </p:grpSp>
      <p:cxnSp>
        <p:nvCxnSpPr>
          <p:cNvPr id="16" name="Connecteur droit avec flèche 15"/>
          <p:cNvCxnSpPr>
            <a:stCxn id="4" idx="0"/>
          </p:cNvCxnSpPr>
          <p:nvPr/>
        </p:nvCxnSpPr>
        <p:spPr>
          <a:xfrm flipV="1">
            <a:off x="5928635" y="2570651"/>
            <a:ext cx="850045" cy="7041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1560" y="5005432"/>
            <a:ext cx="37506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0000">
              <a:spcAft>
                <a:spcPts val="8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National roaming </a:t>
            </a:r>
            <a:r>
              <a:rPr lang="en-US" sz="1200" dirty="0">
                <a:solidFill>
                  <a:schemeClr val="accent1"/>
                </a:solidFill>
                <a:latin typeface="+mj-lt"/>
                <a:cs typeface="Arial" charset="0"/>
              </a:rPr>
              <a:t>with real-time handover</a:t>
            </a:r>
            <a:endParaRPr lang="en-US" sz="1400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algn="just" defTabSz="360000">
              <a:spcAft>
                <a:spcPts val="8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Traffic prioritization </a:t>
            </a:r>
            <a:r>
              <a:rPr lang="en-US" sz="1200" dirty="0">
                <a:solidFill>
                  <a:schemeClr val="accent1"/>
                </a:solidFill>
                <a:latin typeface="+mj-lt"/>
                <a:cs typeface="Arial" charset="0"/>
              </a:rPr>
              <a:t>in case of congestion</a:t>
            </a:r>
            <a:endParaRPr lang="en-US" sz="1400" dirty="0">
              <a:solidFill>
                <a:schemeClr val="accent1"/>
              </a:solidFill>
              <a:latin typeface="+mj-lt"/>
              <a:cs typeface="Arial" charset="0"/>
            </a:endParaRPr>
          </a:p>
          <a:p>
            <a:pPr algn="just" defTabSz="360000">
              <a:spcAft>
                <a:spcPts val="800"/>
              </a:spcAft>
              <a:defRPr/>
            </a:pPr>
            <a:r>
              <a:rPr lang="en-US" sz="1400" b="1" dirty="0">
                <a:solidFill>
                  <a:schemeClr val="tx2"/>
                </a:solidFill>
                <a:latin typeface="+mj-lt"/>
                <a:cs typeface="Arial" charset="0"/>
              </a:rPr>
              <a:t>Always-on network </a:t>
            </a:r>
            <a:r>
              <a:rPr lang="en-US" sz="1200" dirty="0">
                <a:solidFill>
                  <a:schemeClr val="accent1"/>
                </a:solidFill>
                <a:latin typeface="+mj-lt"/>
                <a:cs typeface="Arial" charset="0"/>
              </a:rPr>
              <a:t>even when terrorist incident</a:t>
            </a:r>
          </a:p>
          <a:p>
            <a:pPr algn="just" defTabSz="360000">
              <a:spcAft>
                <a:spcPts val="800"/>
              </a:spcAft>
              <a:defRPr/>
            </a:pPr>
            <a:r>
              <a:rPr lang="en-US" sz="1200" b="1" dirty="0">
                <a:solidFill>
                  <a:schemeClr val="tx2"/>
                </a:solidFill>
                <a:latin typeface="+mj-lt"/>
                <a:cs typeface="Arial" charset="0"/>
              </a:rPr>
              <a:t>Low OPEX</a:t>
            </a:r>
            <a:endParaRPr lang="en-US" sz="14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62700" y="5078901"/>
            <a:ext cx="144000" cy="1086403"/>
            <a:chOff x="5120663" y="2058726"/>
            <a:chExt cx="144000" cy="1086403"/>
          </a:xfrm>
        </p:grpSpPr>
        <p:grpSp>
          <p:nvGrpSpPr>
            <p:cNvPr id="19" name="Groupe 18"/>
            <p:cNvGrpSpPr/>
            <p:nvPr/>
          </p:nvGrpSpPr>
          <p:grpSpPr>
            <a:xfrm>
              <a:off x="5120663" y="2058726"/>
              <a:ext cx="144000" cy="144000"/>
              <a:chOff x="811780" y="2924944"/>
              <a:chExt cx="144000" cy="144000"/>
            </a:xfrm>
          </p:grpSpPr>
          <p:sp>
            <p:nvSpPr>
              <p:cNvPr id="21" name="Ellipse 20"/>
              <p:cNvSpPr/>
              <p:nvPr/>
            </p:nvSpPr>
            <p:spPr>
              <a:xfrm>
                <a:off x="811780" y="2924944"/>
                <a:ext cx="144000" cy="144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847780" y="2966243"/>
                <a:ext cx="72000" cy="72000"/>
              </a:xfrm>
              <a:prstGeom prst="ellipse">
                <a:avLst/>
              </a:prstGeom>
              <a:solidFill>
                <a:srgbClr val="CEF4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GB" sz="1400" dirty="0"/>
              </a:p>
            </p:txBody>
          </p:sp>
        </p:grpSp>
        <p:cxnSp>
          <p:nvCxnSpPr>
            <p:cNvPr id="20" name="Connecteur droit 19"/>
            <p:cNvCxnSpPr>
              <a:stCxn id="21" idx="4"/>
            </p:cNvCxnSpPr>
            <p:nvPr/>
          </p:nvCxnSpPr>
          <p:spPr>
            <a:xfrm>
              <a:off x="5192663" y="2202726"/>
              <a:ext cx="0" cy="9424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necteur droit avec flèche 23"/>
          <p:cNvCxnSpPr>
            <a:stCxn id="4" idx="0"/>
          </p:cNvCxnSpPr>
          <p:nvPr/>
        </p:nvCxnSpPr>
        <p:spPr>
          <a:xfrm flipH="1" flipV="1">
            <a:off x="5923435" y="2589307"/>
            <a:ext cx="5200" cy="685532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4" idx="0"/>
          </p:cNvCxnSpPr>
          <p:nvPr/>
        </p:nvCxnSpPr>
        <p:spPr>
          <a:xfrm flipH="1" flipV="1">
            <a:off x="4984037" y="2597569"/>
            <a:ext cx="944598" cy="677270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19002237">
            <a:off x="5903415" y="2391127"/>
            <a:ext cx="792088" cy="832715"/>
          </a:xfrm>
          <a:prstGeom prst="arc">
            <a:avLst>
              <a:gd name="adj1" fmla="val 16200000"/>
              <a:gd name="adj2" fmla="val 252849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isocèle 29"/>
          <p:cNvSpPr/>
          <p:nvPr/>
        </p:nvSpPr>
        <p:spPr>
          <a:xfrm rot="3452144" flipV="1">
            <a:off x="5921976" y="2451183"/>
            <a:ext cx="165728" cy="148207"/>
          </a:xfrm>
          <a:prstGeom prst="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400" dirty="0"/>
          </a:p>
        </p:txBody>
      </p:sp>
      <p:pic>
        <p:nvPicPr>
          <p:cNvPr id="3076" name="Picture 4" descr="Résultat de recherche d'images pour &quot;flat icon png franc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15" y="1549148"/>
            <a:ext cx="239885" cy="239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Résultat de recherche d'images pour &quot;flat icon png franc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71" y="1547649"/>
            <a:ext cx="239885" cy="239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Résultat de recherche d'images pour &quot;flat icon png franc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72" y="1530680"/>
            <a:ext cx="239885" cy="239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e 115"/>
          <p:cNvGrpSpPr/>
          <p:nvPr/>
        </p:nvGrpSpPr>
        <p:grpSpPr>
          <a:xfrm>
            <a:off x="1505251" y="2591823"/>
            <a:ext cx="3951223" cy="2027462"/>
            <a:chOff x="1505251" y="2591823"/>
            <a:chExt cx="3951223" cy="2027462"/>
          </a:xfrm>
        </p:grpSpPr>
        <p:sp>
          <p:nvSpPr>
            <p:cNvPr id="69" name="ZoneTexte 68"/>
            <p:cNvSpPr txBox="1"/>
            <p:nvPr/>
          </p:nvSpPr>
          <p:spPr>
            <a:xfrm>
              <a:off x="1505251" y="4403841"/>
              <a:ext cx="2451881" cy="215444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lang="en-GB" sz="1400" dirty="0"/>
                <a:t>Standard users with smartphone</a:t>
              </a:r>
            </a:p>
          </p:txBody>
        </p:sp>
        <p:grpSp>
          <p:nvGrpSpPr>
            <p:cNvPr id="115" name="Groupe 114"/>
            <p:cNvGrpSpPr/>
            <p:nvPr/>
          </p:nvGrpSpPr>
          <p:grpSpPr>
            <a:xfrm>
              <a:off x="2272437" y="2591823"/>
              <a:ext cx="3184037" cy="1746934"/>
              <a:chOff x="2272437" y="2591823"/>
              <a:chExt cx="3184037" cy="1746934"/>
            </a:xfrm>
          </p:grpSpPr>
          <p:pic>
            <p:nvPicPr>
              <p:cNvPr id="3078" name="Picture 6" descr="Résultat de recherche d'images pour &quot;flat icon png smartphone&quot;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272437" y="3488702"/>
                <a:ext cx="850055" cy="850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68" name="Connecteur droit avec flèche 67"/>
              <p:cNvCxnSpPr/>
              <p:nvPr/>
            </p:nvCxnSpPr>
            <p:spPr>
              <a:xfrm flipV="1">
                <a:off x="2897133" y="2591823"/>
                <a:ext cx="855246" cy="70418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ZoneTexte 31"/>
              <p:cNvSpPr txBox="1"/>
              <p:nvPr/>
            </p:nvSpPr>
            <p:spPr>
              <a:xfrm>
                <a:off x="3234913" y="3015407"/>
                <a:ext cx="950444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1"/>
                    </a:solidFill>
                  </a:rPr>
                  <a:t>Low priority</a:t>
                </a:r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4446014" y="3017102"/>
                <a:ext cx="1010460" cy="215444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accent1"/>
                    </a:solidFill>
                  </a:rPr>
                  <a:t>High priority</a:t>
                </a:r>
              </a:p>
            </p:txBody>
          </p:sp>
        </p:grpSp>
      </p:grpSp>
      <p:sp>
        <p:nvSpPr>
          <p:cNvPr id="72" name="ZoneTexte 71"/>
          <p:cNvSpPr txBox="1"/>
          <p:nvPr/>
        </p:nvSpPr>
        <p:spPr>
          <a:xfrm>
            <a:off x="6798942" y="2368955"/>
            <a:ext cx="1372226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National Roaming</a:t>
            </a:r>
          </a:p>
        </p:txBody>
      </p:sp>
      <p:cxnSp>
        <p:nvCxnSpPr>
          <p:cNvPr id="92" name="Connecteur droit 91"/>
          <p:cNvCxnSpPr/>
          <p:nvPr/>
        </p:nvCxnSpPr>
        <p:spPr>
          <a:xfrm>
            <a:off x="4951244" y="1930834"/>
            <a:ext cx="24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6751339" y="1940495"/>
            <a:ext cx="2437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e 113"/>
          <p:cNvGrpSpPr/>
          <p:nvPr/>
        </p:nvGrpSpPr>
        <p:grpSpPr>
          <a:xfrm>
            <a:off x="865694" y="1683272"/>
            <a:ext cx="8067216" cy="1664042"/>
            <a:chOff x="865694" y="1683272"/>
            <a:chExt cx="8067216" cy="1664042"/>
          </a:xfrm>
        </p:grpSpPr>
        <p:pic>
          <p:nvPicPr>
            <p:cNvPr id="3074" name="Picture 2" descr="Résultat de recherche d'images pour &quot;flat icon png hacker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8" y="1683272"/>
              <a:ext cx="951705" cy="9517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Résultat de recherche d'images pour &quot;flat icon png hacker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8466" y="2832870"/>
              <a:ext cx="514444" cy="5144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0" name="Connecteur droit avec flèche 79"/>
            <p:cNvCxnSpPr/>
            <p:nvPr/>
          </p:nvCxnSpPr>
          <p:spPr>
            <a:xfrm>
              <a:off x="2663256" y="1912344"/>
              <a:ext cx="619423" cy="1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81"/>
            <p:cNvCxnSpPr/>
            <p:nvPr/>
          </p:nvCxnSpPr>
          <p:spPr>
            <a:xfrm flipH="1" flipV="1">
              <a:off x="8329187" y="2326160"/>
              <a:ext cx="271809" cy="43852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ZoneTexte 93"/>
            <p:cNvSpPr txBox="1"/>
            <p:nvPr/>
          </p:nvSpPr>
          <p:spPr>
            <a:xfrm>
              <a:off x="865694" y="2699151"/>
              <a:ext cx="2107273" cy="430887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GB" sz="1400" dirty="0"/>
                <a:t>Terrorist using mobile network to communicate</a:t>
              </a:r>
            </a:p>
          </p:txBody>
        </p:sp>
        <p:grpSp>
          <p:nvGrpSpPr>
            <p:cNvPr id="95" name="Groupe 94"/>
            <p:cNvGrpSpPr/>
            <p:nvPr/>
          </p:nvGrpSpPr>
          <p:grpSpPr>
            <a:xfrm>
              <a:off x="3101656" y="2027035"/>
              <a:ext cx="266514" cy="259040"/>
              <a:chOff x="6614931" y="404664"/>
              <a:chExt cx="266514" cy="259040"/>
            </a:xfrm>
          </p:grpSpPr>
          <p:cxnSp>
            <p:nvCxnSpPr>
              <p:cNvPr id="89" name="Connecteur droit 88"/>
              <p:cNvCxnSpPr/>
              <p:nvPr/>
            </p:nvCxnSpPr>
            <p:spPr>
              <a:xfrm>
                <a:off x="6629445" y="404664"/>
                <a:ext cx="252000" cy="252425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/>
              <p:nvPr/>
            </p:nvCxnSpPr>
            <p:spPr>
              <a:xfrm flipH="1">
                <a:off x="6614931" y="411704"/>
                <a:ext cx="252000" cy="252000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e 99"/>
            <p:cNvGrpSpPr/>
            <p:nvPr/>
          </p:nvGrpSpPr>
          <p:grpSpPr>
            <a:xfrm>
              <a:off x="3823875" y="2320442"/>
              <a:ext cx="266514" cy="259040"/>
              <a:chOff x="6614931" y="404664"/>
              <a:chExt cx="266514" cy="259040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>
                <a:off x="6629445" y="404664"/>
                <a:ext cx="252000" cy="252425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flipH="1">
                <a:off x="6614931" y="411704"/>
                <a:ext cx="252000" cy="252000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e 102"/>
            <p:cNvGrpSpPr/>
            <p:nvPr/>
          </p:nvGrpSpPr>
          <p:grpSpPr>
            <a:xfrm>
              <a:off x="8557202" y="2156555"/>
              <a:ext cx="266514" cy="259040"/>
              <a:chOff x="6614931" y="404664"/>
              <a:chExt cx="266514" cy="259040"/>
            </a:xfrm>
          </p:grpSpPr>
          <p:cxnSp>
            <p:nvCxnSpPr>
              <p:cNvPr id="104" name="Connecteur droit 103"/>
              <p:cNvCxnSpPr/>
              <p:nvPr/>
            </p:nvCxnSpPr>
            <p:spPr>
              <a:xfrm>
                <a:off x="6629445" y="404664"/>
                <a:ext cx="252000" cy="252425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flipH="1">
                <a:off x="6614931" y="411704"/>
                <a:ext cx="252000" cy="252000"/>
              </a:xfrm>
              <a:prstGeom prst="line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e 109"/>
            <p:cNvGrpSpPr/>
            <p:nvPr/>
          </p:nvGrpSpPr>
          <p:grpSpPr>
            <a:xfrm>
              <a:off x="5243631" y="2286075"/>
              <a:ext cx="264473" cy="252921"/>
              <a:chOff x="6372201" y="511784"/>
              <a:chExt cx="264473" cy="252921"/>
            </a:xfrm>
          </p:grpSpPr>
          <p:cxnSp>
            <p:nvCxnSpPr>
              <p:cNvPr id="97" name="Connecteur droit 96"/>
              <p:cNvCxnSpPr/>
              <p:nvPr/>
            </p:nvCxnSpPr>
            <p:spPr>
              <a:xfrm>
                <a:off x="6372201" y="628517"/>
                <a:ext cx="76352" cy="107615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flipV="1">
                <a:off x="6444208" y="511784"/>
                <a:ext cx="192466" cy="252921"/>
              </a:xfrm>
              <a:prstGeom prst="line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0422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e libre 4096"/>
          <p:cNvSpPr/>
          <p:nvPr/>
        </p:nvSpPr>
        <p:spPr>
          <a:xfrm>
            <a:off x="4768841" y="3265714"/>
            <a:ext cx="877216" cy="2322286"/>
          </a:xfrm>
          <a:custGeom>
            <a:avLst/>
            <a:gdLst>
              <a:gd name="connsiteX0" fmla="*/ 877216 w 877216"/>
              <a:gd name="connsiteY0" fmla="*/ 0 h 2322286"/>
              <a:gd name="connsiteX1" fmla="*/ 528873 w 877216"/>
              <a:gd name="connsiteY1" fmla="*/ 333829 h 2322286"/>
              <a:gd name="connsiteX2" fmla="*/ 136988 w 877216"/>
              <a:gd name="connsiteY2" fmla="*/ 841829 h 2322286"/>
              <a:gd name="connsiteX3" fmla="*/ 6359 w 877216"/>
              <a:gd name="connsiteY3" fmla="*/ 1364343 h 2322286"/>
              <a:gd name="connsiteX4" fmla="*/ 35388 w 877216"/>
              <a:gd name="connsiteY4" fmla="*/ 1698172 h 2322286"/>
              <a:gd name="connsiteX5" fmla="*/ 166016 w 877216"/>
              <a:gd name="connsiteY5" fmla="*/ 2046515 h 2322286"/>
              <a:gd name="connsiteX6" fmla="*/ 412759 w 877216"/>
              <a:gd name="connsiteY6" fmla="*/ 2322286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216" h="2322286">
                <a:moveTo>
                  <a:pt x="877216" y="0"/>
                </a:moveTo>
                <a:cubicBezTo>
                  <a:pt x="764730" y="96762"/>
                  <a:pt x="652244" y="193524"/>
                  <a:pt x="528873" y="333829"/>
                </a:cubicBezTo>
                <a:cubicBezTo>
                  <a:pt x="405502" y="474134"/>
                  <a:pt x="224074" y="670077"/>
                  <a:pt x="136988" y="841829"/>
                </a:cubicBezTo>
                <a:cubicBezTo>
                  <a:pt x="49902" y="1013581"/>
                  <a:pt x="23292" y="1221619"/>
                  <a:pt x="6359" y="1364343"/>
                </a:cubicBezTo>
                <a:cubicBezTo>
                  <a:pt x="-10574" y="1507067"/>
                  <a:pt x="8779" y="1584477"/>
                  <a:pt x="35388" y="1698172"/>
                </a:cubicBezTo>
                <a:cubicBezTo>
                  <a:pt x="61997" y="1811867"/>
                  <a:pt x="103121" y="1942496"/>
                  <a:pt x="166016" y="2046515"/>
                </a:cubicBezTo>
                <a:cubicBezTo>
                  <a:pt x="228911" y="2150534"/>
                  <a:pt x="320835" y="2236410"/>
                  <a:pt x="412759" y="2322286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01" name="Groupe 4100"/>
          <p:cNvGrpSpPr/>
          <p:nvPr/>
        </p:nvGrpSpPr>
        <p:grpSpPr>
          <a:xfrm>
            <a:off x="3800173" y="3758079"/>
            <a:ext cx="1532541" cy="1532541"/>
            <a:chOff x="3800173" y="3758079"/>
            <a:chExt cx="1532541" cy="1532541"/>
          </a:xfrm>
        </p:grpSpPr>
        <p:sp>
          <p:nvSpPr>
            <p:cNvPr id="4099" name="Rectangle 4098"/>
            <p:cNvSpPr/>
            <p:nvPr/>
          </p:nvSpPr>
          <p:spPr>
            <a:xfrm>
              <a:off x="3990379" y="3906830"/>
              <a:ext cx="1152128" cy="1291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en-GB" sz="1400"/>
            </a:p>
          </p:txBody>
        </p:sp>
        <p:pic>
          <p:nvPicPr>
            <p:cNvPr id="4106" name="Picture 10" descr="Résultat de recherche d'images pour &quot;flat icon png network&quot;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173" y="3758079"/>
              <a:ext cx="1532541" cy="1532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Crisis communications enhancement</a:t>
            </a:r>
          </a:p>
        </p:txBody>
      </p:sp>
      <p:pic>
        <p:nvPicPr>
          <p:cNvPr id="4098" name="Picture 2" descr="Résultat de recherche d'images pour &quot;flat icon png phon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70" y="1801595"/>
            <a:ext cx="1243162" cy="1243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619672" y="1385461"/>
            <a:ext cx="1790417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GB" b="1" dirty="0"/>
              <a:t>From Voice (PMR)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636940" y="1340780"/>
            <a:ext cx="2352430" cy="276999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GB" b="1" dirty="0"/>
              <a:t>To Data + Voice &amp; Video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88487" y="5473000"/>
            <a:ext cx="2984015" cy="764312"/>
            <a:chOff x="5911222" y="4997240"/>
            <a:chExt cx="2984015" cy="764312"/>
          </a:xfrm>
        </p:grpSpPr>
        <p:sp>
          <p:nvSpPr>
            <p:cNvPr id="34" name="Rectangle 33"/>
            <p:cNvSpPr/>
            <p:nvPr/>
          </p:nvSpPr>
          <p:spPr>
            <a:xfrm>
              <a:off x="6139420" y="4997240"/>
              <a:ext cx="2755817" cy="764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200"/>
                </a:spcAft>
                <a:defRPr/>
              </a:pPr>
              <a:r>
                <a:rPr lang="en-US" sz="1400" dirty="0">
                  <a:solidFill>
                    <a:schemeClr val="accent1"/>
                  </a:solidFill>
                  <a:latin typeface="+mj-lt"/>
                  <a:cs typeface="Arial" charset="0"/>
                </a:rPr>
                <a:t>5G </a:t>
              </a:r>
              <a:r>
                <a:rPr lang="en-US" sz="1400" b="1" dirty="0">
                  <a:solidFill>
                    <a:schemeClr val="tx2"/>
                  </a:solidFill>
                  <a:latin typeface="+mj-lt"/>
                  <a:cs typeface="Arial" charset="0"/>
                </a:rPr>
                <a:t>autonomous cell</a:t>
              </a:r>
              <a:r>
                <a:rPr lang="en-US" sz="1400" dirty="0">
                  <a:solidFill>
                    <a:schemeClr val="accent1"/>
                  </a:solidFill>
                  <a:latin typeface="+mj-lt"/>
                  <a:cs typeface="Arial" charset="0"/>
                </a:rPr>
                <a:t> capabilities</a:t>
              </a:r>
            </a:p>
            <a:p>
              <a:pPr algn="just">
                <a:lnSpc>
                  <a:spcPct val="150000"/>
                </a:lnSpc>
                <a:spcAft>
                  <a:spcPts val="200"/>
                </a:spcAft>
                <a:defRPr/>
              </a:pPr>
              <a:r>
                <a:rPr lang="en-US" sz="1400" b="1" dirty="0">
                  <a:solidFill>
                    <a:schemeClr val="tx2"/>
                  </a:solidFill>
                  <a:latin typeface="+mj-lt"/>
                  <a:cs typeface="Arial" charset="0"/>
                </a:rPr>
                <a:t>Nationwide</a:t>
              </a:r>
              <a:r>
                <a:rPr lang="en-US" sz="1400" dirty="0">
                  <a:solidFill>
                    <a:schemeClr val="accent1"/>
                  </a:solidFill>
                  <a:latin typeface="+mj-lt"/>
                  <a:cs typeface="Arial" charset="0"/>
                </a:rPr>
                <a:t> coverage</a:t>
              </a:r>
            </a:p>
          </p:txBody>
        </p:sp>
        <p:grpSp>
          <p:nvGrpSpPr>
            <p:cNvPr id="27" name="Groupe 26"/>
            <p:cNvGrpSpPr/>
            <p:nvPr/>
          </p:nvGrpSpPr>
          <p:grpSpPr>
            <a:xfrm>
              <a:off x="5911222" y="5127396"/>
              <a:ext cx="144000" cy="504000"/>
              <a:chOff x="5841677" y="5133078"/>
              <a:chExt cx="144000" cy="504000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5841677" y="5133078"/>
                <a:ext cx="144000" cy="144000"/>
                <a:chOff x="811780" y="2924944"/>
                <a:chExt cx="144000" cy="144000"/>
              </a:xfrm>
            </p:grpSpPr>
            <p:sp>
              <p:nvSpPr>
                <p:cNvPr id="30" name="Ellipse 29"/>
                <p:cNvSpPr/>
                <p:nvPr/>
              </p:nvSpPr>
              <p:spPr>
                <a:xfrm>
                  <a:off x="811780" y="2924944"/>
                  <a:ext cx="144000" cy="144000"/>
                </a:xfrm>
                <a:prstGeom prst="ellipse">
                  <a:avLst/>
                </a:prstGeom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en-GB" sz="1400"/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847780" y="2966243"/>
                  <a:ext cx="72000" cy="72000"/>
                </a:xfrm>
                <a:prstGeom prst="ellipse">
                  <a:avLst/>
                </a:prstGeom>
                <a:solidFill>
                  <a:srgbClr val="CEF4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/>
                  <a:endParaRPr lang="en-GB" sz="1400"/>
                </a:p>
              </p:txBody>
            </p:sp>
          </p:grpSp>
          <p:cxnSp>
            <p:nvCxnSpPr>
              <p:cNvPr id="29" name="Connecteur droit 28"/>
              <p:cNvCxnSpPr>
                <a:stCxn id="30" idx="4"/>
              </p:cNvCxnSpPr>
              <p:nvPr/>
            </p:nvCxnSpPr>
            <p:spPr>
              <a:xfrm>
                <a:off x="5913677" y="5277078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6" y="4252412"/>
            <a:ext cx="771122" cy="49325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6782275" y="5022330"/>
            <a:ext cx="589954" cy="544411"/>
            <a:chOff x="6142286" y="4034200"/>
            <a:chExt cx="1532541" cy="1532541"/>
          </a:xfrm>
        </p:grpSpPr>
        <p:pic>
          <p:nvPicPr>
            <p:cNvPr id="38" name="Picture 10" descr="Résultat de recherche d'images pour &quot;flat icon png network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86" y="4034200"/>
              <a:ext cx="1532541" cy="1532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039" y="4528533"/>
              <a:ext cx="771122" cy="493255"/>
            </a:xfrm>
            <a:prstGeom prst="rect">
              <a:avLst/>
            </a:prstGeom>
          </p:spPr>
        </p:pic>
      </p:grpSp>
      <p:grpSp>
        <p:nvGrpSpPr>
          <p:cNvPr id="41" name="Groupe 40"/>
          <p:cNvGrpSpPr/>
          <p:nvPr/>
        </p:nvGrpSpPr>
        <p:grpSpPr>
          <a:xfrm>
            <a:off x="7294414" y="4457365"/>
            <a:ext cx="589954" cy="544411"/>
            <a:chOff x="6142286" y="4034200"/>
            <a:chExt cx="1532541" cy="1532541"/>
          </a:xfrm>
        </p:grpSpPr>
        <p:pic>
          <p:nvPicPr>
            <p:cNvPr id="42" name="Picture 10" descr="Résultat de recherche d'images pour &quot;flat icon png network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86" y="4034200"/>
              <a:ext cx="1532541" cy="1532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Image 42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039" y="4528533"/>
              <a:ext cx="771122" cy="493255"/>
            </a:xfrm>
            <a:prstGeom prst="rect">
              <a:avLst/>
            </a:prstGeom>
          </p:spPr>
        </p:pic>
      </p:grpSp>
      <p:grpSp>
        <p:nvGrpSpPr>
          <p:cNvPr id="44" name="Groupe 43"/>
          <p:cNvGrpSpPr/>
          <p:nvPr/>
        </p:nvGrpSpPr>
        <p:grpSpPr>
          <a:xfrm>
            <a:off x="6454103" y="4090749"/>
            <a:ext cx="589954" cy="544411"/>
            <a:chOff x="6142286" y="4034200"/>
            <a:chExt cx="1532541" cy="1532541"/>
          </a:xfrm>
        </p:grpSpPr>
        <p:pic>
          <p:nvPicPr>
            <p:cNvPr id="45" name="Picture 10" descr="Résultat de recherche d'images pour &quot;flat icon png network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86" y="4034200"/>
              <a:ext cx="1532541" cy="1532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Image 4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039" y="4528533"/>
              <a:ext cx="771122" cy="493255"/>
            </a:xfrm>
            <a:prstGeom prst="rect">
              <a:avLst/>
            </a:prstGeom>
          </p:spPr>
        </p:pic>
      </p:grpSp>
      <p:grpSp>
        <p:nvGrpSpPr>
          <p:cNvPr id="47" name="Groupe 46"/>
          <p:cNvGrpSpPr/>
          <p:nvPr/>
        </p:nvGrpSpPr>
        <p:grpSpPr>
          <a:xfrm>
            <a:off x="2181846" y="3765868"/>
            <a:ext cx="589954" cy="544411"/>
            <a:chOff x="6142286" y="4034200"/>
            <a:chExt cx="1532541" cy="1532541"/>
          </a:xfrm>
        </p:grpSpPr>
        <p:pic>
          <p:nvPicPr>
            <p:cNvPr id="48" name="Picture 10" descr="Résultat de recherche d'images pour &quot;flat icon png network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86" y="4034200"/>
              <a:ext cx="1532541" cy="1532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Image 48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039" y="4528533"/>
              <a:ext cx="771122" cy="493255"/>
            </a:xfrm>
            <a:prstGeom prst="rect">
              <a:avLst/>
            </a:prstGeom>
          </p:spPr>
        </p:pic>
      </p:grpSp>
      <p:grpSp>
        <p:nvGrpSpPr>
          <p:cNvPr id="50" name="Groupe 49"/>
          <p:cNvGrpSpPr/>
          <p:nvPr/>
        </p:nvGrpSpPr>
        <p:grpSpPr>
          <a:xfrm>
            <a:off x="1504918" y="4353963"/>
            <a:ext cx="589954" cy="544411"/>
            <a:chOff x="6142286" y="4034200"/>
            <a:chExt cx="1532541" cy="1532541"/>
          </a:xfrm>
        </p:grpSpPr>
        <p:pic>
          <p:nvPicPr>
            <p:cNvPr id="51" name="Picture 10" descr="Résultat de recherche d'images pour &quot;flat icon png network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86" y="4034200"/>
              <a:ext cx="1532541" cy="15325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039" y="4528533"/>
              <a:ext cx="771122" cy="493255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6354178" y="3987173"/>
            <a:ext cx="266514" cy="259040"/>
            <a:chOff x="8557202" y="2156555"/>
            <a:chExt cx="266514" cy="259040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8571716" y="2156555"/>
              <a:ext cx="252000" cy="2524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>
              <a:off x="8557202" y="2163595"/>
              <a:ext cx="252000" cy="25200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/>
          <p:cNvGrpSpPr/>
          <p:nvPr/>
        </p:nvGrpSpPr>
        <p:grpSpPr>
          <a:xfrm>
            <a:off x="7164288" y="4293096"/>
            <a:ext cx="266514" cy="259040"/>
            <a:chOff x="8557202" y="2156555"/>
            <a:chExt cx="266514" cy="259040"/>
          </a:xfrm>
        </p:grpSpPr>
        <p:cxnSp>
          <p:nvCxnSpPr>
            <p:cNvPr id="57" name="Connecteur droit 56"/>
            <p:cNvCxnSpPr/>
            <p:nvPr/>
          </p:nvCxnSpPr>
          <p:spPr>
            <a:xfrm>
              <a:off x="8571716" y="2156555"/>
              <a:ext cx="252000" cy="2524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H="1">
              <a:off x="8557202" y="2163595"/>
              <a:ext cx="252000" cy="25200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6708025" y="4900309"/>
            <a:ext cx="266514" cy="259040"/>
            <a:chOff x="8557202" y="2156555"/>
            <a:chExt cx="266514" cy="259040"/>
          </a:xfrm>
        </p:grpSpPr>
        <p:cxnSp>
          <p:nvCxnSpPr>
            <p:cNvPr id="60" name="Connecteur droit 59"/>
            <p:cNvCxnSpPr/>
            <p:nvPr/>
          </p:nvCxnSpPr>
          <p:spPr>
            <a:xfrm>
              <a:off x="8571716" y="2156555"/>
              <a:ext cx="252000" cy="2524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H="1">
              <a:off x="8557202" y="2163595"/>
              <a:ext cx="252000" cy="25200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5440266" y="3560562"/>
            <a:ext cx="264473" cy="252921"/>
            <a:chOff x="5243631" y="2286075"/>
            <a:chExt cx="264473" cy="252921"/>
          </a:xfrm>
        </p:grpSpPr>
        <p:cxnSp>
          <p:nvCxnSpPr>
            <p:cNvPr id="62" name="Connecteur droit 61"/>
            <p:cNvCxnSpPr/>
            <p:nvPr/>
          </p:nvCxnSpPr>
          <p:spPr>
            <a:xfrm>
              <a:off x="5243631" y="2402808"/>
              <a:ext cx="76352" cy="107615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V="1">
              <a:off x="5315638" y="2286075"/>
              <a:ext cx="192466" cy="252921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/>
          <p:cNvGrpSpPr/>
          <p:nvPr/>
        </p:nvGrpSpPr>
        <p:grpSpPr>
          <a:xfrm>
            <a:off x="2081921" y="3679983"/>
            <a:ext cx="266514" cy="259040"/>
            <a:chOff x="8557202" y="2156555"/>
            <a:chExt cx="266514" cy="259040"/>
          </a:xfrm>
        </p:grpSpPr>
        <p:cxnSp>
          <p:nvCxnSpPr>
            <p:cNvPr id="66" name="Connecteur droit 65"/>
            <p:cNvCxnSpPr/>
            <p:nvPr/>
          </p:nvCxnSpPr>
          <p:spPr>
            <a:xfrm>
              <a:off x="8571716" y="2156555"/>
              <a:ext cx="252000" cy="2524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 flipH="1">
              <a:off x="8557202" y="2163595"/>
              <a:ext cx="252000" cy="25200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1411399" y="4246213"/>
            <a:ext cx="266514" cy="259040"/>
            <a:chOff x="8557202" y="2156555"/>
            <a:chExt cx="266514" cy="259040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8571716" y="2156555"/>
              <a:ext cx="252000" cy="2524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H="1">
              <a:off x="8557202" y="2163595"/>
              <a:ext cx="252000" cy="25200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5935575" y="1512099"/>
            <a:ext cx="1732769" cy="1732769"/>
            <a:chOff x="5935575" y="1512099"/>
            <a:chExt cx="1732769" cy="1732769"/>
          </a:xfrm>
        </p:grpSpPr>
        <p:pic>
          <p:nvPicPr>
            <p:cNvPr id="4102" name="Picture 6" descr="Résultat de recherche d'images pour &quot;flat icon png tablet&quot;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575" y="1512099"/>
              <a:ext cx="1732769" cy="17327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e 35"/>
            <p:cNvGrpSpPr/>
            <p:nvPr/>
          </p:nvGrpSpPr>
          <p:grpSpPr>
            <a:xfrm>
              <a:off x="6088104" y="1859024"/>
              <a:ext cx="1418940" cy="1016033"/>
              <a:chOff x="6088104" y="1859024"/>
              <a:chExt cx="1418940" cy="1016033"/>
            </a:xfrm>
          </p:grpSpPr>
          <p:pic>
            <p:nvPicPr>
              <p:cNvPr id="7" name="Picture 2" descr="Résultat de recherche d'images pour &quot;flat icon png phone&quot;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8104" y="2393373"/>
                <a:ext cx="356104" cy="356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8" name="Picture 12" descr="Résultat de recherche d'images pour &quot;flat icon png videoconf&quot;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563" y="1859024"/>
                <a:ext cx="371185" cy="37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10" name="Picture 14" descr="Résultat de recherche d'images pour &quot;flat icon png files&quot;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9295" y="2407308"/>
                <a:ext cx="467749" cy="467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Flèche droite 8"/>
          <p:cNvSpPr/>
          <p:nvPr/>
        </p:nvSpPr>
        <p:spPr>
          <a:xfrm>
            <a:off x="4139952" y="1469713"/>
            <a:ext cx="892683" cy="144429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1400"/>
          </a:p>
        </p:txBody>
      </p:sp>
      <p:grpSp>
        <p:nvGrpSpPr>
          <p:cNvPr id="80" name="Groupe 79"/>
          <p:cNvGrpSpPr/>
          <p:nvPr/>
        </p:nvGrpSpPr>
        <p:grpSpPr>
          <a:xfrm>
            <a:off x="5348125" y="5343113"/>
            <a:ext cx="739979" cy="620976"/>
            <a:chOff x="5935575" y="1512099"/>
            <a:chExt cx="1732769" cy="1732769"/>
          </a:xfrm>
        </p:grpSpPr>
        <p:pic>
          <p:nvPicPr>
            <p:cNvPr id="81" name="Picture 6" descr="Résultat de recherche d'images pour &quot;flat icon png tablet&quot;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575" y="1512099"/>
              <a:ext cx="1732769" cy="173276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2" name="Groupe 81"/>
            <p:cNvGrpSpPr/>
            <p:nvPr/>
          </p:nvGrpSpPr>
          <p:grpSpPr>
            <a:xfrm>
              <a:off x="6088104" y="1859024"/>
              <a:ext cx="1418940" cy="1016033"/>
              <a:chOff x="6088104" y="1859024"/>
              <a:chExt cx="1418940" cy="1016033"/>
            </a:xfrm>
          </p:grpSpPr>
          <p:pic>
            <p:nvPicPr>
              <p:cNvPr id="83" name="Picture 2" descr="Résultat de recherche d'images pour &quot;flat icon png phone&quot;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8104" y="2393373"/>
                <a:ext cx="356104" cy="356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12" descr="Résultat de recherche d'images pour &quot;flat icon png videoconf&quot;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563" y="1859024"/>
                <a:ext cx="371185" cy="371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4" descr="Résultat de recherche d'images pour &quot;flat icon png files&quot;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9295" y="2407308"/>
                <a:ext cx="467749" cy="467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103" name="ZoneTexte 4102"/>
          <p:cNvSpPr txBox="1"/>
          <p:nvPr/>
        </p:nvSpPr>
        <p:spPr>
          <a:xfrm>
            <a:off x="3655844" y="5346440"/>
            <a:ext cx="1305285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GB" sz="1400" dirty="0"/>
              <a:t>Autonomous cell</a:t>
            </a:r>
          </a:p>
        </p:txBody>
      </p:sp>
    </p:spTree>
    <p:extLst>
      <p:ext uri="{BB962C8B-B14F-4D97-AF65-F5344CB8AC3E}">
        <p14:creationId xmlns="" xmlns:p14="http://schemas.microsoft.com/office/powerpoint/2010/main" val="2538344000"/>
      </p:ext>
    </p:extLst>
  </p:cSld>
  <p:clrMapOvr>
    <a:masterClrMapping/>
  </p:clrMapOvr>
</p:sld>
</file>

<file path=ppt/theme/theme1.xml><?xml version="1.0" encoding="utf-8"?>
<a:theme xmlns:a="http://schemas.openxmlformats.org/drawingml/2006/main" name="Gabarit PowerPoint - Couverture Photo Eoliennes">
  <a:themeElements>
    <a:clrScheme name="Enedis PPT_Couleurs">
      <a:dk1>
        <a:srgbClr val="575757"/>
      </a:dk1>
      <a:lt1>
        <a:sysClr val="window" lastClr="FFFFFF"/>
      </a:lt1>
      <a:dk2>
        <a:srgbClr val="93C90E"/>
      </a:dk2>
      <a:lt2>
        <a:srgbClr val="98A4AE"/>
      </a:lt2>
      <a:accent1>
        <a:srgbClr val="005EB8"/>
      </a:accent1>
      <a:accent2>
        <a:srgbClr val="00A3E0"/>
      </a:accent2>
      <a:accent3>
        <a:srgbClr val="EF426F"/>
      </a:accent3>
      <a:accent4>
        <a:srgbClr val="994878"/>
      </a:accent4>
      <a:accent5>
        <a:srgbClr val="00B2A9"/>
      </a:accent5>
      <a:accent6>
        <a:srgbClr val="48A23F"/>
      </a:accent6>
      <a:hlink>
        <a:srgbClr val="575757"/>
      </a:hlink>
      <a:folHlink>
        <a:srgbClr val="5757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36000" tIns="36000" rIns="36000" bIns="36000"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nedis Vert">
  <a:themeElements>
    <a:clrScheme name="Enedis PPT_Couleurs">
      <a:dk1>
        <a:srgbClr val="575757"/>
      </a:dk1>
      <a:lt1>
        <a:sysClr val="window" lastClr="FFFFFF"/>
      </a:lt1>
      <a:dk2>
        <a:srgbClr val="93C90E"/>
      </a:dk2>
      <a:lt2>
        <a:srgbClr val="98A4AE"/>
      </a:lt2>
      <a:accent1>
        <a:srgbClr val="005EB8"/>
      </a:accent1>
      <a:accent2>
        <a:srgbClr val="00A3E0"/>
      </a:accent2>
      <a:accent3>
        <a:srgbClr val="EF426F"/>
      </a:accent3>
      <a:accent4>
        <a:srgbClr val="994878"/>
      </a:accent4>
      <a:accent5>
        <a:srgbClr val="00B2A9"/>
      </a:accent5>
      <a:accent6>
        <a:srgbClr val="48A23F"/>
      </a:accent6>
      <a:hlink>
        <a:srgbClr val="575757"/>
      </a:hlink>
      <a:folHlink>
        <a:srgbClr val="5757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Enedis Rose">
  <a:themeElements>
    <a:clrScheme name="Enedis PPT_Couleurs">
      <a:dk1>
        <a:srgbClr val="575757"/>
      </a:dk1>
      <a:lt1>
        <a:sysClr val="window" lastClr="FFFFFF"/>
      </a:lt1>
      <a:dk2>
        <a:srgbClr val="93C90E"/>
      </a:dk2>
      <a:lt2>
        <a:srgbClr val="98A4AE"/>
      </a:lt2>
      <a:accent1>
        <a:srgbClr val="005EB8"/>
      </a:accent1>
      <a:accent2>
        <a:srgbClr val="00A3E0"/>
      </a:accent2>
      <a:accent3>
        <a:srgbClr val="EF426F"/>
      </a:accent3>
      <a:accent4>
        <a:srgbClr val="994878"/>
      </a:accent4>
      <a:accent5>
        <a:srgbClr val="00B2A9"/>
      </a:accent5>
      <a:accent6>
        <a:srgbClr val="48A23F"/>
      </a:accent6>
      <a:hlink>
        <a:srgbClr val="575757"/>
      </a:hlink>
      <a:folHlink>
        <a:srgbClr val="5757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lIns="36000" tIns="36000" rIns="36000" bIns="36000"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Enedis Bleu">
  <a:themeElements>
    <a:clrScheme name="Enedis PPT_Couleurs">
      <a:dk1>
        <a:srgbClr val="575757"/>
      </a:dk1>
      <a:lt1>
        <a:sysClr val="window" lastClr="FFFFFF"/>
      </a:lt1>
      <a:dk2>
        <a:srgbClr val="93C90E"/>
      </a:dk2>
      <a:lt2>
        <a:srgbClr val="98A4AE"/>
      </a:lt2>
      <a:accent1>
        <a:srgbClr val="005EB8"/>
      </a:accent1>
      <a:accent2>
        <a:srgbClr val="00A3E0"/>
      </a:accent2>
      <a:accent3>
        <a:srgbClr val="EF426F"/>
      </a:accent3>
      <a:accent4>
        <a:srgbClr val="994878"/>
      </a:accent4>
      <a:accent5>
        <a:srgbClr val="00B2A9"/>
      </a:accent5>
      <a:accent6>
        <a:srgbClr val="48A23F"/>
      </a:accent6>
      <a:hlink>
        <a:srgbClr val="575757"/>
      </a:hlink>
      <a:folHlink>
        <a:srgbClr val="5757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lIns="36000" tIns="36000" rIns="36000" bIns="36000"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Enedis Turquoise">
  <a:themeElements>
    <a:clrScheme name="Enedis PPT_Couleurs">
      <a:dk1>
        <a:srgbClr val="575757"/>
      </a:dk1>
      <a:lt1>
        <a:sysClr val="window" lastClr="FFFFFF"/>
      </a:lt1>
      <a:dk2>
        <a:srgbClr val="93C90E"/>
      </a:dk2>
      <a:lt2>
        <a:srgbClr val="98A4AE"/>
      </a:lt2>
      <a:accent1>
        <a:srgbClr val="005EB8"/>
      </a:accent1>
      <a:accent2>
        <a:srgbClr val="00A3E0"/>
      </a:accent2>
      <a:accent3>
        <a:srgbClr val="EF426F"/>
      </a:accent3>
      <a:accent4>
        <a:srgbClr val="994878"/>
      </a:accent4>
      <a:accent5>
        <a:srgbClr val="00B2A9"/>
      </a:accent5>
      <a:accent6>
        <a:srgbClr val="48A23F"/>
      </a:accent6>
      <a:hlink>
        <a:srgbClr val="575757"/>
      </a:hlink>
      <a:folHlink>
        <a:srgbClr val="5757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solidFill>
            <a:schemeClr val="accent5"/>
          </a:solidFill>
        </a:ln>
      </a:spPr>
      <a:bodyPr lIns="36000" tIns="36000" rIns="36000" bIns="36000"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Enedis Prune">
  <a:themeElements>
    <a:clrScheme name="Enedis PPT_Couleurs">
      <a:dk1>
        <a:srgbClr val="575757"/>
      </a:dk1>
      <a:lt1>
        <a:sysClr val="window" lastClr="FFFFFF"/>
      </a:lt1>
      <a:dk2>
        <a:srgbClr val="93C90E"/>
      </a:dk2>
      <a:lt2>
        <a:srgbClr val="98A4AE"/>
      </a:lt2>
      <a:accent1>
        <a:srgbClr val="005EB8"/>
      </a:accent1>
      <a:accent2>
        <a:srgbClr val="00A3E0"/>
      </a:accent2>
      <a:accent3>
        <a:srgbClr val="EF426F"/>
      </a:accent3>
      <a:accent4>
        <a:srgbClr val="994878"/>
      </a:accent4>
      <a:accent5>
        <a:srgbClr val="00B2A9"/>
      </a:accent5>
      <a:accent6>
        <a:srgbClr val="48A23F"/>
      </a:accent6>
      <a:hlink>
        <a:srgbClr val="575757"/>
      </a:hlink>
      <a:folHlink>
        <a:srgbClr val="5757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solidFill>
            <a:schemeClr val="accent4"/>
          </a:solidFill>
        </a:ln>
      </a:spPr>
      <a:bodyPr lIns="36000" tIns="36000" rIns="36000" bIns="36000"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Enedis Sapin">
  <a:themeElements>
    <a:clrScheme name="Enedis PPT_Couleurs">
      <a:dk1>
        <a:srgbClr val="575757"/>
      </a:dk1>
      <a:lt1>
        <a:sysClr val="window" lastClr="FFFFFF"/>
      </a:lt1>
      <a:dk2>
        <a:srgbClr val="93C90E"/>
      </a:dk2>
      <a:lt2>
        <a:srgbClr val="98A4AE"/>
      </a:lt2>
      <a:accent1>
        <a:srgbClr val="005EB8"/>
      </a:accent1>
      <a:accent2>
        <a:srgbClr val="00A3E0"/>
      </a:accent2>
      <a:accent3>
        <a:srgbClr val="EF426F"/>
      </a:accent3>
      <a:accent4>
        <a:srgbClr val="994878"/>
      </a:accent4>
      <a:accent5>
        <a:srgbClr val="00B2A9"/>
      </a:accent5>
      <a:accent6>
        <a:srgbClr val="48A23F"/>
      </a:accent6>
      <a:hlink>
        <a:srgbClr val="575757"/>
      </a:hlink>
      <a:folHlink>
        <a:srgbClr val="5757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lIns="36000" tIns="36000" rIns="36000" bIns="36000"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40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 PowerPoint - Couverture Photo Eoliennes</Template>
  <TotalTime>1647</TotalTime>
  <Words>447</Words>
  <Application>Microsoft Office PowerPoint</Application>
  <PresentationFormat>Affichage à l'écran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Gabarit PowerPoint - Couverture Photo Eoliennes</vt:lpstr>
      <vt:lpstr>Enedis Vert</vt:lpstr>
      <vt:lpstr>Enedis Rose</vt:lpstr>
      <vt:lpstr>Enedis Bleu</vt:lpstr>
      <vt:lpstr>Enedis Turquoise</vt:lpstr>
      <vt:lpstr>Enedis Prune</vt:lpstr>
      <vt:lpstr>Enedis Sapin</vt:lpstr>
      <vt:lpstr>Energy &amp; 5G meeting</vt:lpstr>
      <vt:lpstr>Radio Systems’ challenges to be taken up by DSO</vt:lpstr>
      <vt:lpstr>Overview of a few services enabled by</vt:lpstr>
      <vt:lpstr>Key points to make Telco’s 5G a success for DSO</vt:lpstr>
      <vt:lpstr>Diapositive 5</vt:lpstr>
      <vt:lpstr>5G: A Driver for industrial &amp; societal changes</vt:lpstr>
      <vt:lpstr>Primary substation availability improvement</vt:lpstr>
      <vt:lpstr>Connect  up to 750 000 2ndary distribution substations</vt:lpstr>
      <vt:lpstr>Crisis communications enhancement</vt:lpstr>
      <vt:lpstr>Smart Connect IoT Platform</vt:lpstr>
      <vt:lpstr>5G PPP vision regarding DSO needs</vt:lpstr>
    </vt:vector>
  </TitlesOfParts>
  <Company>Enedis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avec mise en valeur (gras) manuelle</dc:title>
  <dc:creator>C04674</dc:creator>
  <cp:lastModifiedBy>C04674</cp:lastModifiedBy>
  <cp:revision>92</cp:revision>
  <dcterms:created xsi:type="dcterms:W3CDTF">2017-03-08T17:17:46Z</dcterms:created>
  <dcterms:modified xsi:type="dcterms:W3CDTF">2017-03-13T13:51:52Z</dcterms:modified>
</cp:coreProperties>
</file>