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  <p:sldMasterId id="2147483891" r:id="rId2"/>
    <p:sldMasterId id="2147483906" r:id="rId3"/>
    <p:sldMasterId id="2147484004" r:id="rId4"/>
    <p:sldMasterId id="2147484022" r:id="rId5"/>
  </p:sldMasterIdLst>
  <p:notesMasterIdLst>
    <p:notesMasterId r:id="rId21"/>
  </p:notesMasterIdLst>
  <p:handoutMasterIdLst>
    <p:handoutMasterId r:id="rId22"/>
  </p:handoutMasterIdLst>
  <p:sldIdLst>
    <p:sldId id="664" r:id="rId6"/>
    <p:sldId id="713" r:id="rId7"/>
    <p:sldId id="711" r:id="rId8"/>
    <p:sldId id="651" r:id="rId9"/>
    <p:sldId id="685" r:id="rId10"/>
    <p:sldId id="717" r:id="rId11"/>
    <p:sldId id="718" r:id="rId12"/>
    <p:sldId id="719" r:id="rId13"/>
    <p:sldId id="655" r:id="rId14"/>
    <p:sldId id="659" r:id="rId15"/>
    <p:sldId id="693" r:id="rId16"/>
    <p:sldId id="723" r:id="rId17"/>
    <p:sldId id="722" r:id="rId18"/>
    <p:sldId id="724" r:id="rId19"/>
    <p:sldId id="725" r:id="rId20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33399"/>
    <a:srgbClr val="FFFFFF"/>
    <a:srgbClr val="318140"/>
    <a:srgbClr val="0F5494"/>
    <a:srgbClr val="9900CC"/>
    <a:srgbClr val="800000"/>
    <a:srgbClr val="FFC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89403" autoAdjust="0"/>
  </p:normalViewPr>
  <p:slideViewPr>
    <p:cSldViewPr>
      <p:cViewPr>
        <p:scale>
          <a:sx n="100" d="100"/>
          <a:sy n="100" d="100"/>
        </p:scale>
        <p:origin x="-32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6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5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 characteristics based on the Vision paper.</a:t>
            </a:r>
            <a:r>
              <a:rPr lang="en-GB" baseline="0" dirty="0" smtClean="0"/>
              <a:t> Key message on timing, avoid rushing the process of 5G definition. </a:t>
            </a:r>
          </a:p>
          <a:p>
            <a:r>
              <a:rPr lang="en-GB" baseline="0" dirty="0" smtClean="0"/>
              <a:t>Put importance of emergence of a full 5G ecosystem, not limited to one or the other "priority"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7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Message:</a:t>
            </a:r>
            <a:r>
              <a:rPr lang="en-GB" baseline="0" dirty="0" smtClean="0"/>
              <a:t> Holistic view, complete </a:t>
            </a:r>
            <a:r>
              <a:rPr lang="en-GB" baseline="0" dirty="0" err="1" smtClean="0"/>
              <a:t>prog</a:t>
            </a:r>
            <a:r>
              <a:rPr lang="en-GB" baseline="0" dirty="0" smtClean="0"/>
              <a:t> integration. Key:</a:t>
            </a:r>
            <a:endParaRPr lang="en-GB" dirty="0" smtClean="0"/>
          </a:p>
          <a:p>
            <a:r>
              <a:rPr lang="en-GB" dirty="0" smtClean="0"/>
              <a:t>RED: Radio projects and architectures, RAN</a:t>
            </a:r>
          </a:p>
          <a:p>
            <a:r>
              <a:rPr lang="en-GB" dirty="0" smtClean="0"/>
              <a:t>BLUE: Network Management</a:t>
            </a:r>
          </a:p>
          <a:p>
            <a:r>
              <a:rPr lang="en-GB" dirty="0" smtClean="0"/>
              <a:t>WHITE:</a:t>
            </a:r>
            <a:r>
              <a:rPr lang="en-GB" baseline="0" dirty="0" smtClean="0"/>
              <a:t> SDN/NFV</a:t>
            </a:r>
          </a:p>
          <a:p>
            <a:r>
              <a:rPr lang="en-GB" baseline="0" dirty="0" smtClean="0"/>
              <a:t>BLACK: Components and enabling </a:t>
            </a:r>
            <a:r>
              <a:rPr lang="en-GB" baseline="0" dirty="0" err="1" smtClean="0"/>
              <a:t>technos</a:t>
            </a:r>
            <a:endParaRPr lang="en-GB" baseline="0" dirty="0" smtClean="0"/>
          </a:p>
          <a:p>
            <a:r>
              <a:rPr lang="en-GB" baseline="0" dirty="0" smtClean="0"/>
              <a:t>GREY: Backhaul/</a:t>
            </a:r>
            <a:r>
              <a:rPr lang="en-GB" baseline="0" dirty="0" err="1" smtClean="0"/>
              <a:t>fronthaul</a:t>
            </a:r>
            <a:endParaRPr lang="en-GB" baseline="0" dirty="0" smtClean="0"/>
          </a:p>
          <a:p>
            <a:r>
              <a:rPr lang="en-GB" baseline="0" dirty="0" smtClean="0"/>
              <a:t>PINK: security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5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2502-FD3E-4259-A66F-5C24EC0364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7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637" indent="-2883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3287" indent="-2306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4602" indent="-2306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5917" indent="-2306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8C560D-6D14-497D-97CC-BE5D187A5E9A}" type="slidenum">
              <a:rPr lang="en-GB" smtClean="0"/>
              <a:pPr eaLnBrk="1" hangingPunct="1"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only</a:t>
            </a:r>
            <a:r>
              <a:rPr lang="en-GB" baseline="0" dirty="0" smtClean="0"/>
              <a:t> R&amp;D, interactions with Standards and spectrum are sought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6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" y="735807"/>
            <a:ext cx="9180513" cy="4407694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100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78"/>
            <a:ext cx="5040312" cy="592931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6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58A479F2-002B-4E68-82FD-AC998F4AF7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0BFC-224A-405B-AF74-EA4E9015BFA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004887"/>
            <a:ext cx="2071687" cy="3511154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23" y="1004887"/>
            <a:ext cx="6067425" cy="3511154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1B464-F377-45BC-B928-2376C8E2C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04915"/>
            <a:ext cx="8229600" cy="702469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69282"/>
            <a:ext cx="8229600" cy="26467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D25D-2946-4BA4-A8FA-2E61CA4835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624" y="195486"/>
            <a:ext cx="7056784" cy="59406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lIns="91430" tIns="45716" rIns="91430" bIns="45716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7624" y="4785999"/>
            <a:ext cx="2133600" cy="273844"/>
          </a:xfrm>
        </p:spPr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1059586"/>
            <a:ext cx="7427168" cy="339447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b="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 marL="1142883" indent="-228576">
              <a:buFont typeface="Wingdings" panose="05000000000000000000" pitchFamily="2" charset="2"/>
              <a:buChar char="q"/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55064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828702"/>
            <a:ext cx="9197976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823249"/>
            <a:ext cx="685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2409732"/>
            <a:ext cx="4536504" cy="14041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463570"/>
            <a:ext cx="8640960" cy="156617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2" y="3975906"/>
            <a:ext cx="4456881" cy="5400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78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" y="735807"/>
            <a:ext cx="9180513" cy="4407694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97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75"/>
            <a:ext cx="5040312" cy="592931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6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2309623A-FD4E-46E0-BBA1-9FE46F1148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847-49AD-4691-BCD1-0EAB6F2F8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5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BF41-3571-4B42-A945-5E882819E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E74-3787-4975-8473-82FBD7479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36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14F3-AD3C-4A10-8022-0D7FB426C8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8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FD00-1C0B-4A69-B73D-498B24101A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21D3-A41A-459C-8FA5-AAD3ECBDA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7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714-F8EB-45FF-AA81-F3ECC9B0E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1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1A76-1415-4312-96D4-E15566AE87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4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DE57-2C7D-40E1-967D-2BD9AB122B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5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A1EB-136E-47D8-98EF-62A5C8B2B7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0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004887"/>
            <a:ext cx="2071687" cy="3511154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23" y="1004887"/>
            <a:ext cx="6067425" cy="3511154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5BF5-201A-47A6-A6EE-4E9CBF64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1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04912"/>
            <a:ext cx="8229600" cy="702469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69282"/>
            <a:ext cx="8229600" cy="26467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895-2D8C-4AD8-B426-3B5E8C46C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38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828699"/>
            <a:ext cx="9197976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87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823246"/>
            <a:ext cx="685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2409732"/>
            <a:ext cx="4536504" cy="14041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463570"/>
            <a:ext cx="8640960" cy="156617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2" y="3975906"/>
            <a:ext cx="4456881" cy="5400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36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28"/>
            <a:ext cx="8229600" cy="702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80"/>
            <a:ext cx="8229600" cy="2725341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31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" y="735807"/>
            <a:ext cx="9180513" cy="4407694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93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71"/>
            <a:ext cx="5040312" cy="592931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6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2309623A-FD4E-46E0-BBA1-9FE46F1148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0EAD-1A3F-495A-864E-131352CA95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847-49AD-4691-BCD1-0EAB6F2F8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9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BF41-3571-4B42-A945-5E882819E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E74-3787-4975-8473-82FBD7479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88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14F3-AD3C-4A10-8022-0D7FB426C8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54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21D3-A41A-459C-8FA5-AAD3ECBDA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60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714-F8EB-45FF-AA81-F3ECC9B0E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69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1A76-1415-4312-96D4-E15566AE87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4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DE57-2C7D-40E1-967D-2BD9AB122B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06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A1EB-136E-47D8-98EF-62A5C8B2B7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92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004887"/>
            <a:ext cx="2071687" cy="3511154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23" y="1004887"/>
            <a:ext cx="6067425" cy="3511154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5BF5-201A-47A6-A6EE-4E9CBF64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7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1E048-4843-4569-91D4-6D681A94C6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61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04908"/>
            <a:ext cx="8229600" cy="702469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69282"/>
            <a:ext cx="8229600" cy="26467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895-2D8C-4AD8-B426-3B5E8C46C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71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828695"/>
            <a:ext cx="9197976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79" y="242888"/>
            <a:ext cx="1811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823242"/>
            <a:ext cx="685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2409732"/>
            <a:ext cx="4536504" cy="14041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463570"/>
            <a:ext cx="8640960" cy="156617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2" y="3975906"/>
            <a:ext cx="4456881" cy="5400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18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24"/>
            <a:ext cx="8229600" cy="702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80"/>
            <a:ext cx="8229600" cy="2725341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74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624" y="195486"/>
            <a:ext cx="7056784" cy="59406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lIns="91430" tIns="45716" rIns="91430" bIns="45716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7624" y="4785999"/>
            <a:ext cx="2133600" cy="273844"/>
          </a:xfrm>
        </p:spPr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1059586"/>
            <a:ext cx="7427168" cy="339447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b="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 marL="1142883" indent="-228576">
              <a:buFont typeface="Wingdings" panose="05000000000000000000" pitchFamily="2" charset="2"/>
              <a:buChar char="q"/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882036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6338"/>
            <a:ext cx="6912768" cy="641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2015-10-20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58888" y="1059657"/>
            <a:ext cx="7561262" cy="361831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3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6338"/>
            <a:ext cx="6912768" cy="641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2015-10-20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58888" y="1059657"/>
            <a:ext cx="3745160" cy="361831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5076056" y="1059582"/>
            <a:ext cx="3745160" cy="361831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0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6338"/>
            <a:ext cx="6912768" cy="641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2015-10-20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46781" y="4767264"/>
            <a:ext cx="37010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WG Pre-Standardization Phone Conference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66345" y="4767264"/>
            <a:ext cx="1541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18440" y="4767264"/>
            <a:ext cx="15097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2015-09-22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18437" y="142181"/>
            <a:ext cx="6858000" cy="8572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318437" y="1108446"/>
            <a:ext cx="7389628" cy="351671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2800">
                <a:solidFill>
                  <a:srgbClr val="002060"/>
                </a:solidFill>
              </a:defRPr>
            </a:lvl1pPr>
            <a:lvl2pPr>
              <a:spcBef>
                <a:spcPts val="200"/>
              </a:spcBef>
              <a:defRPr sz="2400">
                <a:solidFill>
                  <a:srgbClr val="002060"/>
                </a:solidFill>
              </a:defRPr>
            </a:lvl2pPr>
            <a:lvl3pPr>
              <a:spcBef>
                <a:spcPts val="200"/>
              </a:spcBef>
              <a:defRPr sz="2000">
                <a:solidFill>
                  <a:srgbClr val="002060"/>
                </a:solidFill>
              </a:defRPr>
            </a:lvl3pPr>
            <a:lvl4pPr>
              <a:spcBef>
                <a:spcPts val="100"/>
              </a:spcBef>
              <a:defRPr sz="1800">
                <a:solidFill>
                  <a:srgbClr val="002060"/>
                </a:solidFill>
              </a:defRPr>
            </a:lvl4pPr>
            <a:lvl5pPr>
              <a:spcBef>
                <a:spcPts val="100"/>
              </a:spcBef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2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04915"/>
            <a:ext cx="8229600" cy="70246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282"/>
            <a:ext cx="8229600" cy="264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FD00-1C0B-4A69-B73D-498B24101A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72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735807"/>
            <a:ext cx="9180513" cy="440769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73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51"/>
            <a:ext cx="5040312" cy="592931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4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8FCA476-B07B-4BAF-90C1-B2267BE1BB49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6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81A8-D1D2-4C83-B442-731984EC8A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19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C57C1-1AF1-4895-B33A-33646E8C1F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6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C38BF-B33B-46C5-8E4B-DE6422D2E25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55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7E710-C917-4B5A-A77E-5589E29CA4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3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E07D-DCE3-46BA-BAAA-71CFE28A0E9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8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C3D0-C1ED-47CB-B0B6-E1E3D49F72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37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19DC-6B85-44B1-8C3A-DADB7B9772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90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277E-F975-4A7D-AE6B-03904BD04A1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70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D2917-905A-4483-BEDE-E5DC9898C2E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01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9CC3-6464-427E-A99D-7CCDBC16E4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23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004887"/>
            <a:ext cx="2071687" cy="35111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1004887"/>
            <a:ext cx="6067425" cy="35111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444E-34CF-4E16-AF50-1CC23B65C5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1A07-64E8-44D3-AEC7-8AF6E08CA6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32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0" y="704292"/>
            <a:ext cx="9144000" cy="44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823222"/>
            <a:ext cx="685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7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3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5001816"/>
            <a:ext cx="596900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4"/>
            <a:ext cx="8229600" cy="702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9"/>
            <a:ext cx="8229600" cy="2725341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8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7896-3236-4356-95B7-4127E686CF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4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F8C5-5115-439F-AA6D-CFD0E4EACE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FCEE-F0FB-4E1F-906A-F4D144F028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7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915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DC8ED07-51AE-45FC-BC24-3651F7E9EC1C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274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93" y="4994673"/>
            <a:ext cx="611187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0"/>
            <a:ext cx="1436687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9" r:id="rId13"/>
    <p:sldLayoutId id="214748389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912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08BA92-6C4B-4292-B415-87AC876CAFE3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87" y="4994673"/>
            <a:ext cx="611187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97"/>
            <a:ext cx="1436687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8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908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08BA92-6C4B-4292-B415-87AC876CAFE3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79" y="4994673"/>
            <a:ext cx="611187" cy="14882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93"/>
            <a:ext cx="1436687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58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403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6480262" y="2479764"/>
            <a:ext cx="5143503" cy="183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45160" y="4767264"/>
            <a:ext cx="3816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5G PPP WG </a:t>
            </a:r>
            <a:r>
              <a:rPr lang="fr-FR" b="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</a:t>
            </a:r>
            <a:r>
              <a:rPr lang="fr-FR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-Standardisation</a:t>
            </a:r>
            <a:endParaRPr lang="fr-F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62936" y="4767264"/>
            <a:ext cx="15575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03425-B7E0-46C9-8668-1D222311AF4A}" type="slidenum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59632" y="4767264"/>
            <a:ext cx="15575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2015-10-20</a:t>
            </a:r>
            <a:endParaRPr lang="fr-F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187625" y="14428"/>
            <a:ext cx="7772400" cy="775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fr-FR" b="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8463" y="-2"/>
            <a:ext cx="7781563" cy="195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2" y="195486"/>
            <a:ext cx="683122" cy="39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98109" y="1966928"/>
            <a:ext cx="5146428" cy="12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36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888"/>
            <a:ext cx="82296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3EB50DC-CA1C-4E74-878A-8BDF32E4F772}" type="slidenum">
              <a:rPr lang="en-GB" altLang="en-US" b="0">
                <a:solidFill>
                  <a:srgbClr val="000000"/>
                </a:solidFill>
              </a:rPr>
              <a:pPr/>
              <a:t>‹#›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9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73"/>
            <a:ext cx="1436687" cy="7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5g-ppp.eu/wp-content/uploads/2015/02/5G-Vision-Brochure-v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febph\AppData\Local\Local Documents - no backup\Pictures\AH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16" y="738158"/>
            <a:ext cx="9192167" cy="44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8"/>
          <p:cNvSpPr>
            <a:spLocks noGrp="1"/>
          </p:cNvSpPr>
          <p:nvPr>
            <p:ph idx="4294967295"/>
          </p:nvPr>
        </p:nvSpPr>
        <p:spPr>
          <a:xfrm>
            <a:off x="323528" y="1100139"/>
            <a:ext cx="8568952" cy="2119684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FFFF00"/>
                </a:solidFill>
              </a:rPr>
              <a:t>5G PPP 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rgbClr val="FFFF00"/>
                </a:solidFill>
              </a:rPr>
              <a:t>Stakeholders </a:t>
            </a:r>
            <a:r>
              <a:rPr lang="en-GB" sz="3200" b="1" dirty="0">
                <a:solidFill>
                  <a:srgbClr val="FFFF00"/>
                </a:solidFill>
              </a:rPr>
              <a:t>event </a:t>
            </a:r>
            <a:endParaRPr lang="en-GB" sz="32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rgbClr val="FFFF00"/>
                </a:solidFill>
              </a:rPr>
              <a:t>From Phase 1 to Phase </a:t>
            </a:r>
            <a:r>
              <a:rPr lang="en-GB" sz="3200" b="1" dirty="0">
                <a:solidFill>
                  <a:srgbClr val="FFFF00"/>
                </a:solidFill>
              </a:rPr>
              <a:t>2 </a:t>
            </a:r>
            <a:endParaRPr lang="en-GB" sz="32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61" y="123480"/>
            <a:ext cx="13611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40148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</a:rPr>
              <a:t>Thibaut KLEINER*</a:t>
            </a:r>
          </a:p>
          <a:p>
            <a:r>
              <a:rPr lang="fr-BE" sz="1600" dirty="0" err="1" smtClean="0">
                <a:solidFill>
                  <a:schemeClr val="bg1"/>
                </a:solidFill>
              </a:rPr>
              <a:t>European</a:t>
            </a:r>
            <a:r>
              <a:rPr lang="fr-BE" sz="1600" dirty="0" smtClean="0">
                <a:solidFill>
                  <a:schemeClr val="bg1"/>
                </a:solidFill>
              </a:rPr>
              <a:t> Commission</a:t>
            </a:r>
          </a:p>
        </p:txBody>
      </p:sp>
    </p:spTree>
    <p:extLst>
      <p:ext uri="{BB962C8B-B14F-4D97-AF65-F5344CB8AC3E}">
        <p14:creationId xmlns:p14="http://schemas.microsoft.com/office/powerpoint/2010/main" val="2202498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54" y="4312680"/>
            <a:ext cx="28408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F5494"/>
                </a:solidFill>
              </a:rPr>
              <a:t>Graphic: Harvard Business Review Sept. 2015</a:t>
            </a:r>
            <a:endParaRPr lang="en-GB" sz="800" dirty="0">
              <a:solidFill>
                <a:srgbClr val="0F549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72436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eaLnBrk="0" hangingPunct="0">
              <a:lnSpc>
                <a:spcPct val="130000"/>
              </a:lnSpc>
              <a:defRPr sz="2800">
                <a:solidFill>
                  <a:srgbClr val="FFFFFF"/>
                </a:solidFill>
                <a:latin typeface="Arial" charset="0"/>
              </a:defRPr>
            </a:lvl1pPr>
            <a:lvl2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dirty="0"/>
              <a:t>White </a:t>
            </a:r>
            <a:r>
              <a:rPr lang="en-GB" dirty="0" smtClean="0"/>
              <a:t>Paper Overview</a:t>
            </a:r>
            <a:endParaRPr lang="en-GB" dirty="0"/>
          </a:p>
        </p:txBody>
      </p:sp>
      <p:pic>
        <p:nvPicPr>
          <p:cNvPr id="6" name="Picture 5" descr="C:\Users\lefebph\AppData\Local\Local Documents - no backup\Pictures\Iot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9" y="1695091"/>
            <a:ext cx="8031187" cy="26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23528" y="1347614"/>
            <a:ext cx="6192688" cy="319957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lIns="91430" tIns="45716" rIns="91430" bIns="45716"/>
          <a:lstStyle/>
          <a:p>
            <a:pPr lvl="1"/>
            <a:endParaRPr lang="en-GB" alt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GB" altLang="en-US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Automotive</a:t>
            </a:r>
          </a:p>
          <a:p>
            <a:pPr lvl="1"/>
            <a:r>
              <a:rPr lang="en-GB" altLang="en-US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Energy</a:t>
            </a:r>
          </a:p>
          <a:p>
            <a:pPr lvl="1"/>
            <a:r>
              <a:rPr lang="en-GB" altLang="en-US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Factory</a:t>
            </a:r>
          </a:p>
          <a:p>
            <a:pPr lvl="1"/>
            <a:r>
              <a:rPr lang="en-GB" altLang="en-US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Healthcare</a:t>
            </a:r>
          </a:p>
          <a:p>
            <a:pPr lvl="1"/>
            <a:r>
              <a:rPr lang="en-GB" altLang="en-US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Media</a:t>
            </a:r>
          </a:p>
          <a:p>
            <a:pPr lvl="1"/>
            <a:endParaRPr lang="en-GB" altLang="en-US" sz="2400" dirty="0" smtClean="0">
              <a:solidFill>
                <a:schemeClr val="accent6"/>
              </a:solidFill>
            </a:endParaRPr>
          </a:p>
          <a:p>
            <a:endParaRPr lang="en-GB" altLang="en-US" dirty="0">
              <a:solidFill>
                <a:schemeClr val="accent6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82" y="79560"/>
            <a:ext cx="1249457" cy="8720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7176" y="4683919"/>
            <a:ext cx="2133600" cy="357188"/>
          </a:xfrm>
        </p:spPr>
        <p:txBody>
          <a:bodyPr/>
          <a:lstStyle/>
          <a:p>
            <a:pPr>
              <a:defRPr/>
            </a:pPr>
            <a:fld id="{D6C4A714-F8EB-45FF-AA81-F3ECC9B0E746}" type="slidenum">
              <a:rPr lang="en-GB" sz="1200" b="0" smtClean="0">
                <a:solidFill>
                  <a:schemeClr val="accent6"/>
                </a:solidFill>
              </a:rPr>
              <a:pPr>
                <a:defRPr/>
              </a:pPr>
              <a:t>10</a:t>
            </a:fld>
            <a:endParaRPr lang="en-GB" sz="1200" b="0" dirty="0">
              <a:solidFill>
                <a:schemeClr val="accent6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78672"/>
              </p:ext>
            </p:extLst>
          </p:nvPr>
        </p:nvGraphicFramePr>
        <p:xfrm>
          <a:off x="5118572" y="1014746"/>
          <a:ext cx="402272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7" imgW="4023415" imgH="3985299" progId="Excel.Sheet.12">
                  <p:embed/>
                </p:oleObj>
              </mc:Choice>
              <mc:Fallback>
                <p:oleObj name="Worksheet" r:id="rId7" imgW="4023415" imgH="39852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8572" y="1014746"/>
                        <a:ext cx="4022725" cy="398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81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tent Placeholder 4"/>
          <p:cNvSpPr>
            <a:spLocks noGrp="1"/>
          </p:cNvSpPr>
          <p:nvPr>
            <p:ph idx="1"/>
          </p:nvPr>
        </p:nvSpPr>
        <p:spPr>
          <a:xfrm>
            <a:off x="107507" y="843558"/>
            <a:ext cx="9036497" cy="4104456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Focus on </a:t>
            </a:r>
            <a:r>
              <a:rPr lang="fr-FR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Proof of Concepts, </a:t>
            </a:r>
            <a:r>
              <a:rPr lang="fr-FR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FR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FR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Verticals</a:t>
            </a:r>
            <a:endParaRPr lang="fr-FR" b="1" i="1" dirty="0" smtClean="0">
              <a:solidFill>
                <a:srgbClr val="FF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fr-FR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Critical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technologies and </a:t>
            </a:r>
            <a:r>
              <a:rPr lang="fr-FR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Systems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(€100 m)</a:t>
            </a:r>
            <a:endParaRPr lang="fr-FR" b="1" dirty="0" smtClean="0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400"/>
              </a:spcBef>
              <a:buFont typeface="Symbol" panose="05050102010706020507" pitchFamily="18" charset="2"/>
              <a:buChar char=""/>
            </a:pP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Radio Network and Architectures</a:t>
            </a:r>
          </a:p>
          <a:p>
            <a:pPr lvl="1">
              <a:spcBef>
                <a:spcPts val="400"/>
              </a:spcBef>
              <a:buFont typeface="Symbol" panose="05050102010706020507" pitchFamily="18" charset="2"/>
              <a:buChar char=""/>
            </a:pP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Optical </a:t>
            </a: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Core</a:t>
            </a:r>
            <a:endParaRPr lang="fr-FR" dirty="0" smtClean="0">
              <a:solidFill>
                <a:srgbClr val="0000F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400"/>
              </a:spcBef>
              <a:buFont typeface="Symbol" panose="05050102010706020507" pitchFamily="18" charset="2"/>
              <a:buChar char=""/>
            </a:pP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SDN/NFV, architecture, net </a:t>
            </a: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mgt</a:t>
            </a: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>
              <a:spcBef>
                <a:spcPts val="400"/>
              </a:spcBef>
              <a:buNone/>
            </a:pP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	Convergent technologies </a:t>
            </a:r>
            <a:r>
              <a:rPr lang="fr-F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(€45 m)</a:t>
            </a:r>
          </a:p>
          <a:p>
            <a:pPr lvl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Optical support to </a:t>
            </a: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access</a:t>
            </a:r>
            <a:endParaRPr lang="fr-FR" dirty="0" smtClean="0">
              <a:solidFill>
                <a:srgbClr val="0000F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Network </a:t>
            </a: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apps</a:t>
            </a:r>
            <a:endParaRPr lang="fr-FR" dirty="0" smtClean="0">
              <a:solidFill>
                <a:srgbClr val="0000F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Research</a:t>
            </a: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cooperation</a:t>
            </a: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fr-FR" dirty="0" err="1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access</a:t>
            </a:r>
            <a:r>
              <a:rPr lang="fr-FR" dirty="0" smtClean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nets (Taiwan)</a:t>
            </a:r>
          </a:p>
          <a:p>
            <a:pPr>
              <a:spcBef>
                <a:spcPts val="400"/>
              </a:spcBef>
              <a:buNone/>
            </a:pP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International </a:t>
            </a:r>
            <a:r>
              <a:rPr lang="fr-FR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cooperation</a:t>
            </a:r>
            <a:r>
              <a:rPr lang="fr-FR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(6M€ for 5G </a:t>
            </a:r>
            <a:r>
              <a:rPr lang="fr-FR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SK and JP);</a:t>
            </a:r>
          </a:p>
          <a:p>
            <a:pPr>
              <a:spcBef>
                <a:spcPts val="400"/>
              </a:spcBef>
              <a:buNone/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Support Action </a:t>
            </a:r>
            <a:r>
              <a:rPr lang="fr-F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(€3m)</a:t>
            </a:r>
          </a:p>
          <a:p>
            <a:pPr>
              <a:spcBef>
                <a:spcPts val="600"/>
              </a:spcBef>
              <a:buNone/>
            </a:pP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	</a:t>
            </a:r>
            <a:endParaRPr lang="fr-FR" sz="1600" b="1" dirty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FR" sz="16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66"/>
          <p:cNvSpPr txBox="1">
            <a:spLocks noChangeArrowheads="1"/>
          </p:cNvSpPr>
          <p:nvPr/>
        </p:nvSpPr>
        <p:spPr bwMode="auto">
          <a:xfrm>
            <a:off x="200026" y="38412"/>
            <a:ext cx="8044382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3200" i="0" dirty="0" smtClean="0">
                <a:solidFill>
                  <a:srgbClr val="FFFFFF"/>
                </a:solidFill>
                <a:latin typeface="Arial" charset="0"/>
              </a:rPr>
              <a:t>5G R&amp;I phase 2: 			2017-2019</a:t>
            </a:r>
            <a:endParaRPr lang="en-US" altLang="ko-KR" sz="3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90" y="26194"/>
            <a:ext cx="1068845" cy="640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435743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Phase 2 = </a:t>
            </a:r>
            <a:r>
              <a:rPr lang="fr-BE" dirty="0" err="1" smtClean="0"/>
              <a:t>re-inforced</a:t>
            </a:r>
            <a:r>
              <a:rPr lang="fr-BE" dirty="0" smtClean="0"/>
              <a:t> programme dimension</a:t>
            </a:r>
          </a:p>
          <a:p>
            <a:r>
              <a:rPr lang="fr-BE" dirty="0" err="1" smtClean="0"/>
              <a:t>Testbeds</a:t>
            </a:r>
            <a:r>
              <a:rPr lang="fr-BE" dirty="0" smtClean="0"/>
              <a:t> and </a:t>
            </a:r>
            <a:r>
              <a:rPr lang="fr-BE" dirty="0" err="1" smtClean="0"/>
              <a:t>testing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verticals</a:t>
            </a:r>
            <a:endParaRPr lang="fr-BE" dirty="0" smtClean="0"/>
          </a:p>
          <a:p>
            <a:r>
              <a:rPr lang="fr-BE" dirty="0" smtClean="0"/>
              <a:t>SME participation &gt;20%</a:t>
            </a:r>
          </a:p>
          <a:p>
            <a:r>
              <a:rPr lang="fr-BE" dirty="0" err="1" smtClean="0"/>
              <a:t>Holistic</a:t>
            </a:r>
            <a:r>
              <a:rPr lang="fr-BE" dirty="0" smtClean="0"/>
              <a:t> perspective</a:t>
            </a:r>
          </a:p>
          <a:p>
            <a:r>
              <a:rPr lang="fr-BE" smtClean="0"/>
              <a:t>Satellite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5F4D9-CE5C-4897-BF07-1CF2598E4AB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1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0" y="-20538"/>
            <a:ext cx="8229600" cy="6512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8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Main 5G Call </a:t>
            </a: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656"/>
            <a:ext cx="8229600" cy="3456385"/>
          </a:xfrm>
        </p:spPr>
        <p:txBody>
          <a:bodyPr/>
          <a:lstStyle/>
          <a:p>
            <a:pPr marL="0" indent="0" defTabSz="449437" eaLnBrk="1" hangingPunct="1">
              <a:spcAft>
                <a:spcPts val="0"/>
              </a:spcAft>
              <a:buNone/>
              <a:defRPr/>
            </a:pPr>
            <a:r>
              <a:rPr lang="en-GB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ICT-07-2017 </a:t>
            </a:r>
            <a:r>
              <a:rPr lang="en-GB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&amp; ICT-08-2017:</a:t>
            </a: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Opening: 10 May 2016</a:t>
            </a: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indent="0" defTabSz="449437" eaLnBrk="1" hangingPunct="1">
              <a:spcAft>
                <a:spcPts val="0"/>
              </a:spcAft>
              <a:buNone/>
              <a:defRPr/>
            </a:pPr>
            <a:r>
              <a:rPr lang="en-GB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Closing: 08 Nov 2016 </a:t>
            </a:r>
            <a:r>
              <a:rPr lang="en-GB" sz="3600" b="1" dirty="0">
                <a:solidFill>
                  <a:srgbClr val="333399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12358"/>
            <a:ext cx="3007221" cy="225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7176" y="4683919"/>
            <a:ext cx="2133600" cy="357188"/>
          </a:xfrm>
        </p:spPr>
        <p:txBody>
          <a:bodyPr/>
          <a:lstStyle/>
          <a:p>
            <a:pPr>
              <a:defRPr/>
            </a:pPr>
            <a:fld id="{D6C4A714-F8EB-45FF-AA81-F3ECC9B0E746}" type="slidenum">
              <a:rPr lang="en-GB" sz="1200" b="0" smtClean="0">
                <a:solidFill>
                  <a:schemeClr val="accent6"/>
                </a:solidFill>
              </a:rPr>
              <a:pPr>
                <a:defRPr/>
              </a:pPr>
              <a:t>13</a:t>
            </a:fld>
            <a:endParaRPr lang="en-GB" sz="12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0"/>
          <p:cNvSpPr>
            <a:spLocks noChangeShapeType="1"/>
          </p:cNvSpPr>
          <p:nvPr/>
        </p:nvSpPr>
        <p:spPr bwMode="auto">
          <a:xfrm>
            <a:off x="6588224" y="1854863"/>
            <a:ext cx="504056" cy="210623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lgDash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ine 109"/>
          <p:cNvSpPr>
            <a:spLocks noChangeShapeType="1"/>
          </p:cNvSpPr>
          <p:nvPr/>
        </p:nvSpPr>
        <p:spPr bwMode="auto">
          <a:xfrm>
            <a:off x="6660232" y="3205014"/>
            <a:ext cx="144016" cy="75608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lgDash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108"/>
          <p:cNvSpPr>
            <a:spLocks noChangeShapeType="1"/>
          </p:cNvSpPr>
          <p:nvPr/>
        </p:nvSpPr>
        <p:spPr bwMode="auto">
          <a:xfrm>
            <a:off x="5724128" y="2556941"/>
            <a:ext cx="288032" cy="140415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lgDash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75"/>
          <p:cNvSpPr>
            <a:spLocks noChangeArrowheads="1"/>
          </p:cNvSpPr>
          <p:nvPr/>
        </p:nvSpPr>
        <p:spPr bwMode="auto">
          <a:xfrm>
            <a:off x="5364088" y="3961099"/>
            <a:ext cx="3312000" cy="215504"/>
          </a:xfrm>
          <a:prstGeom prst="homePlate">
            <a:avLst>
              <a:gd name="adj" fmla="val 200414"/>
            </a:avLst>
          </a:prstGeom>
          <a:solidFill>
            <a:srgbClr val="66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GB" sz="1400" b="0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91"/>
          <p:cNvSpPr txBox="1">
            <a:spLocks noChangeArrowheads="1"/>
          </p:cNvSpPr>
          <p:nvPr/>
        </p:nvSpPr>
        <p:spPr bwMode="auto">
          <a:xfrm>
            <a:off x="5364105" y="3920183"/>
            <a:ext cx="2864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400" b="0" kern="0" dirty="0" smtClean="0">
                <a:solidFill>
                  <a:prstClr val="black"/>
                </a:solidFill>
                <a:latin typeface="Calibri"/>
              </a:rPr>
              <a:t>Prototype and product development</a:t>
            </a:r>
          </a:p>
        </p:txBody>
      </p:sp>
      <p:sp>
        <p:nvSpPr>
          <p:cNvPr id="12" name="Line 84"/>
          <p:cNvSpPr>
            <a:spLocks noChangeShapeType="1"/>
          </p:cNvSpPr>
          <p:nvPr/>
        </p:nvSpPr>
        <p:spPr bwMode="auto">
          <a:xfrm flipV="1">
            <a:off x="6515869" y="1439918"/>
            <a:ext cx="28574" cy="2078831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lgDash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kern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07"/>
          <p:cNvGrpSpPr/>
          <p:nvPr/>
        </p:nvGrpSpPr>
        <p:grpSpPr>
          <a:xfrm>
            <a:off x="4860031" y="1422816"/>
            <a:ext cx="3312000" cy="2392816"/>
            <a:chOff x="5364087" y="1484784"/>
            <a:chExt cx="3312000" cy="3190422"/>
          </a:xfrm>
        </p:grpSpPr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5364088" y="1484784"/>
              <a:ext cx="504502" cy="28083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89"/>
            <p:cNvSpPr>
              <a:spLocks noChangeShapeType="1"/>
            </p:cNvSpPr>
            <p:nvPr/>
          </p:nvSpPr>
          <p:spPr bwMode="auto">
            <a:xfrm>
              <a:off x="6155730" y="1484784"/>
              <a:ext cx="504502" cy="28083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89"/>
            <p:cNvSpPr>
              <a:spLocks noChangeShapeType="1"/>
            </p:cNvSpPr>
            <p:nvPr/>
          </p:nvSpPr>
          <p:spPr bwMode="auto">
            <a:xfrm>
              <a:off x="7523882" y="1484784"/>
              <a:ext cx="504502" cy="28083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" name="Group 106"/>
            <p:cNvGrpSpPr/>
            <p:nvPr/>
          </p:nvGrpSpPr>
          <p:grpSpPr>
            <a:xfrm>
              <a:off x="5364087" y="4264837"/>
              <a:ext cx="3312000" cy="410369"/>
              <a:chOff x="5364087" y="4264837"/>
              <a:chExt cx="3312000" cy="410369"/>
            </a:xfrm>
          </p:grpSpPr>
          <p:sp>
            <p:nvSpPr>
              <p:cNvPr id="18" name="AutoShape 75"/>
              <p:cNvSpPr>
                <a:spLocks noChangeArrowheads="1"/>
              </p:cNvSpPr>
              <p:nvPr/>
            </p:nvSpPr>
            <p:spPr bwMode="auto">
              <a:xfrm>
                <a:off x="5364087" y="4293096"/>
                <a:ext cx="3312000" cy="287338"/>
              </a:xfrm>
              <a:prstGeom prst="homePlate">
                <a:avLst>
                  <a:gd name="adj" fmla="val 200414"/>
                </a:avLst>
              </a:prstGeom>
              <a:solidFill>
                <a:srgbClr val="66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GB" sz="1400" b="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 Box 57"/>
              <p:cNvSpPr txBox="1">
                <a:spLocks noChangeArrowheads="1"/>
              </p:cNvSpPr>
              <p:nvPr/>
            </p:nvSpPr>
            <p:spPr bwMode="auto">
              <a:xfrm>
                <a:off x="5580112" y="4264837"/>
                <a:ext cx="575799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0" kern="0" dirty="0" smtClean="0">
                    <a:solidFill>
                      <a:prstClr val="black"/>
                    </a:solidFill>
                    <a:latin typeface="Calibri"/>
                  </a:rPr>
                  <a:t>Trials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815565" y="1342340"/>
            <a:ext cx="3203977" cy="1897253"/>
            <a:chOff x="4319593" y="1717744"/>
            <a:chExt cx="3203977" cy="252967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9593" y="3917036"/>
              <a:ext cx="316190" cy="316191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3917036"/>
              <a:ext cx="316190" cy="316191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85"/>
            <p:cNvSpPr>
              <a:spLocks noChangeShapeType="1"/>
            </p:cNvSpPr>
            <p:nvPr/>
          </p:nvSpPr>
          <p:spPr bwMode="auto">
            <a:xfrm>
              <a:off x="5148064" y="1717744"/>
              <a:ext cx="72901" cy="219556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85"/>
            <p:cNvSpPr>
              <a:spLocks noChangeShapeType="1"/>
            </p:cNvSpPr>
            <p:nvPr/>
          </p:nvSpPr>
          <p:spPr bwMode="auto">
            <a:xfrm>
              <a:off x="6011267" y="1717744"/>
              <a:ext cx="72901" cy="219556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5" name="Group 108"/>
            <p:cNvGrpSpPr/>
            <p:nvPr/>
          </p:nvGrpSpPr>
          <p:grpSpPr>
            <a:xfrm>
              <a:off x="4618936" y="3837046"/>
              <a:ext cx="2904634" cy="410369"/>
              <a:chOff x="4618936" y="3496751"/>
              <a:chExt cx="2904634" cy="410369"/>
            </a:xfrm>
          </p:grpSpPr>
          <p:sp>
            <p:nvSpPr>
              <p:cNvPr id="26" name="AutoShape 47"/>
              <p:cNvSpPr>
                <a:spLocks noChangeArrowheads="1"/>
              </p:cNvSpPr>
              <p:nvPr/>
            </p:nvSpPr>
            <p:spPr bwMode="auto">
              <a:xfrm>
                <a:off x="4618936" y="3573338"/>
                <a:ext cx="2412000" cy="287338"/>
              </a:xfrm>
              <a:prstGeom prst="homePlate">
                <a:avLst>
                  <a:gd name="adj" fmla="val 269337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GB" sz="1400" b="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 Box 69"/>
              <p:cNvSpPr txBox="1">
                <a:spLocks noChangeArrowheads="1"/>
              </p:cNvSpPr>
              <p:nvPr/>
            </p:nvSpPr>
            <p:spPr bwMode="auto">
              <a:xfrm>
                <a:off x="4643250" y="3496751"/>
                <a:ext cx="2880320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0" kern="0" dirty="0" smtClean="0">
                    <a:solidFill>
                      <a:prstClr val="black"/>
                    </a:solidFill>
                    <a:latin typeface="Calibri"/>
                  </a:rPr>
                  <a:t>WRC preparatory process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71693" y="1152784"/>
            <a:ext cx="5444126" cy="1832656"/>
            <a:chOff x="1175749" y="1465039"/>
            <a:chExt cx="5444126" cy="2443541"/>
          </a:xfrm>
        </p:grpSpPr>
        <p:sp>
          <p:nvSpPr>
            <p:cNvPr id="29" name="Line 84"/>
            <p:cNvSpPr>
              <a:spLocks noChangeShapeType="1"/>
            </p:cNvSpPr>
            <p:nvPr/>
          </p:nvSpPr>
          <p:spPr bwMode="auto">
            <a:xfrm flipV="1">
              <a:off x="6134101" y="1866899"/>
              <a:ext cx="485774" cy="7429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175749" y="1465039"/>
              <a:ext cx="5040560" cy="2443541"/>
              <a:chOff x="1175749" y="1465039"/>
              <a:chExt cx="5040560" cy="244354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175749" y="1465039"/>
                <a:ext cx="5040560" cy="2375570"/>
                <a:chOff x="1175749" y="1465039"/>
                <a:chExt cx="5040560" cy="2375570"/>
              </a:xfrm>
            </p:grpSpPr>
            <p:sp>
              <p:nvSpPr>
                <p:cNvPr id="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048124" y="1857375"/>
                  <a:ext cx="142875" cy="1685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lg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Line 85"/>
                <p:cNvSpPr>
                  <a:spLocks noChangeShapeType="1"/>
                </p:cNvSpPr>
                <p:nvPr/>
              </p:nvSpPr>
              <p:spPr bwMode="auto">
                <a:xfrm>
                  <a:off x="4211960" y="1465039"/>
                  <a:ext cx="72901" cy="2099051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lg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175749" y="2008758"/>
                  <a:ext cx="1938351" cy="1436290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600" b="0" kern="0" dirty="0" smtClean="0">
                      <a:solidFill>
                        <a:prstClr val="black"/>
                      </a:solidFill>
                      <a:latin typeface="Calibri"/>
                    </a:rPr>
                    <a:t>Results from FP7</a:t>
                  </a:r>
                </a:p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600" b="0" kern="0" dirty="0" smtClean="0">
                      <a:solidFill>
                        <a:prstClr val="black"/>
                      </a:solidFill>
                      <a:latin typeface="Calibri"/>
                    </a:rPr>
                    <a:t>Projects contributed</a:t>
                  </a:r>
                </a:p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600" b="0" kern="0" dirty="0" smtClean="0">
                      <a:solidFill>
                        <a:prstClr val="black"/>
                      </a:solidFill>
                      <a:latin typeface="Calibri"/>
                    </a:rPr>
                    <a:t>to ITU-R on 5G vision</a:t>
                  </a:r>
                </a:p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600" b="0" kern="0" dirty="0" smtClean="0">
                      <a:solidFill>
                        <a:prstClr val="black"/>
                      </a:solidFill>
                      <a:latin typeface="Calibri"/>
                    </a:rPr>
                    <a:t>and requirements</a:t>
                  </a:r>
                </a:p>
              </p:txBody>
            </p:sp>
            <p:sp>
              <p:nvSpPr>
                <p:cNvPr id="36" name="Line 85"/>
                <p:cNvSpPr>
                  <a:spLocks noChangeShapeType="1"/>
                </p:cNvSpPr>
                <p:nvPr/>
              </p:nvSpPr>
              <p:spPr bwMode="auto">
                <a:xfrm>
                  <a:off x="2627784" y="1465039"/>
                  <a:ext cx="72901" cy="2099051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lg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AutoShape 50"/>
                <p:cNvSpPr>
                  <a:spLocks noChangeArrowheads="1"/>
                </p:cNvSpPr>
                <p:nvPr/>
              </p:nvSpPr>
              <p:spPr bwMode="auto">
                <a:xfrm>
                  <a:off x="2267744" y="3553271"/>
                  <a:ext cx="2700000" cy="287338"/>
                </a:xfrm>
                <a:prstGeom prst="homePlate">
                  <a:avLst>
                    <a:gd name="adj" fmla="val 156630"/>
                  </a:avLst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400" b="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Line 84"/>
                <p:cNvSpPr>
                  <a:spLocks noChangeShapeType="1"/>
                </p:cNvSpPr>
                <p:nvPr/>
              </p:nvSpPr>
              <p:spPr bwMode="auto">
                <a:xfrm>
                  <a:off x="4269605" y="1784920"/>
                  <a:ext cx="374403" cy="760239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AutoShape 50"/>
                <p:cNvSpPr>
                  <a:spLocks noChangeArrowheads="1"/>
                </p:cNvSpPr>
                <p:nvPr/>
              </p:nvSpPr>
              <p:spPr bwMode="auto">
                <a:xfrm>
                  <a:off x="4028536" y="2533220"/>
                  <a:ext cx="2187773" cy="287338"/>
                </a:xfrm>
                <a:prstGeom prst="homePlate">
                  <a:avLst>
                    <a:gd name="adj" fmla="val 156630"/>
                  </a:avLst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400" b="0" kern="0" dirty="0" smtClean="0">
                      <a:solidFill>
                        <a:prstClr val="white"/>
                      </a:solidFill>
                      <a:latin typeface="Calibri"/>
                    </a:rPr>
                    <a:t>3GPP Study Items</a:t>
                  </a:r>
                </a:p>
              </p:txBody>
            </p:sp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343525" y="1838324"/>
                  <a:ext cx="180975" cy="676276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2" name="Text Box 51"/>
              <p:cNvSpPr txBox="1">
                <a:spLocks noChangeArrowheads="1"/>
              </p:cNvSpPr>
              <p:nvPr/>
            </p:nvSpPr>
            <p:spPr bwMode="auto">
              <a:xfrm>
                <a:off x="2195736" y="3597384"/>
                <a:ext cx="2727029" cy="311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0" kern="0" dirty="0" smtClean="0">
                    <a:solidFill>
                      <a:prstClr val="black"/>
                    </a:solidFill>
                    <a:latin typeface="Calibri"/>
                  </a:rPr>
                  <a:t>ITU-R Vision and Recommendation</a:t>
                </a:r>
              </a:p>
            </p:txBody>
          </p:sp>
        </p:grpSp>
      </p:grpSp>
      <p:grpSp>
        <p:nvGrpSpPr>
          <p:cNvPr id="41" name="Group 110"/>
          <p:cNvGrpSpPr/>
          <p:nvPr/>
        </p:nvGrpSpPr>
        <p:grpSpPr>
          <a:xfrm>
            <a:off x="2411760" y="1314802"/>
            <a:ext cx="5915624" cy="1319082"/>
            <a:chOff x="2915816" y="1340768"/>
            <a:chExt cx="5915624" cy="1758776"/>
          </a:xfrm>
        </p:grpSpPr>
        <p:sp>
          <p:nvSpPr>
            <p:cNvPr id="42" name="Line 85"/>
            <p:cNvSpPr>
              <a:spLocks noChangeShapeType="1"/>
            </p:cNvSpPr>
            <p:nvPr/>
          </p:nvSpPr>
          <p:spPr bwMode="auto">
            <a:xfrm>
              <a:off x="4644009" y="1364519"/>
              <a:ext cx="432048" cy="134440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Line 85"/>
            <p:cNvSpPr>
              <a:spLocks noChangeShapeType="1"/>
            </p:cNvSpPr>
            <p:nvPr/>
          </p:nvSpPr>
          <p:spPr bwMode="auto">
            <a:xfrm>
              <a:off x="6372200" y="1340768"/>
              <a:ext cx="432048" cy="134440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Line 85"/>
            <p:cNvSpPr>
              <a:spLocks noChangeShapeType="1"/>
            </p:cNvSpPr>
            <p:nvPr/>
          </p:nvSpPr>
          <p:spPr bwMode="auto">
            <a:xfrm>
              <a:off x="7309062" y="1340768"/>
              <a:ext cx="288032" cy="134440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5" name="Group 103"/>
            <p:cNvGrpSpPr/>
            <p:nvPr/>
          </p:nvGrpSpPr>
          <p:grpSpPr>
            <a:xfrm>
              <a:off x="2915816" y="2689175"/>
              <a:ext cx="5915624" cy="410369"/>
              <a:chOff x="2915816" y="2689175"/>
              <a:chExt cx="5915624" cy="410369"/>
            </a:xfrm>
          </p:grpSpPr>
          <p:sp>
            <p:nvSpPr>
              <p:cNvPr id="46" name="AutoShape 71"/>
              <p:cNvSpPr>
                <a:spLocks noChangeArrowheads="1"/>
              </p:cNvSpPr>
              <p:nvPr/>
            </p:nvSpPr>
            <p:spPr bwMode="auto">
              <a:xfrm>
                <a:off x="2963440" y="2708920"/>
                <a:ext cx="5868000" cy="287338"/>
              </a:xfrm>
              <a:prstGeom prst="homePlate">
                <a:avLst>
                  <a:gd name="adj" fmla="val 367127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GB" sz="1400" b="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Text Box 73"/>
              <p:cNvSpPr txBox="1">
                <a:spLocks noChangeArrowheads="1"/>
              </p:cNvSpPr>
              <p:nvPr/>
            </p:nvSpPr>
            <p:spPr bwMode="auto">
              <a:xfrm>
                <a:off x="2915816" y="2689175"/>
                <a:ext cx="3339376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0" kern="0" dirty="0" smtClean="0">
                    <a:solidFill>
                      <a:prstClr val="black"/>
                    </a:solidFill>
                    <a:latin typeface="Calibri"/>
                  </a:rPr>
                  <a:t>ONF, Open Daylight, OPNFV, Open Stack, …</a:t>
                </a: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539551" y="3307703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Contributions to standardisation and regulatory process via member organisations in respective 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Interaction also with the 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71996" y="1368808"/>
            <a:ext cx="3384401" cy="486054"/>
            <a:chOff x="5076031" y="1753071"/>
            <a:chExt cx="3384401" cy="648072"/>
          </a:xfrm>
        </p:grpSpPr>
        <p:sp>
          <p:nvSpPr>
            <p:cNvPr id="53" name="Line 84"/>
            <p:cNvSpPr>
              <a:spLocks noChangeShapeType="1"/>
            </p:cNvSpPr>
            <p:nvPr/>
          </p:nvSpPr>
          <p:spPr bwMode="auto">
            <a:xfrm flipV="1">
              <a:off x="7038975" y="1828799"/>
              <a:ext cx="95250" cy="29527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>
              <a:off x="5172572" y="1753071"/>
              <a:ext cx="144016" cy="360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ine 83"/>
            <p:cNvSpPr>
              <a:spLocks noChangeShapeType="1"/>
            </p:cNvSpPr>
            <p:nvPr/>
          </p:nvSpPr>
          <p:spPr bwMode="auto">
            <a:xfrm>
              <a:off x="7740352" y="1753071"/>
              <a:ext cx="72008" cy="360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83"/>
            <p:cNvSpPr>
              <a:spLocks noChangeShapeType="1"/>
            </p:cNvSpPr>
            <p:nvPr/>
          </p:nvSpPr>
          <p:spPr bwMode="auto">
            <a:xfrm>
              <a:off x="6228184" y="1753071"/>
              <a:ext cx="72008" cy="360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AutoShape 50"/>
            <p:cNvSpPr>
              <a:spLocks noChangeArrowheads="1"/>
            </p:cNvSpPr>
            <p:nvPr/>
          </p:nvSpPr>
          <p:spPr bwMode="auto">
            <a:xfrm>
              <a:off x="5076031" y="2113111"/>
              <a:ext cx="3384401" cy="288032"/>
            </a:xfrm>
            <a:prstGeom prst="homePlate">
              <a:avLst>
                <a:gd name="adj" fmla="val 156630"/>
              </a:avLst>
            </a:prstGeom>
            <a:solidFill>
              <a:srgbClr val="1F497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smtClean="0">
                  <a:solidFill>
                    <a:prstClr val="white"/>
                  </a:solidFill>
                  <a:latin typeface="Calibri"/>
                </a:rPr>
                <a:t>3GPP Work Items and 3GPP Releases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3568" y="1059608"/>
            <a:ext cx="7921638" cy="363233"/>
            <a:chOff x="1187624" y="1340768"/>
            <a:chExt cx="7921638" cy="484311"/>
          </a:xfrm>
        </p:grpSpPr>
        <p:sp>
          <p:nvSpPr>
            <p:cNvPr id="59" name="AutoShape 74"/>
            <p:cNvSpPr>
              <a:spLocks noChangeArrowheads="1"/>
            </p:cNvSpPr>
            <p:nvPr/>
          </p:nvSpPr>
          <p:spPr bwMode="auto">
            <a:xfrm>
              <a:off x="1187624" y="1353119"/>
              <a:ext cx="2928578" cy="471959"/>
            </a:xfrm>
            <a:prstGeom prst="homePlate">
              <a:avLst>
                <a:gd name="adj" fmla="val 115993"/>
              </a:avLst>
            </a:prstGeom>
            <a:solidFill>
              <a:srgbClr val="1F497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smtClean="0">
                  <a:solidFill>
                    <a:prstClr val="white"/>
                  </a:solidFill>
                  <a:latin typeface="Calibri"/>
                </a:rPr>
                <a:t>5G research in FP7 and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smtClean="0">
                  <a:solidFill>
                    <a:prstClr val="white"/>
                  </a:solidFill>
                  <a:latin typeface="Calibri"/>
                </a:rPr>
                <a:t>in the private sector</a:t>
              </a:r>
            </a:p>
          </p:txBody>
        </p:sp>
        <p:sp>
          <p:nvSpPr>
            <p:cNvPr id="60" name="AutoShape 61"/>
            <p:cNvSpPr>
              <a:spLocks noChangeArrowheads="1"/>
            </p:cNvSpPr>
            <p:nvPr/>
          </p:nvSpPr>
          <p:spPr bwMode="auto">
            <a:xfrm>
              <a:off x="7068530" y="1340768"/>
              <a:ext cx="2040732" cy="484311"/>
            </a:xfrm>
            <a:prstGeom prst="chevron">
              <a:avLst>
                <a:gd name="adj" fmla="val 79136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smtClean="0">
                  <a:solidFill>
                    <a:prstClr val="black"/>
                  </a:solidFill>
                  <a:latin typeface="Calibri"/>
                </a:rPr>
                <a:t>5G PPP Phase III</a:t>
              </a:r>
            </a:p>
          </p:txBody>
        </p:sp>
        <p:sp>
          <p:nvSpPr>
            <p:cNvPr id="61" name="AutoShape 60"/>
            <p:cNvSpPr>
              <a:spLocks noChangeArrowheads="1"/>
            </p:cNvSpPr>
            <p:nvPr/>
          </p:nvSpPr>
          <p:spPr bwMode="auto">
            <a:xfrm>
              <a:off x="4115444" y="1340769"/>
              <a:ext cx="1680692" cy="484310"/>
            </a:xfrm>
            <a:prstGeom prst="homePlate">
              <a:avLst>
                <a:gd name="adj" fmla="val 65074"/>
              </a:avLst>
            </a:prstGeom>
            <a:solidFill>
              <a:srgbClr val="1F497D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smtClean="0">
                  <a:solidFill>
                    <a:prstClr val="black"/>
                  </a:solidFill>
                  <a:latin typeface="Calibri"/>
                </a:rPr>
                <a:t>5G PPP Phase I </a:t>
              </a:r>
            </a:p>
          </p:txBody>
        </p:sp>
        <p:sp>
          <p:nvSpPr>
            <p:cNvPr id="62" name="AutoShape 61"/>
            <p:cNvSpPr>
              <a:spLocks noChangeArrowheads="1"/>
            </p:cNvSpPr>
            <p:nvPr/>
          </p:nvSpPr>
          <p:spPr bwMode="auto">
            <a:xfrm>
              <a:off x="5400470" y="1340769"/>
              <a:ext cx="2051849" cy="484310"/>
            </a:xfrm>
            <a:prstGeom prst="chevron">
              <a:avLst>
                <a:gd name="adj" fmla="val 79136"/>
              </a:avLst>
            </a:prstGeom>
            <a:solidFill>
              <a:srgbClr val="1F497D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kern="0" dirty="0" smtClean="0">
                  <a:solidFill>
                    <a:prstClr val="black"/>
                  </a:solidFill>
                  <a:latin typeface="Calibri"/>
                </a:rPr>
                <a:t>5G PPP Phase II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855670" y="4661725"/>
            <a:ext cx="7005099" cy="0"/>
          </a:xfrm>
          <a:prstGeom prst="straightConnector1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740352" y="437195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TIME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66"/>
          <p:cNvSpPr txBox="1">
            <a:spLocks noChangeArrowheads="1"/>
          </p:cNvSpPr>
          <p:nvPr/>
        </p:nvSpPr>
        <p:spPr bwMode="auto">
          <a:xfrm>
            <a:off x="-36512" y="-20536"/>
            <a:ext cx="6371754" cy="6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eaLnBrk="0" latinLnBrk="0" hangingPunct="0">
              <a:lnSpc>
                <a:spcPct val="130000"/>
              </a:lnSpc>
              <a:buFontTx/>
              <a:buNone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r>
              <a:rPr lang="en-US" altLang="ko-KR" dirty="0" smtClean="0"/>
              <a:t>Designed to impact</a:t>
            </a:r>
            <a:endParaRPr lang="en-US" altLang="ko-KR" dirty="0"/>
          </a:p>
        </p:txBody>
      </p:sp>
      <p:pic>
        <p:nvPicPr>
          <p:cNvPr id="67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82" y="79560"/>
            <a:ext cx="1249457" cy="8720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80" y="3834421"/>
            <a:ext cx="1310456" cy="825587"/>
          </a:xfrm>
          <a:prstGeom prst="rect">
            <a:avLst/>
          </a:prstGeom>
        </p:spPr>
      </p:pic>
      <p:sp>
        <p:nvSpPr>
          <p:cNvPr id="6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4A714-F8EB-45FF-AA81-F3ECC9B0E746}" type="slidenum">
              <a:rPr lang="en-GB" sz="1200" b="0" smtClean="0">
                <a:solidFill>
                  <a:schemeClr val="accent6"/>
                </a:solidFill>
              </a:rPr>
              <a:pPr>
                <a:defRPr/>
              </a:pPr>
              <a:t>14</a:t>
            </a:fld>
            <a:endParaRPr lang="en-GB" sz="12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962"/>
          <p:cNvGrpSpPr>
            <a:grpSpLocks noChangeAspect="1"/>
          </p:cNvGrpSpPr>
          <p:nvPr/>
        </p:nvGrpSpPr>
        <p:grpSpPr>
          <a:xfrm>
            <a:off x="346230" y="1399950"/>
            <a:ext cx="7882967" cy="3176111"/>
            <a:chOff x="6283250" y="1506538"/>
            <a:chExt cx="8297862" cy="4457700"/>
          </a:xfrm>
        </p:grpSpPr>
        <p:sp>
          <p:nvSpPr>
            <p:cNvPr id="281" name="Freeform 3"/>
            <p:cNvSpPr>
              <a:spLocks noChangeAspect="1"/>
            </p:cNvSpPr>
            <p:nvPr/>
          </p:nvSpPr>
          <p:spPr bwMode="auto">
            <a:xfrm>
              <a:off x="8612763" y="3909866"/>
              <a:ext cx="34499" cy="10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8" y="3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1" y="5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reeform 4"/>
            <p:cNvSpPr>
              <a:spLocks noChangeAspect="1"/>
            </p:cNvSpPr>
            <p:nvPr/>
          </p:nvSpPr>
          <p:spPr bwMode="auto">
            <a:xfrm>
              <a:off x="11564902" y="3356904"/>
              <a:ext cx="331849" cy="25948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98"/>
                </a:cxn>
                <a:cxn ang="0">
                  <a:pos x="15" y="108"/>
                </a:cxn>
                <a:cxn ang="0">
                  <a:pos x="5" y="125"/>
                </a:cxn>
                <a:cxn ang="0">
                  <a:pos x="25" y="132"/>
                </a:cxn>
                <a:cxn ang="0">
                  <a:pos x="73" y="125"/>
                </a:cxn>
                <a:cxn ang="0">
                  <a:pos x="81" y="106"/>
                </a:cxn>
                <a:cxn ang="0">
                  <a:pos x="113" y="96"/>
                </a:cxn>
                <a:cxn ang="0">
                  <a:pos x="116" y="79"/>
                </a:cxn>
                <a:cxn ang="0">
                  <a:pos x="127" y="75"/>
                </a:cxn>
                <a:cxn ang="0">
                  <a:pos x="122" y="66"/>
                </a:cxn>
                <a:cxn ang="0">
                  <a:pos x="134" y="66"/>
                </a:cxn>
                <a:cxn ang="0">
                  <a:pos x="142" y="49"/>
                </a:cxn>
                <a:cxn ang="0">
                  <a:pos x="138" y="33"/>
                </a:cxn>
                <a:cxn ang="0">
                  <a:pos x="183" y="21"/>
                </a:cxn>
                <a:cxn ang="0">
                  <a:pos x="184" y="18"/>
                </a:cxn>
                <a:cxn ang="0">
                  <a:pos x="167" y="15"/>
                </a:cxn>
                <a:cxn ang="0">
                  <a:pos x="144" y="26"/>
                </a:cxn>
                <a:cxn ang="0">
                  <a:pos x="133" y="0"/>
                </a:cxn>
                <a:cxn ang="0">
                  <a:pos x="114" y="19"/>
                </a:cxn>
                <a:cxn ang="0">
                  <a:pos x="58" y="18"/>
                </a:cxn>
                <a:cxn ang="0">
                  <a:pos x="29" y="48"/>
                </a:cxn>
                <a:cxn ang="0">
                  <a:pos x="10" y="38"/>
                </a:cxn>
                <a:cxn ang="0">
                  <a:pos x="0" y="63"/>
                </a:cxn>
              </a:cxnLst>
              <a:rect l="0" t="0" r="r" b="b"/>
              <a:pathLst>
                <a:path w="185" h="133">
                  <a:moveTo>
                    <a:pt x="0" y="63"/>
                  </a:moveTo>
                  <a:lnTo>
                    <a:pt x="2" y="98"/>
                  </a:lnTo>
                  <a:lnTo>
                    <a:pt x="15" y="108"/>
                  </a:lnTo>
                  <a:lnTo>
                    <a:pt x="5" y="125"/>
                  </a:lnTo>
                  <a:lnTo>
                    <a:pt x="25" y="132"/>
                  </a:lnTo>
                  <a:lnTo>
                    <a:pt x="73" y="125"/>
                  </a:lnTo>
                  <a:lnTo>
                    <a:pt x="81" y="106"/>
                  </a:lnTo>
                  <a:lnTo>
                    <a:pt x="113" y="96"/>
                  </a:lnTo>
                  <a:lnTo>
                    <a:pt x="116" y="79"/>
                  </a:lnTo>
                  <a:lnTo>
                    <a:pt x="127" y="75"/>
                  </a:lnTo>
                  <a:lnTo>
                    <a:pt x="122" y="66"/>
                  </a:lnTo>
                  <a:lnTo>
                    <a:pt x="134" y="66"/>
                  </a:lnTo>
                  <a:lnTo>
                    <a:pt x="142" y="49"/>
                  </a:lnTo>
                  <a:lnTo>
                    <a:pt x="138" y="33"/>
                  </a:lnTo>
                  <a:lnTo>
                    <a:pt x="183" y="21"/>
                  </a:lnTo>
                  <a:lnTo>
                    <a:pt x="184" y="18"/>
                  </a:lnTo>
                  <a:lnTo>
                    <a:pt x="167" y="15"/>
                  </a:lnTo>
                  <a:lnTo>
                    <a:pt x="144" y="26"/>
                  </a:lnTo>
                  <a:lnTo>
                    <a:pt x="133" y="0"/>
                  </a:lnTo>
                  <a:lnTo>
                    <a:pt x="114" y="19"/>
                  </a:lnTo>
                  <a:lnTo>
                    <a:pt x="58" y="18"/>
                  </a:lnTo>
                  <a:lnTo>
                    <a:pt x="29" y="48"/>
                  </a:lnTo>
                  <a:lnTo>
                    <a:pt x="10" y="38"/>
                  </a:lnTo>
                  <a:lnTo>
                    <a:pt x="0" y="6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reeform 5"/>
            <p:cNvSpPr>
              <a:spLocks noChangeAspect="1"/>
            </p:cNvSpPr>
            <p:nvPr/>
          </p:nvSpPr>
          <p:spPr bwMode="auto">
            <a:xfrm>
              <a:off x="10610427" y="3233427"/>
              <a:ext cx="42713" cy="8768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23" y="26"/>
                </a:cxn>
                <a:cxn ang="0">
                  <a:pos x="12" y="44"/>
                </a:cxn>
                <a:cxn ang="0">
                  <a:pos x="0" y="34"/>
                </a:cxn>
              </a:cxnLst>
              <a:rect l="0" t="0" r="r" b="b"/>
              <a:pathLst>
                <a:path w="24" h="45">
                  <a:moveTo>
                    <a:pt x="0" y="34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23" y="26"/>
                  </a:lnTo>
                  <a:lnTo>
                    <a:pt x="12" y="44"/>
                  </a:lnTo>
                  <a:lnTo>
                    <a:pt x="0" y="3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reeform 6"/>
            <p:cNvSpPr>
              <a:spLocks noChangeAspect="1"/>
            </p:cNvSpPr>
            <p:nvPr/>
          </p:nvSpPr>
          <p:spPr bwMode="auto">
            <a:xfrm>
              <a:off x="9964800" y="3399853"/>
              <a:ext cx="471488" cy="495698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40"/>
                </a:cxn>
                <a:cxn ang="0">
                  <a:pos x="51" y="172"/>
                </a:cxn>
                <a:cxn ang="0">
                  <a:pos x="153" y="241"/>
                </a:cxn>
                <a:cxn ang="0">
                  <a:pos x="154" y="253"/>
                </a:cxn>
                <a:cxn ang="0">
                  <a:pos x="165" y="252"/>
                </a:cxn>
                <a:cxn ang="0">
                  <a:pos x="185" y="246"/>
                </a:cxn>
                <a:cxn ang="0">
                  <a:pos x="262" y="192"/>
                </a:cxn>
                <a:cxn ang="0">
                  <a:pos x="232" y="156"/>
                </a:cxn>
                <a:cxn ang="0">
                  <a:pos x="233" y="97"/>
                </a:cxn>
                <a:cxn ang="0">
                  <a:pos x="229" y="71"/>
                </a:cxn>
                <a:cxn ang="0">
                  <a:pos x="207" y="45"/>
                </a:cxn>
                <a:cxn ang="0">
                  <a:pos x="219" y="36"/>
                </a:cxn>
                <a:cxn ang="0">
                  <a:pos x="223" y="0"/>
                </a:cxn>
                <a:cxn ang="0">
                  <a:pos x="132" y="6"/>
                </a:cxn>
                <a:cxn ang="0">
                  <a:pos x="84" y="27"/>
                </a:cxn>
                <a:cxn ang="0">
                  <a:pos x="96" y="70"/>
                </a:cxn>
                <a:cxn ang="0">
                  <a:pos x="76" y="71"/>
                </a:cxn>
                <a:cxn ang="0">
                  <a:pos x="64" y="76"/>
                </a:cxn>
                <a:cxn ang="0">
                  <a:pos x="67" y="88"/>
                </a:cxn>
                <a:cxn ang="0">
                  <a:pos x="7" y="113"/>
                </a:cxn>
                <a:cxn ang="0">
                  <a:pos x="0" y="135"/>
                </a:cxn>
              </a:cxnLst>
              <a:rect l="0" t="0" r="r" b="b"/>
              <a:pathLst>
                <a:path w="263" h="254">
                  <a:moveTo>
                    <a:pt x="0" y="135"/>
                  </a:moveTo>
                  <a:lnTo>
                    <a:pt x="2" y="140"/>
                  </a:lnTo>
                  <a:lnTo>
                    <a:pt x="51" y="172"/>
                  </a:lnTo>
                  <a:lnTo>
                    <a:pt x="153" y="241"/>
                  </a:lnTo>
                  <a:lnTo>
                    <a:pt x="154" y="253"/>
                  </a:lnTo>
                  <a:lnTo>
                    <a:pt x="165" y="252"/>
                  </a:lnTo>
                  <a:lnTo>
                    <a:pt x="185" y="246"/>
                  </a:lnTo>
                  <a:lnTo>
                    <a:pt x="262" y="192"/>
                  </a:lnTo>
                  <a:lnTo>
                    <a:pt x="232" y="156"/>
                  </a:lnTo>
                  <a:lnTo>
                    <a:pt x="233" y="97"/>
                  </a:lnTo>
                  <a:lnTo>
                    <a:pt x="229" y="71"/>
                  </a:lnTo>
                  <a:lnTo>
                    <a:pt x="207" y="45"/>
                  </a:lnTo>
                  <a:lnTo>
                    <a:pt x="219" y="36"/>
                  </a:lnTo>
                  <a:lnTo>
                    <a:pt x="223" y="0"/>
                  </a:lnTo>
                  <a:lnTo>
                    <a:pt x="132" y="6"/>
                  </a:lnTo>
                  <a:lnTo>
                    <a:pt x="84" y="27"/>
                  </a:lnTo>
                  <a:lnTo>
                    <a:pt x="96" y="70"/>
                  </a:lnTo>
                  <a:lnTo>
                    <a:pt x="76" y="71"/>
                  </a:lnTo>
                  <a:lnTo>
                    <a:pt x="64" y="76"/>
                  </a:lnTo>
                  <a:lnTo>
                    <a:pt x="67" y="88"/>
                  </a:lnTo>
                  <a:lnTo>
                    <a:pt x="7" y="113"/>
                  </a:lnTo>
                  <a:lnTo>
                    <a:pt x="0" y="13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reeform 7"/>
            <p:cNvSpPr>
              <a:spLocks noChangeAspect="1"/>
            </p:cNvSpPr>
            <p:nvPr/>
          </p:nvSpPr>
          <p:spPr bwMode="auto">
            <a:xfrm>
              <a:off x="8471480" y="4942421"/>
              <a:ext cx="455060" cy="901919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2" y="436"/>
                </a:cxn>
                <a:cxn ang="0">
                  <a:pos x="12" y="433"/>
                </a:cxn>
                <a:cxn ang="0">
                  <a:pos x="17" y="456"/>
                </a:cxn>
                <a:cxn ang="0">
                  <a:pos x="63" y="461"/>
                </a:cxn>
                <a:cxn ang="0">
                  <a:pos x="51" y="449"/>
                </a:cxn>
                <a:cxn ang="0">
                  <a:pos x="60" y="418"/>
                </a:cxn>
                <a:cxn ang="0">
                  <a:pos x="69" y="424"/>
                </a:cxn>
                <a:cxn ang="0">
                  <a:pos x="98" y="380"/>
                </a:cxn>
                <a:cxn ang="0">
                  <a:pos x="76" y="355"/>
                </a:cxn>
                <a:cxn ang="0">
                  <a:pos x="100" y="340"/>
                </a:cxn>
                <a:cxn ang="0">
                  <a:pos x="104" y="317"/>
                </a:cxn>
                <a:cxn ang="0">
                  <a:pos x="116" y="308"/>
                </a:cxn>
                <a:cxn ang="0">
                  <a:pos x="106" y="303"/>
                </a:cxn>
                <a:cxn ang="0">
                  <a:pos x="126" y="303"/>
                </a:cxn>
                <a:cxn ang="0">
                  <a:pos x="123" y="292"/>
                </a:cxn>
                <a:cxn ang="0">
                  <a:pos x="115" y="300"/>
                </a:cxn>
                <a:cxn ang="0">
                  <a:pos x="106" y="292"/>
                </a:cxn>
                <a:cxn ang="0">
                  <a:pos x="105" y="275"/>
                </a:cxn>
                <a:cxn ang="0">
                  <a:pos x="140" y="277"/>
                </a:cxn>
                <a:cxn ang="0">
                  <a:pos x="143" y="243"/>
                </a:cxn>
                <a:cxn ang="0">
                  <a:pos x="197" y="237"/>
                </a:cxn>
                <a:cxn ang="0">
                  <a:pos x="214" y="214"/>
                </a:cxn>
                <a:cxn ang="0">
                  <a:pos x="192" y="171"/>
                </a:cxn>
                <a:cxn ang="0">
                  <a:pos x="202" y="117"/>
                </a:cxn>
                <a:cxn ang="0">
                  <a:pos x="253" y="73"/>
                </a:cxn>
                <a:cxn ang="0">
                  <a:pos x="251" y="53"/>
                </a:cxn>
                <a:cxn ang="0">
                  <a:pos x="242" y="53"/>
                </a:cxn>
                <a:cxn ang="0">
                  <a:pos x="228" y="77"/>
                </a:cxn>
                <a:cxn ang="0">
                  <a:pos x="193" y="75"/>
                </a:cxn>
                <a:cxn ang="0">
                  <a:pos x="200" y="48"/>
                </a:cxn>
                <a:cxn ang="0">
                  <a:pos x="139" y="7"/>
                </a:cxn>
                <a:cxn ang="0">
                  <a:pos x="117" y="4"/>
                </a:cxn>
                <a:cxn ang="0">
                  <a:pos x="116" y="12"/>
                </a:cxn>
                <a:cxn ang="0">
                  <a:pos x="92" y="0"/>
                </a:cxn>
                <a:cxn ang="0">
                  <a:pos x="79" y="15"/>
                </a:cxn>
                <a:cxn ang="0">
                  <a:pos x="77" y="31"/>
                </a:cxn>
                <a:cxn ang="0">
                  <a:pos x="63" y="38"/>
                </a:cxn>
                <a:cxn ang="0">
                  <a:pos x="63" y="70"/>
                </a:cxn>
                <a:cxn ang="0">
                  <a:pos x="48" y="88"/>
                </a:cxn>
                <a:cxn ang="0">
                  <a:pos x="36" y="133"/>
                </a:cxn>
                <a:cxn ang="0">
                  <a:pos x="45" y="175"/>
                </a:cxn>
                <a:cxn ang="0">
                  <a:pos x="28" y="211"/>
                </a:cxn>
                <a:cxn ang="0">
                  <a:pos x="17" y="301"/>
                </a:cxn>
                <a:cxn ang="0">
                  <a:pos x="26" y="334"/>
                </a:cxn>
                <a:cxn ang="0">
                  <a:pos x="18" y="336"/>
                </a:cxn>
                <a:cxn ang="0">
                  <a:pos x="22" y="366"/>
                </a:cxn>
                <a:cxn ang="0">
                  <a:pos x="0" y="426"/>
                </a:cxn>
              </a:cxnLst>
              <a:rect l="0" t="0" r="r" b="b"/>
              <a:pathLst>
                <a:path w="254" h="462">
                  <a:moveTo>
                    <a:pt x="0" y="426"/>
                  </a:moveTo>
                  <a:lnTo>
                    <a:pt x="2" y="436"/>
                  </a:lnTo>
                  <a:lnTo>
                    <a:pt x="12" y="433"/>
                  </a:lnTo>
                  <a:lnTo>
                    <a:pt x="17" y="456"/>
                  </a:lnTo>
                  <a:lnTo>
                    <a:pt x="63" y="461"/>
                  </a:lnTo>
                  <a:lnTo>
                    <a:pt x="51" y="449"/>
                  </a:lnTo>
                  <a:lnTo>
                    <a:pt x="60" y="418"/>
                  </a:lnTo>
                  <a:lnTo>
                    <a:pt x="69" y="424"/>
                  </a:lnTo>
                  <a:lnTo>
                    <a:pt x="98" y="380"/>
                  </a:lnTo>
                  <a:lnTo>
                    <a:pt x="76" y="355"/>
                  </a:lnTo>
                  <a:lnTo>
                    <a:pt x="100" y="340"/>
                  </a:lnTo>
                  <a:lnTo>
                    <a:pt x="104" y="317"/>
                  </a:lnTo>
                  <a:lnTo>
                    <a:pt x="116" y="308"/>
                  </a:lnTo>
                  <a:lnTo>
                    <a:pt x="106" y="303"/>
                  </a:lnTo>
                  <a:lnTo>
                    <a:pt x="126" y="303"/>
                  </a:lnTo>
                  <a:lnTo>
                    <a:pt x="123" y="292"/>
                  </a:lnTo>
                  <a:lnTo>
                    <a:pt x="115" y="300"/>
                  </a:lnTo>
                  <a:lnTo>
                    <a:pt x="106" y="292"/>
                  </a:lnTo>
                  <a:lnTo>
                    <a:pt x="105" y="275"/>
                  </a:lnTo>
                  <a:lnTo>
                    <a:pt x="140" y="277"/>
                  </a:lnTo>
                  <a:lnTo>
                    <a:pt x="143" y="243"/>
                  </a:lnTo>
                  <a:lnTo>
                    <a:pt x="197" y="237"/>
                  </a:lnTo>
                  <a:lnTo>
                    <a:pt x="214" y="214"/>
                  </a:lnTo>
                  <a:lnTo>
                    <a:pt x="192" y="171"/>
                  </a:lnTo>
                  <a:lnTo>
                    <a:pt x="202" y="117"/>
                  </a:lnTo>
                  <a:lnTo>
                    <a:pt x="253" y="73"/>
                  </a:lnTo>
                  <a:lnTo>
                    <a:pt x="251" y="53"/>
                  </a:lnTo>
                  <a:lnTo>
                    <a:pt x="242" y="53"/>
                  </a:lnTo>
                  <a:lnTo>
                    <a:pt x="228" y="77"/>
                  </a:lnTo>
                  <a:lnTo>
                    <a:pt x="193" y="75"/>
                  </a:lnTo>
                  <a:lnTo>
                    <a:pt x="200" y="48"/>
                  </a:lnTo>
                  <a:lnTo>
                    <a:pt x="139" y="7"/>
                  </a:lnTo>
                  <a:lnTo>
                    <a:pt x="117" y="4"/>
                  </a:lnTo>
                  <a:lnTo>
                    <a:pt x="116" y="12"/>
                  </a:lnTo>
                  <a:lnTo>
                    <a:pt x="92" y="0"/>
                  </a:lnTo>
                  <a:lnTo>
                    <a:pt x="79" y="15"/>
                  </a:lnTo>
                  <a:lnTo>
                    <a:pt x="77" y="31"/>
                  </a:lnTo>
                  <a:lnTo>
                    <a:pt x="63" y="38"/>
                  </a:lnTo>
                  <a:lnTo>
                    <a:pt x="63" y="70"/>
                  </a:lnTo>
                  <a:lnTo>
                    <a:pt x="48" y="88"/>
                  </a:lnTo>
                  <a:lnTo>
                    <a:pt x="36" y="133"/>
                  </a:lnTo>
                  <a:lnTo>
                    <a:pt x="45" y="175"/>
                  </a:lnTo>
                  <a:lnTo>
                    <a:pt x="28" y="211"/>
                  </a:lnTo>
                  <a:lnTo>
                    <a:pt x="17" y="301"/>
                  </a:lnTo>
                  <a:lnTo>
                    <a:pt x="26" y="334"/>
                  </a:lnTo>
                  <a:lnTo>
                    <a:pt x="18" y="336"/>
                  </a:lnTo>
                  <a:lnTo>
                    <a:pt x="22" y="366"/>
                  </a:lnTo>
                  <a:lnTo>
                    <a:pt x="0" y="42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reeform 8"/>
            <p:cNvSpPr>
              <a:spLocks noChangeAspect="1"/>
            </p:cNvSpPr>
            <p:nvPr/>
          </p:nvSpPr>
          <p:spPr bwMode="auto">
            <a:xfrm>
              <a:off x="8579906" y="5856867"/>
              <a:ext cx="82141" cy="80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0"/>
                </a:cxn>
                <a:cxn ang="0">
                  <a:pos x="45" y="35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46" h="41">
                  <a:moveTo>
                    <a:pt x="0" y="0"/>
                  </a:moveTo>
                  <a:lnTo>
                    <a:pt x="2" y="40"/>
                  </a:lnTo>
                  <a:lnTo>
                    <a:pt x="45" y="35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reeform 9"/>
            <p:cNvSpPr>
              <a:spLocks noChangeAspect="1"/>
            </p:cNvSpPr>
            <p:nvPr/>
          </p:nvSpPr>
          <p:spPr bwMode="auto">
            <a:xfrm>
              <a:off x="12778943" y="4656097"/>
              <a:ext cx="934762" cy="774863"/>
            </a:xfrm>
            <a:custGeom>
              <a:avLst/>
              <a:gdLst/>
              <a:ahLst/>
              <a:cxnLst>
                <a:cxn ang="0">
                  <a:pos x="8" y="212"/>
                </a:cxn>
                <a:cxn ang="0">
                  <a:pos x="13" y="206"/>
                </a:cxn>
                <a:cxn ang="0">
                  <a:pos x="10" y="149"/>
                </a:cxn>
                <a:cxn ang="0">
                  <a:pos x="46" y="130"/>
                </a:cxn>
                <a:cxn ang="0">
                  <a:pos x="119" y="97"/>
                </a:cxn>
                <a:cxn ang="0">
                  <a:pos x="125" y="74"/>
                </a:cxn>
                <a:cxn ang="0">
                  <a:pos x="133" y="72"/>
                </a:cxn>
                <a:cxn ang="0">
                  <a:pos x="147" y="64"/>
                </a:cxn>
                <a:cxn ang="0">
                  <a:pos x="186" y="45"/>
                </a:cxn>
                <a:cxn ang="0">
                  <a:pos x="199" y="53"/>
                </a:cxn>
                <a:cxn ang="0">
                  <a:pos x="207" y="47"/>
                </a:cxn>
                <a:cxn ang="0">
                  <a:pos x="251" y="18"/>
                </a:cxn>
                <a:cxn ang="0">
                  <a:pos x="302" y="21"/>
                </a:cxn>
                <a:cxn ang="0">
                  <a:pos x="348" y="93"/>
                </a:cxn>
                <a:cxn ang="0">
                  <a:pos x="370" y="18"/>
                </a:cxn>
                <a:cxn ang="0">
                  <a:pos x="396" y="46"/>
                </a:cxn>
                <a:cxn ang="0">
                  <a:pos x="429" y="111"/>
                </a:cxn>
                <a:cxn ang="0">
                  <a:pos x="473" y="158"/>
                </a:cxn>
                <a:cxn ang="0">
                  <a:pos x="487" y="172"/>
                </a:cxn>
                <a:cxn ang="0">
                  <a:pos x="521" y="237"/>
                </a:cxn>
                <a:cxn ang="0">
                  <a:pos x="492" y="312"/>
                </a:cxn>
                <a:cxn ang="0">
                  <a:pos x="447" y="378"/>
                </a:cxn>
                <a:cxn ang="0">
                  <a:pos x="429" y="396"/>
                </a:cxn>
                <a:cxn ang="0">
                  <a:pos x="391" y="390"/>
                </a:cxn>
                <a:cxn ang="0">
                  <a:pos x="346" y="369"/>
                </a:cxn>
                <a:cxn ang="0">
                  <a:pos x="323" y="343"/>
                </a:cxn>
                <a:cxn ang="0">
                  <a:pos x="317" y="336"/>
                </a:cxn>
                <a:cxn ang="0">
                  <a:pos x="318" y="297"/>
                </a:cxn>
                <a:cxn ang="0">
                  <a:pos x="285" y="327"/>
                </a:cxn>
                <a:cxn ang="0">
                  <a:pos x="234" y="282"/>
                </a:cxn>
                <a:cxn ang="0">
                  <a:pos x="136" y="315"/>
                </a:cxn>
                <a:cxn ang="0">
                  <a:pos x="62" y="336"/>
                </a:cxn>
                <a:cxn ang="0">
                  <a:pos x="34" y="284"/>
                </a:cxn>
              </a:cxnLst>
              <a:rect l="0" t="0" r="r" b="b"/>
              <a:pathLst>
                <a:path w="522" h="397">
                  <a:moveTo>
                    <a:pt x="0" y="208"/>
                  </a:moveTo>
                  <a:lnTo>
                    <a:pt x="8" y="212"/>
                  </a:lnTo>
                  <a:lnTo>
                    <a:pt x="3" y="200"/>
                  </a:lnTo>
                  <a:lnTo>
                    <a:pt x="13" y="206"/>
                  </a:lnTo>
                  <a:lnTo>
                    <a:pt x="3" y="183"/>
                  </a:lnTo>
                  <a:lnTo>
                    <a:pt x="10" y="149"/>
                  </a:lnTo>
                  <a:lnTo>
                    <a:pt x="13" y="158"/>
                  </a:lnTo>
                  <a:lnTo>
                    <a:pt x="46" y="130"/>
                  </a:lnTo>
                  <a:lnTo>
                    <a:pt x="100" y="118"/>
                  </a:lnTo>
                  <a:lnTo>
                    <a:pt x="119" y="97"/>
                  </a:lnTo>
                  <a:lnTo>
                    <a:pt x="118" y="84"/>
                  </a:lnTo>
                  <a:lnTo>
                    <a:pt x="125" y="74"/>
                  </a:lnTo>
                  <a:lnTo>
                    <a:pt x="133" y="90"/>
                  </a:lnTo>
                  <a:lnTo>
                    <a:pt x="133" y="72"/>
                  </a:lnTo>
                  <a:lnTo>
                    <a:pt x="146" y="76"/>
                  </a:lnTo>
                  <a:lnTo>
                    <a:pt x="147" y="64"/>
                  </a:lnTo>
                  <a:lnTo>
                    <a:pt x="166" y="44"/>
                  </a:lnTo>
                  <a:lnTo>
                    <a:pt x="186" y="45"/>
                  </a:lnTo>
                  <a:lnTo>
                    <a:pt x="190" y="65"/>
                  </a:lnTo>
                  <a:lnTo>
                    <a:pt x="199" y="53"/>
                  </a:lnTo>
                  <a:lnTo>
                    <a:pt x="213" y="60"/>
                  </a:lnTo>
                  <a:lnTo>
                    <a:pt x="207" y="47"/>
                  </a:lnTo>
                  <a:lnTo>
                    <a:pt x="221" y="26"/>
                  </a:lnTo>
                  <a:lnTo>
                    <a:pt x="251" y="18"/>
                  </a:lnTo>
                  <a:lnTo>
                    <a:pt x="242" y="5"/>
                  </a:lnTo>
                  <a:lnTo>
                    <a:pt x="302" y="21"/>
                  </a:lnTo>
                  <a:lnTo>
                    <a:pt x="289" y="57"/>
                  </a:lnTo>
                  <a:lnTo>
                    <a:pt x="348" y="93"/>
                  </a:lnTo>
                  <a:lnTo>
                    <a:pt x="363" y="78"/>
                  </a:lnTo>
                  <a:lnTo>
                    <a:pt x="370" y="18"/>
                  </a:lnTo>
                  <a:lnTo>
                    <a:pt x="383" y="0"/>
                  </a:lnTo>
                  <a:lnTo>
                    <a:pt x="396" y="46"/>
                  </a:lnTo>
                  <a:lnTo>
                    <a:pt x="416" y="57"/>
                  </a:lnTo>
                  <a:lnTo>
                    <a:pt x="429" y="111"/>
                  </a:lnTo>
                  <a:lnTo>
                    <a:pt x="461" y="127"/>
                  </a:lnTo>
                  <a:lnTo>
                    <a:pt x="473" y="158"/>
                  </a:lnTo>
                  <a:lnTo>
                    <a:pt x="484" y="156"/>
                  </a:lnTo>
                  <a:lnTo>
                    <a:pt x="487" y="172"/>
                  </a:lnTo>
                  <a:lnTo>
                    <a:pt x="513" y="195"/>
                  </a:lnTo>
                  <a:lnTo>
                    <a:pt x="521" y="237"/>
                  </a:lnTo>
                  <a:lnTo>
                    <a:pt x="515" y="277"/>
                  </a:lnTo>
                  <a:lnTo>
                    <a:pt x="492" y="312"/>
                  </a:lnTo>
                  <a:lnTo>
                    <a:pt x="476" y="371"/>
                  </a:lnTo>
                  <a:lnTo>
                    <a:pt x="447" y="378"/>
                  </a:lnTo>
                  <a:lnTo>
                    <a:pt x="428" y="389"/>
                  </a:lnTo>
                  <a:lnTo>
                    <a:pt x="429" y="396"/>
                  </a:lnTo>
                  <a:lnTo>
                    <a:pt x="411" y="376"/>
                  </a:lnTo>
                  <a:lnTo>
                    <a:pt x="391" y="390"/>
                  </a:lnTo>
                  <a:lnTo>
                    <a:pt x="366" y="384"/>
                  </a:lnTo>
                  <a:lnTo>
                    <a:pt x="346" y="369"/>
                  </a:lnTo>
                  <a:lnTo>
                    <a:pt x="338" y="339"/>
                  </a:lnTo>
                  <a:lnTo>
                    <a:pt x="323" y="343"/>
                  </a:lnTo>
                  <a:lnTo>
                    <a:pt x="322" y="323"/>
                  </a:lnTo>
                  <a:lnTo>
                    <a:pt x="317" y="336"/>
                  </a:lnTo>
                  <a:lnTo>
                    <a:pt x="307" y="337"/>
                  </a:lnTo>
                  <a:lnTo>
                    <a:pt x="318" y="297"/>
                  </a:lnTo>
                  <a:lnTo>
                    <a:pt x="295" y="334"/>
                  </a:lnTo>
                  <a:lnTo>
                    <a:pt x="285" y="327"/>
                  </a:lnTo>
                  <a:lnTo>
                    <a:pt x="273" y="298"/>
                  </a:lnTo>
                  <a:lnTo>
                    <a:pt x="234" y="282"/>
                  </a:lnTo>
                  <a:lnTo>
                    <a:pt x="165" y="294"/>
                  </a:lnTo>
                  <a:lnTo>
                    <a:pt x="136" y="315"/>
                  </a:lnTo>
                  <a:lnTo>
                    <a:pt x="88" y="317"/>
                  </a:lnTo>
                  <a:lnTo>
                    <a:pt x="62" y="336"/>
                  </a:lnTo>
                  <a:lnTo>
                    <a:pt x="25" y="322"/>
                  </a:lnTo>
                  <a:lnTo>
                    <a:pt x="34" y="284"/>
                  </a:lnTo>
                  <a:lnTo>
                    <a:pt x="0" y="20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reeform 10"/>
            <p:cNvSpPr>
              <a:spLocks noChangeAspect="1"/>
            </p:cNvSpPr>
            <p:nvPr/>
          </p:nvSpPr>
          <p:spPr bwMode="auto">
            <a:xfrm>
              <a:off x="13511639" y="5473909"/>
              <a:ext cx="80498" cy="8768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23" y="6"/>
                </a:cxn>
                <a:cxn ang="0">
                  <a:pos x="41" y="1"/>
                </a:cxn>
                <a:cxn ang="0">
                  <a:pos x="44" y="12"/>
                </a:cxn>
                <a:cxn ang="0">
                  <a:pos x="44" y="25"/>
                </a:cxn>
                <a:cxn ang="0">
                  <a:pos x="27" y="44"/>
                </a:cxn>
                <a:cxn ang="0">
                  <a:pos x="17" y="43"/>
                </a:cxn>
                <a:cxn ang="0">
                  <a:pos x="0" y="7"/>
                </a:cxn>
              </a:cxnLst>
              <a:rect l="0" t="0" r="r" b="b"/>
              <a:pathLst>
                <a:path w="45" h="45">
                  <a:moveTo>
                    <a:pt x="0" y="7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41" y="1"/>
                  </a:lnTo>
                  <a:lnTo>
                    <a:pt x="44" y="12"/>
                  </a:lnTo>
                  <a:lnTo>
                    <a:pt x="44" y="25"/>
                  </a:lnTo>
                  <a:lnTo>
                    <a:pt x="27" y="44"/>
                  </a:lnTo>
                  <a:lnTo>
                    <a:pt x="17" y="43"/>
                  </a:lnTo>
                  <a:lnTo>
                    <a:pt x="0" y="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reeform 11"/>
            <p:cNvSpPr>
              <a:spLocks noChangeAspect="1"/>
            </p:cNvSpPr>
            <p:nvPr/>
          </p:nvSpPr>
          <p:spPr bwMode="auto">
            <a:xfrm>
              <a:off x="10383718" y="3036580"/>
              <a:ext cx="180710" cy="7516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3"/>
                </a:cxn>
                <a:cxn ang="0">
                  <a:pos x="2" y="30"/>
                </a:cxn>
                <a:cxn ang="0">
                  <a:pos x="13" y="32"/>
                </a:cxn>
                <a:cxn ang="0">
                  <a:pos x="33" y="28"/>
                </a:cxn>
                <a:cxn ang="0">
                  <a:pos x="56" y="38"/>
                </a:cxn>
                <a:cxn ang="0">
                  <a:pos x="86" y="31"/>
                </a:cxn>
                <a:cxn ang="0">
                  <a:pos x="100" y="12"/>
                </a:cxn>
                <a:cxn ang="0">
                  <a:pos x="94" y="0"/>
                </a:cxn>
                <a:cxn ang="0">
                  <a:pos x="56" y="1"/>
                </a:cxn>
                <a:cxn ang="0">
                  <a:pos x="44" y="21"/>
                </a:cxn>
                <a:cxn ang="0">
                  <a:pos x="0" y="21"/>
                </a:cxn>
              </a:cxnLst>
              <a:rect l="0" t="0" r="r" b="b"/>
              <a:pathLst>
                <a:path w="101" h="39">
                  <a:moveTo>
                    <a:pt x="0" y="21"/>
                  </a:moveTo>
                  <a:lnTo>
                    <a:pt x="2" y="23"/>
                  </a:lnTo>
                  <a:lnTo>
                    <a:pt x="2" y="30"/>
                  </a:lnTo>
                  <a:lnTo>
                    <a:pt x="13" y="32"/>
                  </a:lnTo>
                  <a:lnTo>
                    <a:pt x="33" y="28"/>
                  </a:lnTo>
                  <a:lnTo>
                    <a:pt x="56" y="38"/>
                  </a:lnTo>
                  <a:lnTo>
                    <a:pt x="86" y="31"/>
                  </a:lnTo>
                  <a:lnTo>
                    <a:pt x="100" y="12"/>
                  </a:lnTo>
                  <a:lnTo>
                    <a:pt x="94" y="0"/>
                  </a:lnTo>
                  <a:lnTo>
                    <a:pt x="56" y="1"/>
                  </a:lnTo>
                  <a:lnTo>
                    <a:pt x="44" y="21"/>
                  </a:lnTo>
                  <a:lnTo>
                    <a:pt x="0" y="2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reeform 12"/>
            <p:cNvSpPr>
              <a:spLocks noChangeAspect="1"/>
            </p:cNvSpPr>
            <p:nvPr/>
          </p:nvSpPr>
          <p:spPr bwMode="auto">
            <a:xfrm>
              <a:off x="12197386" y="3695124"/>
              <a:ext cx="108426" cy="15210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" y="31"/>
                </a:cxn>
                <a:cxn ang="0">
                  <a:pos x="12" y="67"/>
                </a:cxn>
                <a:cxn ang="0">
                  <a:pos x="29" y="64"/>
                </a:cxn>
                <a:cxn ang="0">
                  <a:pos x="37" y="49"/>
                </a:cxn>
                <a:cxn ang="0">
                  <a:pos x="48" y="52"/>
                </a:cxn>
                <a:cxn ang="0">
                  <a:pos x="56" y="77"/>
                </a:cxn>
                <a:cxn ang="0">
                  <a:pos x="60" y="63"/>
                </a:cxn>
                <a:cxn ang="0">
                  <a:pos x="54" y="38"/>
                </a:cxn>
                <a:cxn ang="0">
                  <a:pos x="48" y="48"/>
                </a:cxn>
                <a:cxn ang="0">
                  <a:pos x="40" y="35"/>
                </a:cxn>
                <a:cxn ang="0">
                  <a:pos x="55" y="19"/>
                </a:cxn>
                <a:cxn ang="0">
                  <a:pos x="26" y="17"/>
                </a:cxn>
                <a:cxn ang="0">
                  <a:pos x="7" y="0"/>
                </a:cxn>
                <a:cxn ang="0">
                  <a:pos x="2" y="9"/>
                </a:cxn>
                <a:cxn ang="0">
                  <a:pos x="8" y="17"/>
                </a:cxn>
                <a:cxn ang="0">
                  <a:pos x="0" y="23"/>
                </a:cxn>
              </a:cxnLst>
              <a:rect l="0" t="0" r="r" b="b"/>
              <a:pathLst>
                <a:path w="61" h="78">
                  <a:moveTo>
                    <a:pt x="0" y="23"/>
                  </a:moveTo>
                  <a:lnTo>
                    <a:pt x="7" y="31"/>
                  </a:lnTo>
                  <a:lnTo>
                    <a:pt x="12" y="67"/>
                  </a:lnTo>
                  <a:lnTo>
                    <a:pt x="29" y="64"/>
                  </a:lnTo>
                  <a:lnTo>
                    <a:pt x="37" y="49"/>
                  </a:lnTo>
                  <a:lnTo>
                    <a:pt x="48" y="52"/>
                  </a:lnTo>
                  <a:lnTo>
                    <a:pt x="56" y="77"/>
                  </a:lnTo>
                  <a:lnTo>
                    <a:pt x="60" y="63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35"/>
                  </a:lnTo>
                  <a:lnTo>
                    <a:pt x="55" y="19"/>
                  </a:lnTo>
                  <a:lnTo>
                    <a:pt x="26" y="17"/>
                  </a:lnTo>
                  <a:lnTo>
                    <a:pt x="7" y="0"/>
                  </a:lnTo>
                  <a:lnTo>
                    <a:pt x="2" y="9"/>
                  </a:lnTo>
                  <a:lnTo>
                    <a:pt x="8" y="17"/>
                  </a:lnTo>
                  <a:lnTo>
                    <a:pt x="0" y="2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reeform 13"/>
            <p:cNvSpPr>
              <a:spLocks noChangeAspect="1"/>
            </p:cNvSpPr>
            <p:nvPr/>
          </p:nvSpPr>
          <p:spPr bwMode="auto">
            <a:xfrm>
              <a:off x="10230936" y="2948893"/>
              <a:ext cx="78855" cy="6263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2"/>
                </a:cxn>
                <a:cxn ang="0">
                  <a:pos x="29" y="0"/>
                </a:cxn>
                <a:cxn ang="0">
                  <a:pos x="41" y="13"/>
                </a:cxn>
                <a:cxn ang="0">
                  <a:pos x="43" y="22"/>
                </a:cxn>
                <a:cxn ang="0">
                  <a:pos x="38" y="31"/>
                </a:cxn>
                <a:cxn ang="0">
                  <a:pos x="0" y="6"/>
                </a:cxn>
              </a:cxnLst>
              <a:rect l="0" t="0" r="r" b="b"/>
              <a:pathLst>
                <a:path w="44" h="32">
                  <a:moveTo>
                    <a:pt x="0" y="6"/>
                  </a:moveTo>
                  <a:lnTo>
                    <a:pt x="10" y="2"/>
                  </a:lnTo>
                  <a:lnTo>
                    <a:pt x="29" y="0"/>
                  </a:lnTo>
                  <a:lnTo>
                    <a:pt x="41" y="13"/>
                  </a:lnTo>
                  <a:lnTo>
                    <a:pt x="43" y="22"/>
                  </a:lnTo>
                  <a:lnTo>
                    <a:pt x="38" y="31"/>
                  </a:lnTo>
                  <a:lnTo>
                    <a:pt x="0" y="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reeform 14"/>
            <p:cNvSpPr>
              <a:spLocks noChangeAspect="1"/>
            </p:cNvSpPr>
            <p:nvPr/>
          </p:nvSpPr>
          <p:spPr bwMode="auto">
            <a:xfrm>
              <a:off x="12218743" y="3645017"/>
              <a:ext cx="75570" cy="465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3"/>
                </a:cxn>
                <a:cxn ang="0">
                  <a:pos x="41" y="19"/>
                </a:cxn>
                <a:cxn ang="0">
                  <a:pos x="38" y="7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42" h="24">
                  <a:moveTo>
                    <a:pt x="0" y="14"/>
                  </a:moveTo>
                  <a:lnTo>
                    <a:pt x="6" y="23"/>
                  </a:lnTo>
                  <a:lnTo>
                    <a:pt x="41" y="19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reeform 15"/>
            <p:cNvSpPr>
              <a:spLocks noChangeAspect="1"/>
            </p:cNvSpPr>
            <p:nvPr/>
          </p:nvSpPr>
          <p:spPr bwMode="auto">
            <a:xfrm>
              <a:off x="8555264" y="4625675"/>
              <a:ext cx="277636" cy="34895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36"/>
                </a:cxn>
                <a:cxn ang="0">
                  <a:pos x="4" y="77"/>
                </a:cxn>
                <a:cxn ang="0">
                  <a:pos x="11" y="81"/>
                </a:cxn>
                <a:cxn ang="0">
                  <a:pos x="8" y="87"/>
                </a:cxn>
                <a:cxn ang="0">
                  <a:pos x="1" y="104"/>
                </a:cxn>
                <a:cxn ang="0">
                  <a:pos x="15" y="128"/>
                </a:cxn>
                <a:cxn ang="0">
                  <a:pos x="22" y="176"/>
                </a:cxn>
                <a:cxn ang="0">
                  <a:pos x="32" y="177"/>
                </a:cxn>
                <a:cxn ang="0">
                  <a:pos x="45" y="162"/>
                </a:cxn>
                <a:cxn ang="0">
                  <a:pos x="69" y="174"/>
                </a:cxn>
                <a:cxn ang="0">
                  <a:pos x="70" y="166"/>
                </a:cxn>
                <a:cxn ang="0">
                  <a:pos x="92" y="169"/>
                </a:cxn>
                <a:cxn ang="0">
                  <a:pos x="99" y="134"/>
                </a:cxn>
                <a:cxn ang="0">
                  <a:pos x="137" y="128"/>
                </a:cxn>
                <a:cxn ang="0">
                  <a:pos x="149" y="139"/>
                </a:cxn>
                <a:cxn ang="0">
                  <a:pos x="154" y="112"/>
                </a:cxn>
                <a:cxn ang="0">
                  <a:pos x="146" y="89"/>
                </a:cxn>
                <a:cxn ang="0">
                  <a:pos x="124" y="87"/>
                </a:cxn>
                <a:cxn ang="0">
                  <a:pos x="115" y="53"/>
                </a:cxn>
                <a:cxn ang="0">
                  <a:pos x="57" y="29"/>
                </a:cxn>
                <a:cxn ang="0">
                  <a:pos x="54" y="0"/>
                </a:cxn>
                <a:cxn ang="0">
                  <a:pos x="16" y="19"/>
                </a:cxn>
                <a:cxn ang="0">
                  <a:pos x="0" y="18"/>
                </a:cxn>
              </a:cxnLst>
              <a:rect l="0" t="0" r="r" b="b"/>
              <a:pathLst>
                <a:path w="155" h="178">
                  <a:moveTo>
                    <a:pt x="0" y="18"/>
                  </a:moveTo>
                  <a:lnTo>
                    <a:pt x="11" y="36"/>
                  </a:lnTo>
                  <a:lnTo>
                    <a:pt x="4" y="77"/>
                  </a:lnTo>
                  <a:lnTo>
                    <a:pt x="11" y="81"/>
                  </a:lnTo>
                  <a:lnTo>
                    <a:pt x="8" y="87"/>
                  </a:lnTo>
                  <a:lnTo>
                    <a:pt x="1" y="104"/>
                  </a:lnTo>
                  <a:lnTo>
                    <a:pt x="15" y="128"/>
                  </a:lnTo>
                  <a:lnTo>
                    <a:pt x="22" y="176"/>
                  </a:lnTo>
                  <a:lnTo>
                    <a:pt x="32" y="177"/>
                  </a:lnTo>
                  <a:lnTo>
                    <a:pt x="45" y="162"/>
                  </a:lnTo>
                  <a:lnTo>
                    <a:pt x="69" y="174"/>
                  </a:lnTo>
                  <a:lnTo>
                    <a:pt x="70" y="166"/>
                  </a:lnTo>
                  <a:lnTo>
                    <a:pt x="92" y="169"/>
                  </a:lnTo>
                  <a:lnTo>
                    <a:pt x="99" y="134"/>
                  </a:lnTo>
                  <a:lnTo>
                    <a:pt x="137" y="128"/>
                  </a:lnTo>
                  <a:lnTo>
                    <a:pt x="149" y="139"/>
                  </a:lnTo>
                  <a:lnTo>
                    <a:pt x="154" y="112"/>
                  </a:lnTo>
                  <a:lnTo>
                    <a:pt x="146" y="89"/>
                  </a:lnTo>
                  <a:lnTo>
                    <a:pt x="124" y="87"/>
                  </a:lnTo>
                  <a:lnTo>
                    <a:pt x="115" y="53"/>
                  </a:lnTo>
                  <a:lnTo>
                    <a:pt x="57" y="29"/>
                  </a:lnTo>
                  <a:lnTo>
                    <a:pt x="54" y="0"/>
                  </a:lnTo>
                  <a:lnTo>
                    <a:pt x="16" y="19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reeform 16"/>
            <p:cNvSpPr>
              <a:spLocks noChangeAspect="1"/>
            </p:cNvSpPr>
            <p:nvPr/>
          </p:nvSpPr>
          <p:spPr bwMode="auto">
            <a:xfrm>
              <a:off x="8461624" y="4251665"/>
              <a:ext cx="901906" cy="1018238"/>
            </a:xfrm>
            <a:custGeom>
              <a:avLst/>
              <a:gdLst/>
              <a:ahLst/>
              <a:cxnLst>
                <a:cxn ang="0">
                  <a:pos x="11" y="189"/>
                </a:cxn>
                <a:cxn ang="0">
                  <a:pos x="42" y="188"/>
                </a:cxn>
                <a:cxn ang="0">
                  <a:pos x="53" y="210"/>
                </a:cxn>
                <a:cxn ang="0">
                  <a:pos x="107" y="192"/>
                </a:cxn>
                <a:cxn ang="0">
                  <a:pos x="168" y="245"/>
                </a:cxn>
                <a:cxn ang="0">
                  <a:pos x="199" y="281"/>
                </a:cxn>
                <a:cxn ang="0">
                  <a:pos x="202" y="331"/>
                </a:cxn>
                <a:cxn ang="0">
                  <a:pos x="233" y="362"/>
                </a:cxn>
                <a:cxn ang="0">
                  <a:pos x="250" y="384"/>
                </a:cxn>
                <a:cxn ang="0">
                  <a:pos x="257" y="407"/>
                </a:cxn>
                <a:cxn ang="0">
                  <a:pos x="208" y="471"/>
                </a:cxn>
                <a:cxn ang="0">
                  <a:pos x="257" y="496"/>
                </a:cxn>
                <a:cxn ang="0">
                  <a:pos x="262" y="521"/>
                </a:cxn>
                <a:cxn ang="0">
                  <a:pos x="327" y="404"/>
                </a:cxn>
                <a:cxn ang="0">
                  <a:pos x="407" y="369"/>
                </a:cxn>
                <a:cxn ang="0">
                  <a:pos x="446" y="297"/>
                </a:cxn>
                <a:cxn ang="0">
                  <a:pos x="498" y="184"/>
                </a:cxn>
                <a:cxn ang="0">
                  <a:pos x="495" y="135"/>
                </a:cxn>
                <a:cxn ang="0">
                  <a:pos x="442" y="107"/>
                </a:cxn>
                <a:cxn ang="0">
                  <a:pos x="373" y="87"/>
                </a:cxn>
                <a:cxn ang="0">
                  <a:pos x="332" y="76"/>
                </a:cxn>
                <a:cxn ang="0">
                  <a:pos x="315" y="91"/>
                </a:cxn>
                <a:cxn ang="0">
                  <a:pos x="299" y="90"/>
                </a:cxn>
                <a:cxn ang="0">
                  <a:pos x="309" y="47"/>
                </a:cxn>
                <a:cxn ang="0">
                  <a:pos x="269" y="40"/>
                </a:cxn>
                <a:cxn ang="0">
                  <a:pos x="223" y="42"/>
                </a:cxn>
                <a:cxn ang="0">
                  <a:pos x="179" y="34"/>
                </a:cxn>
                <a:cxn ang="0">
                  <a:pos x="172" y="0"/>
                </a:cxn>
                <a:cxn ang="0">
                  <a:pos x="117" y="11"/>
                </a:cxn>
                <a:cxn ang="0">
                  <a:pos x="136" y="39"/>
                </a:cxn>
                <a:cxn ang="0">
                  <a:pos x="89" y="51"/>
                </a:cxn>
                <a:cxn ang="0">
                  <a:pos x="52" y="46"/>
                </a:cxn>
                <a:cxn ang="0">
                  <a:pos x="49" y="60"/>
                </a:cxn>
                <a:cxn ang="0">
                  <a:pos x="50" y="121"/>
                </a:cxn>
                <a:cxn ang="0">
                  <a:pos x="0" y="165"/>
                </a:cxn>
              </a:cxnLst>
              <a:rect l="0" t="0" r="r" b="b"/>
              <a:pathLst>
                <a:path w="504" h="522">
                  <a:moveTo>
                    <a:pt x="0" y="165"/>
                  </a:moveTo>
                  <a:lnTo>
                    <a:pt x="11" y="189"/>
                  </a:lnTo>
                  <a:lnTo>
                    <a:pt x="28" y="197"/>
                  </a:lnTo>
                  <a:lnTo>
                    <a:pt x="42" y="188"/>
                  </a:lnTo>
                  <a:lnTo>
                    <a:pt x="42" y="210"/>
                  </a:lnTo>
                  <a:lnTo>
                    <a:pt x="53" y="210"/>
                  </a:lnTo>
                  <a:lnTo>
                    <a:pt x="69" y="211"/>
                  </a:lnTo>
                  <a:lnTo>
                    <a:pt x="107" y="192"/>
                  </a:lnTo>
                  <a:lnTo>
                    <a:pt x="110" y="221"/>
                  </a:lnTo>
                  <a:lnTo>
                    <a:pt x="168" y="245"/>
                  </a:lnTo>
                  <a:lnTo>
                    <a:pt x="177" y="279"/>
                  </a:lnTo>
                  <a:lnTo>
                    <a:pt x="199" y="281"/>
                  </a:lnTo>
                  <a:lnTo>
                    <a:pt x="207" y="304"/>
                  </a:lnTo>
                  <a:lnTo>
                    <a:pt x="202" y="331"/>
                  </a:lnTo>
                  <a:lnTo>
                    <a:pt x="205" y="358"/>
                  </a:lnTo>
                  <a:lnTo>
                    <a:pt x="233" y="362"/>
                  </a:lnTo>
                  <a:lnTo>
                    <a:pt x="236" y="381"/>
                  </a:lnTo>
                  <a:lnTo>
                    <a:pt x="250" y="384"/>
                  </a:lnTo>
                  <a:lnTo>
                    <a:pt x="248" y="407"/>
                  </a:lnTo>
                  <a:lnTo>
                    <a:pt x="257" y="407"/>
                  </a:lnTo>
                  <a:lnTo>
                    <a:pt x="259" y="427"/>
                  </a:lnTo>
                  <a:lnTo>
                    <a:pt x="208" y="471"/>
                  </a:lnTo>
                  <a:lnTo>
                    <a:pt x="219" y="469"/>
                  </a:lnTo>
                  <a:lnTo>
                    <a:pt x="257" y="496"/>
                  </a:lnTo>
                  <a:lnTo>
                    <a:pt x="265" y="507"/>
                  </a:lnTo>
                  <a:lnTo>
                    <a:pt x="262" y="521"/>
                  </a:lnTo>
                  <a:lnTo>
                    <a:pt x="324" y="444"/>
                  </a:lnTo>
                  <a:lnTo>
                    <a:pt x="327" y="404"/>
                  </a:lnTo>
                  <a:lnTo>
                    <a:pt x="376" y="369"/>
                  </a:lnTo>
                  <a:lnTo>
                    <a:pt x="407" y="369"/>
                  </a:lnTo>
                  <a:lnTo>
                    <a:pt x="421" y="357"/>
                  </a:lnTo>
                  <a:lnTo>
                    <a:pt x="446" y="297"/>
                  </a:lnTo>
                  <a:lnTo>
                    <a:pt x="450" y="239"/>
                  </a:lnTo>
                  <a:lnTo>
                    <a:pt x="498" y="184"/>
                  </a:lnTo>
                  <a:lnTo>
                    <a:pt x="503" y="160"/>
                  </a:lnTo>
                  <a:lnTo>
                    <a:pt x="495" y="135"/>
                  </a:lnTo>
                  <a:lnTo>
                    <a:pt x="475" y="132"/>
                  </a:lnTo>
                  <a:lnTo>
                    <a:pt x="442" y="107"/>
                  </a:lnTo>
                  <a:lnTo>
                    <a:pt x="378" y="102"/>
                  </a:lnTo>
                  <a:lnTo>
                    <a:pt x="373" y="87"/>
                  </a:lnTo>
                  <a:lnTo>
                    <a:pt x="344" y="76"/>
                  </a:lnTo>
                  <a:lnTo>
                    <a:pt x="332" y="76"/>
                  </a:lnTo>
                  <a:lnTo>
                    <a:pt x="315" y="99"/>
                  </a:lnTo>
                  <a:lnTo>
                    <a:pt x="315" y="91"/>
                  </a:lnTo>
                  <a:lnTo>
                    <a:pt x="288" y="95"/>
                  </a:lnTo>
                  <a:lnTo>
                    <a:pt x="299" y="90"/>
                  </a:lnTo>
                  <a:lnTo>
                    <a:pt x="288" y="72"/>
                  </a:lnTo>
                  <a:lnTo>
                    <a:pt x="309" y="47"/>
                  </a:lnTo>
                  <a:lnTo>
                    <a:pt x="287" y="15"/>
                  </a:lnTo>
                  <a:lnTo>
                    <a:pt x="269" y="40"/>
                  </a:lnTo>
                  <a:lnTo>
                    <a:pt x="251" y="39"/>
                  </a:lnTo>
                  <a:lnTo>
                    <a:pt x="223" y="42"/>
                  </a:lnTo>
                  <a:lnTo>
                    <a:pt x="187" y="48"/>
                  </a:lnTo>
                  <a:lnTo>
                    <a:pt x="179" y="34"/>
                  </a:lnTo>
                  <a:lnTo>
                    <a:pt x="182" y="9"/>
                  </a:lnTo>
                  <a:lnTo>
                    <a:pt x="172" y="0"/>
                  </a:lnTo>
                  <a:lnTo>
                    <a:pt x="139" y="16"/>
                  </a:lnTo>
                  <a:lnTo>
                    <a:pt x="117" y="11"/>
                  </a:lnTo>
                  <a:lnTo>
                    <a:pt x="123" y="36"/>
                  </a:lnTo>
                  <a:lnTo>
                    <a:pt x="136" y="39"/>
                  </a:lnTo>
                  <a:lnTo>
                    <a:pt x="104" y="57"/>
                  </a:lnTo>
                  <a:lnTo>
                    <a:pt x="89" y="51"/>
                  </a:lnTo>
                  <a:lnTo>
                    <a:pt x="82" y="41"/>
                  </a:lnTo>
                  <a:lnTo>
                    <a:pt x="52" y="46"/>
                  </a:lnTo>
                  <a:lnTo>
                    <a:pt x="61" y="59"/>
                  </a:lnTo>
                  <a:lnTo>
                    <a:pt x="49" y="60"/>
                  </a:lnTo>
                  <a:lnTo>
                    <a:pt x="55" y="84"/>
                  </a:lnTo>
                  <a:lnTo>
                    <a:pt x="50" y="121"/>
                  </a:lnTo>
                  <a:lnTo>
                    <a:pt x="17" y="135"/>
                  </a:lnTo>
                  <a:lnTo>
                    <a:pt x="0" y="16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reeform 17"/>
            <p:cNvSpPr>
              <a:spLocks noChangeAspect="1"/>
            </p:cNvSpPr>
            <p:nvPr/>
          </p:nvSpPr>
          <p:spPr bwMode="auto">
            <a:xfrm>
              <a:off x="8106775" y="3909866"/>
              <a:ext cx="19714" cy="6800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34"/>
                </a:cxn>
                <a:cxn ang="0">
                  <a:pos x="10" y="0"/>
                </a:cxn>
                <a:cxn ang="0">
                  <a:pos x="0" y="7"/>
                </a:cxn>
              </a:cxnLst>
              <a:rect l="0" t="0" r="r" b="b"/>
              <a:pathLst>
                <a:path w="11" h="35">
                  <a:moveTo>
                    <a:pt x="0" y="7"/>
                  </a:moveTo>
                  <a:lnTo>
                    <a:pt x="4" y="34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reeform 18"/>
            <p:cNvSpPr>
              <a:spLocks noChangeAspect="1"/>
            </p:cNvSpPr>
            <p:nvPr/>
          </p:nvSpPr>
          <p:spPr bwMode="auto">
            <a:xfrm>
              <a:off x="12800300" y="4253455"/>
              <a:ext cx="31213" cy="286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4"/>
                </a:cxn>
                <a:cxn ang="0">
                  <a:pos x="16" y="0"/>
                </a:cxn>
                <a:cxn ang="0">
                  <a:pos x="0" y="6"/>
                </a:cxn>
              </a:cxnLst>
              <a:rect l="0" t="0" r="r" b="b"/>
              <a:pathLst>
                <a:path w="17" h="15">
                  <a:moveTo>
                    <a:pt x="0" y="6"/>
                  </a:moveTo>
                  <a:lnTo>
                    <a:pt x="7" y="14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reeform 19"/>
            <p:cNvSpPr>
              <a:spLocks noChangeAspect="1"/>
            </p:cNvSpPr>
            <p:nvPr/>
          </p:nvSpPr>
          <p:spPr bwMode="auto">
            <a:xfrm>
              <a:off x="10684353" y="3183320"/>
              <a:ext cx="144568" cy="8947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0"/>
                </a:cxn>
                <a:cxn ang="0">
                  <a:pos x="80" y="7"/>
                </a:cxn>
                <a:cxn ang="0">
                  <a:pos x="66" y="26"/>
                </a:cxn>
                <a:cxn ang="0">
                  <a:pos x="72" y="37"/>
                </a:cxn>
                <a:cxn ang="0">
                  <a:pos x="52" y="38"/>
                </a:cxn>
                <a:cxn ang="0">
                  <a:pos x="40" y="45"/>
                </a:cxn>
                <a:cxn ang="0">
                  <a:pos x="8" y="45"/>
                </a:cxn>
                <a:cxn ang="0">
                  <a:pos x="0" y="31"/>
                </a:cxn>
              </a:cxnLst>
              <a:rect l="0" t="0" r="r" b="b"/>
              <a:pathLst>
                <a:path w="81" h="46">
                  <a:moveTo>
                    <a:pt x="0" y="31"/>
                  </a:moveTo>
                  <a:lnTo>
                    <a:pt x="5" y="0"/>
                  </a:lnTo>
                  <a:lnTo>
                    <a:pt x="80" y="7"/>
                  </a:lnTo>
                  <a:lnTo>
                    <a:pt x="66" y="26"/>
                  </a:lnTo>
                  <a:lnTo>
                    <a:pt x="72" y="37"/>
                  </a:lnTo>
                  <a:lnTo>
                    <a:pt x="52" y="38"/>
                  </a:lnTo>
                  <a:lnTo>
                    <a:pt x="40" y="45"/>
                  </a:lnTo>
                  <a:lnTo>
                    <a:pt x="8" y="45"/>
                  </a:lnTo>
                  <a:lnTo>
                    <a:pt x="0" y="3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reeform 20"/>
            <p:cNvSpPr>
              <a:spLocks noChangeAspect="1"/>
            </p:cNvSpPr>
            <p:nvPr/>
          </p:nvSpPr>
          <p:spPr bwMode="auto">
            <a:xfrm>
              <a:off x="12297598" y="3648596"/>
              <a:ext cx="210280" cy="477802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4" y="86"/>
                </a:cxn>
                <a:cxn ang="0">
                  <a:pos x="38" y="23"/>
                </a:cxn>
                <a:cxn ang="0">
                  <a:pos x="61" y="15"/>
                </a:cxn>
                <a:cxn ang="0">
                  <a:pos x="66" y="0"/>
                </a:cxn>
                <a:cxn ang="0">
                  <a:pos x="83" y="9"/>
                </a:cxn>
                <a:cxn ang="0">
                  <a:pos x="83" y="21"/>
                </a:cxn>
                <a:cxn ang="0">
                  <a:pos x="69" y="60"/>
                </a:cxn>
                <a:cxn ang="0">
                  <a:pos x="84" y="56"/>
                </a:cxn>
                <a:cxn ang="0">
                  <a:pos x="92" y="83"/>
                </a:cxn>
                <a:cxn ang="0">
                  <a:pos x="116" y="90"/>
                </a:cxn>
                <a:cxn ang="0">
                  <a:pos x="104" y="102"/>
                </a:cxn>
                <a:cxn ang="0">
                  <a:pos x="76" y="118"/>
                </a:cxn>
                <a:cxn ang="0">
                  <a:pos x="69" y="134"/>
                </a:cxn>
                <a:cxn ang="0">
                  <a:pos x="84" y="163"/>
                </a:cxn>
                <a:cxn ang="0">
                  <a:pos x="78" y="181"/>
                </a:cxn>
                <a:cxn ang="0">
                  <a:pos x="97" y="219"/>
                </a:cxn>
                <a:cxn ang="0">
                  <a:pos x="83" y="243"/>
                </a:cxn>
                <a:cxn ang="0">
                  <a:pos x="69" y="160"/>
                </a:cxn>
                <a:cxn ang="0">
                  <a:pos x="58" y="147"/>
                </a:cxn>
                <a:cxn ang="0">
                  <a:pos x="40" y="169"/>
                </a:cxn>
                <a:cxn ang="0">
                  <a:pos x="26" y="165"/>
                </a:cxn>
                <a:cxn ang="0">
                  <a:pos x="29" y="135"/>
                </a:cxn>
                <a:cxn ang="0">
                  <a:pos x="0" y="100"/>
                </a:cxn>
              </a:cxnLst>
              <a:rect l="0" t="0" r="r" b="b"/>
              <a:pathLst>
                <a:path w="117" h="244">
                  <a:moveTo>
                    <a:pt x="0" y="100"/>
                  </a:moveTo>
                  <a:lnTo>
                    <a:pt x="4" y="86"/>
                  </a:lnTo>
                  <a:lnTo>
                    <a:pt x="38" y="23"/>
                  </a:lnTo>
                  <a:lnTo>
                    <a:pt x="61" y="15"/>
                  </a:lnTo>
                  <a:lnTo>
                    <a:pt x="66" y="0"/>
                  </a:lnTo>
                  <a:lnTo>
                    <a:pt x="83" y="9"/>
                  </a:lnTo>
                  <a:lnTo>
                    <a:pt x="83" y="21"/>
                  </a:lnTo>
                  <a:lnTo>
                    <a:pt x="69" y="60"/>
                  </a:lnTo>
                  <a:lnTo>
                    <a:pt x="84" y="56"/>
                  </a:lnTo>
                  <a:lnTo>
                    <a:pt x="92" y="83"/>
                  </a:lnTo>
                  <a:lnTo>
                    <a:pt x="116" y="90"/>
                  </a:lnTo>
                  <a:lnTo>
                    <a:pt x="104" y="102"/>
                  </a:lnTo>
                  <a:lnTo>
                    <a:pt x="76" y="118"/>
                  </a:lnTo>
                  <a:lnTo>
                    <a:pt x="69" y="134"/>
                  </a:lnTo>
                  <a:lnTo>
                    <a:pt x="84" y="163"/>
                  </a:lnTo>
                  <a:lnTo>
                    <a:pt x="78" y="181"/>
                  </a:lnTo>
                  <a:lnTo>
                    <a:pt x="97" y="219"/>
                  </a:lnTo>
                  <a:lnTo>
                    <a:pt x="83" y="243"/>
                  </a:lnTo>
                  <a:lnTo>
                    <a:pt x="69" y="160"/>
                  </a:lnTo>
                  <a:lnTo>
                    <a:pt x="58" y="147"/>
                  </a:lnTo>
                  <a:lnTo>
                    <a:pt x="40" y="169"/>
                  </a:lnTo>
                  <a:lnTo>
                    <a:pt x="26" y="165"/>
                  </a:lnTo>
                  <a:lnTo>
                    <a:pt x="29" y="135"/>
                  </a:lnTo>
                  <a:lnTo>
                    <a:pt x="0" y="10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reeform 21"/>
            <p:cNvSpPr>
              <a:spLocks noChangeAspect="1"/>
            </p:cNvSpPr>
            <p:nvPr/>
          </p:nvSpPr>
          <p:spPr bwMode="auto">
            <a:xfrm>
              <a:off x="12535806" y="4006501"/>
              <a:ext cx="116640" cy="1109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39"/>
                </a:cxn>
                <a:cxn ang="0">
                  <a:pos x="13" y="54"/>
                </a:cxn>
                <a:cxn ang="0">
                  <a:pos x="25" y="56"/>
                </a:cxn>
                <a:cxn ang="0">
                  <a:pos x="64" y="30"/>
                </a:cxn>
                <a:cxn ang="0">
                  <a:pos x="64" y="0"/>
                </a:cxn>
                <a:cxn ang="0">
                  <a:pos x="34" y="5"/>
                </a:cxn>
                <a:cxn ang="0">
                  <a:pos x="9" y="4"/>
                </a:cxn>
                <a:cxn ang="0">
                  <a:pos x="0" y="11"/>
                </a:cxn>
              </a:cxnLst>
              <a:rect l="0" t="0" r="r" b="b"/>
              <a:pathLst>
                <a:path w="65" h="57">
                  <a:moveTo>
                    <a:pt x="0" y="11"/>
                  </a:moveTo>
                  <a:lnTo>
                    <a:pt x="5" y="39"/>
                  </a:lnTo>
                  <a:lnTo>
                    <a:pt x="13" y="54"/>
                  </a:lnTo>
                  <a:lnTo>
                    <a:pt x="25" y="56"/>
                  </a:lnTo>
                  <a:lnTo>
                    <a:pt x="64" y="30"/>
                  </a:lnTo>
                  <a:lnTo>
                    <a:pt x="64" y="0"/>
                  </a:lnTo>
                  <a:lnTo>
                    <a:pt x="34" y="5"/>
                  </a:lnTo>
                  <a:lnTo>
                    <a:pt x="9" y="4"/>
                  </a:lnTo>
                  <a:lnTo>
                    <a:pt x="0" y="1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reeform 22"/>
            <p:cNvSpPr>
              <a:spLocks noChangeAspect="1"/>
            </p:cNvSpPr>
            <p:nvPr/>
          </p:nvSpPr>
          <p:spPr bwMode="auto">
            <a:xfrm>
              <a:off x="6905877" y="2140029"/>
              <a:ext cx="1976307" cy="1114872"/>
            </a:xfrm>
            <a:custGeom>
              <a:avLst/>
              <a:gdLst/>
              <a:ahLst/>
              <a:cxnLst>
                <a:cxn ang="0">
                  <a:pos x="83" y="69"/>
                </a:cxn>
                <a:cxn ang="0">
                  <a:pos x="128" y="60"/>
                </a:cxn>
                <a:cxn ang="0">
                  <a:pos x="197" y="62"/>
                </a:cxn>
                <a:cxn ang="0">
                  <a:pos x="302" y="70"/>
                </a:cxn>
                <a:cxn ang="0">
                  <a:pos x="341" y="96"/>
                </a:cxn>
                <a:cxn ang="0">
                  <a:pos x="436" y="111"/>
                </a:cxn>
                <a:cxn ang="0">
                  <a:pos x="416" y="84"/>
                </a:cxn>
                <a:cxn ang="0">
                  <a:pos x="499" y="98"/>
                </a:cxn>
                <a:cxn ang="0">
                  <a:pos x="566" y="92"/>
                </a:cxn>
                <a:cxn ang="0">
                  <a:pos x="572" y="91"/>
                </a:cxn>
                <a:cxn ang="0">
                  <a:pos x="587" y="90"/>
                </a:cxn>
                <a:cxn ang="0">
                  <a:pos x="612" y="59"/>
                </a:cxn>
                <a:cxn ang="0">
                  <a:pos x="592" y="0"/>
                </a:cxn>
                <a:cxn ang="0">
                  <a:pos x="627" y="42"/>
                </a:cxn>
                <a:cxn ang="0">
                  <a:pos x="641" y="62"/>
                </a:cxn>
                <a:cxn ang="0">
                  <a:pos x="687" y="87"/>
                </a:cxn>
                <a:cxn ang="0">
                  <a:pos x="714" y="78"/>
                </a:cxn>
                <a:cxn ang="0">
                  <a:pos x="769" y="67"/>
                </a:cxn>
                <a:cxn ang="0">
                  <a:pos x="769" y="112"/>
                </a:cxn>
                <a:cxn ang="0">
                  <a:pos x="703" y="124"/>
                </a:cxn>
                <a:cxn ang="0">
                  <a:pos x="672" y="150"/>
                </a:cxn>
                <a:cxn ang="0">
                  <a:pos x="651" y="189"/>
                </a:cxn>
                <a:cxn ang="0">
                  <a:pos x="627" y="204"/>
                </a:cxn>
                <a:cxn ang="0">
                  <a:pos x="598" y="232"/>
                </a:cxn>
                <a:cxn ang="0">
                  <a:pos x="624" y="316"/>
                </a:cxn>
                <a:cxn ang="0">
                  <a:pos x="714" y="354"/>
                </a:cxn>
                <a:cxn ang="0">
                  <a:pos x="768" y="401"/>
                </a:cxn>
                <a:cxn ang="0">
                  <a:pos x="791" y="421"/>
                </a:cxn>
                <a:cxn ang="0">
                  <a:pos x="837" y="328"/>
                </a:cxn>
                <a:cxn ang="0">
                  <a:pos x="825" y="266"/>
                </a:cxn>
                <a:cxn ang="0">
                  <a:pos x="820" y="228"/>
                </a:cxn>
                <a:cxn ang="0">
                  <a:pos x="867" y="209"/>
                </a:cxn>
                <a:cxn ang="0">
                  <a:pos x="924" y="257"/>
                </a:cxn>
                <a:cxn ang="0">
                  <a:pos x="906" y="288"/>
                </a:cxn>
                <a:cxn ang="0">
                  <a:pos x="944" y="285"/>
                </a:cxn>
                <a:cxn ang="0">
                  <a:pos x="978" y="268"/>
                </a:cxn>
                <a:cxn ang="0">
                  <a:pos x="990" y="279"/>
                </a:cxn>
                <a:cxn ang="0">
                  <a:pos x="1013" y="289"/>
                </a:cxn>
                <a:cxn ang="0">
                  <a:pos x="1016" y="307"/>
                </a:cxn>
                <a:cxn ang="0">
                  <a:pos x="1020" y="330"/>
                </a:cxn>
                <a:cxn ang="0">
                  <a:pos x="1079" y="359"/>
                </a:cxn>
                <a:cxn ang="0">
                  <a:pos x="1081" y="380"/>
                </a:cxn>
                <a:cxn ang="0">
                  <a:pos x="1102" y="402"/>
                </a:cxn>
                <a:cxn ang="0">
                  <a:pos x="903" y="492"/>
                </a:cxn>
                <a:cxn ang="0">
                  <a:pos x="962" y="472"/>
                </a:cxn>
                <a:cxn ang="0">
                  <a:pos x="1030" y="513"/>
                </a:cxn>
                <a:cxn ang="0">
                  <a:pos x="1032" y="517"/>
                </a:cxn>
                <a:cxn ang="0">
                  <a:pos x="1005" y="516"/>
                </a:cxn>
                <a:cxn ang="0">
                  <a:pos x="945" y="510"/>
                </a:cxn>
                <a:cxn ang="0">
                  <a:pos x="843" y="529"/>
                </a:cxn>
                <a:cxn ang="0">
                  <a:pos x="803" y="555"/>
                </a:cxn>
                <a:cxn ang="0">
                  <a:pos x="756" y="552"/>
                </a:cxn>
                <a:cxn ang="0">
                  <a:pos x="792" y="523"/>
                </a:cxn>
                <a:cxn ang="0">
                  <a:pos x="723" y="473"/>
                </a:cxn>
                <a:cxn ang="0">
                  <a:pos x="697" y="468"/>
                </a:cxn>
                <a:cxn ang="0">
                  <a:pos x="593" y="449"/>
                </a:cxn>
                <a:cxn ang="0">
                  <a:pos x="212" y="440"/>
                </a:cxn>
                <a:cxn ang="0">
                  <a:pos x="169" y="398"/>
                </a:cxn>
                <a:cxn ang="0">
                  <a:pos x="142" y="333"/>
                </a:cxn>
                <a:cxn ang="0">
                  <a:pos x="39" y="271"/>
                </a:cxn>
              </a:cxnLst>
              <a:rect l="0" t="0" r="r" b="b"/>
              <a:pathLst>
                <a:path w="1103" h="571">
                  <a:moveTo>
                    <a:pt x="0" y="253"/>
                  </a:moveTo>
                  <a:lnTo>
                    <a:pt x="0" y="53"/>
                  </a:lnTo>
                  <a:lnTo>
                    <a:pt x="88" y="79"/>
                  </a:lnTo>
                  <a:lnTo>
                    <a:pt x="83" y="69"/>
                  </a:lnTo>
                  <a:lnTo>
                    <a:pt x="93" y="62"/>
                  </a:lnTo>
                  <a:lnTo>
                    <a:pt x="147" y="41"/>
                  </a:lnTo>
                  <a:lnTo>
                    <a:pt x="105" y="67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73" y="41"/>
                  </a:lnTo>
                  <a:lnTo>
                    <a:pt x="167" y="34"/>
                  </a:lnTo>
                  <a:lnTo>
                    <a:pt x="197" y="62"/>
                  </a:lnTo>
                  <a:lnTo>
                    <a:pt x="215" y="45"/>
                  </a:lnTo>
                  <a:lnTo>
                    <a:pt x="214" y="62"/>
                  </a:lnTo>
                  <a:lnTo>
                    <a:pt x="237" y="50"/>
                  </a:lnTo>
                  <a:lnTo>
                    <a:pt x="302" y="70"/>
                  </a:lnTo>
                  <a:lnTo>
                    <a:pt x="332" y="70"/>
                  </a:lnTo>
                  <a:lnTo>
                    <a:pt x="349" y="81"/>
                  </a:lnTo>
                  <a:lnTo>
                    <a:pt x="329" y="92"/>
                  </a:lnTo>
                  <a:lnTo>
                    <a:pt x="341" y="96"/>
                  </a:lnTo>
                  <a:lnTo>
                    <a:pt x="400" y="91"/>
                  </a:lnTo>
                  <a:lnTo>
                    <a:pt x="425" y="108"/>
                  </a:lnTo>
                  <a:lnTo>
                    <a:pt x="429" y="119"/>
                  </a:lnTo>
                  <a:lnTo>
                    <a:pt x="436" y="111"/>
                  </a:lnTo>
                  <a:lnTo>
                    <a:pt x="425" y="96"/>
                  </a:lnTo>
                  <a:lnTo>
                    <a:pt x="453" y="77"/>
                  </a:lnTo>
                  <a:lnTo>
                    <a:pt x="425" y="89"/>
                  </a:lnTo>
                  <a:lnTo>
                    <a:pt x="416" y="84"/>
                  </a:lnTo>
                  <a:lnTo>
                    <a:pt x="450" y="70"/>
                  </a:lnTo>
                  <a:lnTo>
                    <a:pt x="468" y="90"/>
                  </a:lnTo>
                  <a:lnTo>
                    <a:pt x="487" y="89"/>
                  </a:lnTo>
                  <a:lnTo>
                    <a:pt x="499" y="98"/>
                  </a:lnTo>
                  <a:lnTo>
                    <a:pt x="551" y="96"/>
                  </a:lnTo>
                  <a:lnTo>
                    <a:pt x="549" y="90"/>
                  </a:lnTo>
                  <a:lnTo>
                    <a:pt x="564" y="102"/>
                  </a:lnTo>
                  <a:lnTo>
                    <a:pt x="566" y="92"/>
                  </a:lnTo>
                  <a:lnTo>
                    <a:pt x="555" y="95"/>
                  </a:lnTo>
                  <a:lnTo>
                    <a:pt x="546" y="83"/>
                  </a:lnTo>
                  <a:lnTo>
                    <a:pt x="566" y="81"/>
                  </a:lnTo>
                  <a:lnTo>
                    <a:pt x="572" y="91"/>
                  </a:lnTo>
                  <a:lnTo>
                    <a:pt x="580" y="88"/>
                  </a:lnTo>
                  <a:lnTo>
                    <a:pt x="577" y="102"/>
                  </a:lnTo>
                  <a:lnTo>
                    <a:pt x="591" y="110"/>
                  </a:lnTo>
                  <a:lnTo>
                    <a:pt x="587" y="90"/>
                  </a:lnTo>
                  <a:lnTo>
                    <a:pt x="613" y="78"/>
                  </a:lnTo>
                  <a:lnTo>
                    <a:pt x="606" y="69"/>
                  </a:lnTo>
                  <a:lnTo>
                    <a:pt x="598" y="76"/>
                  </a:lnTo>
                  <a:lnTo>
                    <a:pt x="612" y="59"/>
                  </a:lnTo>
                  <a:lnTo>
                    <a:pt x="574" y="46"/>
                  </a:lnTo>
                  <a:lnTo>
                    <a:pt x="578" y="17"/>
                  </a:lnTo>
                  <a:lnTo>
                    <a:pt x="587" y="17"/>
                  </a:lnTo>
                  <a:lnTo>
                    <a:pt x="592" y="0"/>
                  </a:lnTo>
                  <a:lnTo>
                    <a:pt x="620" y="17"/>
                  </a:lnTo>
                  <a:lnTo>
                    <a:pt x="620" y="28"/>
                  </a:lnTo>
                  <a:lnTo>
                    <a:pt x="640" y="43"/>
                  </a:lnTo>
                  <a:lnTo>
                    <a:pt x="627" y="42"/>
                  </a:lnTo>
                  <a:lnTo>
                    <a:pt x="632" y="48"/>
                  </a:lnTo>
                  <a:lnTo>
                    <a:pt x="625" y="54"/>
                  </a:lnTo>
                  <a:lnTo>
                    <a:pt x="647" y="59"/>
                  </a:lnTo>
                  <a:lnTo>
                    <a:pt x="641" y="62"/>
                  </a:lnTo>
                  <a:lnTo>
                    <a:pt x="654" y="86"/>
                  </a:lnTo>
                  <a:lnTo>
                    <a:pt x="666" y="65"/>
                  </a:lnTo>
                  <a:lnTo>
                    <a:pt x="682" y="73"/>
                  </a:lnTo>
                  <a:lnTo>
                    <a:pt x="687" y="87"/>
                  </a:lnTo>
                  <a:lnTo>
                    <a:pt x="679" y="92"/>
                  </a:lnTo>
                  <a:lnTo>
                    <a:pt x="694" y="110"/>
                  </a:lnTo>
                  <a:lnTo>
                    <a:pt x="703" y="105"/>
                  </a:lnTo>
                  <a:lnTo>
                    <a:pt x="714" y="78"/>
                  </a:lnTo>
                  <a:lnTo>
                    <a:pt x="728" y="75"/>
                  </a:lnTo>
                  <a:lnTo>
                    <a:pt x="717" y="52"/>
                  </a:lnTo>
                  <a:lnTo>
                    <a:pt x="754" y="54"/>
                  </a:lnTo>
                  <a:lnTo>
                    <a:pt x="769" y="67"/>
                  </a:lnTo>
                  <a:lnTo>
                    <a:pt x="764" y="74"/>
                  </a:lnTo>
                  <a:lnTo>
                    <a:pt x="771" y="78"/>
                  </a:lnTo>
                  <a:lnTo>
                    <a:pt x="754" y="82"/>
                  </a:lnTo>
                  <a:lnTo>
                    <a:pt x="769" y="112"/>
                  </a:lnTo>
                  <a:lnTo>
                    <a:pt x="745" y="128"/>
                  </a:lnTo>
                  <a:lnTo>
                    <a:pt x="736" y="121"/>
                  </a:lnTo>
                  <a:lnTo>
                    <a:pt x="740" y="131"/>
                  </a:lnTo>
                  <a:lnTo>
                    <a:pt x="703" y="124"/>
                  </a:lnTo>
                  <a:lnTo>
                    <a:pt x="711" y="134"/>
                  </a:lnTo>
                  <a:lnTo>
                    <a:pt x="697" y="149"/>
                  </a:lnTo>
                  <a:lnTo>
                    <a:pt x="658" y="137"/>
                  </a:lnTo>
                  <a:lnTo>
                    <a:pt x="672" y="150"/>
                  </a:lnTo>
                  <a:lnTo>
                    <a:pt x="699" y="153"/>
                  </a:lnTo>
                  <a:lnTo>
                    <a:pt x="680" y="178"/>
                  </a:lnTo>
                  <a:lnTo>
                    <a:pt x="660" y="176"/>
                  </a:lnTo>
                  <a:lnTo>
                    <a:pt x="651" y="189"/>
                  </a:lnTo>
                  <a:lnTo>
                    <a:pt x="615" y="178"/>
                  </a:lnTo>
                  <a:lnTo>
                    <a:pt x="647" y="189"/>
                  </a:lnTo>
                  <a:lnTo>
                    <a:pt x="652" y="199"/>
                  </a:lnTo>
                  <a:lnTo>
                    <a:pt x="627" y="204"/>
                  </a:lnTo>
                  <a:lnTo>
                    <a:pt x="632" y="207"/>
                  </a:lnTo>
                  <a:lnTo>
                    <a:pt x="625" y="207"/>
                  </a:lnTo>
                  <a:lnTo>
                    <a:pt x="625" y="217"/>
                  </a:lnTo>
                  <a:lnTo>
                    <a:pt x="598" y="232"/>
                  </a:lnTo>
                  <a:lnTo>
                    <a:pt x="595" y="277"/>
                  </a:lnTo>
                  <a:lnTo>
                    <a:pt x="603" y="287"/>
                  </a:lnTo>
                  <a:lnTo>
                    <a:pt x="618" y="282"/>
                  </a:lnTo>
                  <a:lnTo>
                    <a:pt x="624" y="316"/>
                  </a:lnTo>
                  <a:lnTo>
                    <a:pt x="645" y="309"/>
                  </a:lnTo>
                  <a:lnTo>
                    <a:pt x="669" y="319"/>
                  </a:lnTo>
                  <a:lnTo>
                    <a:pt x="718" y="345"/>
                  </a:lnTo>
                  <a:lnTo>
                    <a:pt x="714" y="354"/>
                  </a:lnTo>
                  <a:lnTo>
                    <a:pt x="720" y="347"/>
                  </a:lnTo>
                  <a:lnTo>
                    <a:pt x="757" y="349"/>
                  </a:lnTo>
                  <a:lnTo>
                    <a:pt x="757" y="388"/>
                  </a:lnTo>
                  <a:lnTo>
                    <a:pt x="768" y="401"/>
                  </a:lnTo>
                  <a:lnTo>
                    <a:pt x="761" y="403"/>
                  </a:lnTo>
                  <a:lnTo>
                    <a:pt x="779" y="410"/>
                  </a:lnTo>
                  <a:lnTo>
                    <a:pt x="773" y="422"/>
                  </a:lnTo>
                  <a:lnTo>
                    <a:pt x="791" y="421"/>
                  </a:lnTo>
                  <a:lnTo>
                    <a:pt x="816" y="401"/>
                  </a:lnTo>
                  <a:lnTo>
                    <a:pt x="805" y="396"/>
                  </a:lnTo>
                  <a:lnTo>
                    <a:pt x="791" y="360"/>
                  </a:lnTo>
                  <a:lnTo>
                    <a:pt x="837" y="328"/>
                  </a:lnTo>
                  <a:lnTo>
                    <a:pt x="830" y="328"/>
                  </a:lnTo>
                  <a:lnTo>
                    <a:pt x="820" y="291"/>
                  </a:lnTo>
                  <a:lnTo>
                    <a:pt x="803" y="282"/>
                  </a:lnTo>
                  <a:lnTo>
                    <a:pt x="825" y="266"/>
                  </a:lnTo>
                  <a:lnTo>
                    <a:pt x="818" y="258"/>
                  </a:lnTo>
                  <a:lnTo>
                    <a:pt x="820" y="244"/>
                  </a:lnTo>
                  <a:lnTo>
                    <a:pt x="812" y="242"/>
                  </a:lnTo>
                  <a:lnTo>
                    <a:pt x="820" y="228"/>
                  </a:lnTo>
                  <a:lnTo>
                    <a:pt x="811" y="220"/>
                  </a:lnTo>
                  <a:lnTo>
                    <a:pt x="817" y="208"/>
                  </a:lnTo>
                  <a:lnTo>
                    <a:pt x="851" y="216"/>
                  </a:lnTo>
                  <a:lnTo>
                    <a:pt x="867" y="209"/>
                  </a:lnTo>
                  <a:lnTo>
                    <a:pt x="897" y="228"/>
                  </a:lnTo>
                  <a:lnTo>
                    <a:pt x="897" y="236"/>
                  </a:lnTo>
                  <a:lnTo>
                    <a:pt x="922" y="237"/>
                  </a:lnTo>
                  <a:lnTo>
                    <a:pt x="924" y="257"/>
                  </a:lnTo>
                  <a:lnTo>
                    <a:pt x="902" y="257"/>
                  </a:lnTo>
                  <a:lnTo>
                    <a:pt x="921" y="260"/>
                  </a:lnTo>
                  <a:lnTo>
                    <a:pt x="927" y="272"/>
                  </a:lnTo>
                  <a:lnTo>
                    <a:pt x="906" y="288"/>
                  </a:lnTo>
                  <a:lnTo>
                    <a:pt x="937" y="280"/>
                  </a:lnTo>
                  <a:lnTo>
                    <a:pt x="938" y="293"/>
                  </a:lnTo>
                  <a:lnTo>
                    <a:pt x="925" y="299"/>
                  </a:lnTo>
                  <a:lnTo>
                    <a:pt x="944" y="285"/>
                  </a:lnTo>
                  <a:lnTo>
                    <a:pt x="945" y="294"/>
                  </a:lnTo>
                  <a:lnTo>
                    <a:pt x="963" y="280"/>
                  </a:lnTo>
                  <a:lnTo>
                    <a:pt x="967" y="288"/>
                  </a:lnTo>
                  <a:lnTo>
                    <a:pt x="978" y="268"/>
                  </a:lnTo>
                  <a:lnTo>
                    <a:pt x="974" y="264"/>
                  </a:lnTo>
                  <a:lnTo>
                    <a:pt x="988" y="253"/>
                  </a:lnTo>
                  <a:lnTo>
                    <a:pt x="1004" y="274"/>
                  </a:lnTo>
                  <a:lnTo>
                    <a:pt x="990" y="279"/>
                  </a:lnTo>
                  <a:lnTo>
                    <a:pt x="1005" y="276"/>
                  </a:lnTo>
                  <a:lnTo>
                    <a:pt x="1011" y="285"/>
                  </a:lnTo>
                  <a:lnTo>
                    <a:pt x="1001" y="287"/>
                  </a:lnTo>
                  <a:lnTo>
                    <a:pt x="1013" y="289"/>
                  </a:lnTo>
                  <a:lnTo>
                    <a:pt x="1005" y="295"/>
                  </a:lnTo>
                  <a:lnTo>
                    <a:pt x="1014" y="293"/>
                  </a:lnTo>
                  <a:lnTo>
                    <a:pt x="1021" y="303"/>
                  </a:lnTo>
                  <a:lnTo>
                    <a:pt x="1016" y="307"/>
                  </a:lnTo>
                  <a:lnTo>
                    <a:pt x="1029" y="315"/>
                  </a:lnTo>
                  <a:lnTo>
                    <a:pt x="1008" y="322"/>
                  </a:lnTo>
                  <a:lnTo>
                    <a:pt x="1023" y="322"/>
                  </a:lnTo>
                  <a:lnTo>
                    <a:pt x="1020" y="330"/>
                  </a:lnTo>
                  <a:lnTo>
                    <a:pt x="1042" y="337"/>
                  </a:lnTo>
                  <a:lnTo>
                    <a:pt x="1050" y="354"/>
                  </a:lnTo>
                  <a:lnTo>
                    <a:pt x="1058" y="348"/>
                  </a:lnTo>
                  <a:lnTo>
                    <a:pt x="1079" y="359"/>
                  </a:lnTo>
                  <a:lnTo>
                    <a:pt x="1033" y="374"/>
                  </a:lnTo>
                  <a:lnTo>
                    <a:pt x="1042" y="383"/>
                  </a:lnTo>
                  <a:lnTo>
                    <a:pt x="1081" y="366"/>
                  </a:lnTo>
                  <a:lnTo>
                    <a:pt x="1081" y="380"/>
                  </a:lnTo>
                  <a:lnTo>
                    <a:pt x="1100" y="377"/>
                  </a:lnTo>
                  <a:lnTo>
                    <a:pt x="1102" y="384"/>
                  </a:lnTo>
                  <a:lnTo>
                    <a:pt x="1094" y="384"/>
                  </a:lnTo>
                  <a:lnTo>
                    <a:pt x="1102" y="402"/>
                  </a:lnTo>
                  <a:lnTo>
                    <a:pt x="1046" y="435"/>
                  </a:lnTo>
                  <a:lnTo>
                    <a:pt x="966" y="435"/>
                  </a:lnTo>
                  <a:lnTo>
                    <a:pt x="931" y="458"/>
                  </a:lnTo>
                  <a:lnTo>
                    <a:pt x="903" y="492"/>
                  </a:lnTo>
                  <a:lnTo>
                    <a:pt x="931" y="466"/>
                  </a:lnTo>
                  <a:lnTo>
                    <a:pt x="974" y="451"/>
                  </a:lnTo>
                  <a:lnTo>
                    <a:pt x="990" y="463"/>
                  </a:lnTo>
                  <a:lnTo>
                    <a:pt x="962" y="472"/>
                  </a:lnTo>
                  <a:lnTo>
                    <a:pt x="985" y="477"/>
                  </a:lnTo>
                  <a:lnTo>
                    <a:pt x="978" y="487"/>
                  </a:lnTo>
                  <a:lnTo>
                    <a:pt x="996" y="506"/>
                  </a:lnTo>
                  <a:lnTo>
                    <a:pt x="1030" y="513"/>
                  </a:lnTo>
                  <a:lnTo>
                    <a:pt x="1040" y="489"/>
                  </a:lnTo>
                  <a:lnTo>
                    <a:pt x="1040" y="504"/>
                  </a:lnTo>
                  <a:lnTo>
                    <a:pt x="1047" y="502"/>
                  </a:lnTo>
                  <a:lnTo>
                    <a:pt x="1032" y="517"/>
                  </a:lnTo>
                  <a:lnTo>
                    <a:pt x="992" y="527"/>
                  </a:lnTo>
                  <a:lnTo>
                    <a:pt x="977" y="545"/>
                  </a:lnTo>
                  <a:lnTo>
                    <a:pt x="967" y="529"/>
                  </a:lnTo>
                  <a:lnTo>
                    <a:pt x="1005" y="516"/>
                  </a:lnTo>
                  <a:lnTo>
                    <a:pt x="985" y="516"/>
                  </a:lnTo>
                  <a:lnTo>
                    <a:pt x="988" y="506"/>
                  </a:lnTo>
                  <a:lnTo>
                    <a:pt x="955" y="517"/>
                  </a:lnTo>
                  <a:lnTo>
                    <a:pt x="945" y="510"/>
                  </a:lnTo>
                  <a:lnTo>
                    <a:pt x="945" y="489"/>
                  </a:lnTo>
                  <a:lnTo>
                    <a:pt x="925" y="482"/>
                  </a:lnTo>
                  <a:lnTo>
                    <a:pt x="909" y="517"/>
                  </a:lnTo>
                  <a:lnTo>
                    <a:pt x="843" y="529"/>
                  </a:lnTo>
                  <a:lnTo>
                    <a:pt x="797" y="542"/>
                  </a:lnTo>
                  <a:lnTo>
                    <a:pt x="791" y="549"/>
                  </a:lnTo>
                  <a:lnTo>
                    <a:pt x="800" y="551"/>
                  </a:lnTo>
                  <a:lnTo>
                    <a:pt x="803" y="555"/>
                  </a:lnTo>
                  <a:lnTo>
                    <a:pt x="748" y="570"/>
                  </a:lnTo>
                  <a:lnTo>
                    <a:pt x="750" y="563"/>
                  </a:lnTo>
                  <a:lnTo>
                    <a:pt x="754" y="559"/>
                  </a:lnTo>
                  <a:lnTo>
                    <a:pt x="756" y="552"/>
                  </a:lnTo>
                  <a:lnTo>
                    <a:pt x="765" y="547"/>
                  </a:lnTo>
                  <a:lnTo>
                    <a:pt x="766" y="517"/>
                  </a:lnTo>
                  <a:lnTo>
                    <a:pt x="776" y="527"/>
                  </a:lnTo>
                  <a:lnTo>
                    <a:pt x="792" y="523"/>
                  </a:lnTo>
                  <a:lnTo>
                    <a:pt x="778" y="506"/>
                  </a:lnTo>
                  <a:lnTo>
                    <a:pt x="731" y="497"/>
                  </a:lnTo>
                  <a:lnTo>
                    <a:pt x="729" y="497"/>
                  </a:lnTo>
                  <a:lnTo>
                    <a:pt x="723" y="473"/>
                  </a:lnTo>
                  <a:lnTo>
                    <a:pt x="714" y="474"/>
                  </a:lnTo>
                  <a:lnTo>
                    <a:pt x="706" y="461"/>
                  </a:lnTo>
                  <a:lnTo>
                    <a:pt x="697" y="460"/>
                  </a:lnTo>
                  <a:lnTo>
                    <a:pt x="697" y="468"/>
                  </a:lnTo>
                  <a:lnTo>
                    <a:pt x="683" y="456"/>
                  </a:lnTo>
                  <a:lnTo>
                    <a:pt x="661" y="473"/>
                  </a:lnTo>
                  <a:lnTo>
                    <a:pt x="600" y="461"/>
                  </a:lnTo>
                  <a:lnTo>
                    <a:pt x="593" y="449"/>
                  </a:lnTo>
                  <a:lnTo>
                    <a:pt x="592" y="457"/>
                  </a:lnTo>
                  <a:lnTo>
                    <a:pt x="236" y="457"/>
                  </a:lnTo>
                  <a:lnTo>
                    <a:pt x="231" y="443"/>
                  </a:lnTo>
                  <a:lnTo>
                    <a:pt x="212" y="440"/>
                  </a:lnTo>
                  <a:lnTo>
                    <a:pt x="213" y="431"/>
                  </a:lnTo>
                  <a:lnTo>
                    <a:pt x="173" y="420"/>
                  </a:lnTo>
                  <a:lnTo>
                    <a:pt x="178" y="414"/>
                  </a:lnTo>
                  <a:lnTo>
                    <a:pt x="169" y="398"/>
                  </a:lnTo>
                  <a:lnTo>
                    <a:pt x="158" y="396"/>
                  </a:lnTo>
                  <a:lnTo>
                    <a:pt x="137" y="362"/>
                  </a:lnTo>
                  <a:lnTo>
                    <a:pt x="141" y="351"/>
                  </a:lnTo>
                  <a:lnTo>
                    <a:pt x="142" y="333"/>
                  </a:lnTo>
                  <a:lnTo>
                    <a:pt x="118" y="322"/>
                  </a:lnTo>
                  <a:lnTo>
                    <a:pt x="72" y="262"/>
                  </a:lnTo>
                  <a:lnTo>
                    <a:pt x="46" y="279"/>
                  </a:lnTo>
                  <a:lnTo>
                    <a:pt x="39" y="271"/>
                  </a:lnTo>
                  <a:lnTo>
                    <a:pt x="37" y="270"/>
                  </a:lnTo>
                  <a:lnTo>
                    <a:pt x="25" y="253"/>
                  </a:lnTo>
                  <a:lnTo>
                    <a:pt x="0" y="25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reeform 23"/>
            <p:cNvSpPr>
              <a:spLocks noChangeAspect="1"/>
            </p:cNvSpPr>
            <p:nvPr/>
          </p:nvSpPr>
          <p:spPr bwMode="auto">
            <a:xfrm>
              <a:off x="7201584" y="2972157"/>
              <a:ext cx="118283" cy="75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8"/>
                </a:cxn>
                <a:cxn ang="0">
                  <a:pos x="65" y="38"/>
                </a:cxn>
                <a:cxn ang="0">
                  <a:pos x="47" y="32"/>
                </a:cxn>
                <a:cxn ang="0">
                  <a:pos x="0" y="0"/>
                </a:cxn>
              </a:cxnLst>
              <a:rect l="0" t="0" r="r" b="b"/>
              <a:pathLst>
                <a:path w="66" h="39">
                  <a:moveTo>
                    <a:pt x="0" y="0"/>
                  </a:moveTo>
                  <a:lnTo>
                    <a:pt x="34" y="8"/>
                  </a:lnTo>
                  <a:lnTo>
                    <a:pt x="65" y="38"/>
                  </a:lnTo>
                  <a:lnTo>
                    <a:pt x="47" y="32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reeform 24"/>
            <p:cNvSpPr>
              <a:spLocks noChangeAspect="1"/>
            </p:cNvSpPr>
            <p:nvPr/>
          </p:nvSpPr>
          <p:spPr bwMode="auto">
            <a:xfrm>
              <a:off x="7257440" y="2014762"/>
              <a:ext cx="241494" cy="16821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" y="53"/>
                </a:cxn>
                <a:cxn ang="0">
                  <a:pos x="25" y="18"/>
                </a:cxn>
                <a:cxn ang="0">
                  <a:pos x="16" y="3"/>
                </a:cxn>
                <a:cxn ang="0">
                  <a:pos x="57" y="0"/>
                </a:cxn>
                <a:cxn ang="0">
                  <a:pos x="86" y="14"/>
                </a:cxn>
                <a:cxn ang="0">
                  <a:pos x="105" y="6"/>
                </a:cxn>
                <a:cxn ang="0">
                  <a:pos x="134" y="25"/>
                </a:cxn>
                <a:cxn ang="0">
                  <a:pos x="73" y="57"/>
                </a:cxn>
                <a:cxn ang="0">
                  <a:pos x="67" y="76"/>
                </a:cxn>
                <a:cxn ang="0">
                  <a:pos x="37" y="85"/>
                </a:cxn>
                <a:cxn ang="0">
                  <a:pos x="23" y="70"/>
                </a:cxn>
                <a:cxn ang="0">
                  <a:pos x="0" y="64"/>
                </a:cxn>
              </a:cxnLst>
              <a:rect l="0" t="0" r="r" b="b"/>
              <a:pathLst>
                <a:path w="135" h="86">
                  <a:moveTo>
                    <a:pt x="0" y="64"/>
                  </a:moveTo>
                  <a:lnTo>
                    <a:pt x="5" y="53"/>
                  </a:lnTo>
                  <a:lnTo>
                    <a:pt x="25" y="18"/>
                  </a:lnTo>
                  <a:lnTo>
                    <a:pt x="16" y="3"/>
                  </a:lnTo>
                  <a:lnTo>
                    <a:pt x="57" y="0"/>
                  </a:lnTo>
                  <a:lnTo>
                    <a:pt x="86" y="14"/>
                  </a:lnTo>
                  <a:lnTo>
                    <a:pt x="105" y="6"/>
                  </a:lnTo>
                  <a:lnTo>
                    <a:pt x="134" y="25"/>
                  </a:lnTo>
                  <a:lnTo>
                    <a:pt x="73" y="57"/>
                  </a:lnTo>
                  <a:lnTo>
                    <a:pt x="67" y="76"/>
                  </a:lnTo>
                  <a:lnTo>
                    <a:pt x="37" y="85"/>
                  </a:lnTo>
                  <a:lnTo>
                    <a:pt x="23" y="70"/>
                  </a:lnTo>
                  <a:lnTo>
                    <a:pt x="0" y="6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reeform 25"/>
            <p:cNvSpPr>
              <a:spLocks noChangeAspect="1"/>
            </p:cNvSpPr>
            <p:nvPr/>
          </p:nvSpPr>
          <p:spPr bwMode="auto">
            <a:xfrm>
              <a:off x="7328081" y="1857284"/>
              <a:ext cx="169210" cy="96634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1" y="44"/>
                </a:cxn>
                <a:cxn ang="0">
                  <a:pos x="26" y="36"/>
                </a:cxn>
                <a:cxn ang="0">
                  <a:pos x="31" y="48"/>
                </a:cxn>
                <a:cxn ang="0">
                  <a:pos x="41" y="43"/>
                </a:cxn>
                <a:cxn ang="0">
                  <a:pos x="39" y="32"/>
                </a:cxn>
                <a:cxn ang="0">
                  <a:pos x="50" y="39"/>
                </a:cxn>
                <a:cxn ang="0">
                  <a:pos x="55" y="21"/>
                </a:cxn>
                <a:cxn ang="0">
                  <a:pos x="64" y="20"/>
                </a:cxn>
                <a:cxn ang="0">
                  <a:pos x="67" y="36"/>
                </a:cxn>
                <a:cxn ang="0">
                  <a:pos x="87" y="24"/>
                </a:cxn>
                <a:cxn ang="0">
                  <a:pos x="81" y="10"/>
                </a:cxn>
                <a:cxn ang="0">
                  <a:pos x="94" y="7"/>
                </a:cxn>
                <a:cxn ang="0">
                  <a:pos x="81" y="0"/>
                </a:cxn>
                <a:cxn ang="0">
                  <a:pos x="46" y="7"/>
                </a:cxn>
                <a:cxn ang="0">
                  <a:pos x="0" y="37"/>
                </a:cxn>
              </a:cxnLst>
              <a:rect l="0" t="0" r="r" b="b"/>
              <a:pathLst>
                <a:path w="95" h="49">
                  <a:moveTo>
                    <a:pt x="0" y="37"/>
                  </a:moveTo>
                  <a:lnTo>
                    <a:pt x="21" y="44"/>
                  </a:lnTo>
                  <a:lnTo>
                    <a:pt x="26" y="36"/>
                  </a:lnTo>
                  <a:lnTo>
                    <a:pt x="31" y="48"/>
                  </a:lnTo>
                  <a:lnTo>
                    <a:pt x="41" y="43"/>
                  </a:lnTo>
                  <a:lnTo>
                    <a:pt x="39" y="32"/>
                  </a:lnTo>
                  <a:lnTo>
                    <a:pt x="50" y="39"/>
                  </a:lnTo>
                  <a:lnTo>
                    <a:pt x="55" y="21"/>
                  </a:lnTo>
                  <a:lnTo>
                    <a:pt x="64" y="20"/>
                  </a:lnTo>
                  <a:lnTo>
                    <a:pt x="67" y="36"/>
                  </a:lnTo>
                  <a:lnTo>
                    <a:pt x="87" y="24"/>
                  </a:lnTo>
                  <a:lnTo>
                    <a:pt x="81" y="10"/>
                  </a:lnTo>
                  <a:lnTo>
                    <a:pt x="94" y="7"/>
                  </a:lnTo>
                  <a:lnTo>
                    <a:pt x="81" y="0"/>
                  </a:lnTo>
                  <a:lnTo>
                    <a:pt x="46" y="7"/>
                  </a:lnTo>
                  <a:lnTo>
                    <a:pt x="0" y="3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reeform 26"/>
            <p:cNvSpPr>
              <a:spLocks noChangeAspect="1"/>
            </p:cNvSpPr>
            <p:nvPr/>
          </p:nvSpPr>
          <p:spPr bwMode="auto">
            <a:xfrm>
              <a:off x="7416793" y="2073817"/>
              <a:ext cx="417275" cy="22548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28"/>
                </a:cxn>
                <a:cxn ang="0">
                  <a:pos x="5" y="23"/>
                </a:cxn>
                <a:cxn ang="0">
                  <a:pos x="34" y="6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56" y="19"/>
                </a:cxn>
                <a:cxn ang="0">
                  <a:pos x="76" y="9"/>
                </a:cxn>
                <a:cxn ang="0">
                  <a:pos x="99" y="17"/>
                </a:cxn>
                <a:cxn ang="0">
                  <a:pos x="90" y="26"/>
                </a:cxn>
                <a:cxn ang="0">
                  <a:pos x="117" y="20"/>
                </a:cxn>
                <a:cxn ang="0">
                  <a:pos x="110" y="10"/>
                </a:cxn>
                <a:cxn ang="0">
                  <a:pos x="120" y="11"/>
                </a:cxn>
                <a:cxn ang="0">
                  <a:pos x="140" y="43"/>
                </a:cxn>
                <a:cxn ang="0">
                  <a:pos x="148" y="35"/>
                </a:cxn>
                <a:cxn ang="0">
                  <a:pos x="139" y="1"/>
                </a:cxn>
                <a:cxn ang="0">
                  <a:pos x="157" y="1"/>
                </a:cxn>
                <a:cxn ang="0">
                  <a:pos x="175" y="13"/>
                </a:cxn>
                <a:cxn ang="0">
                  <a:pos x="186" y="56"/>
                </a:cxn>
                <a:cxn ang="0">
                  <a:pos x="232" y="76"/>
                </a:cxn>
                <a:cxn ang="0">
                  <a:pos x="231" y="88"/>
                </a:cxn>
                <a:cxn ang="0">
                  <a:pos x="219" y="83"/>
                </a:cxn>
                <a:cxn ang="0">
                  <a:pos x="205" y="90"/>
                </a:cxn>
                <a:cxn ang="0">
                  <a:pos x="225" y="100"/>
                </a:cxn>
                <a:cxn ang="0">
                  <a:pos x="207" y="109"/>
                </a:cxn>
                <a:cxn ang="0">
                  <a:pos x="177" y="104"/>
                </a:cxn>
                <a:cxn ang="0">
                  <a:pos x="160" y="93"/>
                </a:cxn>
                <a:cxn ang="0">
                  <a:pos x="121" y="112"/>
                </a:cxn>
                <a:cxn ang="0">
                  <a:pos x="73" y="115"/>
                </a:cxn>
                <a:cxn ang="0">
                  <a:pos x="64" y="98"/>
                </a:cxn>
                <a:cxn ang="0">
                  <a:pos x="37" y="96"/>
                </a:cxn>
                <a:cxn ang="0">
                  <a:pos x="20" y="81"/>
                </a:cxn>
                <a:cxn ang="0">
                  <a:pos x="88" y="71"/>
                </a:cxn>
                <a:cxn ang="0">
                  <a:pos x="17" y="66"/>
                </a:cxn>
                <a:cxn ang="0">
                  <a:pos x="9" y="56"/>
                </a:cxn>
                <a:cxn ang="0">
                  <a:pos x="45" y="46"/>
                </a:cxn>
                <a:cxn ang="0">
                  <a:pos x="11" y="48"/>
                </a:cxn>
                <a:cxn ang="0">
                  <a:pos x="14" y="43"/>
                </a:cxn>
                <a:cxn ang="0">
                  <a:pos x="0" y="37"/>
                </a:cxn>
              </a:cxnLst>
              <a:rect l="0" t="0" r="r" b="b"/>
              <a:pathLst>
                <a:path w="233" h="116">
                  <a:moveTo>
                    <a:pt x="0" y="37"/>
                  </a:moveTo>
                  <a:lnTo>
                    <a:pt x="11" y="28"/>
                  </a:lnTo>
                  <a:lnTo>
                    <a:pt x="5" y="23"/>
                  </a:lnTo>
                  <a:lnTo>
                    <a:pt x="34" y="6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56" y="19"/>
                  </a:lnTo>
                  <a:lnTo>
                    <a:pt x="76" y="9"/>
                  </a:lnTo>
                  <a:lnTo>
                    <a:pt x="99" y="17"/>
                  </a:lnTo>
                  <a:lnTo>
                    <a:pt x="90" y="26"/>
                  </a:lnTo>
                  <a:lnTo>
                    <a:pt x="117" y="20"/>
                  </a:lnTo>
                  <a:lnTo>
                    <a:pt x="110" y="10"/>
                  </a:lnTo>
                  <a:lnTo>
                    <a:pt x="120" y="11"/>
                  </a:lnTo>
                  <a:lnTo>
                    <a:pt x="140" y="43"/>
                  </a:lnTo>
                  <a:lnTo>
                    <a:pt x="148" y="35"/>
                  </a:lnTo>
                  <a:lnTo>
                    <a:pt x="139" y="1"/>
                  </a:lnTo>
                  <a:lnTo>
                    <a:pt x="157" y="1"/>
                  </a:lnTo>
                  <a:lnTo>
                    <a:pt x="175" y="13"/>
                  </a:lnTo>
                  <a:lnTo>
                    <a:pt x="186" y="56"/>
                  </a:lnTo>
                  <a:lnTo>
                    <a:pt x="232" y="76"/>
                  </a:lnTo>
                  <a:lnTo>
                    <a:pt x="231" y="88"/>
                  </a:lnTo>
                  <a:lnTo>
                    <a:pt x="219" y="83"/>
                  </a:lnTo>
                  <a:lnTo>
                    <a:pt x="205" y="90"/>
                  </a:lnTo>
                  <a:lnTo>
                    <a:pt x="225" y="100"/>
                  </a:lnTo>
                  <a:lnTo>
                    <a:pt x="207" y="109"/>
                  </a:lnTo>
                  <a:lnTo>
                    <a:pt x="177" y="104"/>
                  </a:lnTo>
                  <a:lnTo>
                    <a:pt x="160" y="93"/>
                  </a:lnTo>
                  <a:lnTo>
                    <a:pt x="121" y="112"/>
                  </a:lnTo>
                  <a:lnTo>
                    <a:pt x="73" y="115"/>
                  </a:lnTo>
                  <a:lnTo>
                    <a:pt x="64" y="98"/>
                  </a:lnTo>
                  <a:lnTo>
                    <a:pt x="37" y="96"/>
                  </a:lnTo>
                  <a:lnTo>
                    <a:pt x="20" y="81"/>
                  </a:lnTo>
                  <a:lnTo>
                    <a:pt x="88" y="71"/>
                  </a:lnTo>
                  <a:lnTo>
                    <a:pt x="17" y="66"/>
                  </a:lnTo>
                  <a:lnTo>
                    <a:pt x="9" y="56"/>
                  </a:lnTo>
                  <a:lnTo>
                    <a:pt x="45" y="46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0" y="3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reeform 27"/>
            <p:cNvSpPr>
              <a:spLocks noChangeAspect="1"/>
            </p:cNvSpPr>
            <p:nvPr/>
          </p:nvSpPr>
          <p:spPr bwMode="auto">
            <a:xfrm>
              <a:off x="7446364" y="1893075"/>
              <a:ext cx="284207" cy="128846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6" y="37"/>
                </a:cxn>
                <a:cxn ang="0">
                  <a:pos x="34" y="31"/>
                </a:cxn>
                <a:cxn ang="0">
                  <a:pos x="6" y="32"/>
                </a:cxn>
                <a:cxn ang="0">
                  <a:pos x="38" y="26"/>
                </a:cxn>
                <a:cxn ang="0">
                  <a:pos x="12" y="26"/>
                </a:cxn>
                <a:cxn ang="0">
                  <a:pos x="15" y="19"/>
                </a:cxn>
                <a:cxn ang="0">
                  <a:pos x="39" y="19"/>
                </a:cxn>
                <a:cxn ang="0">
                  <a:pos x="22" y="17"/>
                </a:cxn>
                <a:cxn ang="0">
                  <a:pos x="35" y="11"/>
                </a:cxn>
                <a:cxn ang="0">
                  <a:pos x="68" y="19"/>
                </a:cxn>
                <a:cxn ang="0">
                  <a:pos x="83" y="35"/>
                </a:cxn>
                <a:cxn ang="0">
                  <a:pos x="113" y="36"/>
                </a:cxn>
                <a:cxn ang="0">
                  <a:pos x="101" y="26"/>
                </a:cxn>
                <a:cxn ang="0">
                  <a:pos x="107" y="20"/>
                </a:cxn>
                <a:cxn ang="0">
                  <a:pos x="95" y="12"/>
                </a:cxn>
                <a:cxn ang="0">
                  <a:pos x="115" y="0"/>
                </a:cxn>
                <a:cxn ang="0">
                  <a:pos x="124" y="15"/>
                </a:cxn>
                <a:cxn ang="0">
                  <a:pos x="118" y="21"/>
                </a:cxn>
                <a:cxn ang="0">
                  <a:pos x="130" y="23"/>
                </a:cxn>
                <a:cxn ang="0">
                  <a:pos x="125" y="30"/>
                </a:cxn>
                <a:cxn ang="0">
                  <a:pos x="140" y="32"/>
                </a:cxn>
                <a:cxn ang="0">
                  <a:pos x="148" y="23"/>
                </a:cxn>
                <a:cxn ang="0">
                  <a:pos x="158" y="34"/>
                </a:cxn>
                <a:cxn ang="0">
                  <a:pos x="151" y="48"/>
                </a:cxn>
                <a:cxn ang="0">
                  <a:pos x="117" y="47"/>
                </a:cxn>
                <a:cxn ang="0">
                  <a:pos x="65" y="65"/>
                </a:cxn>
                <a:cxn ang="0">
                  <a:pos x="44" y="55"/>
                </a:cxn>
                <a:cxn ang="0">
                  <a:pos x="88" y="41"/>
                </a:cxn>
                <a:cxn ang="0">
                  <a:pos x="49" y="50"/>
                </a:cxn>
                <a:cxn ang="0">
                  <a:pos x="56" y="38"/>
                </a:cxn>
                <a:cxn ang="0">
                  <a:pos x="37" y="50"/>
                </a:cxn>
                <a:cxn ang="0">
                  <a:pos x="15" y="47"/>
                </a:cxn>
                <a:cxn ang="0">
                  <a:pos x="0" y="42"/>
                </a:cxn>
              </a:cxnLst>
              <a:rect l="0" t="0" r="r" b="b"/>
              <a:pathLst>
                <a:path w="159" h="66">
                  <a:moveTo>
                    <a:pt x="0" y="42"/>
                  </a:moveTo>
                  <a:lnTo>
                    <a:pt x="6" y="37"/>
                  </a:lnTo>
                  <a:lnTo>
                    <a:pt x="34" y="31"/>
                  </a:lnTo>
                  <a:lnTo>
                    <a:pt x="6" y="32"/>
                  </a:lnTo>
                  <a:lnTo>
                    <a:pt x="38" y="26"/>
                  </a:lnTo>
                  <a:lnTo>
                    <a:pt x="12" y="26"/>
                  </a:lnTo>
                  <a:lnTo>
                    <a:pt x="15" y="19"/>
                  </a:lnTo>
                  <a:lnTo>
                    <a:pt x="39" y="19"/>
                  </a:lnTo>
                  <a:lnTo>
                    <a:pt x="22" y="17"/>
                  </a:lnTo>
                  <a:lnTo>
                    <a:pt x="35" y="11"/>
                  </a:lnTo>
                  <a:lnTo>
                    <a:pt x="68" y="19"/>
                  </a:lnTo>
                  <a:lnTo>
                    <a:pt x="83" y="35"/>
                  </a:lnTo>
                  <a:lnTo>
                    <a:pt x="113" y="36"/>
                  </a:lnTo>
                  <a:lnTo>
                    <a:pt x="101" y="26"/>
                  </a:lnTo>
                  <a:lnTo>
                    <a:pt x="107" y="20"/>
                  </a:lnTo>
                  <a:lnTo>
                    <a:pt x="95" y="12"/>
                  </a:lnTo>
                  <a:lnTo>
                    <a:pt x="115" y="0"/>
                  </a:lnTo>
                  <a:lnTo>
                    <a:pt x="124" y="15"/>
                  </a:lnTo>
                  <a:lnTo>
                    <a:pt x="118" y="21"/>
                  </a:lnTo>
                  <a:lnTo>
                    <a:pt x="130" y="23"/>
                  </a:lnTo>
                  <a:lnTo>
                    <a:pt x="125" y="30"/>
                  </a:lnTo>
                  <a:lnTo>
                    <a:pt x="140" y="32"/>
                  </a:lnTo>
                  <a:lnTo>
                    <a:pt x="148" y="23"/>
                  </a:lnTo>
                  <a:lnTo>
                    <a:pt x="158" y="34"/>
                  </a:lnTo>
                  <a:lnTo>
                    <a:pt x="151" y="48"/>
                  </a:lnTo>
                  <a:lnTo>
                    <a:pt x="117" y="47"/>
                  </a:lnTo>
                  <a:lnTo>
                    <a:pt x="65" y="65"/>
                  </a:lnTo>
                  <a:lnTo>
                    <a:pt x="44" y="55"/>
                  </a:lnTo>
                  <a:lnTo>
                    <a:pt x="88" y="41"/>
                  </a:lnTo>
                  <a:lnTo>
                    <a:pt x="49" y="50"/>
                  </a:lnTo>
                  <a:lnTo>
                    <a:pt x="56" y="38"/>
                  </a:lnTo>
                  <a:lnTo>
                    <a:pt x="37" y="50"/>
                  </a:lnTo>
                  <a:lnTo>
                    <a:pt x="15" y="47"/>
                  </a:lnTo>
                  <a:lnTo>
                    <a:pt x="0" y="4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reeform 28"/>
            <p:cNvSpPr>
              <a:spLocks noChangeAspect="1"/>
            </p:cNvSpPr>
            <p:nvPr/>
          </p:nvSpPr>
          <p:spPr bwMode="auto">
            <a:xfrm>
              <a:off x="7728928" y="1764229"/>
              <a:ext cx="147853" cy="787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27" y="14"/>
                </a:cxn>
                <a:cxn ang="0">
                  <a:pos x="20" y="17"/>
                </a:cxn>
                <a:cxn ang="0">
                  <a:pos x="25" y="22"/>
                </a:cxn>
                <a:cxn ang="0">
                  <a:pos x="7" y="24"/>
                </a:cxn>
                <a:cxn ang="0">
                  <a:pos x="36" y="29"/>
                </a:cxn>
                <a:cxn ang="0">
                  <a:pos x="82" y="39"/>
                </a:cxn>
                <a:cxn ang="0">
                  <a:pos x="75" y="16"/>
                </a:cxn>
                <a:cxn ang="0">
                  <a:pos x="41" y="3"/>
                </a:cxn>
                <a:cxn ang="0">
                  <a:pos x="31" y="9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lnTo>
                    <a:pt x="7" y="14"/>
                  </a:lnTo>
                  <a:lnTo>
                    <a:pt x="27" y="14"/>
                  </a:lnTo>
                  <a:lnTo>
                    <a:pt x="20" y="17"/>
                  </a:lnTo>
                  <a:lnTo>
                    <a:pt x="25" y="22"/>
                  </a:lnTo>
                  <a:lnTo>
                    <a:pt x="7" y="24"/>
                  </a:lnTo>
                  <a:lnTo>
                    <a:pt x="36" y="29"/>
                  </a:lnTo>
                  <a:lnTo>
                    <a:pt x="82" y="39"/>
                  </a:lnTo>
                  <a:lnTo>
                    <a:pt x="75" y="16"/>
                  </a:lnTo>
                  <a:lnTo>
                    <a:pt x="41" y="3"/>
                  </a:lnTo>
                  <a:lnTo>
                    <a:pt x="31" y="9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reeform 29"/>
            <p:cNvSpPr>
              <a:spLocks noChangeAspect="1"/>
            </p:cNvSpPr>
            <p:nvPr/>
          </p:nvSpPr>
          <p:spPr bwMode="auto">
            <a:xfrm>
              <a:off x="7796283" y="1912760"/>
              <a:ext cx="119926" cy="805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" y="16"/>
                </a:cxn>
                <a:cxn ang="0">
                  <a:pos x="19" y="18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34" y="15"/>
                </a:cxn>
                <a:cxn ang="0">
                  <a:pos x="19" y="1"/>
                </a:cxn>
                <a:cxn ang="0">
                  <a:pos x="59" y="0"/>
                </a:cxn>
                <a:cxn ang="0">
                  <a:pos x="66" y="29"/>
                </a:cxn>
                <a:cxn ang="0">
                  <a:pos x="58" y="24"/>
                </a:cxn>
                <a:cxn ang="0">
                  <a:pos x="57" y="40"/>
                </a:cxn>
                <a:cxn ang="0">
                  <a:pos x="25" y="38"/>
                </a:cxn>
                <a:cxn ang="0">
                  <a:pos x="31" y="34"/>
                </a:cxn>
                <a:cxn ang="0">
                  <a:pos x="23" y="28"/>
                </a:cxn>
                <a:cxn ang="0">
                  <a:pos x="46" y="20"/>
                </a:cxn>
                <a:cxn ang="0">
                  <a:pos x="0" y="26"/>
                </a:cxn>
              </a:cxnLst>
              <a:rect l="0" t="0" r="r" b="b"/>
              <a:pathLst>
                <a:path w="67" h="41">
                  <a:moveTo>
                    <a:pt x="0" y="26"/>
                  </a:moveTo>
                  <a:lnTo>
                    <a:pt x="7" y="16"/>
                  </a:lnTo>
                  <a:lnTo>
                    <a:pt x="19" y="18"/>
                  </a:lnTo>
                  <a:lnTo>
                    <a:pt x="3" y="8"/>
                  </a:lnTo>
                  <a:lnTo>
                    <a:pt x="8" y="2"/>
                  </a:lnTo>
                  <a:lnTo>
                    <a:pt x="34" y="15"/>
                  </a:lnTo>
                  <a:lnTo>
                    <a:pt x="19" y="1"/>
                  </a:lnTo>
                  <a:lnTo>
                    <a:pt x="59" y="0"/>
                  </a:lnTo>
                  <a:lnTo>
                    <a:pt x="66" y="29"/>
                  </a:lnTo>
                  <a:lnTo>
                    <a:pt x="58" y="24"/>
                  </a:lnTo>
                  <a:lnTo>
                    <a:pt x="57" y="40"/>
                  </a:lnTo>
                  <a:lnTo>
                    <a:pt x="25" y="38"/>
                  </a:lnTo>
                  <a:lnTo>
                    <a:pt x="31" y="34"/>
                  </a:lnTo>
                  <a:lnTo>
                    <a:pt x="23" y="28"/>
                  </a:lnTo>
                  <a:lnTo>
                    <a:pt x="46" y="20"/>
                  </a:lnTo>
                  <a:lnTo>
                    <a:pt x="0" y="2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reeform 30"/>
            <p:cNvSpPr>
              <a:spLocks noChangeAspect="1"/>
            </p:cNvSpPr>
            <p:nvPr/>
          </p:nvSpPr>
          <p:spPr bwMode="auto">
            <a:xfrm>
              <a:off x="7797926" y="2046974"/>
              <a:ext cx="139639" cy="12526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" y="24"/>
                </a:cxn>
                <a:cxn ang="0">
                  <a:pos x="29" y="28"/>
                </a:cxn>
                <a:cxn ang="0">
                  <a:pos x="26" y="18"/>
                </a:cxn>
                <a:cxn ang="0">
                  <a:pos x="33" y="19"/>
                </a:cxn>
                <a:cxn ang="0">
                  <a:pos x="16" y="13"/>
                </a:cxn>
                <a:cxn ang="0">
                  <a:pos x="24" y="11"/>
                </a:cxn>
                <a:cxn ang="0">
                  <a:pos x="16" y="5"/>
                </a:cxn>
                <a:cxn ang="0">
                  <a:pos x="66" y="0"/>
                </a:cxn>
                <a:cxn ang="0">
                  <a:pos x="68" y="14"/>
                </a:cxn>
                <a:cxn ang="0">
                  <a:pos x="52" y="25"/>
                </a:cxn>
                <a:cxn ang="0">
                  <a:pos x="74" y="28"/>
                </a:cxn>
                <a:cxn ang="0">
                  <a:pos x="77" y="51"/>
                </a:cxn>
                <a:cxn ang="0">
                  <a:pos x="45" y="63"/>
                </a:cxn>
                <a:cxn ang="0">
                  <a:pos x="29" y="46"/>
                </a:cxn>
                <a:cxn ang="0">
                  <a:pos x="0" y="32"/>
                </a:cxn>
              </a:cxnLst>
              <a:rect l="0" t="0" r="r" b="b"/>
              <a:pathLst>
                <a:path w="78" h="64">
                  <a:moveTo>
                    <a:pt x="0" y="32"/>
                  </a:moveTo>
                  <a:lnTo>
                    <a:pt x="5" y="24"/>
                  </a:lnTo>
                  <a:lnTo>
                    <a:pt x="29" y="28"/>
                  </a:lnTo>
                  <a:lnTo>
                    <a:pt x="26" y="18"/>
                  </a:lnTo>
                  <a:lnTo>
                    <a:pt x="33" y="19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16" y="5"/>
                  </a:lnTo>
                  <a:lnTo>
                    <a:pt x="66" y="0"/>
                  </a:lnTo>
                  <a:lnTo>
                    <a:pt x="68" y="14"/>
                  </a:lnTo>
                  <a:lnTo>
                    <a:pt x="52" y="25"/>
                  </a:lnTo>
                  <a:lnTo>
                    <a:pt x="74" y="28"/>
                  </a:lnTo>
                  <a:lnTo>
                    <a:pt x="77" y="51"/>
                  </a:lnTo>
                  <a:lnTo>
                    <a:pt x="45" y="63"/>
                  </a:lnTo>
                  <a:lnTo>
                    <a:pt x="29" y="46"/>
                  </a:lnTo>
                  <a:lnTo>
                    <a:pt x="0" y="3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reeform 31"/>
            <p:cNvSpPr>
              <a:spLocks noChangeAspect="1"/>
            </p:cNvSpPr>
            <p:nvPr/>
          </p:nvSpPr>
          <p:spPr bwMode="auto">
            <a:xfrm>
              <a:off x="7894852" y="1783914"/>
              <a:ext cx="83784" cy="644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9"/>
                </a:cxn>
                <a:cxn ang="0">
                  <a:pos x="20" y="21"/>
                </a:cxn>
                <a:cxn ang="0">
                  <a:pos x="8" y="23"/>
                </a:cxn>
                <a:cxn ang="0">
                  <a:pos x="14" y="32"/>
                </a:cxn>
                <a:cxn ang="0">
                  <a:pos x="43" y="27"/>
                </a:cxn>
                <a:cxn ang="0">
                  <a:pos x="46" y="16"/>
                </a:cxn>
                <a:cxn ang="0">
                  <a:pos x="0" y="0"/>
                </a:cxn>
              </a:cxnLst>
              <a:rect l="0" t="0" r="r" b="b"/>
              <a:pathLst>
                <a:path w="47" h="33">
                  <a:moveTo>
                    <a:pt x="0" y="0"/>
                  </a:moveTo>
                  <a:lnTo>
                    <a:pt x="6" y="19"/>
                  </a:lnTo>
                  <a:lnTo>
                    <a:pt x="20" y="21"/>
                  </a:lnTo>
                  <a:lnTo>
                    <a:pt x="8" y="23"/>
                  </a:lnTo>
                  <a:lnTo>
                    <a:pt x="14" y="32"/>
                  </a:lnTo>
                  <a:lnTo>
                    <a:pt x="43" y="27"/>
                  </a:lnTo>
                  <a:lnTo>
                    <a:pt x="46" y="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reeform 32"/>
            <p:cNvSpPr>
              <a:spLocks noChangeAspect="1"/>
            </p:cNvSpPr>
            <p:nvPr/>
          </p:nvSpPr>
          <p:spPr bwMode="auto">
            <a:xfrm>
              <a:off x="7926066" y="1878759"/>
              <a:ext cx="399204" cy="143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33" y="6"/>
                </a:cxn>
                <a:cxn ang="0">
                  <a:pos x="46" y="12"/>
                </a:cxn>
                <a:cxn ang="0">
                  <a:pos x="43" y="20"/>
                </a:cxn>
                <a:cxn ang="0">
                  <a:pos x="68" y="13"/>
                </a:cxn>
                <a:cxn ang="0">
                  <a:pos x="84" y="20"/>
                </a:cxn>
                <a:cxn ang="0">
                  <a:pos x="71" y="20"/>
                </a:cxn>
                <a:cxn ang="0">
                  <a:pos x="99" y="25"/>
                </a:cxn>
                <a:cxn ang="0">
                  <a:pos x="68" y="28"/>
                </a:cxn>
                <a:cxn ang="0">
                  <a:pos x="84" y="32"/>
                </a:cxn>
                <a:cxn ang="0">
                  <a:pos x="72" y="38"/>
                </a:cxn>
                <a:cxn ang="0">
                  <a:pos x="88" y="33"/>
                </a:cxn>
                <a:cxn ang="0">
                  <a:pos x="102" y="47"/>
                </a:cxn>
                <a:cxn ang="0">
                  <a:pos x="105" y="41"/>
                </a:cxn>
                <a:cxn ang="0">
                  <a:pos x="145" y="47"/>
                </a:cxn>
                <a:cxn ang="0">
                  <a:pos x="187" y="34"/>
                </a:cxn>
                <a:cxn ang="0">
                  <a:pos x="222" y="49"/>
                </a:cxn>
                <a:cxn ang="0">
                  <a:pos x="211" y="57"/>
                </a:cxn>
                <a:cxn ang="0">
                  <a:pos x="215" y="69"/>
                </a:cxn>
                <a:cxn ang="0">
                  <a:pos x="195" y="72"/>
                </a:cxn>
                <a:cxn ang="0">
                  <a:pos x="172" y="60"/>
                </a:cxn>
                <a:cxn ang="0">
                  <a:pos x="172" y="69"/>
                </a:cxn>
                <a:cxn ang="0">
                  <a:pos x="160" y="70"/>
                </a:cxn>
                <a:cxn ang="0">
                  <a:pos x="110" y="72"/>
                </a:cxn>
                <a:cxn ang="0">
                  <a:pos x="105" y="62"/>
                </a:cxn>
                <a:cxn ang="0">
                  <a:pos x="92" y="70"/>
                </a:cxn>
                <a:cxn ang="0">
                  <a:pos x="77" y="62"/>
                </a:cxn>
                <a:cxn ang="0">
                  <a:pos x="66" y="68"/>
                </a:cxn>
                <a:cxn ang="0">
                  <a:pos x="48" y="22"/>
                </a:cxn>
                <a:cxn ang="0">
                  <a:pos x="26" y="26"/>
                </a:cxn>
                <a:cxn ang="0">
                  <a:pos x="0" y="12"/>
                </a:cxn>
              </a:cxnLst>
              <a:rect l="0" t="0" r="r" b="b"/>
              <a:pathLst>
                <a:path w="223" h="73">
                  <a:moveTo>
                    <a:pt x="0" y="12"/>
                  </a:moveTo>
                  <a:lnTo>
                    <a:pt x="14" y="0"/>
                  </a:lnTo>
                  <a:lnTo>
                    <a:pt x="33" y="6"/>
                  </a:lnTo>
                  <a:lnTo>
                    <a:pt x="46" y="12"/>
                  </a:lnTo>
                  <a:lnTo>
                    <a:pt x="43" y="20"/>
                  </a:lnTo>
                  <a:lnTo>
                    <a:pt x="68" y="13"/>
                  </a:lnTo>
                  <a:lnTo>
                    <a:pt x="84" y="20"/>
                  </a:lnTo>
                  <a:lnTo>
                    <a:pt x="71" y="20"/>
                  </a:lnTo>
                  <a:lnTo>
                    <a:pt x="99" y="25"/>
                  </a:lnTo>
                  <a:lnTo>
                    <a:pt x="68" y="28"/>
                  </a:lnTo>
                  <a:lnTo>
                    <a:pt x="84" y="32"/>
                  </a:lnTo>
                  <a:lnTo>
                    <a:pt x="72" y="38"/>
                  </a:lnTo>
                  <a:lnTo>
                    <a:pt x="88" y="33"/>
                  </a:lnTo>
                  <a:lnTo>
                    <a:pt x="102" y="47"/>
                  </a:lnTo>
                  <a:lnTo>
                    <a:pt x="105" y="41"/>
                  </a:lnTo>
                  <a:lnTo>
                    <a:pt x="145" y="47"/>
                  </a:lnTo>
                  <a:lnTo>
                    <a:pt x="187" y="34"/>
                  </a:lnTo>
                  <a:lnTo>
                    <a:pt x="222" y="49"/>
                  </a:lnTo>
                  <a:lnTo>
                    <a:pt x="211" y="57"/>
                  </a:lnTo>
                  <a:lnTo>
                    <a:pt x="215" y="69"/>
                  </a:lnTo>
                  <a:lnTo>
                    <a:pt x="195" y="72"/>
                  </a:lnTo>
                  <a:lnTo>
                    <a:pt x="172" y="60"/>
                  </a:lnTo>
                  <a:lnTo>
                    <a:pt x="172" y="69"/>
                  </a:lnTo>
                  <a:lnTo>
                    <a:pt x="160" y="70"/>
                  </a:lnTo>
                  <a:lnTo>
                    <a:pt x="110" y="72"/>
                  </a:lnTo>
                  <a:lnTo>
                    <a:pt x="105" y="62"/>
                  </a:lnTo>
                  <a:lnTo>
                    <a:pt x="92" y="70"/>
                  </a:lnTo>
                  <a:lnTo>
                    <a:pt x="77" y="62"/>
                  </a:lnTo>
                  <a:lnTo>
                    <a:pt x="66" y="68"/>
                  </a:lnTo>
                  <a:lnTo>
                    <a:pt x="48" y="22"/>
                  </a:lnTo>
                  <a:lnTo>
                    <a:pt x="26" y="26"/>
                  </a:lnTo>
                  <a:lnTo>
                    <a:pt x="0" y="1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reeform 33"/>
            <p:cNvSpPr>
              <a:spLocks noChangeAspect="1"/>
            </p:cNvSpPr>
            <p:nvPr/>
          </p:nvSpPr>
          <p:spPr bwMode="auto">
            <a:xfrm>
              <a:off x="7942494" y="1642542"/>
              <a:ext cx="259565" cy="18790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5" y="24"/>
                </a:cxn>
                <a:cxn ang="0">
                  <a:pos x="17" y="11"/>
                </a:cxn>
                <a:cxn ang="0">
                  <a:pos x="47" y="5"/>
                </a:cxn>
                <a:cxn ang="0">
                  <a:pos x="22" y="0"/>
                </a:cxn>
                <a:cxn ang="0">
                  <a:pos x="62" y="7"/>
                </a:cxn>
                <a:cxn ang="0">
                  <a:pos x="73" y="25"/>
                </a:cxn>
                <a:cxn ang="0">
                  <a:pos x="93" y="25"/>
                </a:cxn>
                <a:cxn ang="0">
                  <a:pos x="100" y="38"/>
                </a:cxn>
                <a:cxn ang="0">
                  <a:pos x="102" y="29"/>
                </a:cxn>
                <a:cxn ang="0">
                  <a:pos x="112" y="29"/>
                </a:cxn>
                <a:cxn ang="0">
                  <a:pos x="108" y="38"/>
                </a:cxn>
                <a:cxn ang="0">
                  <a:pos x="119" y="44"/>
                </a:cxn>
                <a:cxn ang="0">
                  <a:pos x="112" y="52"/>
                </a:cxn>
                <a:cxn ang="0">
                  <a:pos x="135" y="51"/>
                </a:cxn>
                <a:cxn ang="0">
                  <a:pos x="144" y="63"/>
                </a:cxn>
                <a:cxn ang="0">
                  <a:pos x="117" y="68"/>
                </a:cxn>
                <a:cxn ang="0">
                  <a:pos x="110" y="79"/>
                </a:cxn>
                <a:cxn ang="0">
                  <a:pos x="104" y="67"/>
                </a:cxn>
                <a:cxn ang="0">
                  <a:pos x="97" y="94"/>
                </a:cxn>
                <a:cxn ang="0">
                  <a:pos x="80" y="80"/>
                </a:cxn>
                <a:cxn ang="0">
                  <a:pos x="89" y="95"/>
                </a:cxn>
                <a:cxn ang="0">
                  <a:pos x="54" y="93"/>
                </a:cxn>
                <a:cxn ang="0">
                  <a:pos x="44" y="85"/>
                </a:cxn>
                <a:cxn ang="0">
                  <a:pos x="60" y="84"/>
                </a:cxn>
                <a:cxn ang="0">
                  <a:pos x="43" y="81"/>
                </a:cxn>
                <a:cxn ang="0">
                  <a:pos x="38" y="77"/>
                </a:cxn>
                <a:cxn ang="0">
                  <a:pos x="47" y="76"/>
                </a:cxn>
                <a:cxn ang="0">
                  <a:pos x="33" y="70"/>
                </a:cxn>
                <a:cxn ang="0">
                  <a:pos x="79" y="62"/>
                </a:cxn>
                <a:cxn ang="0">
                  <a:pos x="22" y="63"/>
                </a:cxn>
                <a:cxn ang="0">
                  <a:pos x="13" y="54"/>
                </a:cxn>
                <a:cxn ang="0">
                  <a:pos x="33" y="50"/>
                </a:cxn>
                <a:cxn ang="0">
                  <a:pos x="2" y="44"/>
                </a:cxn>
                <a:cxn ang="0">
                  <a:pos x="9" y="43"/>
                </a:cxn>
                <a:cxn ang="0">
                  <a:pos x="0" y="37"/>
                </a:cxn>
                <a:cxn ang="0">
                  <a:pos x="35" y="37"/>
                </a:cxn>
                <a:cxn ang="0">
                  <a:pos x="0" y="29"/>
                </a:cxn>
              </a:cxnLst>
              <a:rect l="0" t="0" r="r" b="b"/>
              <a:pathLst>
                <a:path w="145" h="96">
                  <a:moveTo>
                    <a:pt x="0" y="29"/>
                  </a:moveTo>
                  <a:lnTo>
                    <a:pt x="35" y="24"/>
                  </a:lnTo>
                  <a:lnTo>
                    <a:pt x="17" y="11"/>
                  </a:lnTo>
                  <a:lnTo>
                    <a:pt x="47" y="5"/>
                  </a:lnTo>
                  <a:lnTo>
                    <a:pt x="22" y="0"/>
                  </a:lnTo>
                  <a:lnTo>
                    <a:pt x="62" y="7"/>
                  </a:lnTo>
                  <a:lnTo>
                    <a:pt x="73" y="25"/>
                  </a:lnTo>
                  <a:lnTo>
                    <a:pt x="93" y="25"/>
                  </a:lnTo>
                  <a:lnTo>
                    <a:pt x="100" y="38"/>
                  </a:lnTo>
                  <a:lnTo>
                    <a:pt x="102" y="29"/>
                  </a:lnTo>
                  <a:lnTo>
                    <a:pt x="112" y="29"/>
                  </a:lnTo>
                  <a:lnTo>
                    <a:pt x="108" y="38"/>
                  </a:lnTo>
                  <a:lnTo>
                    <a:pt x="119" y="44"/>
                  </a:lnTo>
                  <a:lnTo>
                    <a:pt x="112" y="52"/>
                  </a:lnTo>
                  <a:lnTo>
                    <a:pt x="135" y="51"/>
                  </a:lnTo>
                  <a:lnTo>
                    <a:pt x="144" y="63"/>
                  </a:lnTo>
                  <a:lnTo>
                    <a:pt x="117" y="68"/>
                  </a:lnTo>
                  <a:lnTo>
                    <a:pt x="110" y="79"/>
                  </a:lnTo>
                  <a:lnTo>
                    <a:pt x="104" y="67"/>
                  </a:lnTo>
                  <a:lnTo>
                    <a:pt x="97" y="94"/>
                  </a:lnTo>
                  <a:lnTo>
                    <a:pt x="80" y="80"/>
                  </a:lnTo>
                  <a:lnTo>
                    <a:pt x="89" y="95"/>
                  </a:lnTo>
                  <a:lnTo>
                    <a:pt x="54" y="93"/>
                  </a:lnTo>
                  <a:lnTo>
                    <a:pt x="44" y="85"/>
                  </a:lnTo>
                  <a:lnTo>
                    <a:pt x="60" y="84"/>
                  </a:lnTo>
                  <a:lnTo>
                    <a:pt x="43" y="81"/>
                  </a:lnTo>
                  <a:lnTo>
                    <a:pt x="38" y="77"/>
                  </a:lnTo>
                  <a:lnTo>
                    <a:pt x="47" y="76"/>
                  </a:lnTo>
                  <a:lnTo>
                    <a:pt x="33" y="70"/>
                  </a:lnTo>
                  <a:lnTo>
                    <a:pt x="79" y="62"/>
                  </a:lnTo>
                  <a:lnTo>
                    <a:pt x="22" y="63"/>
                  </a:lnTo>
                  <a:lnTo>
                    <a:pt x="13" y="54"/>
                  </a:lnTo>
                  <a:lnTo>
                    <a:pt x="33" y="50"/>
                  </a:lnTo>
                  <a:lnTo>
                    <a:pt x="2" y="44"/>
                  </a:lnTo>
                  <a:lnTo>
                    <a:pt x="9" y="43"/>
                  </a:lnTo>
                  <a:lnTo>
                    <a:pt x="0" y="37"/>
                  </a:lnTo>
                  <a:lnTo>
                    <a:pt x="35" y="37"/>
                  </a:lnTo>
                  <a:lnTo>
                    <a:pt x="0" y="2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reeform 34"/>
            <p:cNvSpPr>
              <a:spLocks noChangeAspect="1"/>
            </p:cNvSpPr>
            <p:nvPr/>
          </p:nvSpPr>
          <p:spPr bwMode="auto">
            <a:xfrm>
              <a:off x="7942494" y="1961077"/>
              <a:ext cx="64070" cy="5010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0"/>
                </a:cxn>
                <a:cxn ang="0">
                  <a:pos x="29" y="5"/>
                </a:cxn>
                <a:cxn ang="0">
                  <a:pos x="35" y="24"/>
                </a:cxn>
                <a:cxn ang="0">
                  <a:pos x="0" y="16"/>
                </a:cxn>
              </a:cxnLst>
              <a:rect l="0" t="0" r="r" b="b"/>
              <a:pathLst>
                <a:path w="36" h="25">
                  <a:moveTo>
                    <a:pt x="0" y="16"/>
                  </a:moveTo>
                  <a:lnTo>
                    <a:pt x="6" y="0"/>
                  </a:lnTo>
                  <a:lnTo>
                    <a:pt x="29" y="5"/>
                  </a:lnTo>
                  <a:lnTo>
                    <a:pt x="35" y="24"/>
                  </a:lnTo>
                  <a:lnTo>
                    <a:pt x="0" y="1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reeform 35"/>
            <p:cNvSpPr>
              <a:spLocks noChangeAspect="1"/>
            </p:cNvSpPr>
            <p:nvPr/>
          </p:nvSpPr>
          <p:spPr bwMode="auto">
            <a:xfrm>
              <a:off x="7942494" y="1846547"/>
              <a:ext cx="72284" cy="1968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9"/>
                </a:cxn>
                <a:cxn ang="0">
                  <a:pos x="40" y="3"/>
                </a:cxn>
                <a:cxn ang="0">
                  <a:pos x="11" y="0"/>
                </a:cxn>
                <a:cxn ang="0">
                  <a:pos x="0" y="3"/>
                </a:cxn>
              </a:cxnLst>
              <a:rect l="0" t="0" r="r" b="b"/>
              <a:pathLst>
                <a:path w="41" h="10">
                  <a:moveTo>
                    <a:pt x="0" y="3"/>
                  </a:moveTo>
                  <a:lnTo>
                    <a:pt x="10" y="9"/>
                  </a:lnTo>
                  <a:lnTo>
                    <a:pt x="40" y="3"/>
                  </a:ln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reeform 36"/>
            <p:cNvSpPr>
              <a:spLocks noChangeAspect="1"/>
            </p:cNvSpPr>
            <p:nvPr/>
          </p:nvSpPr>
          <p:spPr bwMode="auto">
            <a:xfrm>
              <a:off x="7953994" y="2041605"/>
              <a:ext cx="124854" cy="1002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31"/>
                </a:cxn>
                <a:cxn ang="0">
                  <a:pos x="10" y="36"/>
                </a:cxn>
                <a:cxn ang="0">
                  <a:pos x="7" y="49"/>
                </a:cxn>
                <a:cxn ang="0">
                  <a:pos x="17" y="50"/>
                </a:cxn>
                <a:cxn ang="0">
                  <a:pos x="28" y="39"/>
                </a:cxn>
                <a:cxn ang="0">
                  <a:pos x="17" y="31"/>
                </a:cxn>
                <a:cxn ang="0">
                  <a:pos x="45" y="31"/>
                </a:cxn>
                <a:cxn ang="0">
                  <a:pos x="69" y="3"/>
                </a:cxn>
                <a:cxn ang="0">
                  <a:pos x="6" y="0"/>
                </a:cxn>
                <a:cxn ang="0">
                  <a:pos x="13" y="9"/>
                </a:cxn>
                <a:cxn ang="0">
                  <a:pos x="0" y="8"/>
                </a:cxn>
              </a:cxnLst>
              <a:rect l="0" t="0" r="r" b="b"/>
              <a:pathLst>
                <a:path w="70" h="51">
                  <a:moveTo>
                    <a:pt x="0" y="8"/>
                  </a:moveTo>
                  <a:lnTo>
                    <a:pt x="2" y="31"/>
                  </a:lnTo>
                  <a:lnTo>
                    <a:pt x="10" y="36"/>
                  </a:lnTo>
                  <a:lnTo>
                    <a:pt x="7" y="49"/>
                  </a:lnTo>
                  <a:lnTo>
                    <a:pt x="17" y="50"/>
                  </a:lnTo>
                  <a:lnTo>
                    <a:pt x="28" y="39"/>
                  </a:lnTo>
                  <a:lnTo>
                    <a:pt x="17" y="31"/>
                  </a:lnTo>
                  <a:lnTo>
                    <a:pt x="45" y="31"/>
                  </a:lnTo>
                  <a:lnTo>
                    <a:pt x="69" y="3"/>
                  </a:lnTo>
                  <a:lnTo>
                    <a:pt x="6" y="0"/>
                  </a:lnTo>
                  <a:lnTo>
                    <a:pt x="13" y="9"/>
                  </a:lnTo>
                  <a:lnTo>
                    <a:pt x="0" y="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reeform 37"/>
            <p:cNvSpPr>
              <a:spLocks noChangeAspect="1"/>
            </p:cNvSpPr>
            <p:nvPr/>
          </p:nvSpPr>
          <p:spPr bwMode="auto">
            <a:xfrm>
              <a:off x="8037777" y="1533381"/>
              <a:ext cx="712982" cy="402643"/>
            </a:xfrm>
            <a:custGeom>
              <a:avLst/>
              <a:gdLst/>
              <a:ahLst/>
              <a:cxnLst>
                <a:cxn ang="0">
                  <a:pos x="23" y="56"/>
                </a:cxn>
                <a:cxn ang="0">
                  <a:pos x="43" y="59"/>
                </a:cxn>
                <a:cxn ang="0">
                  <a:pos x="97" y="57"/>
                </a:cxn>
                <a:cxn ang="0">
                  <a:pos x="87" y="65"/>
                </a:cxn>
                <a:cxn ang="0">
                  <a:pos x="74" y="79"/>
                </a:cxn>
                <a:cxn ang="0">
                  <a:pos x="109" y="80"/>
                </a:cxn>
                <a:cxn ang="0">
                  <a:pos x="154" y="60"/>
                </a:cxn>
                <a:cxn ang="0">
                  <a:pos x="214" y="67"/>
                </a:cxn>
                <a:cxn ang="0">
                  <a:pos x="155" y="106"/>
                </a:cxn>
                <a:cxn ang="0">
                  <a:pos x="71" y="86"/>
                </a:cxn>
                <a:cxn ang="0">
                  <a:pos x="71" y="102"/>
                </a:cxn>
                <a:cxn ang="0">
                  <a:pos x="135" y="127"/>
                </a:cxn>
                <a:cxn ang="0">
                  <a:pos x="88" y="127"/>
                </a:cxn>
                <a:cxn ang="0">
                  <a:pos x="79" y="145"/>
                </a:cxn>
                <a:cxn ang="0">
                  <a:pos x="96" y="137"/>
                </a:cxn>
                <a:cxn ang="0">
                  <a:pos x="81" y="156"/>
                </a:cxn>
                <a:cxn ang="0">
                  <a:pos x="93" y="167"/>
                </a:cxn>
                <a:cxn ang="0">
                  <a:pos x="97" y="174"/>
                </a:cxn>
                <a:cxn ang="0">
                  <a:pos x="67" y="177"/>
                </a:cxn>
                <a:cxn ang="0">
                  <a:pos x="44" y="187"/>
                </a:cxn>
                <a:cxn ang="0">
                  <a:pos x="84" y="203"/>
                </a:cxn>
                <a:cxn ang="0">
                  <a:pos x="111" y="197"/>
                </a:cxn>
                <a:cxn ang="0">
                  <a:pos x="125" y="196"/>
                </a:cxn>
                <a:cxn ang="0">
                  <a:pos x="141" y="205"/>
                </a:cxn>
                <a:cxn ang="0">
                  <a:pos x="165" y="187"/>
                </a:cxn>
                <a:cxn ang="0">
                  <a:pos x="178" y="173"/>
                </a:cxn>
                <a:cxn ang="0">
                  <a:pos x="207" y="156"/>
                </a:cxn>
                <a:cxn ang="0">
                  <a:pos x="219" y="147"/>
                </a:cxn>
                <a:cxn ang="0">
                  <a:pos x="221" y="131"/>
                </a:cxn>
                <a:cxn ang="0">
                  <a:pos x="183" y="121"/>
                </a:cxn>
                <a:cxn ang="0">
                  <a:pos x="182" y="118"/>
                </a:cxn>
                <a:cxn ang="0">
                  <a:pos x="262" y="106"/>
                </a:cxn>
                <a:cxn ang="0">
                  <a:pos x="279" y="93"/>
                </a:cxn>
                <a:cxn ang="0">
                  <a:pos x="355" y="52"/>
                </a:cxn>
                <a:cxn ang="0">
                  <a:pos x="298" y="51"/>
                </a:cxn>
                <a:cxn ang="0">
                  <a:pos x="397" y="31"/>
                </a:cxn>
                <a:cxn ang="0">
                  <a:pos x="365" y="8"/>
                </a:cxn>
                <a:cxn ang="0">
                  <a:pos x="236" y="0"/>
                </a:cxn>
                <a:cxn ang="0">
                  <a:pos x="219" y="3"/>
                </a:cxn>
                <a:cxn ang="0">
                  <a:pos x="197" y="22"/>
                </a:cxn>
                <a:cxn ang="0">
                  <a:pos x="153" y="13"/>
                </a:cxn>
                <a:cxn ang="0">
                  <a:pos x="116" y="14"/>
                </a:cxn>
                <a:cxn ang="0">
                  <a:pos x="139" y="36"/>
                </a:cxn>
                <a:cxn ang="0">
                  <a:pos x="86" y="37"/>
                </a:cxn>
              </a:cxnLst>
              <a:rect l="0" t="0" r="r" b="b"/>
              <a:pathLst>
                <a:path w="398" h="206">
                  <a:moveTo>
                    <a:pt x="0" y="48"/>
                  </a:moveTo>
                  <a:lnTo>
                    <a:pt x="36" y="48"/>
                  </a:lnTo>
                  <a:lnTo>
                    <a:pt x="23" y="56"/>
                  </a:lnTo>
                  <a:lnTo>
                    <a:pt x="72" y="50"/>
                  </a:lnTo>
                  <a:lnTo>
                    <a:pt x="29" y="56"/>
                  </a:lnTo>
                  <a:lnTo>
                    <a:pt x="43" y="59"/>
                  </a:lnTo>
                  <a:lnTo>
                    <a:pt x="28" y="60"/>
                  </a:lnTo>
                  <a:lnTo>
                    <a:pt x="34" y="65"/>
                  </a:lnTo>
                  <a:lnTo>
                    <a:pt x="97" y="57"/>
                  </a:lnTo>
                  <a:lnTo>
                    <a:pt x="36" y="70"/>
                  </a:lnTo>
                  <a:lnTo>
                    <a:pt x="62" y="79"/>
                  </a:lnTo>
                  <a:lnTo>
                    <a:pt x="87" y="65"/>
                  </a:lnTo>
                  <a:lnTo>
                    <a:pt x="129" y="63"/>
                  </a:lnTo>
                  <a:lnTo>
                    <a:pt x="84" y="68"/>
                  </a:lnTo>
                  <a:lnTo>
                    <a:pt x="74" y="79"/>
                  </a:lnTo>
                  <a:lnTo>
                    <a:pt x="100" y="81"/>
                  </a:lnTo>
                  <a:lnTo>
                    <a:pt x="129" y="69"/>
                  </a:lnTo>
                  <a:lnTo>
                    <a:pt x="109" y="80"/>
                  </a:lnTo>
                  <a:lnTo>
                    <a:pt x="129" y="80"/>
                  </a:lnTo>
                  <a:lnTo>
                    <a:pt x="158" y="72"/>
                  </a:lnTo>
                  <a:lnTo>
                    <a:pt x="154" y="60"/>
                  </a:lnTo>
                  <a:lnTo>
                    <a:pt x="186" y="51"/>
                  </a:lnTo>
                  <a:lnTo>
                    <a:pt x="163" y="71"/>
                  </a:lnTo>
                  <a:lnTo>
                    <a:pt x="214" y="67"/>
                  </a:lnTo>
                  <a:lnTo>
                    <a:pt x="111" y="86"/>
                  </a:lnTo>
                  <a:lnTo>
                    <a:pt x="134" y="106"/>
                  </a:lnTo>
                  <a:lnTo>
                    <a:pt x="155" y="106"/>
                  </a:lnTo>
                  <a:lnTo>
                    <a:pt x="144" y="110"/>
                  </a:lnTo>
                  <a:lnTo>
                    <a:pt x="104" y="89"/>
                  </a:lnTo>
                  <a:lnTo>
                    <a:pt x="71" y="86"/>
                  </a:lnTo>
                  <a:lnTo>
                    <a:pt x="70" y="95"/>
                  </a:lnTo>
                  <a:lnTo>
                    <a:pt x="85" y="99"/>
                  </a:lnTo>
                  <a:lnTo>
                    <a:pt x="71" y="102"/>
                  </a:lnTo>
                  <a:lnTo>
                    <a:pt x="111" y="124"/>
                  </a:lnTo>
                  <a:lnTo>
                    <a:pt x="95" y="125"/>
                  </a:lnTo>
                  <a:lnTo>
                    <a:pt x="135" y="127"/>
                  </a:lnTo>
                  <a:lnTo>
                    <a:pt x="112" y="132"/>
                  </a:lnTo>
                  <a:lnTo>
                    <a:pt x="124" y="139"/>
                  </a:lnTo>
                  <a:lnTo>
                    <a:pt x="88" y="127"/>
                  </a:lnTo>
                  <a:lnTo>
                    <a:pt x="67" y="132"/>
                  </a:lnTo>
                  <a:lnTo>
                    <a:pt x="59" y="151"/>
                  </a:lnTo>
                  <a:lnTo>
                    <a:pt x="79" y="145"/>
                  </a:lnTo>
                  <a:lnTo>
                    <a:pt x="76" y="151"/>
                  </a:lnTo>
                  <a:lnTo>
                    <a:pt x="83" y="151"/>
                  </a:lnTo>
                  <a:lnTo>
                    <a:pt x="96" y="137"/>
                  </a:lnTo>
                  <a:lnTo>
                    <a:pt x="91" y="149"/>
                  </a:lnTo>
                  <a:lnTo>
                    <a:pt x="103" y="150"/>
                  </a:lnTo>
                  <a:lnTo>
                    <a:pt x="81" y="156"/>
                  </a:lnTo>
                  <a:lnTo>
                    <a:pt x="95" y="156"/>
                  </a:lnTo>
                  <a:lnTo>
                    <a:pt x="83" y="159"/>
                  </a:lnTo>
                  <a:lnTo>
                    <a:pt x="93" y="167"/>
                  </a:lnTo>
                  <a:lnTo>
                    <a:pt x="109" y="167"/>
                  </a:lnTo>
                  <a:lnTo>
                    <a:pt x="124" y="153"/>
                  </a:lnTo>
                  <a:lnTo>
                    <a:pt x="97" y="174"/>
                  </a:lnTo>
                  <a:lnTo>
                    <a:pt x="71" y="158"/>
                  </a:lnTo>
                  <a:lnTo>
                    <a:pt x="48" y="160"/>
                  </a:lnTo>
                  <a:lnTo>
                    <a:pt x="67" y="177"/>
                  </a:lnTo>
                  <a:lnTo>
                    <a:pt x="34" y="186"/>
                  </a:lnTo>
                  <a:lnTo>
                    <a:pt x="38" y="198"/>
                  </a:lnTo>
                  <a:lnTo>
                    <a:pt x="44" y="187"/>
                  </a:lnTo>
                  <a:lnTo>
                    <a:pt x="45" y="198"/>
                  </a:lnTo>
                  <a:lnTo>
                    <a:pt x="68" y="193"/>
                  </a:lnTo>
                  <a:lnTo>
                    <a:pt x="84" y="203"/>
                  </a:lnTo>
                  <a:lnTo>
                    <a:pt x="96" y="202"/>
                  </a:lnTo>
                  <a:lnTo>
                    <a:pt x="88" y="194"/>
                  </a:lnTo>
                  <a:lnTo>
                    <a:pt x="111" y="197"/>
                  </a:lnTo>
                  <a:lnTo>
                    <a:pt x="109" y="189"/>
                  </a:lnTo>
                  <a:lnTo>
                    <a:pt x="119" y="198"/>
                  </a:lnTo>
                  <a:lnTo>
                    <a:pt x="125" y="196"/>
                  </a:lnTo>
                  <a:lnTo>
                    <a:pt x="122" y="190"/>
                  </a:lnTo>
                  <a:lnTo>
                    <a:pt x="141" y="196"/>
                  </a:lnTo>
                  <a:lnTo>
                    <a:pt x="141" y="205"/>
                  </a:lnTo>
                  <a:lnTo>
                    <a:pt x="175" y="196"/>
                  </a:lnTo>
                  <a:lnTo>
                    <a:pt x="181" y="184"/>
                  </a:lnTo>
                  <a:lnTo>
                    <a:pt x="165" y="187"/>
                  </a:lnTo>
                  <a:lnTo>
                    <a:pt x="165" y="176"/>
                  </a:lnTo>
                  <a:lnTo>
                    <a:pt x="129" y="176"/>
                  </a:lnTo>
                  <a:lnTo>
                    <a:pt x="178" y="173"/>
                  </a:lnTo>
                  <a:lnTo>
                    <a:pt x="186" y="165"/>
                  </a:lnTo>
                  <a:lnTo>
                    <a:pt x="178" y="155"/>
                  </a:lnTo>
                  <a:lnTo>
                    <a:pt x="207" y="156"/>
                  </a:lnTo>
                  <a:lnTo>
                    <a:pt x="213" y="151"/>
                  </a:lnTo>
                  <a:lnTo>
                    <a:pt x="193" y="149"/>
                  </a:lnTo>
                  <a:lnTo>
                    <a:pt x="219" y="147"/>
                  </a:lnTo>
                  <a:lnTo>
                    <a:pt x="202" y="140"/>
                  </a:lnTo>
                  <a:lnTo>
                    <a:pt x="222" y="136"/>
                  </a:lnTo>
                  <a:lnTo>
                    <a:pt x="221" y="131"/>
                  </a:lnTo>
                  <a:lnTo>
                    <a:pt x="184" y="127"/>
                  </a:lnTo>
                  <a:lnTo>
                    <a:pt x="205" y="123"/>
                  </a:lnTo>
                  <a:lnTo>
                    <a:pt x="183" y="121"/>
                  </a:lnTo>
                  <a:lnTo>
                    <a:pt x="222" y="125"/>
                  </a:lnTo>
                  <a:lnTo>
                    <a:pt x="224" y="120"/>
                  </a:lnTo>
                  <a:lnTo>
                    <a:pt x="182" y="118"/>
                  </a:lnTo>
                  <a:lnTo>
                    <a:pt x="237" y="110"/>
                  </a:lnTo>
                  <a:lnTo>
                    <a:pt x="221" y="103"/>
                  </a:lnTo>
                  <a:lnTo>
                    <a:pt x="262" y="106"/>
                  </a:lnTo>
                  <a:lnTo>
                    <a:pt x="273" y="95"/>
                  </a:lnTo>
                  <a:lnTo>
                    <a:pt x="254" y="94"/>
                  </a:lnTo>
                  <a:lnTo>
                    <a:pt x="279" y="93"/>
                  </a:lnTo>
                  <a:lnTo>
                    <a:pt x="276" y="84"/>
                  </a:lnTo>
                  <a:lnTo>
                    <a:pt x="288" y="86"/>
                  </a:lnTo>
                  <a:lnTo>
                    <a:pt x="355" y="52"/>
                  </a:lnTo>
                  <a:lnTo>
                    <a:pt x="282" y="64"/>
                  </a:lnTo>
                  <a:lnTo>
                    <a:pt x="322" y="50"/>
                  </a:lnTo>
                  <a:lnTo>
                    <a:pt x="298" y="51"/>
                  </a:lnTo>
                  <a:lnTo>
                    <a:pt x="291" y="45"/>
                  </a:lnTo>
                  <a:lnTo>
                    <a:pt x="338" y="48"/>
                  </a:lnTo>
                  <a:lnTo>
                    <a:pt x="397" y="31"/>
                  </a:lnTo>
                  <a:lnTo>
                    <a:pt x="396" y="22"/>
                  </a:lnTo>
                  <a:lnTo>
                    <a:pt x="372" y="22"/>
                  </a:lnTo>
                  <a:lnTo>
                    <a:pt x="365" y="8"/>
                  </a:lnTo>
                  <a:lnTo>
                    <a:pt x="298" y="15"/>
                  </a:lnTo>
                  <a:lnTo>
                    <a:pt x="326" y="5"/>
                  </a:lnTo>
                  <a:lnTo>
                    <a:pt x="236" y="0"/>
                  </a:lnTo>
                  <a:lnTo>
                    <a:pt x="229" y="7"/>
                  </a:lnTo>
                  <a:lnTo>
                    <a:pt x="236" y="10"/>
                  </a:lnTo>
                  <a:lnTo>
                    <a:pt x="219" y="3"/>
                  </a:lnTo>
                  <a:lnTo>
                    <a:pt x="179" y="4"/>
                  </a:lnTo>
                  <a:lnTo>
                    <a:pt x="207" y="18"/>
                  </a:lnTo>
                  <a:lnTo>
                    <a:pt x="197" y="22"/>
                  </a:lnTo>
                  <a:lnTo>
                    <a:pt x="183" y="8"/>
                  </a:lnTo>
                  <a:lnTo>
                    <a:pt x="146" y="6"/>
                  </a:lnTo>
                  <a:lnTo>
                    <a:pt x="153" y="13"/>
                  </a:lnTo>
                  <a:lnTo>
                    <a:pt x="125" y="10"/>
                  </a:lnTo>
                  <a:lnTo>
                    <a:pt x="139" y="20"/>
                  </a:lnTo>
                  <a:lnTo>
                    <a:pt x="116" y="14"/>
                  </a:lnTo>
                  <a:lnTo>
                    <a:pt x="124" y="20"/>
                  </a:lnTo>
                  <a:lnTo>
                    <a:pt x="111" y="22"/>
                  </a:lnTo>
                  <a:lnTo>
                    <a:pt x="139" y="36"/>
                  </a:lnTo>
                  <a:lnTo>
                    <a:pt x="77" y="21"/>
                  </a:lnTo>
                  <a:lnTo>
                    <a:pt x="62" y="32"/>
                  </a:lnTo>
                  <a:lnTo>
                    <a:pt x="86" y="37"/>
                  </a:lnTo>
                  <a:lnTo>
                    <a:pt x="45" y="33"/>
                  </a:lnTo>
                  <a:lnTo>
                    <a:pt x="0" y="4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reeform 38"/>
            <p:cNvSpPr>
              <a:spLocks noChangeAspect="1"/>
            </p:cNvSpPr>
            <p:nvPr/>
          </p:nvSpPr>
          <p:spPr bwMode="auto">
            <a:xfrm>
              <a:off x="8085419" y="2048763"/>
              <a:ext cx="663698" cy="522541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44" y="0"/>
                </a:cxn>
                <a:cxn ang="0">
                  <a:pos x="42" y="31"/>
                </a:cxn>
                <a:cxn ang="0">
                  <a:pos x="64" y="63"/>
                </a:cxn>
                <a:cxn ang="0">
                  <a:pos x="65" y="68"/>
                </a:cxn>
                <a:cxn ang="0">
                  <a:pos x="52" y="46"/>
                </a:cxn>
                <a:cxn ang="0">
                  <a:pos x="56" y="24"/>
                </a:cxn>
                <a:cxn ang="0">
                  <a:pos x="57" y="20"/>
                </a:cxn>
                <a:cxn ang="0">
                  <a:pos x="64" y="13"/>
                </a:cxn>
                <a:cxn ang="0">
                  <a:pos x="93" y="4"/>
                </a:cxn>
                <a:cxn ang="0">
                  <a:pos x="110" y="16"/>
                </a:cxn>
                <a:cxn ang="0">
                  <a:pos x="117" y="47"/>
                </a:cxn>
                <a:cxn ang="0">
                  <a:pos x="139" y="40"/>
                </a:cxn>
                <a:cxn ang="0">
                  <a:pos x="190" y="35"/>
                </a:cxn>
                <a:cxn ang="0">
                  <a:pos x="194" y="55"/>
                </a:cxn>
                <a:cxn ang="0">
                  <a:pos x="207" y="59"/>
                </a:cxn>
                <a:cxn ang="0">
                  <a:pos x="227" y="54"/>
                </a:cxn>
                <a:cxn ang="0">
                  <a:pos x="244" y="66"/>
                </a:cxn>
                <a:cxn ang="0">
                  <a:pos x="250" y="68"/>
                </a:cxn>
                <a:cxn ang="0">
                  <a:pos x="261" y="73"/>
                </a:cxn>
                <a:cxn ang="0">
                  <a:pos x="279" y="80"/>
                </a:cxn>
                <a:cxn ang="0">
                  <a:pos x="276" y="88"/>
                </a:cxn>
                <a:cxn ang="0">
                  <a:pos x="283" y="86"/>
                </a:cxn>
                <a:cxn ang="0">
                  <a:pos x="273" y="103"/>
                </a:cxn>
                <a:cxn ang="0">
                  <a:pos x="278" y="112"/>
                </a:cxn>
                <a:cxn ang="0">
                  <a:pos x="280" y="124"/>
                </a:cxn>
                <a:cxn ang="0">
                  <a:pos x="326" y="137"/>
                </a:cxn>
                <a:cxn ang="0">
                  <a:pos x="348" y="155"/>
                </a:cxn>
                <a:cxn ang="0">
                  <a:pos x="370" y="167"/>
                </a:cxn>
                <a:cxn ang="0">
                  <a:pos x="355" y="175"/>
                </a:cxn>
                <a:cxn ang="0">
                  <a:pos x="355" y="191"/>
                </a:cxn>
                <a:cxn ang="0">
                  <a:pos x="342" y="206"/>
                </a:cxn>
                <a:cxn ang="0">
                  <a:pos x="284" y="174"/>
                </a:cxn>
                <a:cxn ang="0">
                  <a:pos x="286" y="191"/>
                </a:cxn>
                <a:cxn ang="0">
                  <a:pos x="302" y="208"/>
                </a:cxn>
                <a:cxn ang="0">
                  <a:pos x="320" y="222"/>
                </a:cxn>
                <a:cxn ang="0">
                  <a:pos x="327" y="253"/>
                </a:cxn>
                <a:cxn ang="0">
                  <a:pos x="309" y="266"/>
                </a:cxn>
                <a:cxn ang="0">
                  <a:pos x="233" y="233"/>
                </a:cxn>
                <a:cxn ang="0">
                  <a:pos x="221" y="225"/>
                </a:cxn>
                <a:cxn ang="0">
                  <a:pos x="197" y="206"/>
                </a:cxn>
                <a:cxn ang="0">
                  <a:pos x="187" y="211"/>
                </a:cxn>
                <a:cxn ang="0">
                  <a:pos x="154" y="211"/>
                </a:cxn>
                <a:cxn ang="0">
                  <a:pos x="212" y="194"/>
                </a:cxn>
                <a:cxn ang="0">
                  <a:pos x="228" y="155"/>
                </a:cxn>
                <a:cxn ang="0">
                  <a:pos x="195" y="120"/>
                </a:cxn>
                <a:cxn ang="0">
                  <a:pos x="173" y="124"/>
                </a:cxn>
                <a:cxn ang="0">
                  <a:pos x="183" y="110"/>
                </a:cxn>
                <a:cxn ang="0">
                  <a:pos x="160" y="88"/>
                </a:cxn>
                <a:cxn ang="0">
                  <a:pos x="144" y="96"/>
                </a:cxn>
                <a:cxn ang="0">
                  <a:pos x="118" y="99"/>
                </a:cxn>
                <a:cxn ang="0">
                  <a:pos x="7" y="68"/>
                </a:cxn>
                <a:cxn ang="0">
                  <a:pos x="0" y="60"/>
                </a:cxn>
              </a:cxnLst>
              <a:rect l="0" t="0" r="r" b="b"/>
              <a:pathLst>
                <a:path w="371" h="267">
                  <a:moveTo>
                    <a:pt x="0" y="60"/>
                  </a:moveTo>
                  <a:lnTo>
                    <a:pt x="2" y="31"/>
                  </a:lnTo>
                  <a:lnTo>
                    <a:pt x="18" y="10"/>
                  </a:lnTo>
                  <a:lnTo>
                    <a:pt x="44" y="0"/>
                  </a:lnTo>
                  <a:lnTo>
                    <a:pt x="64" y="4"/>
                  </a:lnTo>
                  <a:lnTo>
                    <a:pt x="42" y="31"/>
                  </a:lnTo>
                  <a:lnTo>
                    <a:pt x="48" y="47"/>
                  </a:lnTo>
                  <a:lnTo>
                    <a:pt x="64" y="63"/>
                  </a:lnTo>
                  <a:lnTo>
                    <a:pt x="44" y="69"/>
                  </a:lnTo>
                  <a:lnTo>
                    <a:pt x="65" y="68"/>
                  </a:lnTo>
                  <a:lnTo>
                    <a:pt x="69" y="55"/>
                  </a:lnTo>
                  <a:lnTo>
                    <a:pt x="52" y="46"/>
                  </a:lnTo>
                  <a:lnTo>
                    <a:pt x="65" y="37"/>
                  </a:lnTo>
                  <a:lnTo>
                    <a:pt x="56" y="24"/>
                  </a:lnTo>
                  <a:lnTo>
                    <a:pt x="77" y="27"/>
                  </a:lnTo>
                  <a:lnTo>
                    <a:pt x="57" y="20"/>
                  </a:lnTo>
                  <a:lnTo>
                    <a:pt x="79" y="22"/>
                  </a:lnTo>
                  <a:lnTo>
                    <a:pt x="64" y="13"/>
                  </a:lnTo>
                  <a:lnTo>
                    <a:pt x="82" y="13"/>
                  </a:lnTo>
                  <a:lnTo>
                    <a:pt x="93" y="4"/>
                  </a:lnTo>
                  <a:lnTo>
                    <a:pt x="109" y="4"/>
                  </a:lnTo>
                  <a:lnTo>
                    <a:pt x="110" y="16"/>
                  </a:lnTo>
                  <a:lnTo>
                    <a:pt x="121" y="20"/>
                  </a:lnTo>
                  <a:lnTo>
                    <a:pt x="117" y="47"/>
                  </a:lnTo>
                  <a:lnTo>
                    <a:pt x="132" y="35"/>
                  </a:lnTo>
                  <a:lnTo>
                    <a:pt x="139" y="40"/>
                  </a:lnTo>
                  <a:lnTo>
                    <a:pt x="160" y="27"/>
                  </a:lnTo>
                  <a:lnTo>
                    <a:pt x="190" y="35"/>
                  </a:lnTo>
                  <a:lnTo>
                    <a:pt x="204" y="47"/>
                  </a:lnTo>
                  <a:lnTo>
                    <a:pt x="194" y="55"/>
                  </a:lnTo>
                  <a:lnTo>
                    <a:pt x="212" y="51"/>
                  </a:lnTo>
                  <a:lnTo>
                    <a:pt x="207" y="59"/>
                  </a:lnTo>
                  <a:lnTo>
                    <a:pt x="218" y="63"/>
                  </a:lnTo>
                  <a:lnTo>
                    <a:pt x="227" y="54"/>
                  </a:lnTo>
                  <a:lnTo>
                    <a:pt x="240" y="58"/>
                  </a:lnTo>
                  <a:lnTo>
                    <a:pt x="244" y="66"/>
                  </a:lnTo>
                  <a:lnTo>
                    <a:pt x="233" y="68"/>
                  </a:lnTo>
                  <a:lnTo>
                    <a:pt x="250" y="68"/>
                  </a:lnTo>
                  <a:lnTo>
                    <a:pt x="247" y="79"/>
                  </a:lnTo>
                  <a:lnTo>
                    <a:pt x="261" y="73"/>
                  </a:lnTo>
                  <a:lnTo>
                    <a:pt x="252" y="82"/>
                  </a:lnTo>
                  <a:lnTo>
                    <a:pt x="279" y="80"/>
                  </a:lnTo>
                  <a:lnTo>
                    <a:pt x="264" y="88"/>
                  </a:lnTo>
                  <a:lnTo>
                    <a:pt x="276" y="88"/>
                  </a:lnTo>
                  <a:lnTo>
                    <a:pt x="272" y="95"/>
                  </a:lnTo>
                  <a:lnTo>
                    <a:pt x="283" y="86"/>
                  </a:lnTo>
                  <a:lnTo>
                    <a:pt x="295" y="95"/>
                  </a:lnTo>
                  <a:lnTo>
                    <a:pt x="273" y="103"/>
                  </a:lnTo>
                  <a:lnTo>
                    <a:pt x="304" y="110"/>
                  </a:lnTo>
                  <a:lnTo>
                    <a:pt x="278" y="112"/>
                  </a:lnTo>
                  <a:lnTo>
                    <a:pt x="287" y="116"/>
                  </a:lnTo>
                  <a:lnTo>
                    <a:pt x="280" y="124"/>
                  </a:lnTo>
                  <a:lnTo>
                    <a:pt x="311" y="140"/>
                  </a:lnTo>
                  <a:lnTo>
                    <a:pt x="326" y="137"/>
                  </a:lnTo>
                  <a:lnTo>
                    <a:pt x="333" y="156"/>
                  </a:lnTo>
                  <a:lnTo>
                    <a:pt x="348" y="155"/>
                  </a:lnTo>
                  <a:lnTo>
                    <a:pt x="347" y="163"/>
                  </a:lnTo>
                  <a:lnTo>
                    <a:pt x="370" y="167"/>
                  </a:lnTo>
                  <a:lnTo>
                    <a:pt x="366" y="177"/>
                  </a:lnTo>
                  <a:lnTo>
                    <a:pt x="355" y="175"/>
                  </a:lnTo>
                  <a:lnTo>
                    <a:pt x="360" y="182"/>
                  </a:lnTo>
                  <a:lnTo>
                    <a:pt x="355" y="191"/>
                  </a:lnTo>
                  <a:lnTo>
                    <a:pt x="344" y="187"/>
                  </a:lnTo>
                  <a:lnTo>
                    <a:pt x="342" y="206"/>
                  </a:lnTo>
                  <a:lnTo>
                    <a:pt x="299" y="171"/>
                  </a:lnTo>
                  <a:lnTo>
                    <a:pt x="284" y="174"/>
                  </a:lnTo>
                  <a:lnTo>
                    <a:pt x="295" y="182"/>
                  </a:lnTo>
                  <a:lnTo>
                    <a:pt x="286" y="191"/>
                  </a:lnTo>
                  <a:lnTo>
                    <a:pt x="293" y="191"/>
                  </a:lnTo>
                  <a:lnTo>
                    <a:pt x="302" y="208"/>
                  </a:lnTo>
                  <a:lnTo>
                    <a:pt x="322" y="212"/>
                  </a:lnTo>
                  <a:lnTo>
                    <a:pt x="320" y="222"/>
                  </a:lnTo>
                  <a:lnTo>
                    <a:pt x="332" y="230"/>
                  </a:lnTo>
                  <a:lnTo>
                    <a:pt x="327" y="253"/>
                  </a:lnTo>
                  <a:lnTo>
                    <a:pt x="273" y="229"/>
                  </a:lnTo>
                  <a:lnTo>
                    <a:pt x="309" y="266"/>
                  </a:lnTo>
                  <a:lnTo>
                    <a:pt x="242" y="245"/>
                  </a:lnTo>
                  <a:lnTo>
                    <a:pt x="233" y="233"/>
                  </a:lnTo>
                  <a:lnTo>
                    <a:pt x="242" y="232"/>
                  </a:lnTo>
                  <a:lnTo>
                    <a:pt x="221" y="225"/>
                  </a:lnTo>
                  <a:lnTo>
                    <a:pt x="214" y="211"/>
                  </a:lnTo>
                  <a:lnTo>
                    <a:pt x="197" y="206"/>
                  </a:lnTo>
                  <a:lnTo>
                    <a:pt x="196" y="216"/>
                  </a:lnTo>
                  <a:lnTo>
                    <a:pt x="187" y="211"/>
                  </a:lnTo>
                  <a:lnTo>
                    <a:pt x="172" y="220"/>
                  </a:lnTo>
                  <a:lnTo>
                    <a:pt x="154" y="211"/>
                  </a:lnTo>
                  <a:lnTo>
                    <a:pt x="163" y="194"/>
                  </a:lnTo>
                  <a:lnTo>
                    <a:pt x="212" y="194"/>
                  </a:lnTo>
                  <a:lnTo>
                    <a:pt x="200" y="178"/>
                  </a:lnTo>
                  <a:lnTo>
                    <a:pt x="228" y="155"/>
                  </a:lnTo>
                  <a:lnTo>
                    <a:pt x="209" y="123"/>
                  </a:lnTo>
                  <a:lnTo>
                    <a:pt x="195" y="120"/>
                  </a:lnTo>
                  <a:lnTo>
                    <a:pt x="203" y="116"/>
                  </a:lnTo>
                  <a:lnTo>
                    <a:pt x="173" y="124"/>
                  </a:lnTo>
                  <a:lnTo>
                    <a:pt x="172" y="115"/>
                  </a:lnTo>
                  <a:lnTo>
                    <a:pt x="183" y="110"/>
                  </a:lnTo>
                  <a:lnTo>
                    <a:pt x="161" y="98"/>
                  </a:lnTo>
                  <a:lnTo>
                    <a:pt x="160" y="88"/>
                  </a:lnTo>
                  <a:lnTo>
                    <a:pt x="139" y="83"/>
                  </a:lnTo>
                  <a:lnTo>
                    <a:pt x="144" y="96"/>
                  </a:lnTo>
                  <a:lnTo>
                    <a:pt x="108" y="91"/>
                  </a:lnTo>
                  <a:lnTo>
                    <a:pt x="118" y="99"/>
                  </a:lnTo>
                  <a:lnTo>
                    <a:pt x="24" y="86"/>
                  </a:lnTo>
                  <a:lnTo>
                    <a:pt x="7" y="68"/>
                  </a:lnTo>
                  <a:lnTo>
                    <a:pt x="37" y="69"/>
                  </a:lnTo>
                  <a:lnTo>
                    <a:pt x="0" y="6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reeform 39"/>
            <p:cNvSpPr>
              <a:spLocks noChangeAspect="1"/>
            </p:cNvSpPr>
            <p:nvPr/>
          </p:nvSpPr>
          <p:spPr bwMode="auto">
            <a:xfrm>
              <a:off x="8151131" y="2406668"/>
              <a:ext cx="156067" cy="11810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3" y="37"/>
                </a:cxn>
                <a:cxn ang="0">
                  <a:pos x="20" y="0"/>
                </a:cxn>
                <a:cxn ang="0">
                  <a:pos x="27" y="14"/>
                </a:cxn>
                <a:cxn ang="0">
                  <a:pos x="48" y="17"/>
                </a:cxn>
                <a:cxn ang="0">
                  <a:pos x="86" y="43"/>
                </a:cxn>
                <a:cxn ang="0">
                  <a:pos x="81" y="52"/>
                </a:cxn>
                <a:cxn ang="0">
                  <a:pos x="46" y="40"/>
                </a:cxn>
                <a:cxn ang="0">
                  <a:pos x="25" y="59"/>
                </a:cxn>
                <a:cxn ang="0">
                  <a:pos x="19" y="43"/>
                </a:cxn>
                <a:cxn ang="0">
                  <a:pos x="0" y="48"/>
                </a:cxn>
              </a:cxnLst>
              <a:rect l="0" t="0" r="r" b="b"/>
              <a:pathLst>
                <a:path w="87" h="60">
                  <a:moveTo>
                    <a:pt x="0" y="48"/>
                  </a:moveTo>
                  <a:lnTo>
                    <a:pt x="13" y="37"/>
                  </a:lnTo>
                  <a:lnTo>
                    <a:pt x="20" y="0"/>
                  </a:lnTo>
                  <a:lnTo>
                    <a:pt x="27" y="14"/>
                  </a:lnTo>
                  <a:lnTo>
                    <a:pt x="48" y="17"/>
                  </a:lnTo>
                  <a:lnTo>
                    <a:pt x="86" y="43"/>
                  </a:lnTo>
                  <a:lnTo>
                    <a:pt x="81" y="52"/>
                  </a:lnTo>
                  <a:lnTo>
                    <a:pt x="46" y="40"/>
                  </a:lnTo>
                  <a:lnTo>
                    <a:pt x="25" y="59"/>
                  </a:lnTo>
                  <a:lnTo>
                    <a:pt x="19" y="43"/>
                  </a:lnTo>
                  <a:lnTo>
                    <a:pt x="0" y="4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reeform 40"/>
            <p:cNvSpPr>
              <a:spLocks noChangeAspect="1"/>
            </p:cNvSpPr>
            <p:nvPr/>
          </p:nvSpPr>
          <p:spPr bwMode="auto">
            <a:xfrm>
              <a:off x="8793472" y="2941735"/>
              <a:ext cx="157710" cy="168215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6" y="5"/>
                </a:cxn>
                <a:cxn ang="0">
                  <a:pos x="50" y="0"/>
                </a:cxn>
                <a:cxn ang="0">
                  <a:pos x="33" y="34"/>
                </a:cxn>
                <a:cxn ang="0">
                  <a:pos x="44" y="26"/>
                </a:cxn>
                <a:cxn ang="0">
                  <a:pos x="52" y="40"/>
                </a:cxn>
                <a:cxn ang="0">
                  <a:pos x="74" y="40"/>
                </a:cxn>
                <a:cxn ang="0">
                  <a:pos x="70" y="53"/>
                </a:cxn>
                <a:cxn ang="0">
                  <a:pos x="82" y="52"/>
                </a:cxn>
                <a:cxn ang="0">
                  <a:pos x="73" y="65"/>
                </a:cxn>
                <a:cxn ang="0">
                  <a:pos x="84" y="57"/>
                </a:cxn>
                <a:cxn ang="0">
                  <a:pos x="87" y="71"/>
                </a:cxn>
                <a:cxn ang="0">
                  <a:pos x="76" y="85"/>
                </a:cxn>
                <a:cxn ang="0">
                  <a:pos x="74" y="74"/>
                </a:cxn>
                <a:cxn ang="0">
                  <a:pos x="70" y="80"/>
                </a:cxn>
                <a:cxn ang="0">
                  <a:pos x="70" y="63"/>
                </a:cxn>
                <a:cxn ang="0">
                  <a:pos x="48" y="80"/>
                </a:cxn>
                <a:cxn ang="0">
                  <a:pos x="61" y="69"/>
                </a:cxn>
                <a:cxn ang="0">
                  <a:pos x="42" y="71"/>
                </a:cxn>
                <a:cxn ang="0">
                  <a:pos x="47" y="64"/>
                </a:cxn>
                <a:cxn ang="0">
                  <a:pos x="0" y="66"/>
                </a:cxn>
              </a:cxnLst>
              <a:rect l="0" t="0" r="r" b="b"/>
              <a:pathLst>
                <a:path w="88" h="86">
                  <a:moveTo>
                    <a:pt x="0" y="66"/>
                  </a:moveTo>
                  <a:lnTo>
                    <a:pt x="36" y="5"/>
                  </a:lnTo>
                  <a:lnTo>
                    <a:pt x="50" y="0"/>
                  </a:lnTo>
                  <a:lnTo>
                    <a:pt x="33" y="34"/>
                  </a:lnTo>
                  <a:lnTo>
                    <a:pt x="44" y="26"/>
                  </a:lnTo>
                  <a:lnTo>
                    <a:pt x="52" y="40"/>
                  </a:lnTo>
                  <a:lnTo>
                    <a:pt x="74" y="40"/>
                  </a:lnTo>
                  <a:lnTo>
                    <a:pt x="70" y="53"/>
                  </a:lnTo>
                  <a:lnTo>
                    <a:pt x="82" y="52"/>
                  </a:lnTo>
                  <a:lnTo>
                    <a:pt x="73" y="65"/>
                  </a:lnTo>
                  <a:lnTo>
                    <a:pt x="84" y="57"/>
                  </a:lnTo>
                  <a:lnTo>
                    <a:pt x="87" y="71"/>
                  </a:lnTo>
                  <a:lnTo>
                    <a:pt x="76" y="85"/>
                  </a:lnTo>
                  <a:lnTo>
                    <a:pt x="74" y="74"/>
                  </a:lnTo>
                  <a:lnTo>
                    <a:pt x="70" y="80"/>
                  </a:lnTo>
                  <a:lnTo>
                    <a:pt x="70" y="63"/>
                  </a:lnTo>
                  <a:lnTo>
                    <a:pt x="48" y="80"/>
                  </a:lnTo>
                  <a:lnTo>
                    <a:pt x="61" y="69"/>
                  </a:lnTo>
                  <a:lnTo>
                    <a:pt x="42" y="71"/>
                  </a:lnTo>
                  <a:lnTo>
                    <a:pt x="47" y="64"/>
                  </a:lnTo>
                  <a:lnTo>
                    <a:pt x="0" y="6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reeform 41"/>
            <p:cNvSpPr>
              <a:spLocks noChangeAspect="1"/>
            </p:cNvSpPr>
            <p:nvPr/>
          </p:nvSpPr>
          <p:spPr bwMode="auto">
            <a:xfrm>
              <a:off x="12013391" y="4133557"/>
              <a:ext cx="44356" cy="98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9"/>
                </a:cxn>
                <a:cxn ang="0">
                  <a:pos x="24" y="4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25" h="50">
                  <a:moveTo>
                    <a:pt x="0" y="0"/>
                  </a:moveTo>
                  <a:lnTo>
                    <a:pt x="3" y="49"/>
                  </a:lnTo>
                  <a:lnTo>
                    <a:pt x="24" y="40"/>
                  </a:lnTo>
                  <a:lnTo>
                    <a:pt x="14" y="11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reeform 42"/>
            <p:cNvSpPr>
              <a:spLocks noChangeAspect="1"/>
            </p:cNvSpPr>
            <p:nvPr/>
          </p:nvSpPr>
          <p:spPr bwMode="auto">
            <a:xfrm>
              <a:off x="8422196" y="4829681"/>
              <a:ext cx="192209" cy="1066555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7" y="412"/>
                </a:cxn>
                <a:cxn ang="0">
                  <a:pos x="22" y="423"/>
                </a:cxn>
                <a:cxn ang="0">
                  <a:pos x="36" y="394"/>
                </a:cxn>
                <a:cxn ang="0">
                  <a:pos x="30" y="384"/>
                </a:cxn>
                <a:cxn ang="0">
                  <a:pos x="41" y="345"/>
                </a:cxn>
                <a:cxn ang="0">
                  <a:pos x="22" y="342"/>
                </a:cxn>
                <a:cxn ang="0">
                  <a:pos x="24" y="279"/>
                </a:cxn>
                <a:cxn ang="0">
                  <a:pos x="51" y="214"/>
                </a:cxn>
                <a:cxn ang="0">
                  <a:pos x="51" y="159"/>
                </a:cxn>
                <a:cxn ang="0">
                  <a:pos x="69" y="55"/>
                </a:cxn>
                <a:cxn ang="0">
                  <a:pos x="63" y="9"/>
                </a:cxn>
                <a:cxn ang="0">
                  <a:pos x="76" y="0"/>
                </a:cxn>
                <a:cxn ang="0">
                  <a:pos x="90" y="24"/>
                </a:cxn>
                <a:cxn ang="0">
                  <a:pos x="97" y="72"/>
                </a:cxn>
                <a:cxn ang="0">
                  <a:pos x="107" y="73"/>
                </a:cxn>
                <a:cxn ang="0">
                  <a:pos x="105" y="89"/>
                </a:cxn>
                <a:cxn ang="0">
                  <a:pos x="91" y="96"/>
                </a:cxn>
                <a:cxn ang="0">
                  <a:pos x="91" y="128"/>
                </a:cxn>
                <a:cxn ang="0">
                  <a:pos x="76" y="146"/>
                </a:cxn>
                <a:cxn ang="0">
                  <a:pos x="64" y="191"/>
                </a:cxn>
                <a:cxn ang="0">
                  <a:pos x="73" y="233"/>
                </a:cxn>
                <a:cxn ang="0">
                  <a:pos x="56" y="269"/>
                </a:cxn>
                <a:cxn ang="0">
                  <a:pos x="45" y="359"/>
                </a:cxn>
                <a:cxn ang="0">
                  <a:pos x="54" y="392"/>
                </a:cxn>
                <a:cxn ang="0">
                  <a:pos x="46" y="394"/>
                </a:cxn>
                <a:cxn ang="0">
                  <a:pos x="50" y="424"/>
                </a:cxn>
                <a:cxn ang="0">
                  <a:pos x="28" y="484"/>
                </a:cxn>
                <a:cxn ang="0">
                  <a:pos x="30" y="494"/>
                </a:cxn>
                <a:cxn ang="0">
                  <a:pos x="40" y="491"/>
                </a:cxn>
                <a:cxn ang="0">
                  <a:pos x="45" y="514"/>
                </a:cxn>
                <a:cxn ang="0">
                  <a:pos x="91" y="519"/>
                </a:cxn>
                <a:cxn ang="0">
                  <a:pos x="60" y="528"/>
                </a:cxn>
                <a:cxn ang="0">
                  <a:pos x="56" y="545"/>
                </a:cxn>
                <a:cxn ang="0">
                  <a:pos x="42" y="541"/>
                </a:cxn>
                <a:cxn ang="0">
                  <a:pos x="57" y="530"/>
                </a:cxn>
                <a:cxn ang="0">
                  <a:pos x="35" y="525"/>
                </a:cxn>
                <a:cxn ang="0">
                  <a:pos x="33" y="505"/>
                </a:cxn>
                <a:cxn ang="0">
                  <a:pos x="27" y="515"/>
                </a:cxn>
                <a:cxn ang="0">
                  <a:pos x="18" y="497"/>
                </a:cxn>
                <a:cxn ang="0">
                  <a:pos x="22" y="491"/>
                </a:cxn>
                <a:cxn ang="0">
                  <a:pos x="12" y="483"/>
                </a:cxn>
                <a:cxn ang="0">
                  <a:pos x="22" y="473"/>
                </a:cxn>
                <a:cxn ang="0">
                  <a:pos x="12" y="447"/>
                </a:cxn>
                <a:cxn ang="0">
                  <a:pos x="29" y="449"/>
                </a:cxn>
                <a:cxn ang="0">
                  <a:pos x="12" y="436"/>
                </a:cxn>
                <a:cxn ang="0">
                  <a:pos x="17" y="426"/>
                </a:cxn>
                <a:cxn ang="0">
                  <a:pos x="0" y="426"/>
                </a:cxn>
              </a:cxnLst>
              <a:rect l="0" t="0" r="r" b="b"/>
              <a:pathLst>
                <a:path w="108" h="546">
                  <a:moveTo>
                    <a:pt x="0" y="426"/>
                  </a:moveTo>
                  <a:lnTo>
                    <a:pt x="7" y="412"/>
                  </a:lnTo>
                  <a:lnTo>
                    <a:pt x="22" y="423"/>
                  </a:lnTo>
                  <a:lnTo>
                    <a:pt x="36" y="394"/>
                  </a:lnTo>
                  <a:lnTo>
                    <a:pt x="30" y="384"/>
                  </a:lnTo>
                  <a:lnTo>
                    <a:pt x="41" y="345"/>
                  </a:lnTo>
                  <a:lnTo>
                    <a:pt x="22" y="342"/>
                  </a:lnTo>
                  <a:lnTo>
                    <a:pt x="24" y="279"/>
                  </a:lnTo>
                  <a:lnTo>
                    <a:pt x="51" y="214"/>
                  </a:lnTo>
                  <a:lnTo>
                    <a:pt x="51" y="159"/>
                  </a:lnTo>
                  <a:lnTo>
                    <a:pt x="69" y="55"/>
                  </a:lnTo>
                  <a:lnTo>
                    <a:pt x="63" y="9"/>
                  </a:lnTo>
                  <a:lnTo>
                    <a:pt x="76" y="0"/>
                  </a:lnTo>
                  <a:lnTo>
                    <a:pt x="90" y="24"/>
                  </a:lnTo>
                  <a:lnTo>
                    <a:pt x="97" y="72"/>
                  </a:lnTo>
                  <a:lnTo>
                    <a:pt x="107" y="73"/>
                  </a:lnTo>
                  <a:lnTo>
                    <a:pt x="105" y="89"/>
                  </a:lnTo>
                  <a:lnTo>
                    <a:pt x="91" y="96"/>
                  </a:lnTo>
                  <a:lnTo>
                    <a:pt x="91" y="128"/>
                  </a:lnTo>
                  <a:lnTo>
                    <a:pt x="76" y="146"/>
                  </a:lnTo>
                  <a:lnTo>
                    <a:pt x="64" y="191"/>
                  </a:lnTo>
                  <a:lnTo>
                    <a:pt x="73" y="233"/>
                  </a:lnTo>
                  <a:lnTo>
                    <a:pt x="56" y="269"/>
                  </a:lnTo>
                  <a:lnTo>
                    <a:pt x="45" y="359"/>
                  </a:lnTo>
                  <a:lnTo>
                    <a:pt x="54" y="392"/>
                  </a:lnTo>
                  <a:lnTo>
                    <a:pt x="46" y="394"/>
                  </a:lnTo>
                  <a:lnTo>
                    <a:pt x="50" y="424"/>
                  </a:lnTo>
                  <a:lnTo>
                    <a:pt x="28" y="484"/>
                  </a:lnTo>
                  <a:lnTo>
                    <a:pt x="30" y="494"/>
                  </a:lnTo>
                  <a:lnTo>
                    <a:pt x="40" y="491"/>
                  </a:lnTo>
                  <a:lnTo>
                    <a:pt x="45" y="514"/>
                  </a:lnTo>
                  <a:lnTo>
                    <a:pt x="91" y="519"/>
                  </a:lnTo>
                  <a:lnTo>
                    <a:pt x="60" y="528"/>
                  </a:lnTo>
                  <a:lnTo>
                    <a:pt x="56" y="545"/>
                  </a:lnTo>
                  <a:lnTo>
                    <a:pt x="42" y="541"/>
                  </a:lnTo>
                  <a:lnTo>
                    <a:pt x="57" y="530"/>
                  </a:lnTo>
                  <a:lnTo>
                    <a:pt x="35" y="525"/>
                  </a:lnTo>
                  <a:lnTo>
                    <a:pt x="33" y="505"/>
                  </a:lnTo>
                  <a:lnTo>
                    <a:pt x="27" y="515"/>
                  </a:lnTo>
                  <a:lnTo>
                    <a:pt x="18" y="497"/>
                  </a:lnTo>
                  <a:lnTo>
                    <a:pt x="22" y="491"/>
                  </a:lnTo>
                  <a:lnTo>
                    <a:pt x="12" y="483"/>
                  </a:lnTo>
                  <a:lnTo>
                    <a:pt x="22" y="473"/>
                  </a:lnTo>
                  <a:lnTo>
                    <a:pt x="12" y="447"/>
                  </a:lnTo>
                  <a:lnTo>
                    <a:pt x="29" y="449"/>
                  </a:lnTo>
                  <a:lnTo>
                    <a:pt x="12" y="436"/>
                  </a:lnTo>
                  <a:lnTo>
                    <a:pt x="17" y="426"/>
                  </a:lnTo>
                  <a:lnTo>
                    <a:pt x="0" y="42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reeform 43"/>
            <p:cNvSpPr>
              <a:spLocks noChangeAspect="1"/>
            </p:cNvSpPr>
            <p:nvPr/>
          </p:nvSpPr>
          <p:spPr bwMode="auto">
            <a:xfrm>
              <a:off x="8430410" y="5724442"/>
              <a:ext cx="16428" cy="4115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0"/>
                </a:cxn>
                <a:cxn ang="0">
                  <a:pos x="8" y="20"/>
                </a:cxn>
                <a:cxn ang="0">
                  <a:pos x="0" y="9"/>
                </a:cxn>
              </a:cxnLst>
              <a:rect l="0" t="0" r="r" b="b"/>
              <a:pathLst>
                <a:path w="9" h="21">
                  <a:moveTo>
                    <a:pt x="0" y="9"/>
                  </a:moveTo>
                  <a:lnTo>
                    <a:pt x="2" y="0"/>
                  </a:lnTo>
                  <a:lnTo>
                    <a:pt x="8" y="20"/>
                  </a:lnTo>
                  <a:lnTo>
                    <a:pt x="0" y="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reeform 44"/>
            <p:cNvSpPr>
              <a:spLocks noChangeAspect="1"/>
            </p:cNvSpPr>
            <p:nvPr/>
          </p:nvSpPr>
          <p:spPr bwMode="auto">
            <a:xfrm>
              <a:off x="8446838" y="5507910"/>
              <a:ext cx="16428" cy="5189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8" y="0"/>
                </a:cxn>
                <a:cxn ang="0">
                  <a:pos x="8" y="26"/>
                </a:cxn>
                <a:cxn ang="0">
                  <a:pos x="0" y="22"/>
                </a:cxn>
              </a:cxnLst>
              <a:rect l="0" t="0" r="r" b="b"/>
              <a:pathLst>
                <a:path w="9" h="27">
                  <a:moveTo>
                    <a:pt x="0" y="22"/>
                  </a:moveTo>
                  <a:lnTo>
                    <a:pt x="8" y="0"/>
                  </a:lnTo>
                  <a:lnTo>
                    <a:pt x="8" y="26"/>
                  </a:lnTo>
                  <a:lnTo>
                    <a:pt x="0" y="2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reeform 45"/>
            <p:cNvSpPr>
              <a:spLocks noChangeAspect="1"/>
            </p:cNvSpPr>
            <p:nvPr/>
          </p:nvSpPr>
          <p:spPr bwMode="auto">
            <a:xfrm>
              <a:off x="8463266" y="5881920"/>
              <a:ext cx="31213" cy="23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17" y="11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6" y="3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reeform 46"/>
            <p:cNvSpPr>
              <a:spLocks noChangeAspect="1"/>
            </p:cNvSpPr>
            <p:nvPr/>
          </p:nvSpPr>
          <p:spPr bwMode="auto">
            <a:xfrm>
              <a:off x="8468195" y="5833603"/>
              <a:ext cx="49284" cy="518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26" y="16"/>
                </a:cxn>
                <a:cxn ang="0">
                  <a:pos x="13" y="26"/>
                </a:cxn>
                <a:cxn ang="0">
                  <a:pos x="0" y="4"/>
                </a:cxn>
              </a:cxnLst>
              <a:rect l="0" t="0" r="r" b="b"/>
              <a:pathLst>
                <a:path w="27" h="27">
                  <a:moveTo>
                    <a:pt x="0" y="4"/>
                  </a:moveTo>
                  <a:lnTo>
                    <a:pt x="7" y="0"/>
                  </a:lnTo>
                  <a:lnTo>
                    <a:pt x="7" y="12"/>
                  </a:lnTo>
                  <a:lnTo>
                    <a:pt x="26" y="16"/>
                  </a:lnTo>
                  <a:lnTo>
                    <a:pt x="13" y="26"/>
                  </a:lnTo>
                  <a:lnTo>
                    <a:pt x="0" y="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reeform 47"/>
            <p:cNvSpPr>
              <a:spLocks noChangeAspect="1"/>
            </p:cNvSpPr>
            <p:nvPr/>
          </p:nvSpPr>
          <p:spPr bwMode="auto">
            <a:xfrm>
              <a:off x="8502694" y="5899815"/>
              <a:ext cx="24642" cy="143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13" y="6"/>
                </a:cxn>
                <a:cxn ang="0">
                  <a:pos x="0" y="5"/>
                </a:cxn>
              </a:cxnLst>
              <a:rect l="0" t="0" r="r" b="b"/>
              <a:pathLst>
                <a:path w="14" h="7">
                  <a:moveTo>
                    <a:pt x="0" y="5"/>
                  </a:moveTo>
                  <a:lnTo>
                    <a:pt x="4" y="0"/>
                  </a:lnTo>
                  <a:lnTo>
                    <a:pt x="13" y="6"/>
                  </a:lnTo>
                  <a:lnTo>
                    <a:pt x="0" y="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reeform 48"/>
            <p:cNvSpPr>
              <a:spLocks noChangeAspect="1"/>
            </p:cNvSpPr>
            <p:nvPr/>
          </p:nvSpPr>
          <p:spPr bwMode="auto">
            <a:xfrm>
              <a:off x="8519122" y="5856867"/>
              <a:ext cx="65713" cy="8052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" y="26"/>
                </a:cxn>
                <a:cxn ang="0">
                  <a:pos x="25" y="30"/>
                </a:cxn>
                <a:cxn ang="0">
                  <a:pos x="16" y="19"/>
                </a:cxn>
                <a:cxn ang="0">
                  <a:pos x="25" y="13"/>
                </a:cxn>
                <a:cxn ang="0">
                  <a:pos x="11" y="12"/>
                </a:cxn>
                <a:cxn ang="0">
                  <a:pos x="11" y="2"/>
                </a:cxn>
                <a:cxn ang="0">
                  <a:pos x="34" y="0"/>
                </a:cxn>
                <a:cxn ang="0">
                  <a:pos x="36" y="40"/>
                </a:cxn>
                <a:cxn ang="0">
                  <a:pos x="0" y="32"/>
                </a:cxn>
              </a:cxnLst>
              <a:rect l="0" t="0" r="r" b="b"/>
              <a:pathLst>
                <a:path w="37" h="41">
                  <a:moveTo>
                    <a:pt x="0" y="32"/>
                  </a:moveTo>
                  <a:lnTo>
                    <a:pt x="5" y="26"/>
                  </a:lnTo>
                  <a:lnTo>
                    <a:pt x="25" y="30"/>
                  </a:lnTo>
                  <a:lnTo>
                    <a:pt x="16" y="19"/>
                  </a:lnTo>
                  <a:lnTo>
                    <a:pt x="25" y="13"/>
                  </a:lnTo>
                  <a:lnTo>
                    <a:pt x="11" y="12"/>
                  </a:lnTo>
                  <a:lnTo>
                    <a:pt x="11" y="2"/>
                  </a:lnTo>
                  <a:lnTo>
                    <a:pt x="34" y="0"/>
                  </a:lnTo>
                  <a:lnTo>
                    <a:pt x="36" y="40"/>
                  </a:lnTo>
                  <a:lnTo>
                    <a:pt x="0" y="3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reeform 49"/>
            <p:cNvSpPr>
              <a:spLocks noChangeAspect="1"/>
            </p:cNvSpPr>
            <p:nvPr/>
          </p:nvSpPr>
          <p:spPr bwMode="auto">
            <a:xfrm>
              <a:off x="8550336" y="5946343"/>
              <a:ext cx="49284" cy="178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24" y="2"/>
                  </a:lnTo>
                  <a:lnTo>
                    <a:pt x="26" y="8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reeform 50"/>
            <p:cNvSpPr>
              <a:spLocks noChangeAspect="1"/>
            </p:cNvSpPr>
            <p:nvPr/>
          </p:nvSpPr>
          <p:spPr bwMode="auto">
            <a:xfrm>
              <a:off x="8594692" y="5935606"/>
              <a:ext cx="24642" cy="1252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12" y="6"/>
                </a:cxn>
                <a:cxn ang="0">
                  <a:pos x="0" y="6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2" y="0"/>
                  </a:lnTo>
                  <a:lnTo>
                    <a:pt x="12" y="6"/>
                  </a:lnTo>
                  <a:lnTo>
                    <a:pt x="0" y="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reeform 51"/>
            <p:cNvSpPr>
              <a:spLocks noChangeAspect="1"/>
            </p:cNvSpPr>
            <p:nvPr/>
          </p:nvSpPr>
          <p:spPr bwMode="auto">
            <a:xfrm>
              <a:off x="11868823" y="2877312"/>
              <a:ext cx="1416107" cy="987816"/>
            </a:xfrm>
            <a:custGeom>
              <a:avLst/>
              <a:gdLst/>
              <a:ahLst/>
              <a:cxnLst>
                <a:cxn ang="0">
                  <a:pos x="5" y="220"/>
                </a:cxn>
                <a:cxn ang="0">
                  <a:pos x="82" y="190"/>
                </a:cxn>
                <a:cxn ang="0">
                  <a:pos x="80" y="145"/>
                </a:cxn>
                <a:cxn ang="0">
                  <a:pos x="120" y="107"/>
                </a:cxn>
                <a:cxn ang="0">
                  <a:pos x="157" y="88"/>
                </a:cxn>
                <a:cxn ang="0">
                  <a:pos x="195" y="95"/>
                </a:cxn>
                <a:cxn ang="0">
                  <a:pos x="220" y="139"/>
                </a:cxn>
                <a:cxn ang="0">
                  <a:pos x="301" y="179"/>
                </a:cxn>
                <a:cxn ang="0">
                  <a:pos x="401" y="197"/>
                </a:cxn>
                <a:cxn ang="0">
                  <a:pos x="493" y="164"/>
                </a:cxn>
                <a:cxn ang="0">
                  <a:pos x="513" y="146"/>
                </a:cxn>
                <a:cxn ang="0">
                  <a:pos x="590" y="116"/>
                </a:cxn>
                <a:cxn ang="0">
                  <a:pos x="542" y="100"/>
                </a:cxn>
                <a:cxn ang="0">
                  <a:pos x="549" y="62"/>
                </a:cxn>
                <a:cxn ang="0">
                  <a:pos x="587" y="61"/>
                </a:cxn>
                <a:cxn ang="0">
                  <a:pos x="598" y="15"/>
                </a:cxn>
                <a:cxn ang="0">
                  <a:pos x="670" y="11"/>
                </a:cxn>
                <a:cxn ang="0">
                  <a:pos x="733" y="79"/>
                </a:cxn>
                <a:cxn ang="0">
                  <a:pos x="789" y="86"/>
                </a:cxn>
                <a:cxn ang="0">
                  <a:pos x="738" y="149"/>
                </a:cxn>
                <a:cxn ang="0">
                  <a:pos x="733" y="182"/>
                </a:cxn>
                <a:cxn ang="0">
                  <a:pos x="704" y="193"/>
                </a:cxn>
                <a:cxn ang="0">
                  <a:pos x="686" y="198"/>
                </a:cxn>
                <a:cxn ang="0">
                  <a:pos x="615" y="242"/>
                </a:cxn>
                <a:cxn ang="0">
                  <a:pos x="621" y="207"/>
                </a:cxn>
                <a:cxn ang="0">
                  <a:pos x="567" y="245"/>
                </a:cxn>
                <a:cxn ang="0">
                  <a:pos x="608" y="256"/>
                </a:cxn>
                <a:cxn ang="0">
                  <a:pos x="600" y="278"/>
                </a:cxn>
                <a:cxn ang="0">
                  <a:pos x="622" y="345"/>
                </a:cxn>
                <a:cxn ang="0">
                  <a:pos x="622" y="356"/>
                </a:cxn>
                <a:cxn ang="0">
                  <a:pos x="623" y="370"/>
                </a:cxn>
                <a:cxn ang="0">
                  <a:pos x="550" y="466"/>
                </a:cxn>
                <a:cxn ang="0">
                  <a:pos x="520" y="473"/>
                </a:cxn>
                <a:cxn ang="0">
                  <a:pos x="506" y="481"/>
                </a:cxn>
                <a:cxn ang="0">
                  <a:pos x="469" y="504"/>
                </a:cxn>
                <a:cxn ang="0">
                  <a:pos x="441" y="486"/>
                </a:cxn>
                <a:cxn ang="0">
                  <a:pos x="367" y="474"/>
                </a:cxn>
                <a:cxn ang="0">
                  <a:pos x="361" y="488"/>
                </a:cxn>
                <a:cxn ang="0">
                  <a:pos x="331" y="478"/>
                </a:cxn>
                <a:cxn ang="0">
                  <a:pos x="308" y="455"/>
                </a:cxn>
                <a:cxn ang="0">
                  <a:pos x="322" y="404"/>
                </a:cxn>
                <a:cxn ang="0">
                  <a:pos x="292" y="390"/>
                </a:cxn>
                <a:cxn ang="0">
                  <a:pos x="233" y="400"/>
                </a:cxn>
                <a:cxn ang="0">
                  <a:pos x="195" y="407"/>
                </a:cxn>
                <a:cxn ang="0">
                  <a:pos x="185" y="399"/>
                </a:cxn>
                <a:cxn ang="0">
                  <a:pos x="136" y="379"/>
                </a:cxn>
                <a:cxn ang="0">
                  <a:pos x="68" y="356"/>
                </a:cxn>
                <a:cxn ang="0">
                  <a:pos x="75" y="330"/>
                </a:cxn>
                <a:cxn ang="0">
                  <a:pos x="85" y="290"/>
                </a:cxn>
                <a:cxn ang="0">
                  <a:pos x="51" y="291"/>
                </a:cxn>
                <a:cxn ang="0">
                  <a:pos x="14" y="263"/>
                </a:cxn>
                <a:cxn ang="0">
                  <a:pos x="0" y="240"/>
                </a:cxn>
              </a:cxnLst>
              <a:rect l="0" t="0" r="r" b="b"/>
              <a:pathLst>
                <a:path w="790" h="505">
                  <a:moveTo>
                    <a:pt x="0" y="240"/>
                  </a:moveTo>
                  <a:lnTo>
                    <a:pt x="5" y="220"/>
                  </a:lnTo>
                  <a:lnTo>
                    <a:pt x="33" y="216"/>
                  </a:lnTo>
                  <a:lnTo>
                    <a:pt x="82" y="190"/>
                  </a:lnTo>
                  <a:lnTo>
                    <a:pt x="90" y="169"/>
                  </a:lnTo>
                  <a:lnTo>
                    <a:pt x="80" y="145"/>
                  </a:lnTo>
                  <a:lnTo>
                    <a:pt x="112" y="139"/>
                  </a:lnTo>
                  <a:lnTo>
                    <a:pt x="120" y="107"/>
                  </a:lnTo>
                  <a:lnTo>
                    <a:pt x="153" y="109"/>
                  </a:lnTo>
                  <a:lnTo>
                    <a:pt x="157" y="88"/>
                  </a:lnTo>
                  <a:lnTo>
                    <a:pt x="182" y="78"/>
                  </a:lnTo>
                  <a:lnTo>
                    <a:pt x="195" y="95"/>
                  </a:lnTo>
                  <a:lnTo>
                    <a:pt x="213" y="102"/>
                  </a:lnTo>
                  <a:lnTo>
                    <a:pt x="220" y="139"/>
                  </a:lnTo>
                  <a:lnTo>
                    <a:pt x="277" y="154"/>
                  </a:lnTo>
                  <a:lnTo>
                    <a:pt x="301" y="179"/>
                  </a:lnTo>
                  <a:lnTo>
                    <a:pt x="348" y="177"/>
                  </a:lnTo>
                  <a:lnTo>
                    <a:pt x="401" y="197"/>
                  </a:lnTo>
                  <a:lnTo>
                    <a:pt x="471" y="179"/>
                  </a:lnTo>
                  <a:lnTo>
                    <a:pt x="493" y="164"/>
                  </a:lnTo>
                  <a:lnTo>
                    <a:pt x="493" y="144"/>
                  </a:lnTo>
                  <a:lnTo>
                    <a:pt x="513" y="146"/>
                  </a:lnTo>
                  <a:lnTo>
                    <a:pt x="556" y="118"/>
                  </a:lnTo>
                  <a:lnTo>
                    <a:pt x="590" y="116"/>
                  </a:lnTo>
                  <a:lnTo>
                    <a:pt x="575" y="94"/>
                  </a:lnTo>
                  <a:lnTo>
                    <a:pt x="542" y="100"/>
                  </a:lnTo>
                  <a:lnTo>
                    <a:pt x="541" y="75"/>
                  </a:lnTo>
                  <a:lnTo>
                    <a:pt x="549" y="62"/>
                  </a:lnTo>
                  <a:lnTo>
                    <a:pt x="569" y="69"/>
                  </a:lnTo>
                  <a:lnTo>
                    <a:pt x="587" y="61"/>
                  </a:lnTo>
                  <a:lnTo>
                    <a:pt x="606" y="27"/>
                  </a:lnTo>
                  <a:lnTo>
                    <a:pt x="598" y="15"/>
                  </a:lnTo>
                  <a:lnTo>
                    <a:pt x="644" y="0"/>
                  </a:lnTo>
                  <a:lnTo>
                    <a:pt x="670" y="11"/>
                  </a:lnTo>
                  <a:lnTo>
                    <a:pt x="694" y="67"/>
                  </a:lnTo>
                  <a:lnTo>
                    <a:pt x="733" y="79"/>
                  </a:lnTo>
                  <a:lnTo>
                    <a:pt x="741" y="99"/>
                  </a:lnTo>
                  <a:lnTo>
                    <a:pt x="789" y="86"/>
                  </a:lnTo>
                  <a:lnTo>
                    <a:pt x="767" y="141"/>
                  </a:lnTo>
                  <a:lnTo>
                    <a:pt x="738" y="149"/>
                  </a:lnTo>
                  <a:lnTo>
                    <a:pt x="742" y="169"/>
                  </a:lnTo>
                  <a:lnTo>
                    <a:pt x="733" y="182"/>
                  </a:lnTo>
                  <a:lnTo>
                    <a:pt x="729" y="177"/>
                  </a:lnTo>
                  <a:lnTo>
                    <a:pt x="704" y="193"/>
                  </a:lnTo>
                  <a:lnTo>
                    <a:pt x="704" y="201"/>
                  </a:lnTo>
                  <a:lnTo>
                    <a:pt x="686" y="198"/>
                  </a:lnTo>
                  <a:lnTo>
                    <a:pt x="654" y="223"/>
                  </a:lnTo>
                  <a:lnTo>
                    <a:pt x="615" y="242"/>
                  </a:lnTo>
                  <a:lnTo>
                    <a:pt x="627" y="216"/>
                  </a:lnTo>
                  <a:lnTo>
                    <a:pt x="621" y="207"/>
                  </a:lnTo>
                  <a:lnTo>
                    <a:pt x="569" y="237"/>
                  </a:lnTo>
                  <a:lnTo>
                    <a:pt x="567" y="245"/>
                  </a:lnTo>
                  <a:lnTo>
                    <a:pt x="585" y="264"/>
                  </a:lnTo>
                  <a:lnTo>
                    <a:pt x="608" y="256"/>
                  </a:lnTo>
                  <a:lnTo>
                    <a:pt x="631" y="263"/>
                  </a:lnTo>
                  <a:lnTo>
                    <a:pt x="600" y="278"/>
                  </a:lnTo>
                  <a:lnTo>
                    <a:pt x="588" y="299"/>
                  </a:lnTo>
                  <a:lnTo>
                    <a:pt x="622" y="345"/>
                  </a:lnTo>
                  <a:lnTo>
                    <a:pt x="599" y="341"/>
                  </a:lnTo>
                  <a:lnTo>
                    <a:pt x="622" y="356"/>
                  </a:lnTo>
                  <a:lnTo>
                    <a:pt x="599" y="366"/>
                  </a:lnTo>
                  <a:lnTo>
                    <a:pt x="623" y="370"/>
                  </a:lnTo>
                  <a:lnTo>
                    <a:pt x="579" y="444"/>
                  </a:lnTo>
                  <a:lnTo>
                    <a:pt x="550" y="466"/>
                  </a:lnTo>
                  <a:lnTo>
                    <a:pt x="522" y="473"/>
                  </a:lnTo>
                  <a:lnTo>
                    <a:pt x="520" y="473"/>
                  </a:lnTo>
                  <a:lnTo>
                    <a:pt x="513" y="469"/>
                  </a:lnTo>
                  <a:lnTo>
                    <a:pt x="506" y="481"/>
                  </a:lnTo>
                  <a:lnTo>
                    <a:pt x="472" y="488"/>
                  </a:lnTo>
                  <a:lnTo>
                    <a:pt x="469" y="504"/>
                  </a:lnTo>
                  <a:lnTo>
                    <a:pt x="464" y="485"/>
                  </a:lnTo>
                  <a:lnTo>
                    <a:pt x="441" y="486"/>
                  </a:lnTo>
                  <a:lnTo>
                    <a:pt x="406" y="464"/>
                  </a:lnTo>
                  <a:lnTo>
                    <a:pt x="367" y="474"/>
                  </a:lnTo>
                  <a:lnTo>
                    <a:pt x="360" y="474"/>
                  </a:lnTo>
                  <a:lnTo>
                    <a:pt x="361" y="488"/>
                  </a:lnTo>
                  <a:lnTo>
                    <a:pt x="355" y="485"/>
                  </a:lnTo>
                  <a:lnTo>
                    <a:pt x="331" y="478"/>
                  </a:lnTo>
                  <a:lnTo>
                    <a:pt x="323" y="451"/>
                  </a:lnTo>
                  <a:lnTo>
                    <a:pt x="308" y="455"/>
                  </a:lnTo>
                  <a:lnTo>
                    <a:pt x="322" y="416"/>
                  </a:lnTo>
                  <a:lnTo>
                    <a:pt x="322" y="404"/>
                  </a:lnTo>
                  <a:lnTo>
                    <a:pt x="305" y="395"/>
                  </a:lnTo>
                  <a:lnTo>
                    <a:pt x="292" y="390"/>
                  </a:lnTo>
                  <a:lnTo>
                    <a:pt x="287" y="376"/>
                  </a:lnTo>
                  <a:lnTo>
                    <a:pt x="233" y="400"/>
                  </a:lnTo>
                  <a:lnTo>
                    <a:pt x="209" y="393"/>
                  </a:lnTo>
                  <a:lnTo>
                    <a:pt x="195" y="407"/>
                  </a:lnTo>
                  <a:lnTo>
                    <a:pt x="194" y="397"/>
                  </a:lnTo>
                  <a:lnTo>
                    <a:pt x="185" y="399"/>
                  </a:lnTo>
                  <a:lnTo>
                    <a:pt x="157" y="399"/>
                  </a:lnTo>
                  <a:lnTo>
                    <a:pt x="136" y="379"/>
                  </a:lnTo>
                  <a:lnTo>
                    <a:pt x="95" y="365"/>
                  </a:lnTo>
                  <a:lnTo>
                    <a:pt x="68" y="356"/>
                  </a:lnTo>
                  <a:lnTo>
                    <a:pt x="62" y="333"/>
                  </a:lnTo>
                  <a:lnTo>
                    <a:pt x="75" y="330"/>
                  </a:lnTo>
                  <a:lnTo>
                    <a:pt x="66" y="312"/>
                  </a:lnTo>
                  <a:lnTo>
                    <a:pt x="85" y="290"/>
                  </a:lnTo>
                  <a:lnTo>
                    <a:pt x="71" y="282"/>
                  </a:lnTo>
                  <a:lnTo>
                    <a:pt x="51" y="291"/>
                  </a:lnTo>
                  <a:lnTo>
                    <a:pt x="13" y="266"/>
                  </a:lnTo>
                  <a:lnTo>
                    <a:pt x="14" y="263"/>
                  </a:lnTo>
                  <a:lnTo>
                    <a:pt x="14" y="245"/>
                  </a:lnTo>
                  <a:lnTo>
                    <a:pt x="0" y="24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reeform 52"/>
            <p:cNvSpPr>
              <a:spLocks noChangeAspect="1"/>
            </p:cNvSpPr>
            <p:nvPr/>
          </p:nvSpPr>
          <p:spPr bwMode="auto">
            <a:xfrm>
              <a:off x="12678731" y="3868707"/>
              <a:ext cx="52570" cy="483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" y="0"/>
                </a:cxn>
                <a:cxn ang="0">
                  <a:pos x="28" y="4"/>
                </a:cxn>
                <a:cxn ang="0">
                  <a:pos x="12" y="24"/>
                </a:cxn>
                <a:cxn ang="0">
                  <a:pos x="0" y="19"/>
                </a:cxn>
              </a:cxnLst>
              <a:rect l="0" t="0" r="r" b="b"/>
              <a:pathLst>
                <a:path w="29" h="25">
                  <a:moveTo>
                    <a:pt x="0" y="19"/>
                  </a:moveTo>
                  <a:lnTo>
                    <a:pt x="9" y="0"/>
                  </a:lnTo>
                  <a:lnTo>
                    <a:pt x="28" y="4"/>
                  </a:lnTo>
                  <a:lnTo>
                    <a:pt x="12" y="24"/>
                  </a:lnTo>
                  <a:lnTo>
                    <a:pt x="0" y="1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reeform 53"/>
            <p:cNvSpPr>
              <a:spLocks noChangeAspect="1"/>
            </p:cNvSpPr>
            <p:nvPr/>
          </p:nvSpPr>
          <p:spPr bwMode="auto">
            <a:xfrm>
              <a:off x="12939939" y="3732704"/>
              <a:ext cx="44356" cy="8589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43"/>
                </a:cxn>
                <a:cxn ang="0">
                  <a:pos x="23" y="0"/>
                </a:cxn>
                <a:cxn ang="0">
                  <a:pos x="11" y="1"/>
                </a:cxn>
                <a:cxn ang="0">
                  <a:pos x="0" y="18"/>
                </a:cxn>
              </a:cxnLst>
              <a:rect l="0" t="0" r="r" b="b"/>
              <a:pathLst>
                <a:path w="24" h="44">
                  <a:moveTo>
                    <a:pt x="0" y="18"/>
                  </a:moveTo>
                  <a:lnTo>
                    <a:pt x="9" y="43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reeform 54"/>
            <p:cNvSpPr>
              <a:spLocks noChangeAspect="1"/>
            </p:cNvSpPr>
            <p:nvPr/>
          </p:nvSpPr>
          <p:spPr bwMode="auto">
            <a:xfrm>
              <a:off x="8344984" y="4067344"/>
              <a:ext cx="277636" cy="42232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9" y="159"/>
                </a:cxn>
                <a:cxn ang="0">
                  <a:pos x="46" y="163"/>
                </a:cxn>
                <a:cxn ang="0">
                  <a:pos x="74" y="192"/>
                </a:cxn>
                <a:cxn ang="0">
                  <a:pos x="111" y="195"/>
                </a:cxn>
                <a:cxn ang="0">
                  <a:pos x="106" y="210"/>
                </a:cxn>
                <a:cxn ang="0">
                  <a:pos x="115" y="215"/>
                </a:cxn>
                <a:cxn ang="0">
                  <a:pos x="120" y="178"/>
                </a:cxn>
                <a:cxn ang="0">
                  <a:pos x="114" y="154"/>
                </a:cxn>
                <a:cxn ang="0">
                  <a:pos x="126" y="153"/>
                </a:cxn>
                <a:cxn ang="0">
                  <a:pos x="117" y="140"/>
                </a:cxn>
                <a:cxn ang="0">
                  <a:pos x="147" y="135"/>
                </a:cxn>
                <a:cxn ang="0">
                  <a:pos x="154" y="145"/>
                </a:cxn>
                <a:cxn ang="0">
                  <a:pos x="142" y="126"/>
                </a:cxn>
                <a:cxn ang="0">
                  <a:pos x="147" y="80"/>
                </a:cxn>
                <a:cxn ang="0">
                  <a:pos x="122" y="82"/>
                </a:cxn>
                <a:cxn ang="0">
                  <a:pos x="114" y="71"/>
                </a:cxn>
                <a:cxn ang="0">
                  <a:pos x="89" y="68"/>
                </a:cxn>
                <a:cxn ang="0">
                  <a:pos x="72" y="42"/>
                </a:cxn>
                <a:cxn ang="0">
                  <a:pos x="97" y="8"/>
                </a:cxn>
                <a:cxn ang="0">
                  <a:pos x="94" y="0"/>
                </a:cxn>
                <a:cxn ang="0">
                  <a:pos x="49" y="19"/>
                </a:cxn>
                <a:cxn ang="0">
                  <a:pos x="26" y="57"/>
                </a:cxn>
                <a:cxn ang="0">
                  <a:pos x="18" y="48"/>
                </a:cxn>
                <a:cxn ang="0">
                  <a:pos x="13" y="67"/>
                </a:cxn>
                <a:cxn ang="0">
                  <a:pos x="18" y="110"/>
                </a:cxn>
                <a:cxn ang="0">
                  <a:pos x="23" y="110"/>
                </a:cxn>
                <a:cxn ang="0">
                  <a:pos x="0" y="144"/>
                </a:cxn>
              </a:cxnLst>
              <a:rect l="0" t="0" r="r" b="b"/>
              <a:pathLst>
                <a:path w="155" h="216">
                  <a:moveTo>
                    <a:pt x="0" y="144"/>
                  </a:moveTo>
                  <a:lnTo>
                    <a:pt x="19" y="159"/>
                  </a:lnTo>
                  <a:lnTo>
                    <a:pt x="46" y="163"/>
                  </a:lnTo>
                  <a:lnTo>
                    <a:pt x="74" y="192"/>
                  </a:lnTo>
                  <a:lnTo>
                    <a:pt x="111" y="195"/>
                  </a:lnTo>
                  <a:lnTo>
                    <a:pt x="106" y="210"/>
                  </a:lnTo>
                  <a:lnTo>
                    <a:pt x="115" y="215"/>
                  </a:lnTo>
                  <a:lnTo>
                    <a:pt x="120" y="178"/>
                  </a:lnTo>
                  <a:lnTo>
                    <a:pt x="114" y="154"/>
                  </a:lnTo>
                  <a:lnTo>
                    <a:pt x="126" y="153"/>
                  </a:lnTo>
                  <a:lnTo>
                    <a:pt x="117" y="140"/>
                  </a:lnTo>
                  <a:lnTo>
                    <a:pt x="147" y="135"/>
                  </a:lnTo>
                  <a:lnTo>
                    <a:pt x="154" y="145"/>
                  </a:lnTo>
                  <a:lnTo>
                    <a:pt x="142" y="126"/>
                  </a:lnTo>
                  <a:lnTo>
                    <a:pt x="147" y="80"/>
                  </a:lnTo>
                  <a:lnTo>
                    <a:pt x="122" y="82"/>
                  </a:lnTo>
                  <a:lnTo>
                    <a:pt x="114" y="71"/>
                  </a:lnTo>
                  <a:lnTo>
                    <a:pt x="89" y="68"/>
                  </a:lnTo>
                  <a:lnTo>
                    <a:pt x="72" y="42"/>
                  </a:lnTo>
                  <a:lnTo>
                    <a:pt x="97" y="8"/>
                  </a:lnTo>
                  <a:lnTo>
                    <a:pt x="94" y="0"/>
                  </a:lnTo>
                  <a:lnTo>
                    <a:pt x="49" y="19"/>
                  </a:lnTo>
                  <a:lnTo>
                    <a:pt x="26" y="57"/>
                  </a:lnTo>
                  <a:lnTo>
                    <a:pt x="18" y="48"/>
                  </a:lnTo>
                  <a:lnTo>
                    <a:pt x="13" y="67"/>
                  </a:lnTo>
                  <a:lnTo>
                    <a:pt x="18" y="110"/>
                  </a:lnTo>
                  <a:lnTo>
                    <a:pt x="23" y="110"/>
                  </a:lnTo>
                  <a:lnTo>
                    <a:pt x="0" y="14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reeform 55"/>
            <p:cNvSpPr>
              <a:spLocks noChangeAspect="1"/>
            </p:cNvSpPr>
            <p:nvPr/>
          </p:nvSpPr>
          <p:spPr bwMode="auto">
            <a:xfrm>
              <a:off x="8185631" y="4103135"/>
              <a:ext cx="73927" cy="69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4"/>
                </a:cxn>
                <a:cxn ang="0">
                  <a:pos x="9" y="11"/>
                </a:cxn>
                <a:cxn ang="0">
                  <a:pos x="34" y="35"/>
                </a:cxn>
                <a:cxn ang="0">
                  <a:pos x="40" y="17"/>
                </a:cxn>
                <a:cxn ang="0">
                  <a:pos x="27" y="1"/>
                </a:cxn>
                <a:cxn ang="0">
                  <a:pos x="0" y="0"/>
                </a:cxn>
              </a:cxnLst>
              <a:rect l="0" t="0" r="r" b="b"/>
              <a:pathLst>
                <a:path w="41" h="36">
                  <a:moveTo>
                    <a:pt x="0" y="0"/>
                  </a:moveTo>
                  <a:lnTo>
                    <a:pt x="1" y="14"/>
                  </a:lnTo>
                  <a:lnTo>
                    <a:pt x="9" y="11"/>
                  </a:lnTo>
                  <a:lnTo>
                    <a:pt x="34" y="35"/>
                  </a:lnTo>
                  <a:lnTo>
                    <a:pt x="40" y="17"/>
                  </a:lnTo>
                  <a:lnTo>
                    <a:pt x="27" y="1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reeform 56"/>
            <p:cNvSpPr>
              <a:spLocks noChangeAspect="1"/>
            </p:cNvSpPr>
            <p:nvPr/>
          </p:nvSpPr>
          <p:spPr bwMode="auto">
            <a:xfrm>
              <a:off x="8202059" y="3786389"/>
              <a:ext cx="251351" cy="8768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0" y="2"/>
                </a:cxn>
                <a:cxn ang="0">
                  <a:pos x="55" y="0"/>
                </a:cxn>
                <a:cxn ang="0">
                  <a:pos x="140" y="38"/>
                </a:cxn>
                <a:cxn ang="0">
                  <a:pos x="95" y="44"/>
                </a:cxn>
                <a:cxn ang="0">
                  <a:pos x="102" y="35"/>
                </a:cxn>
                <a:cxn ang="0">
                  <a:pos x="80" y="21"/>
                </a:cxn>
                <a:cxn ang="0">
                  <a:pos x="39" y="13"/>
                </a:cxn>
                <a:cxn ang="0">
                  <a:pos x="41" y="7"/>
                </a:cxn>
                <a:cxn ang="0">
                  <a:pos x="0" y="17"/>
                </a:cxn>
              </a:cxnLst>
              <a:rect l="0" t="0" r="r" b="b"/>
              <a:pathLst>
                <a:path w="141" h="45">
                  <a:moveTo>
                    <a:pt x="0" y="17"/>
                  </a:moveTo>
                  <a:lnTo>
                    <a:pt x="20" y="2"/>
                  </a:lnTo>
                  <a:lnTo>
                    <a:pt x="55" y="0"/>
                  </a:lnTo>
                  <a:lnTo>
                    <a:pt x="140" y="38"/>
                  </a:lnTo>
                  <a:lnTo>
                    <a:pt x="95" y="44"/>
                  </a:lnTo>
                  <a:lnTo>
                    <a:pt x="102" y="35"/>
                  </a:lnTo>
                  <a:lnTo>
                    <a:pt x="80" y="21"/>
                  </a:lnTo>
                  <a:lnTo>
                    <a:pt x="39" y="13"/>
                  </a:lnTo>
                  <a:lnTo>
                    <a:pt x="41" y="7"/>
                  </a:lnTo>
                  <a:lnTo>
                    <a:pt x="0" y="1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reeform 57"/>
            <p:cNvSpPr>
              <a:spLocks noChangeAspect="1"/>
            </p:cNvSpPr>
            <p:nvPr/>
          </p:nvSpPr>
          <p:spPr bwMode="auto">
            <a:xfrm>
              <a:off x="10439574" y="2959630"/>
              <a:ext cx="246422" cy="11095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4" y="40"/>
                </a:cxn>
                <a:cxn ang="0">
                  <a:pos x="62" y="39"/>
                </a:cxn>
                <a:cxn ang="0">
                  <a:pos x="68" y="51"/>
                </a:cxn>
                <a:cxn ang="0">
                  <a:pos x="85" y="56"/>
                </a:cxn>
                <a:cxn ang="0">
                  <a:pos x="115" y="43"/>
                </a:cxn>
                <a:cxn ang="0">
                  <a:pos x="132" y="46"/>
                </a:cxn>
                <a:cxn ang="0">
                  <a:pos x="136" y="34"/>
                </a:cxn>
                <a:cxn ang="0">
                  <a:pos x="103" y="31"/>
                </a:cxn>
                <a:cxn ang="0">
                  <a:pos x="37" y="5"/>
                </a:cxn>
                <a:cxn ang="0">
                  <a:pos x="29" y="0"/>
                </a:cxn>
                <a:cxn ang="0">
                  <a:pos x="0" y="14"/>
                </a:cxn>
              </a:cxnLst>
              <a:rect l="0" t="0" r="r" b="b"/>
              <a:pathLst>
                <a:path w="137" h="57">
                  <a:moveTo>
                    <a:pt x="0" y="14"/>
                  </a:moveTo>
                  <a:lnTo>
                    <a:pt x="24" y="40"/>
                  </a:lnTo>
                  <a:lnTo>
                    <a:pt x="62" y="39"/>
                  </a:lnTo>
                  <a:lnTo>
                    <a:pt x="68" y="51"/>
                  </a:lnTo>
                  <a:lnTo>
                    <a:pt x="85" y="56"/>
                  </a:lnTo>
                  <a:lnTo>
                    <a:pt x="115" y="43"/>
                  </a:lnTo>
                  <a:lnTo>
                    <a:pt x="132" y="46"/>
                  </a:lnTo>
                  <a:lnTo>
                    <a:pt x="136" y="34"/>
                  </a:lnTo>
                  <a:lnTo>
                    <a:pt x="103" y="31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reeform 58"/>
            <p:cNvSpPr>
              <a:spLocks noChangeAspect="1"/>
            </p:cNvSpPr>
            <p:nvPr/>
          </p:nvSpPr>
          <p:spPr bwMode="auto">
            <a:xfrm>
              <a:off x="10354147" y="2728782"/>
              <a:ext cx="62427" cy="10379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" y="14"/>
                </a:cxn>
                <a:cxn ang="0">
                  <a:pos x="29" y="0"/>
                </a:cxn>
                <a:cxn ang="0">
                  <a:pos x="25" y="20"/>
                </a:cxn>
                <a:cxn ang="0">
                  <a:pos x="34" y="26"/>
                </a:cxn>
                <a:cxn ang="0">
                  <a:pos x="17" y="38"/>
                </a:cxn>
                <a:cxn ang="0">
                  <a:pos x="16" y="52"/>
                </a:cxn>
                <a:cxn ang="0">
                  <a:pos x="6" y="52"/>
                </a:cxn>
                <a:cxn ang="0">
                  <a:pos x="0" y="40"/>
                </a:cxn>
              </a:cxnLst>
              <a:rect l="0" t="0" r="r" b="b"/>
              <a:pathLst>
                <a:path w="35" h="53">
                  <a:moveTo>
                    <a:pt x="0" y="40"/>
                  </a:moveTo>
                  <a:lnTo>
                    <a:pt x="3" y="14"/>
                  </a:lnTo>
                  <a:lnTo>
                    <a:pt x="29" y="0"/>
                  </a:lnTo>
                  <a:lnTo>
                    <a:pt x="25" y="20"/>
                  </a:lnTo>
                  <a:lnTo>
                    <a:pt x="34" y="26"/>
                  </a:lnTo>
                  <a:lnTo>
                    <a:pt x="17" y="38"/>
                  </a:lnTo>
                  <a:lnTo>
                    <a:pt x="16" y="52"/>
                  </a:lnTo>
                  <a:lnTo>
                    <a:pt x="6" y="52"/>
                  </a:lnTo>
                  <a:lnTo>
                    <a:pt x="0" y="4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reeform 59"/>
            <p:cNvSpPr>
              <a:spLocks noChangeAspect="1"/>
            </p:cNvSpPr>
            <p:nvPr/>
          </p:nvSpPr>
          <p:spPr bwMode="auto">
            <a:xfrm>
              <a:off x="10395218" y="2805731"/>
              <a:ext cx="22999" cy="1610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2" y="5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0" y="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reeform 60"/>
            <p:cNvSpPr>
              <a:spLocks noChangeAspect="1"/>
            </p:cNvSpPr>
            <p:nvPr/>
          </p:nvSpPr>
          <p:spPr bwMode="auto">
            <a:xfrm>
              <a:off x="10423146" y="2784257"/>
              <a:ext cx="37785" cy="4473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6" y="22"/>
                </a:cxn>
                <a:cxn ang="0">
                  <a:pos x="21" y="11"/>
                </a:cxn>
                <a:cxn ang="0">
                  <a:pos x="18" y="0"/>
                </a:cxn>
                <a:cxn ang="0">
                  <a:pos x="0" y="11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lnTo>
                    <a:pt x="16" y="22"/>
                  </a:lnTo>
                  <a:lnTo>
                    <a:pt x="21" y="11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reeform 61"/>
            <p:cNvSpPr>
              <a:spLocks noChangeAspect="1"/>
            </p:cNvSpPr>
            <p:nvPr/>
          </p:nvSpPr>
          <p:spPr bwMode="auto">
            <a:xfrm>
              <a:off x="8507622" y="3872286"/>
              <a:ext cx="78855" cy="48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43" y="17"/>
                </a:cxn>
                <a:cxn ang="0">
                  <a:pos x="24" y="3"/>
                </a:cxn>
                <a:cxn ang="0">
                  <a:pos x="0" y="0"/>
                </a:cxn>
              </a:cxnLst>
              <a:rect l="0" t="0" r="r" b="b"/>
              <a:pathLst>
                <a:path w="44" h="25">
                  <a:moveTo>
                    <a:pt x="0" y="0"/>
                  </a:moveTo>
                  <a:lnTo>
                    <a:pt x="0" y="24"/>
                  </a:lnTo>
                  <a:lnTo>
                    <a:pt x="43" y="17"/>
                  </a:lnTo>
                  <a:lnTo>
                    <a:pt x="24" y="3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reeform 62"/>
            <p:cNvSpPr>
              <a:spLocks noChangeAspect="1"/>
            </p:cNvSpPr>
            <p:nvPr/>
          </p:nvSpPr>
          <p:spPr bwMode="auto">
            <a:xfrm>
              <a:off x="8300628" y="4348299"/>
              <a:ext cx="128140" cy="16105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7"/>
                </a:cxn>
                <a:cxn ang="0">
                  <a:pos x="13" y="51"/>
                </a:cxn>
                <a:cxn ang="0">
                  <a:pos x="6" y="63"/>
                </a:cxn>
                <a:cxn ang="0">
                  <a:pos x="4" y="77"/>
                </a:cxn>
                <a:cxn ang="0">
                  <a:pos x="21" y="81"/>
                </a:cxn>
                <a:cxn ang="0">
                  <a:pos x="36" y="58"/>
                </a:cxn>
                <a:cxn ang="0">
                  <a:pos x="65" y="40"/>
                </a:cxn>
                <a:cxn ang="0">
                  <a:pos x="71" y="19"/>
                </a:cxn>
                <a:cxn ang="0">
                  <a:pos x="44" y="15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0" y="31"/>
                </a:cxn>
              </a:cxnLst>
              <a:rect l="0" t="0" r="r" b="b"/>
              <a:pathLst>
                <a:path w="72" h="82">
                  <a:moveTo>
                    <a:pt x="0" y="31"/>
                  </a:moveTo>
                  <a:lnTo>
                    <a:pt x="0" y="47"/>
                  </a:lnTo>
                  <a:lnTo>
                    <a:pt x="13" y="51"/>
                  </a:lnTo>
                  <a:lnTo>
                    <a:pt x="6" y="63"/>
                  </a:lnTo>
                  <a:lnTo>
                    <a:pt x="4" y="77"/>
                  </a:lnTo>
                  <a:lnTo>
                    <a:pt x="21" y="81"/>
                  </a:lnTo>
                  <a:lnTo>
                    <a:pt x="36" y="58"/>
                  </a:lnTo>
                  <a:lnTo>
                    <a:pt x="65" y="40"/>
                  </a:lnTo>
                  <a:lnTo>
                    <a:pt x="71" y="19"/>
                  </a:lnTo>
                  <a:lnTo>
                    <a:pt x="44" y="15"/>
                  </a:lnTo>
                  <a:lnTo>
                    <a:pt x="25" y="0"/>
                  </a:lnTo>
                  <a:lnTo>
                    <a:pt x="9" y="7"/>
                  </a:lnTo>
                  <a:lnTo>
                    <a:pt x="0" y="3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reeform 63"/>
            <p:cNvSpPr>
              <a:spLocks noChangeAspect="1"/>
            </p:cNvSpPr>
            <p:nvPr/>
          </p:nvSpPr>
          <p:spPr bwMode="auto">
            <a:xfrm>
              <a:off x="8085419" y="4013659"/>
              <a:ext cx="55856" cy="2684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0"/>
                </a:cxn>
                <a:cxn ang="0">
                  <a:pos x="30" y="13"/>
                </a:cxn>
                <a:cxn ang="0">
                  <a:pos x="0" y="10"/>
                </a:cxn>
              </a:cxnLst>
              <a:rect l="0" t="0" r="r" b="b"/>
              <a:pathLst>
                <a:path w="31" h="14">
                  <a:moveTo>
                    <a:pt x="0" y="10"/>
                  </a:moveTo>
                  <a:lnTo>
                    <a:pt x="9" y="0"/>
                  </a:lnTo>
                  <a:lnTo>
                    <a:pt x="30" y="13"/>
                  </a:lnTo>
                  <a:lnTo>
                    <a:pt x="0" y="1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reeform 64"/>
            <p:cNvSpPr>
              <a:spLocks noChangeAspect="1"/>
            </p:cNvSpPr>
            <p:nvPr/>
          </p:nvSpPr>
          <p:spPr bwMode="auto">
            <a:xfrm>
              <a:off x="8760616" y="5813918"/>
              <a:ext cx="36142" cy="2326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19" y="1"/>
                </a:cxn>
                <a:cxn ang="0">
                  <a:pos x="0" y="11"/>
                </a:cxn>
              </a:cxnLst>
              <a:rect l="0" t="0" r="r" b="b"/>
              <a:pathLst>
                <a:path w="20" h="12">
                  <a:moveTo>
                    <a:pt x="0" y="11"/>
                  </a:moveTo>
                  <a:lnTo>
                    <a:pt x="11" y="5"/>
                  </a:lnTo>
                  <a:lnTo>
                    <a:pt x="6" y="0"/>
                  </a:lnTo>
                  <a:lnTo>
                    <a:pt x="19" y="1"/>
                  </a:lnTo>
                  <a:lnTo>
                    <a:pt x="0" y="1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reeform 65"/>
            <p:cNvSpPr>
              <a:spLocks noChangeAspect="1"/>
            </p:cNvSpPr>
            <p:nvPr/>
          </p:nvSpPr>
          <p:spPr bwMode="auto">
            <a:xfrm>
              <a:off x="8786901" y="5810339"/>
              <a:ext cx="42713" cy="2863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1" y="0"/>
                </a:cxn>
                <a:cxn ang="0">
                  <a:pos x="23" y="5"/>
                </a:cxn>
                <a:cxn ang="0">
                  <a:pos x="0" y="14"/>
                </a:cxn>
              </a:cxnLst>
              <a:rect l="0" t="0" r="r" b="b"/>
              <a:pathLst>
                <a:path w="24" h="15">
                  <a:moveTo>
                    <a:pt x="0" y="14"/>
                  </a:moveTo>
                  <a:lnTo>
                    <a:pt x="11" y="0"/>
                  </a:lnTo>
                  <a:lnTo>
                    <a:pt x="23" y="5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reeform 66"/>
            <p:cNvSpPr>
              <a:spLocks noChangeAspect="1"/>
            </p:cNvSpPr>
            <p:nvPr/>
          </p:nvSpPr>
          <p:spPr bwMode="auto">
            <a:xfrm>
              <a:off x="10641640" y="2231295"/>
              <a:ext cx="252994" cy="41874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0" y="15"/>
                </a:cxn>
                <a:cxn ang="0">
                  <a:pos x="25" y="28"/>
                </a:cxn>
                <a:cxn ang="0">
                  <a:pos x="51" y="30"/>
                </a:cxn>
                <a:cxn ang="0">
                  <a:pos x="67" y="23"/>
                </a:cxn>
                <a:cxn ang="0">
                  <a:pos x="71" y="5"/>
                </a:cxn>
                <a:cxn ang="0">
                  <a:pos x="96" y="0"/>
                </a:cxn>
                <a:cxn ang="0">
                  <a:pos x="110" y="7"/>
                </a:cxn>
                <a:cxn ang="0">
                  <a:pos x="108" y="22"/>
                </a:cxn>
                <a:cxn ang="0">
                  <a:pos x="103" y="37"/>
                </a:cxn>
                <a:cxn ang="0">
                  <a:pos x="122" y="55"/>
                </a:cxn>
                <a:cxn ang="0">
                  <a:pos x="111" y="69"/>
                </a:cxn>
                <a:cxn ang="0">
                  <a:pos x="124" y="92"/>
                </a:cxn>
                <a:cxn ang="0">
                  <a:pos x="119" y="113"/>
                </a:cxn>
                <a:cxn ang="0">
                  <a:pos x="141" y="158"/>
                </a:cxn>
                <a:cxn ang="0">
                  <a:pos x="91" y="200"/>
                </a:cxn>
                <a:cxn ang="0">
                  <a:pos x="32" y="213"/>
                </a:cxn>
                <a:cxn ang="0">
                  <a:pos x="29" y="205"/>
                </a:cxn>
                <a:cxn ang="0">
                  <a:pos x="10" y="198"/>
                </a:cxn>
                <a:cxn ang="0">
                  <a:pos x="7" y="157"/>
                </a:cxn>
                <a:cxn ang="0">
                  <a:pos x="64" y="112"/>
                </a:cxn>
                <a:cxn ang="0">
                  <a:pos x="45" y="89"/>
                </a:cxn>
                <a:cxn ang="0">
                  <a:pos x="38" y="45"/>
                </a:cxn>
                <a:cxn ang="0">
                  <a:pos x="0" y="22"/>
                </a:cxn>
              </a:cxnLst>
              <a:rect l="0" t="0" r="r" b="b"/>
              <a:pathLst>
                <a:path w="142" h="214">
                  <a:moveTo>
                    <a:pt x="0" y="22"/>
                  </a:moveTo>
                  <a:lnTo>
                    <a:pt x="10" y="15"/>
                  </a:lnTo>
                  <a:lnTo>
                    <a:pt x="25" y="28"/>
                  </a:lnTo>
                  <a:lnTo>
                    <a:pt x="51" y="30"/>
                  </a:lnTo>
                  <a:lnTo>
                    <a:pt x="67" y="23"/>
                  </a:lnTo>
                  <a:lnTo>
                    <a:pt x="71" y="5"/>
                  </a:lnTo>
                  <a:lnTo>
                    <a:pt x="96" y="0"/>
                  </a:lnTo>
                  <a:lnTo>
                    <a:pt x="110" y="7"/>
                  </a:lnTo>
                  <a:lnTo>
                    <a:pt x="108" y="22"/>
                  </a:lnTo>
                  <a:lnTo>
                    <a:pt x="103" y="37"/>
                  </a:lnTo>
                  <a:lnTo>
                    <a:pt x="122" y="55"/>
                  </a:lnTo>
                  <a:lnTo>
                    <a:pt x="111" y="69"/>
                  </a:lnTo>
                  <a:lnTo>
                    <a:pt x="124" y="92"/>
                  </a:lnTo>
                  <a:lnTo>
                    <a:pt x="119" y="113"/>
                  </a:lnTo>
                  <a:lnTo>
                    <a:pt x="141" y="158"/>
                  </a:lnTo>
                  <a:lnTo>
                    <a:pt x="91" y="200"/>
                  </a:lnTo>
                  <a:lnTo>
                    <a:pt x="32" y="213"/>
                  </a:lnTo>
                  <a:lnTo>
                    <a:pt x="29" y="205"/>
                  </a:lnTo>
                  <a:lnTo>
                    <a:pt x="10" y="198"/>
                  </a:lnTo>
                  <a:lnTo>
                    <a:pt x="7" y="157"/>
                  </a:lnTo>
                  <a:lnTo>
                    <a:pt x="64" y="112"/>
                  </a:lnTo>
                  <a:lnTo>
                    <a:pt x="45" y="89"/>
                  </a:lnTo>
                  <a:lnTo>
                    <a:pt x="38" y="45"/>
                  </a:lnTo>
                  <a:lnTo>
                    <a:pt x="0" y="2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reeform 67"/>
            <p:cNvSpPr>
              <a:spLocks noChangeAspect="1"/>
            </p:cNvSpPr>
            <p:nvPr/>
          </p:nvSpPr>
          <p:spPr bwMode="auto">
            <a:xfrm>
              <a:off x="10061726" y="2959630"/>
              <a:ext cx="292421" cy="28095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" y="56"/>
                </a:cxn>
                <a:cxn ang="0">
                  <a:pos x="38" y="65"/>
                </a:cxn>
                <a:cxn ang="0">
                  <a:pos x="32" y="72"/>
                </a:cxn>
                <a:cxn ang="0">
                  <a:pos x="46" y="81"/>
                </a:cxn>
                <a:cxn ang="0">
                  <a:pos x="51" y="97"/>
                </a:cxn>
                <a:cxn ang="0">
                  <a:pos x="36" y="127"/>
                </a:cxn>
                <a:cxn ang="0">
                  <a:pos x="77" y="139"/>
                </a:cxn>
                <a:cxn ang="0">
                  <a:pos x="81" y="141"/>
                </a:cxn>
                <a:cxn ang="0">
                  <a:pos x="100" y="143"/>
                </a:cxn>
                <a:cxn ang="0">
                  <a:pos x="100" y="131"/>
                </a:cxn>
                <a:cxn ang="0">
                  <a:pos x="111" y="125"/>
                </a:cxn>
                <a:cxn ang="0">
                  <a:pos x="138" y="132"/>
                </a:cxn>
                <a:cxn ang="0">
                  <a:pos x="154" y="120"/>
                </a:cxn>
                <a:cxn ang="0">
                  <a:pos x="145" y="103"/>
                </a:cxn>
                <a:cxn ang="0">
                  <a:pos x="149" y="87"/>
                </a:cxn>
                <a:cxn ang="0">
                  <a:pos x="135" y="77"/>
                </a:cxn>
                <a:cxn ang="0">
                  <a:pos x="154" y="58"/>
                </a:cxn>
                <a:cxn ang="0">
                  <a:pos x="162" y="37"/>
                </a:cxn>
                <a:cxn ang="0">
                  <a:pos x="138" y="27"/>
                </a:cxn>
                <a:cxn ang="0">
                  <a:pos x="132" y="25"/>
                </a:cxn>
                <a:cxn ang="0">
                  <a:pos x="94" y="0"/>
                </a:cxn>
                <a:cxn ang="0">
                  <a:pos x="82" y="4"/>
                </a:cxn>
                <a:cxn ang="0">
                  <a:pos x="67" y="28"/>
                </a:cxn>
                <a:cxn ang="0">
                  <a:pos x="35" y="24"/>
                </a:cxn>
                <a:cxn ang="0">
                  <a:pos x="41" y="43"/>
                </a:cxn>
                <a:cxn ang="0">
                  <a:pos x="0" y="44"/>
                </a:cxn>
              </a:cxnLst>
              <a:rect l="0" t="0" r="r" b="b"/>
              <a:pathLst>
                <a:path w="163" h="144">
                  <a:moveTo>
                    <a:pt x="0" y="44"/>
                  </a:moveTo>
                  <a:lnTo>
                    <a:pt x="4" y="56"/>
                  </a:lnTo>
                  <a:lnTo>
                    <a:pt x="38" y="65"/>
                  </a:lnTo>
                  <a:lnTo>
                    <a:pt x="32" y="72"/>
                  </a:lnTo>
                  <a:lnTo>
                    <a:pt x="46" y="81"/>
                  </a:lnTo>
                  <a:lnTo>
                    <a:pt x="51" y="97"/>
                  </a:lnTo>
                  <a:lnTo>
                    <a:pt x="36" y="127"/>
                  </a:lnTo>
                  <a:lnTo>
                    <a:pt x="77" y="139"/>
                  </a:lnTo>
                  <a:lnTo>
                    <a:pt x="81" y="141"/>
                  </a:lnTo>
                  <a:lnTo>
                    <a:pt x="100" y="143"/>
                  </a:lnTo>
                  <a:lnTo>
                    <a:pt x="100" y="131"/>
                  </a:lnTo>
                  <a:lnTo>
                    <a:pt x="111" y="125"/>
                  </a:lnTo>
                  <a:lnTo>
                    <a:pt x="138" y="132"/>
                  </a:lnTo>
                  <a:lnTo>
                    <a:pt x="154" y="120"/>
                  </a:lnTo>
                  <a:lnTo>
                    <a:pt x="145" y="103"/>
                  </a:lnTo>
                  <a:lnTo>
                    <a:pt x="149" y="87"/>
                  </a:lnTo>
                  <a:lnTo>
                    <a:pt x="135" y="77"/>
                  </a:lnTo>
                  <a:lnTo>
                    <a:pt x="154" y="58"/>
                  </a:lnTo>
                  <a:lnTo>
                    <a:pt x="162" y="37"/>
                  </a:lnTo>
                  <a:lnTo>
                    <a:pt x="138" y="27"/>
                  </a:lnTo>
                  <a:lnTo>
                    <a:pt x="132" y="25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7" y="28"/>
                  </a:lnTo>
                  <a:lnTo>
                    <a:pt x="35" y="24"/>
                  </a:lnTo>
                  <a:lnTo>
                    <a:pt x="41" y="43"/>
                  </a:lnTo>
                  <a:lnTo>
                    <a:pt x="0" y="4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reeform 68"/>
            <p:cNvSpPr>
              <a:spLocks noChangeAspect="1"/>
            </p:cNvSpPr>
            <p:nvPr/>
          </p:nvSpPr>
          <p:spPr bwMode="auto">
            <a:xfrm>
              <a:off x="10364004" y="3217321"/>
              <a:ext cx="21357" cy="554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27"/>
                </a:cxn>
                <a:cxn ang="0">
                  <a:pos x="11" y="0"/>
                </a:cxn>
                <a:cxn ang="0">
                  <a:pos x="0" y="14"/>
                </a:cxn>
              </a:cxnLst>
              <a:rect l="0" t="0" r="r" b="b"/>
              <a:pathLst>
                <a:path w="12" h="28">
                  <a:moveTo>
                    <a:pt x="0" y="14"/>
                  </a:moveTo>
                  <a:lnTo>
                    <a:pt x="10" y="27"/>
                  </a:lnTo>
                  <a:lnTo>
                    <a:pt x="11" y="0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reeform 69"/>
            <p:cNvSpPr>
              <a:spLocks noChangeAspect="1"/>
            </p:cNvSpPr>
            <p:nvPr/>
          </p:nvSpPr>
          <p:spPr bwMode="auto">
            <a:xfrm>
              <a:off x="8910112" y="4240928"/>
              <a:ext cx="67355" cy="8947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5" y="0"/>
                </a:cxn>
                <a:cxn ang="0">
                  <a:pos x="36" y="20"/>
                </a:cxn>
                <a:cxn ang="0">
                  <a:pos x="18" y="45"/>
                </a:cxn>
                <a:cxn ang="0">
                  <a:pos x="0" y="44"/>
                </a:cxn>
              </a:cxnLst>
              <a:rect l="0" t="0" r="r" b="b"/>
              <a:pathLst>
                <a:path w="37" h="46">
                  <a:moveTo>
                    <a:pt x="0" y="44"/>
                  </a:moveTo>
                  <a:lnTo>
                    <a:pt x="5" y="0"/>
                  </a:lnTo>
                  <a:lnTo>
                    <a:pt x="36" y="20"/>
                  </a:lnTo>
                  <a:lnTo>
                    <a:pt x="18" y="45"/>
                  </a:lnTo>
                  <a:lnTo>
                    <a:pt x="0" y="4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reeform 70"/>
            <p:cNvSpPr>
              <a:spLocks noChangeAspect="1"/>
            </p:cNvSpPr>
            <p:nvPr/>
          </p:nvSpPr>
          <p:spPr bwMode="auto">
            <a:xfrm>
              <a:off x="10304863" y="2830784"/>
              <a:ext cx="203709" cy="24874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73"/>
                </a:cxn>
                <a:cxn ang="0">
                  <a:pos x="2" y="82"/>
                </a:cxn>
                <a:cxn ang="0">
                  <a:pos x="3" y="93"/>
                </a:cxn>
                <a:cxn ang="0">
                  <a:pos x="27" y="103"/>
                </a:cxn>
                <a:cxn ang="0">
                  <a:pos x="19" y="124"/>
                </a:cxn>
                <a:cxn ang="0">
                  <a:pos x="44" y="126"/>
                </a:cxn>
                <a:cxn ang="0">
                  <a:pos x="88" y="126"/>
                </a:cxn>
                <a:cxn ang="0">
                  <a:pos x="100" y="106"/>
                </a:cxn>
                <a:cxn ang="0">
                  <a:pos x="76" y="80"/>
                </a:cxn>
                <a:cxn ang="0">
                  <a:pos x="105" y="66"/>
                </a:cxn>
                <a:cxn ang="0">
                  <a:pos x="113" y="70"/>
                </a:cxn>
                <a:cxn ang="0">
                  <a:pos x="105" y="19"/>
                </a:cxn>
                <a:cxn ang="0">
                  <a:pos x="84" y="7"/>
                </a:cxn>
                <a:cxn ang="0">
                  <a:pos x="61" y="16"/>
                </a:cxn>
                <a:cxn ang="0">
                  <a:pos x="64" y="1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33" y="28"/>
                </a:cxn>
                <a:cxn ang="0">
                  <a:pos x="22" y="20"/>
                </a:cxn>
                <a:cxn ang="0">
                  <a:pos x="15" y="29"/>
                </a:cxn>
                <a:cxn ang="0">
                  <a:pos x="14" y="46"/>
                </a:cxn>
                <a:cxn ang="0">
                  <a:pos x="0" y="52"/>
                </a:cxn>
              </a:cxnLst>
              <a:rect l="0" t="0" r="r" b="b"/>
              <a:pathLst>
                <a:path w="114" h="127">
                  <a:moveTo>
                    <a:pt x="0" y="52"/>
                  </a:moveTo>
                  <a:lnTo>
                    <a:pt x="0" y="73"/>
                  </a:lnTo>
                  <a:lnTo>
                    <a:pt x="2" y="82"/>
                  </a:lnTo>
                  <a:lnTo>
                    <a:pt x="3" y="93"/>
                  </a:lnTo>
                  <a:lnTo>
                    <a:pt x="27" y="103"/>
                  </a:lnTo>
                  <a:lnTo>
                    <a:pt x="19" y="124"/>
                  </a:lnTo>
                  <a:lnTo>
                    <a:pt x="44" y="126"/>
                  </a:lnTo>
                  <a:lnTo>
                    <a:pt x="88" y="126"/>
                  </a:lnTo>
                  <a:lnTo>
                    <a:pt x="100" y="106"/>
                  </a:lnTo>
                  <a:lnTo>
                    <a:pt x="76" y="80"/>
                  </a:lnTo>
                  <a:lnTo>
                    <a:pt x="105" y="66"/>
                  </a:lnTo>
                  <a:lnTo>
                    <a:pt x="113" y="70"/>
                  </a:lnTo>
                  <a:lnTo>
                    <a:pt x="105" y="19"/>
                  </a:lnTo>
                  <a:lnTo>
                    <a:pt x="84" y="7"/>
                  </a:lnTo>
                  <a:lnTo>
                    <a:pt x="61" y="16"/>
                  </a:lnTo>
                  <a:lnTo>
                    <a:pt x="64" y="1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3" y="28"/>
                  </a:lnTo>
                  <a:lnTo>
                    <a:pt x="22" y="20"/>
                  </a:lnTo>
                  <a:lnTo>
                    <a:pt x="15" y="29"/>
                  </a:lnTo>
                  <a:lnTo>
                    <a:pt x="14" y="46"/>
                  </a:lnTo>
                  <a:lnTo>
                    <a:pt x="0" y="5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reeform 71"/>
            <p:cNvSpPr>
              <a:spLocks noChangeAspect="1"/>
            </p:cNvSpPr>
            <p:nvPr/>
          </p:nvSpPr>
          <p:spPr bwMode="auto">
            <a:xfrm>
              <a:off x="10631783" y="3256691"/>
              <a:ext cx="146211" cy="1610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1" y="14"/>
                </a:cxn>
                <a:cxn ang="0">
                  <a:pos x="37" y="7"/>
                </a:cxn>
                <a:cxn ang="0">
                  <a:pos x="69" y="7"/>
                </a:cxn>
                <a:cxn ang="0">
                  <a:pos x="81" y="0"/>
                </a:cxn>
                <a:cxn ang="0">
                  <a:pos x="77" y="17"/>
                </a:cxn>
                <a:cxn ang="0">
                  <a:pos x="55" y="13"/>
                </a:cxn>
                <a:cxn ang="0">
                  <a:pos x="44" y="27"/>
                </a:cxn>
                <a:cxn ang="0">
                  <a:pos x="33" y="19"/>
                </a:cxn>
                <a:cxn ang="0">
                  <a:pos x="41" y="41"/>
                </a:cxn>
                <a:cxn ang="0">
                  <a:pos x="30" y="45"/>
                </a:cxn>
                <a:cxn ang="0">
                  <a:pos x="50" y="55"/>
                </a:cxn>
                <a:cxn ang="0">
                  <a:pos x="50" y="63"/>
                </a:cxn>
                <a:cxn ang="0">
                  <a:pos x="34" y="66"/>
                </a:cxn>
                <a:cxn ang="0">
                  <a:pos x="39" y="81"/>
                </a:cxn>
                <a:cxn ang="0">
                  <a:pos x="20" y="76"/>
                </a:cxn>
                <a:cxn ang="0">
                  <a:pos x="14" y="61"/>
                </a:cxn>
                <a:cxn ang="0">
                  <a:pos x="39" y="56"/>
                </a:cxn>
                <a:cxn ang="0">
                  <a:pos x="14" y="54"/>
                </a:cxn>
                <a:cxn ang="0">
                  <a:pos x="0" y="32"/>
                </a:cxn>
              </a:cxnLst>
              <a:rect l="0" t="0" r="r" b="b"/>
              <a:pathLst>
                <a:path w="82" h="82">
                  <a:moveTo>
                    <a:pt x="0" y="32"/>
                  </a:moveTo>
                  <a:lnTo>
                    <a:pt x="11" y="14"/>
                  </a:lnTo>
                  <a:lnTo>
                    <a:pt x="37" y="7"/>
                  </a:lnTo>
                  <a:lnTo>
                    <a:pt x="69" y="7"/>
                  </a:lnTo>
                  <a:lnTo>
                    <a:pt x="81" y="0"/>
                  </a:lnTo>
                  <a:lnTo>
                    <a:pt x="77" y="17"/>
                  </a:lnTo>
                  <a:lnTo>
                    <a:pt x="55" y="13"/>
                  </a:lnTo>
                  <a:lnTo>
                    <a:pt x="44" y="27"/>
                  </a:lnTo>
                  <a:lnTo>
                    <a:pt x="33" y="19"/>
                  </a:lnTo>
                  <a:lnTo>
                    <a:pt x="41" y="41"/>
                  </a:lnTo>
                  <a:lnTo>
                    <a:pt x="30" y="45"/>
                  </a:lnTo>
                  <a:lnTo>
                    <a:pt x="50" y="55"/>
                  </a:lnTo>
                  <a:lnTo>
                    <a:pt x="50" y="63"/>
                  </a:lnTo>
                  <a:lnTo>
                    <a:pt x="34" y="66"/>
                  </a:lnTo>
                  <a:lnTo>
                    <a:pt x="39" y="81"/>
                  </a:lnTo>
                  <a:lnTo>
                    <a:pt x="20" y="76"/>
                  </a:lnTo>
                  <a:lnTo>
                    <a:pt x="14" y="61"/>
                  </a:lnTo>
                  <a:lnTo>
                    <a:pt x="39" y="56"/>
                  </a:lnTo>
                  <a:lnTo>
                    <a:pt x="14" y="54"/>
                  </a:lnTo>
                  <a:lnTo>
                    <a:pt x="0" y="3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reeform 72"/>
            <p:cNvSpPr>
              <a:spLocks noChangeAspect="1"/>
            </p:cNvSpPr>
            <p:nvPr/>
          </p:nvSpPr>
          <p:spPr bwMode="auto">
            <a:xfrm>
              <a:off x="10708995" y="3442801"/>
              <a:ext cx="68998" cy="107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38" y="5"/>
                </a:cxn>
                <a:cxn ang="0">
                  <a:pos x="12" y="5"/>
                </a:cxn>
                <a:cxn ang="0">
                  <a:pos x="0" y="5"/>
                </a:cxn>
              </a:cxnLst>
              <a:rect l="0" t="0" r="r" b="b"/>
              <a:pathLst>
                <a:path w="39" h="6">
                  <a:moveTo>
                    <a:pt x="0" y="5"/>
                  </a:moveTo>
                  <a:lnTo>
                    <a:pt x="4" y="0"/>
                  </a:lnTo>
                  <a:lnTo>
                    <a:pt x="38" y="5"/>
                  </a:lnTo>
                  <a:lnTo>
                    <a:pt x="12" y="5"/>
                  </a:lnTo>
                  <a:lnTo>
                    <a:pt x="0" y="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reeform 73"/>
            <p:cNvSpPr>
              <a:spLocks noChangeAspect="1"/>
            </p:cNvSpPr>
            <p:nvPr/>
          </p:nvSpPr>
          <p:spPr bwMode="auto">
            <a:xfrm>
              <a:off x="8481337" y="1506538"/>
              <a:ext cx="1402965" cy="1132768"/>
            </a:xfrm>
            <a:custGeom>
              <a:avLst/>
              <a:gdLst/>
              <a:ahLst/>
              <a:cxnLst>
                <a:cxn ang="0">
                  <a:pos x="87" y="137"/>
                </a:cxn>
                <a:cxn ang="0">
                  <a:pos x="101" y="113"/>
                </a:cxn>
                <a:cxn ang="0">
                  <a:pos x="67" y="100"/>
                </a:cxn>
                <a:cxn ang="0">
                  <a:pos x="145" y="55"/>
                </a:cxn>
                <a:cxn ang="0">
                  <a:pos x="226" y="38"/>
                </a:cxn>
                <a:cxn ang="0">
                  <a:pos x="288" y="59"/>
                </a:cxn>
                <a:cxn ang="0">
                  <a:pos x="272" y="34"/>
                </a:cxn>
                <a:cxn ang="0">
                  <a:pos x="366" y="48"/>
                </a:cxn>
                <a:cxn ang="0">
                  <a:pos x="414" y="34"/>
                </a:cxn>
                <a:cxn ang="0">
                  <a:pos x="343" y="13"/>
                </a:cxn>
                <a:cxn ang="0">
                  <a:pos x="429" y="24"/>
                </a:cxn>
                <a:cxn ang="0">
                  <a:pos x="426" y="3"/>
                </a:cxn>
                <a:cxn ang="0">
                  <a:pos x="590" y="11"/>
                </a:cxn>
                <a:cxn ang="0">
                  <a:pos x="604" y="13"/>
                </a:cxn>
                <a:cxn ang="0">
                  <a:pos x="658" y="31"/>
                </a:cxn>
                <a:cxn ang="0">
                  <a:pos x="501" y="54"/>
                </a:cxn>
                <a:cxn ang="0">
                  <a:pos x="584" y="66"/>
                </a:cxn>
                <a:cxn ang="0">
                  <a:pos x="678" y="61"/>
                </a:cxn>
                <a:cxn ang="0">
                  <a:pos x="745" y="52"/>
                </a:cxn>
                <a:cxn ang="0">
                  <a:pos x="663" y="93"/>
                </a:cxn>
                <a:cxn ang="0">
                  <a:pos x="716" y="108"/>
                </a:cxn>
                <a:cxn ang="0">
                  <a:pos x="669" y="146"/>
                </a:cxn>
                <a:cxn ang="0">
                  <a:pos x="675" y="175"/>
                </a:cxn>
                <a:cxn ang="0">
                  <a:pos x="662" y="196"/>
                </a:cxn>
                <a:cxn ang="0">
                  <a:pos x="685" y="217"/>
                </a:cxn>
                <a:cxn ang="0">
                  <a:pos x="655" y="236"/>
                </a:cxn>
                <a:cxn ang="0">
                  <a:pos x="670" y="258"/>
                </a:cxn>
                <a:cxn ang="0">
                  <a:pos x="678" y="278"/>
                </a:cxn>
                <a:cxn ang="0">
                  <a:pos x="594" y="291"/>
                </a:cxn>
                <a:cxn ang="0">
                  <a:pos x="612" y="322"/>
                </a:cxn>
                <a:cxn ang="0">
                  <a:pos x="657" y="331"/>
                </a:cxn>
                <a:cxn ang="0">
                  <a:pos x="649" y="352"/>
                </a:cxn>
                <a:cxn ang="0">
                  <a:pos x="585" y="329"/>
                </a:cxn>
                <a:cxn ang="0">
                  <a:pos x="599" y="364"/>
                </a:cxn>
                <a:cxn ang="0">
                  <a:pos x="601" y="401"/>
                </a:cxn>
                <a:cxn ang="0">
                  <a:pos x="526" y="415"/>
                </a:cxn>
                <a:cxn ang="0">
                  <a:pos x="475" y="461"/>
                </a:cxn>
                <a:cxn ang="0">
                  <a:pos x="452" y="452"/>
                </a:cxn>
                <a:cxn ang="0">
                  <a:pos x="409" y="483"/>
                </a:cxn>
                <a:cxn ang="0">
                  <a:pos x="406" y="507"/>
                </a:cxn>
                <a:cxn ang="0">
                  <a:pos x="405" y="525"/>
                </a:cxn>
                <a:cxn ang="0">
                  <a:pos x="377" y="571"/>
                </a:cxn>
                <a:cxn ang="0">
                  <a:pos x="319" y="566"/>
                </a:cxn>
                <a:cxn ang="0">
                  <a:pos x="304" y="553"/>
                </a:cxn>
                <a:cxn ang="0">
                  <a:pos x="277" y="500"/>
                </a:cxn>
                <a:cxn ang="0">
                  <a:pos x="269" y="473"/>
                </a:cxn>
                <a:cxn ang="0">
                  <a:pos x="261" y="416"/>
                </a:cxn>
                <a:cxn ang="0">
                  <a:pos x="259" y="408"/>
                </a:cxn>
                <a:cxn ang="0">
                  <a:pos x="265" y="370"/>
                </a:cxn>
                <a:cxn ang="0">
                  <a:pos x="288" y="355"/>
                </a:cxn>
                <a:cxn ang="0">
                  <a:pos x="271" y="337"/>
                </a:cxn>
                <a:cxn ang="0">
                  <a:pos x="245" y="337"/>
                </a:cxn>
                <a:cxn ang="0">
                  <a:pos x="225" y="324"/>
                </a:cxn>
                <a:cxn ang="0">
                  <a:pos x="208" y="263"/>
                </a:cxn>
                <a:cxn ang="0">
                  <a:pos x="155" y="219"/>
                </a:cxn>
                <a:cxn ang="0">
                  <a:pos x="86" y="225"/>
                </a:cxn>
                <a:cxn ang="0">
                  <a:pos x="19" y="196"/>
                </a:cxn>
                <a:cxn ang="0">
                  <a:pos x="84" y="183"/>
                </a:cxn>
              </a:cxnLst>
              <a:rect l="0" t="0" r="r" b="b"/>
              <a:pathLst>
                <a:path w="784" h="580">
                  <a:moveTo>
                    <a:pt x="0" y="163"/>
                  </a:moveTo>
                  <a:lnTo>
                    <a:pt x="4" y="154"/>
                  </a:lnTo>
                  <a:lnTo>
                    <a:pt x="54" y="137"/>
                  </a:lnTo>
                  <a:lnTo>
                    <a:pt x="87" y="137"/>
                  </a:lnTo>
                  <a:lnTo>
                    <a:pt x="106" y="124"/>
                  </a:lnTo>
                  <a:lnTo>
                    <a:pt x="99" y="120"/>
                  </a:lnTo>
                  <a:lnTo>
                    <a:pt x="111" y="115"/>
                  </a:lnTo>
                  <a:lnTo>
                    <a:pt x="101" y="113"/>
                  </a:lnTo>
                  <a:lnTo>
                    <a:pt x="119" y="107"/>
                  </a:lnTo>
                  <a:lnTo>
                    <a:pt x="112" y="103"/>
                  </a:lnTo>
                  <a:lnTo>
                    <a:pt x="90" y="111"/>
                  </a:lnTo>
                  <a:lnTo>
                    <a:pt x="67" y="100"/>
                  </a:lnTo>
                  <a:lnTo>
                    <a:pt x="95" y="93"/>
                  </a:lnTo>
                  <a:lnTo>
                    <a:pt x="112" y="75"/>
                  </a:lnTo>
                  <a:lnTo>
                    <a:pt x="147" y="74"/>
                  </a:lnTo>
                  <a:lnTo>
                    <a:pt x="145" y="55"/>
                  </a:lnTo>
                  <a:lnTo>
                    <a:pt x="171" y="54"/>
                  </a:lnTo>
                  <a:lnTo>
                    <a:pt x="197" y="68"/>
                  </a:lnTo>
                  <a:lnTo>
                    <a:pt x="166" y="50"/>
                  </a:lnTo>
                  <a:lnTo>
                    <a:pt x="226" y="38"/>
                  </a:lnTo>
                  <a:lnTo>
                    <a:pt x="240" y="46"/>
                  </a:lnTo>
                  <a:lnTo>
                    <a:pt x="242" y="64"/>
                  </a:lnTo>
                  <a:lnTo>
                    <a:pt x="249" y="49"/>
                  </a:lnTo>
                  <a:lnTo>
                    <a:pt x="288" y="59"/>
                  </a:lnTo>
                  <a:lnTo>
                    <a:pt x="274" y="51"/>
                  </a:lnTo>
                  <a:lnTo>
                    <a:pt x="293" y="52"/>
                  </a:lnTo>
                  <a:lnTo>
                    <a:pt x="277" y="42"/>
                  </a:lnTo>
                  <a:lnTo>
                    <a:pt x="272" y="34"/>
                  </a:lnTo>
                  <a:lnTo>
                    <a:pt x="281" y="33"/>
                  </a:lnTo>
                  <a:lnTo>
                    <a:pt x="356" y="57"/>
                  </a:lnTo>
                  <a:lnTo>
                    <a:pt x="350" y="49"/>
                  </a:lnTo>
                  <a:lnTo>
                    <a:pt x="366" y="48"/>
                  </a:lnTo>
                  <a:lnTo>
                    <a:pt x="356" y="41"/>
                  </a:lnTo>
                  <a:lnTo>
                    <a:pt x="382" y="42"/>
                  </a:lnTo>
                  <a:lnTo>
                    <a:pt x="342" y="24"/>
                  </a:lnTo>
                  <a:lnTo>
                    <a:pt x="414" y="34"/>
                  </a:lnTo>
                  <a:lnTo>
                    <a:pt x="399" y="24"/>
                  </a:lnTo>
                  <a:lnTo>
                    <a:pt x="356" y="22"/>
                  </a:lnTo>
                  <a:lnTo>
                    <a:pt x="370" y="21"/>
                  </a:lnTo>
                  <a:lnTo>
                    <a:pt x="343" y="13"/>
                  </a:lnTo>
                  <a:lnTo>
                    <a:pt x="374" y="15"/>
                  </a:lnTo>
                  <a:lnTo>
                    <a:pt x="362" y="11"/>
                  </a:lnTo>
                  <a:lnTo>
                    <a:pt x="376" y="8"/>
                  </a:lnTo>
                  <a:lnTo>
                    <a:pt x="429" y="24"/>
                  </a:lnTo>
                  <a:lnTo>
                    <a:pt x="423" y="18"/>
                  </a:lnTo>
                  <a:lnTo>
                    <a:pt x="447" y="13"/>
                  </a:lnTo>
                  <a:lnTo>
                    <a:pt x="427" y="11"/>
                  </a:lnTo>
                  <a:lnTo>
                    <a:pt x="426" y="3"/>
                  </a:lnTo>
                  <a:lnTo>
                    <a:pt x="440" y="0"/>
                  </a:lnTo>
                  <a:lnTo>
                    <a:pt x="584" y="3"/>
                  </a:lnTo>
                  <a:lnTo>
                    <a:pt x="595" y="8"/>
                  </a:lnTo>
                  <a:lnTo>
                    <a:pt x="590" y="11"/>
                  </a:lnTo>
                  <a:lnTo>
                    <a:pt x="493" y="12"/>
                  </a:lnTo>
                  <a:lnTo>
                    <a:pt x="504" y="16"/>
                  </a:lnTo>
                  <a:lnTo>
                    <a:pt x="467" y="21"/>
                  </a:lnTo>
                  <a:lnTo>
                    <a:pt x="604" y="13"/>
                  </a:lnTo>
                  <a:lnTo>
                    <a:pt x="608" y="20"/>
                  </a:lnTo>
                  <a:lnTo>
                    <a:pt x="590" y="25"/>
                  </a:lnTo>
                  <a:lnTo>
                    <a:pt x="622" y="22"/>
                  </a:lnTo>
                  <a:lnTo>
                    <a:pt x="658" y="31"/>
                  </a:lnTo>
                  <a:lnTo>
                    <a:pt x="604" y="46"/>
                  </a:lnTo>
                  <a:lnTo>
                    <a:pt x="516" y="45"/>
                  </a:lnTo>
                  <a:lnTo>
                    <a:pt x="537" y="48"/>
                  </a:lnTo>
                  <a:lnTo>
                    <a:pt x="501" y="54"/>
                  </a:lnTo>
                  <a:lnTo>
                    <a:pt x="501" y="61"/>
                  </a:lnTo>
                  <a:lnTo>
                    <a:pt x="596" y="50"/>
                  </a:lnTo>
                  <a:lnTo>
                    <a:pt x="605" y="55"/>
                  </a:lnTo>
                  <a:lnTo>
                    <a:pt x="584" y="66"/>
                  </a:lnTo>
                  <a:lnTo>
                    <a:pt x="646" y="48"/>
                  </a:lnTo>
                  <a:lnTo>
                    <a:pt x="649" y="65"/>
                  </a:lnTo>
                  <a:lnTo>
                    <a:pt x="619" y="97"/>
                  </a:lnTo>
                  <a:lnTo>
                    <a:pt x="678" y="61"/>
                  </a:lnTo>
                  <a:lnTo>
                    <a:pt x="678" y="66"/>
                  </a:lnTo>
                  <a:lnTo>
                    <a:pt x="706" y="66"/>
                  </a:lnTo>
                  <a:lnTo>
                    <a:pt x="714" y="54"/>
                  </a:lnTo>
                  <a:lnTo>
                    <a:pt x="745" y="52"/>
                  </a:lnTo>
                  <a:lnTo>
                    <a:pt x="783" y="63"/>
                  </a:lnTo>
                  <a:lnTo>
                    <a:pt x="746" y="78"/>
                  </a:lnTo>
                  <a:lnTo>
                    <a:pt x="748" y="85"/>
                  </a:lnTo>
                  <a:lnTo>
                    <a:pt x="663" y="93"/>
                  </a:lnTo>
                  <a:lnTo>
                    <a:pt x="731" y="95"/>
                  </a:lnTo>
                  <a:lnTo>
                    <a:pt x="675" y="108"/>
                  </a:lnTo>
                  <a:lnTo>
                    <a:pt x="679" y="117"/>
                  </a:lnTo>
                  <a:lnTo>
                    <a:pt x="716" y="108"/>
                  </a:lnTo>
                  <a:lnTo>
                    <a:pt x="690" y="120"/>
                  </a:lnTo>
                  <a:lnTo>
                    <a:pt x="686" y="135"/>
                  </a:lnTo>
                  <a:lnTo>
                    <a:pt x="694" y="132"/>
                  </a:lnTo>
                  <a:lnTo>
                    <a:pt x="669" y="146"/>
                  </a:lnTo>
                  <a:lnTo>
                    <a:pt x="659" y="175"/>
                  </a:lnTo>
                  <a:lnTo>
                    <a:pt x="674" y="169"/>
                  </a:lnTo>
                  <a:lnTo>
                    <a:pt x="692" y="175"/>
                  </a:lnTo>
                  <a:lnTo>
                    <a:pt x="675" y="175"/>
                  </a:lnTo>
                  <a:lnTo>
                    <a:pt x="675" y="184"/>
                  </a:lnTo>
                  <a:lnTo>
                    <a:pt x="705" y="188"/>
                  </a:lnTo>
                  <a:lnTo>
                    <a:pt x="706" y="198"/>
                  </a:lnTo>
                  <a:lnTo>
                    <a:pt x="662" y="196"/>
                  </a:lnTo>
                  <a:lnTo>
                    <a:pt x="674" y="201"/>
                  </a:lnTo>
                  <a:lnTo>
                    <a:pt x="648" y="204"/>
                  </a:lnTo>
                  <a:lnTo>
                    <a:pt x="662" y="216"/>
                  </a:lnTo>
                  <a:lnTo>
                    <a:pt x="685" y="217"/>
                  </a:lnTo>
                  <a:lnTo>
                    <a:pt x="670" y="224"/>
                  </a:lnTo>
                  <a:lnTo>
                    <a:pt x="689" y="230"/>
                  </a:lnTo>
                  <a:lnTo>
                    <a:pt x="688" y="245"/>
                  </a:lnTo>
                  <a:lnTo>
                    <a:pt x="655" y="236"/>
                  </a:lnTo>
                  <a:lnTo>
                    <a:pt x="674" y="244"/>
                  </a:lnTo>
                  <a:lnTo>
                    <a:pt x="662" y="249"/>
                  </a:lnTo>
                  <a:lnTo>
                    <a:pt x="674" y="248"/>
                  </a:lnTo>
                  <a:lnTo>
                    <a:pt x="670" y="258"/>
                  </a:lnTo>
                  <a:lnTo>
                    <a:pt x="693" y="263"/>
                  </a:lnTo>
                  <a:lnTo>
                    <a:pt x="657" y="260"/>
                  </a:lnTo>
                  <a:lnTo>
                    <a:pt x="649" y="266"/>
                  </a:lnTo>
                  <a:lnTo>
                    <a:pt x="678" y="278"/>
                  </a:lnTo>
                  <a:lnTo>
                    <a:pt x="674" y="288"/>
                  </a:lnTo>
                  <a:lnTo>
                    <a:pt x="651" y="294"/>
                  </a:lnTo>
                  <a:lnTo>
                    <a:pt x="628" y="279"/>
                  </a:lnTo>
                  <a:lnTo>
                    <a:pt x="594" y="291"/>
                  </a:lnTo>
                  <a:lnTo>
                    <a:pt x="618" y="299"/>
                  </a:lnTo>
                  <a:lnTo>
                    <a:pt x="595" y="306"/>
                  </a:lnTo>
                  <a:lnTo>
                    <a:pt x="620" y="307"/>
                  </a:lnTo>
                  <a:lnTo>
                    <a:pt x="612" y="322"/>
                  </a:lnTo>
                  <a:lnTo>
                    <a:pt x="622" y="313"/>
                  </a:lnTo>
                  <a:lnTo>
                    <a:pt x="649" y="325"/>
                  </a:lnTo>
                  <a:lnTo>
                    <a:pt x="640" y="335"/>
                  </a:lnTo>
                  <a:lnTo>
                    <a:pt x="657" y="331"/>
                  </a:lnTo>
                  <a:lnTo>
                    <a:pt x="649" y="341"/>
                  </a:lnTo>
                  <a:lnTo>
                    <a:pt x="661" y="336"/>
                  </a:lnTo>
                  <a:lnTo>
                    <a:pt x="662" y="361"/>
                  </a:lnTo>
                  <a:lnTo>
                    <a:pt x="649" y="352"/>
                  </a:lnTo>
                  <a:lnTo>
                    <a:pt x="649" y="361"/>
                  </a:lnTo>
                  <a:lnTo>
                    <a:pt x="638" y="360"/>
                  </a:lnTo>
                  <a:lnTo>
                    <a:pt x="622" y="340"/>
                  </a:lnTo>
                  <a:lnTo>
                    <a:pt x="585" y="329"/>
                  </a:lnTo>
                  <a:lnTo>
                    <a:pt x="611" y="342"/>
                  </a:lnTo>
                  <a:lnTo>
                    <a:pt x="576" y="349"/>
                  </a:lnTo>
                  <a:lnTo>
                    <a:pt x="567" y="361"/>
                  </a:lnTo>
                  <a:lnTo>
                    <a:pt x="599" y="364"/>
                  </a:lnTo>
                  <a:lnTo>
                    <a:pt x="571" y="371"/>
                  </a:lnTo>
                  <a:lnTo>
                    <a:pt x="612" y="362"/>
                  </a:lnTo>
                  <a:lnTo>
                    <a:pt x="652" y="373"/>
                  </a:lnTo>
                  <a:lnTo>
                    <a:pt x="601" y="401"/>
                  </a:lnTo>
                  <a:lnTo>
                    <a:pt x="551" y="414"/>
                  </a:lnTo>
                  <a:lnTo>
                    <a:pt x="533" y="415"/>
                  </a:lnTo>
                  <a:lnTo>
                    <a:pt x="521" y="402"/>
                  </a:lnTo>
                  <a:lnTo>
                    <a:pt x="526" y="415"/>
                  </a:lnTo>
                  <a:lnTo>
                    <a:pt x="512" y="422"/>
                  </a:lnTo>
                  <a:lnTo>
                    <a:pt x="493" y="453"/>
                  </a:lnTo>
                  <a:lnTo>
                    <a:pt x="478" y="452"/>
                  </a:lnTo>
                  <a:lnTo>
                    <a:pt x="475" y="461"/>
                  </a:lnTo>
                  <a:lnTo>
                    <a:pt x="460" y="463"/>
                  </a:lnTo>
                  <a:lnTo>
                    <a:pt x="452" y="460"/>
                  </a:lnTo>
                  <a:lnTo>
                    <a:pt x="463" y="453"/>
                  </a:lnTo>
                  <a:lnTo>
                    <a:pt x="452" y="452"/>
                  </a:lnTo>
                  <a:lnTo>
                    <a:pt x="447" y="468"/>
                  </a:lnTo>
                  <a:lnTo>
                    <a:pt x="422" y="470"/>
                  </a:lnTo>
                  <a:lnTo>
                    <a:pt x="423" y="482"/>
                  </a:lnTo>
                  <a:lnTo>
                    <a:pt x="409" y="483"/>
                  </a:lnTo>
                  <a:lnTo>
                    <a:pt x="421" y="494"/>
                  </a:lnTo>
                  <a:lnTo>
                    <a:pt x="405" y="496"/>
                  </a:lnTo>
                  <a:lnTo>
                    <a:pt x="417" y="507"/>
                  </a:lnTo>
                  <a:lnTo>
                    <a:pt x="406" y="507"/>
                  </a:lnTo>
                  <a:lnTo>
                    <a:pt x="415" y="509"/>
                  </a:lnTo>
                  <a:lnTo>
                    <a:pt x="406" y="522"/>
                  </a:lnTo>
                  <a:lnTo>
                    <a:pt x="399" y="520"/>
                  </a:lnTo>
                  <a:lnTo>
                    <a:pt x="405" y="525"/>
                  </a:lnTo>
                  <a:lnTo>
                    <a:pt x="389" y="530"/>
                  </a:lnTo>
                  <a:lnTo>
                    <a:pt x="399" y="547"/>
                  </a:lnTo>
                  <a:lnTo>
                    <a:pt x="389" y="571"/>
                  </a:lnTo>
                  <a:lnTo>
                    <a:pt x="377" y="571"/>
                  </a:lnTo>
                  <a:lnTo>
                    <a:pt x="386" y="579"/>
                  </a:lnTo>
                  <a:lnTo>
                    <a:pt x="360" y="579"/>
                  </a:lnTo>
                  <a:lnTo>
                    <a:pt x="356" y="564"/>
                  </a:lnTo>
                  <a:lnTo>
                    <a:pt x="319" y="566"/>
                  </a:lnTo>
                  <a:lnTo>
                    <a:pt x="328" y="561"/>
                  </a:lnTo>
                  <a:lnTo>
                    <a:pt x="309" y="556"/>
                  </a:lnTo>
                  <a:lnTo>
                    <a:pt x="318" y="553"/>
                  </a:lnTo>
                  <a:lnTo>
                    <a:pt x="304" y="553"/>
                  </a:lnTo>
                  <a:lnTo>
                    <a:pt x="310" y="540"/>
                  </a:lnTo>
                  <a:lnTo>
                    <a:pt x="301" y="543"/>
                  </a:lnTo>
                  <a:lnTo>
                    <a:pt x="277" y="509"/>
                  </a:lnTo>
                  <a:lnTo>
                    <a:pt x="277" y="500"/>
                  </a:lnTo>
                  <a:lnTo>
                    <a:pt x="296" y="489"/>
                  </a:lnTo>
                  <a:lnTo>
                    <a:pt x="288" y="485"/>
                  </a:lnTo>
                  <a:lnTo>
                    <a:pt x="269" y="498"/>
                  </a:lnTo>
                  <a:lnTo>
                    <a:pt x="269" y="473"/>
                  </a:lnTo>
                  <a:lnTo>
                    <a:pt x="252" y="460"/>
                  </a:lnTo>
                  <a:lnTo>
                    <a:pt x="257" y="440"/>
                  </a:lnTo>
                  <a:lnTo>
                    <a:pt x="246" y="433"/>
                  </a:lnTo>
                  <a:lnTo>
                    <a:pt x="261" y="416"/>
                  </a:lnTo>
                  <a:lnTo>
                    <a:pt x="252" y="414"/>
                  </a:lnTo>
                  <a:lnTo>
                    <a:pt x="283" y="414"/>
                  </a:lnTo>
                  <a:lnTo>
                    <a:pt x="280" y="407"/>
                  </a:lnTo>
                  <a:lnTo>
                    <a:pt x="259" y="408"/>
                  </a:lnTo>
                  <a:lnTo>
                    <a:pt x="291" y="393"/>
                  </a:lnTo>
                  <a:lnTo>
                    <a:pt x="283" y="388"/>
                  </a:lnTo>
                  <a:lnTo>
                    <a:pt x="291" y="371"/>
                  </a:lnTo>
                  <a:lnTo>
                    <a:pt x="265" y="370"/>
                  </a:lnTo>
                  <a:lnTo>
                    <a:pt x="237" y="356"/>
                  </a:lnTo>
                  <a:lnTo>
                    <a:pt x="288" y="364"/>
                  </a:lnTo>
                  <a:lnTo>
                    <a:pt x="279" y="358"/>
                  </a:lnTo>
                  <a:lnTo>
                    <a:pt x="288" y="355"/>
                  </a:lnTo>
                  <a:lnTo>
                    <a:pt x="268" y="345"/>
                  </a:lnTo>
                  <a:lnTo>
                    <a:pt x="274" y="340"/>
                  </a:lnTo>
                  <a:lnTo>
                    <a:pt x="264" y="344"/>
                  </a:lnTo>
                  <a:lnTo>
                    <a:pt x="271" y="337"/>
                  </a:lnTo>
                  <a:lnTo>
                    <a:pt x="258" y="338"/>
                  </a:lnTo>
                  <a:lnTo>
                    <a:pt x="272" y="332"/>
                  </a:lnTo>
                  <a:lnTo>
                    <a:pt x="249" y="324"/>
                  </a:lnTo>
                  <a:lnTo>
                    <a:pt x="245" y="337"/>
                  </a:lnTo>
                  <a:lnTo>
                    <a:pt x="226" y="338"/>
                  </a:lnTo>
                  <a:lnTo>
                    <a:pt x="222" y="332"/>
                  </a:lnTo>
                  <a:lnTo>
                    <a:pt x="235" y="324"/>
                  </a:lnTo>
                  <a:lnTo>
                    <a:pt x="225" y="324"/>
                  </a:lnTo>
                  <a:lnTo>
                    <a:pt x="237" y="302"/>
                  </a:lnTo>
                  <a:lnTo>
                    <a:pt x="223" y="298"/>
                  </a:lnTo>
                  <a:lnTo>
                    <a:pt x="229" y="289"/>
                  </a:lnTo>
                  <a:lnTo>
                    <a:pt x="208" y="263"/>
                  </a:lnTo>
                  <a:lnTo>
                    <a:pt x="215" y="262"/>
                  </a:lnTo>
                  <a:lnTo>
                    <a:pt x="186" y="239"/>
                  </a:lnTo>
                  <a:lnTo>
                    <a:pt x="186" y="230"/>
                  </a:lnTo>
                  <a:lnTo>
                    <a:pt x="155" y="219"/>
                  </a:lnTo>
                  <a:lnTo>
                    <a:pt x="126" y="213"/>
                  </a:lnTo>
                  <a:lnTo>
                    <a:pt x="99" y="223"/>
                  </a:lnTo>
                  <a:lnTo>
                    <a:pt x="77" y="216"/>
                  </a:lnTo>
                  <a:lnTo>
                    <a:pt x="86" y="225"/>
                  </a:lnTo>
                  <a:lnTo>
                    <a:pt x="63" y="221"/>
                  </a:lnTo>
                  <a:lnTo>
                    <a:pt x="43" y="212"/>
                  </a:lnTo>
                  <a:lnTo>
                    <a:pt x="63" y="204"/>
                  </a:lnTo>
                  <a:lnTo>
                    <a:pt x="19" y="196"/>
                  </a:lnTo>
                  <a:lnTo>
                    <a:pt x="35" y="189"/>
                  </a:lnTo>
                  <a:lnTo>
                    <a:pt x="87" y="191"/>
                  </a:lnTo>
                  <a:lnTo>
                    <a:pt x="93" y="188"/>
                  </a:lnTo>
                  <a:lnTo>
                    <a:pt x="84" y="183"/>
                  </a:lnTo>
                  <a:lnTo>
                    <a:pt x="92" y="179"/>
                  </a:lnTo>
                  <a:lnTo>
                    <a:pt x="46" y="182"/>
                  </a:lnTo>
                  <a:lnTo>
                    <a:pt x="0" y="16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reeform 74"/>
            <p:cNvSpPr>
              <a:spLocks noChangeAspect="1"/>
            </p:cNvSpPr>
            <p:nvPr/>
          </p:nvSpPr>
          <p:spPr bwMode="auto">
            <a:xfrm>
              <a:off x="8032849" y="3922393"/>
              <a:ext cx="93640" cy="11274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1" y="25"/>
                </a:cxn>
                <a:cxn ang="0">
                  <a:pos x="24" y="24"/>
                </a:cxn>
                <a:cxn ang="0">
                  <a:pos x="11" y="7"/>
                </a:cxn>
                <a:cxn ang="0">
                  <a:pos x="41" y="0"/>
                </a:cxn>
                <a:cxn ang="0">
                  <a:pos x="45" y="27"/>
                </a:cxn>
                <a:cxn ang="0">
                  <a:pos x="51" y="29"/>
                </a:cxn>
                <a:cxn ang="0">
                  <a:pos x="38" y="46"/>
                </a:cxn>
                <a:cxn ang="0">
                  <a:pos x="29" y="56"/>
                </a:cxn>
                <a:cxn ang="0">
                  <a:pos x="0" y="45"/>
                </a:cxn>
              </a:cxnLst>
              <a:rect l="0" t="0" r="r" b="b"/>
              <a:pathLst>
                <a:path w="52" h="57">
                  <a:moveTo>
                    <a:pt x="0" y="45"/>
                  </a:moveTo>
                  <a:lnTo>
                    <a:pt x="11" y="25"/>
                  </a:lnTo>
                  <a:lnTo>
                    <a:pt x="24" y="24"/>
                  </a:lnTo>
                  <a:lnTo>
                    <a:pt x="11" y="7"/>
                  </a:lnTo>
                  <a:lnTo>
                    <a:pt x="41" y="0"/>
                  </a:lnTo>
                  <a:lnTo>
                    <a:pt x="45" y="27"/>
                  </a:lnTo>
                  <a:lnTo>
                    <a:pt x="51" y="29"/>
                  </a:lnTo>
                  <a:lnTo>
                    <a:pt x="38" y="46"/>
                  </a:lnTo>
                  <a:lnTo>
                    <a:pt x="29" y="56"/>
                  </a:lnTo>
                  <a:lnTo>
                    <a:pt x="0" y="4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reeform 75"/>
            <p:cNvSpPr>
              <a:spLocks noChangeAspect="1"/>
            </p:cNvSpPr>
            <p:nvPr/>
          </p:nvSpPr>
          <p:spPr bwMode="auto">
            <a:xfrm>
              <a:off x="8750759" y="4171137"/>
              <a:ext cx="111711" cy="17537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41"/>
                </a:cxn>
                <a:cxn ang="0">
                  <a:pos x="20" y="50"/>
                </a:cxn>
                <a:cxn ang="0">
                  <a:pos x="17" y="75"/>
                </a:cxn>
                <a:cxn ang="0">
                  <a:pos x="25" y="89"/>
                </a:cxn>
                <a:cxn ang="0">
                  <a:pos x="61" y="83"/>
                </a:cxn>
                <a:cxn ang="0">
                  <a:pos x="40" y="56"/>
                </a:cxn>
                <a:cxn ang="0">
                  <a:pos x="55" y="32"/>
                </a:cxn>
                <a:cxn ang="0">
                  <a:pos x="18" y="0"/>
                </a:cxn>
                <a:cxn ang="0">
                  <a:pos x="6" y="9"/>
                </a:cxn>
                <a:cxn ang="0">
                  <a:pos x="11" y="18"/>
                </a:cxn>
                <a:cxn ang="0">
                  <a:pos x="0" y="29"/>
                </a:cxn>
              </a:cxnLst>
              <a:rect l="0" t="0" r="r" b="b"/>
              <a:pathLst>
                <a:path w="62" h="90">
                  <a:moveTo>
                    <a:pt x="0" y="29"/>
                  </a:moveTo>
                  <a:lnTo>
                    <a:pt x="10" y="41"/>
                  </a:lnTo>
                  <a:lnTo>
                    <a:pt x="20" y="50"/>
                  </a:lnTo>
                  <a:lnTo>
                    <a:pt x="17" y="75"/>
                  </a:lnTo>
                  <a:lnTo>
                    <a:pt x="25" y="89"/>
                  </a:lnTo>
                  <a:lnTo>
                    <a:pt x="61" y="83"/>
                  </a:lnTo>
                  <a:lnTo>
                    <a:pt x="40" y="56"/>
                  </a:lnTo>
                  <a:lnTo>
                    <a:pt x="55" y="32"/>
                  </a:lnTo>
                  <a:lnTo>
                    <a:pt x="18" y="0"/>
                  </a:lnTo>
                  <a:lnTo>
                    <a:pt x="6" y="9"/>
                  </a:lnTo>
                  <a:lnTo>
                    <a:pt x="11" y="18"/>
                  </a:lnTo>
                  <a:lnTo>
                    <a:pt x="0" y="2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reeform 76"/>
            <p:cNvSpPr>
              <a:spLocks noChangeAspect="1"/>
            </p:cNvSpPr>
            <p:nvPr/>
          </p:nvSpPr>
          <p:spPr bwMode="auto">
            <a:xfrm>
              <a:off x="8446838" y="3872286"/>
              <a:ext cx="62427" cy="483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5" y="18"/>
                </a:cxn>
                <a:cxn ang="0">
                  <a:pos x="13" y="2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0" y="19"/>
                </a:cxn>
              </a:cxnLst>
              <a:rect l="0" t="0" r="r" b="b"/>
              <a:pathLst>
                <a:path w="35" h="25">
                  <a:moveTo>
                    <a:pt x="0" y="19"/>
                  </a:moveTo>
                  <a:lnTo>
                    <a:pt x="25" y="18"/>
                  </a:lnTo>
                  <a:lnTo>
                    <a:pt x="13" y="2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0" y="1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reeform 77"/>
            <p:cNvSpPr>
              <a:spLocks noChangeAspect="1"/>
            </p:cNvSpPr>
            <p:nvPr/>
          </p:nvSpPr>
          <p:spPr bwMode="auto">
            <a:xfrm>
              <a:off x="8101847" y="3976079"/>
              <a:ext cx="141282" cy="7694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2"/>
                </a:cxn>
                <a:cxn ang="0">
                  <a:pos x="55" y="0"/>
                </a:cxn>
                <a:cxn ang="0">
                  <a:pos x="78" y="12"/>
                </a:cxn>
                <a:cxn ang="0">
                  <a:pos x="60" y="14"/>
                </a:cxn>
                <a:cxn ang="0">
                  <a:pos x="27" y="39"/>
                </a:cxn>
                <a:cxn ang="0">
                  <a:pos x="21" y="32"/>
                </a:cxn>
                <a:cxn ang="0">
                  <a:pos x="0" y="19"/>
                </a:cxn>
              </a:cxnLst>
              <a:rect l="0" t="0" r="r" b="b"/>
              <a:pathLst>
                <a:path w="79" h="40">
                  <a:moveTo>
                    <a:pt x="0" y="19"/>
                  </a:moveTo>
                  <a:lnTo>
                    <a:pt x="13" y="2"/>
                  </a:lnTo>
                  <a:lnTo>
                    <a:pt x="55" y="0"/>
                  </a:lnTo>
                  <a:lnTo>
                    <a:pt x="78" y="12"/>
                  </a:lnTo>
                  <a:lnTo>
                    <a:pt x="60" y="14"/>
                  </a:lnTo>
                  <a:lnTo>
                    <a:pt x="27" y="39"/>
                  </a:lnTo>
                  <a:lnTo>
                    <a:pt x="21" y="32"/>
                  </a:lnTo>
                  <a:lnTo>
                    <a:pt x="0" y="1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reeform 78"/>
            <p:cNvSpPr>
              <a:spLocks noChangeAspect="1"/>
            </p:cNvSpPr>
            <p:nvPr/>
          </p:nvSpPr>
          <p:spPr bwMode="auto">
            <a:xfrm>
              <a:off x="10536500" y="3043738"/>
              <a:ext cx="157710" cy="9126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" y="8"/>
                </a:cxn>
                <a:cxn ang="0">
                  <a:pos x="31" y="13"/>
                </a:cxn>
                <a:cxn ang="0">
                  <a:pos x="61" y="0"/>
                </a:cxn>
                <a:cxn ang="0">
                  <a:pos x="78" y="3"/>
                </a:cxn>
                <a:cxn ang="0">
                  <a:pos x="87" y="10"/>
                </a:cxn>
                <a:cxn ang="0">
                  <a:pos x="53" y="41"/>
                </a:cxn>
                <a:cxn ang="0">
                  <a:pos x="25" y="46"/>
                </a:cxn>
                <a:cxn ang="0">
                  <a:pos x="0" y="27"/>
                </a:cxn>
              </a:cxnLst>
              <a:rect l="0" t="0" r="r" b="b"/>
              <a:pathLst>
                <a:path w="88" h="47">
                  <a:moveTo>
                    <a:pt x="0" y="27"/>
                  </a:moveTo>
                  <a:lnTo>
                    <a:pt x="14" y="8"/>
                  </a:lnTo>
                  <a:lnTo>
                    <a:pt x="31" y="13"/>
                  </a:lnTo>
                  <a:lnTo>
                    <a:pt x="61" y="0"/>
                  </a:lnTo>
                  <a:lnTo>
                    <a:pt x="78" y="3"/>
                  </a:lnTo>
                  <a:lnTo>
                    <a:pt x="87" y="10"/>
                  </a:lnTo>
                  <a:lnTo>
                    <a:pt x="53" y="41"/>
                  </a:lnTo>
                  <a:lnTo>
                    <a:pt x="25" y="46"/>
                  </a:lnTo>
                  <a:lnTo>
                    <a:pt x="0" y="2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reeform 79"/>
            <p:cNvSpPr>
              <a:spLocks noChangeAspect="1"/>
            </p:cNvSpPr>
            <p:nvPr/>
          </p:nvSpPr>
          <p:spPr bwMode="auto">
            <a:xfrm>
              <a:off x="9600095" y="2383404"/>
              <a:ext cx="256279" cy="13063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" y="20"/>
                </a:cxn>
                <a:cxn ang="0">
                  <a:pos x="4" y="14"/>
                </a:cxn>
                <a:cxn ang="0">
                  <a:pos x="15" y="18"/>
                </a:cxn>
                <a:cxn ang="0">
                  <a:pos x="10" y="7"/>
                </a:cxn>
                <a:cxn ang="0">
                  <a:pos x="24" y="14"/>
                </a:cxn>
                <a:cxn ang="0">
                  <a:pos x="17" y="1"/>
                </a:cxn>
                <a:cxn ang="0">
                  <a:pos x="39" y="11"/>
                </a:cxn>
                <a:cxn ang="0">
                  <a:pos x="42" y="28"/>
                </a:cxn>
                <a:cxn ang="0">
                  <a:pos x="53" y="9"/>
                </a:cxn>
                <a:cxn ang="0">
                  <a:pos x="65" y="16"/>
                </a:cxn>
                <a:cxn ang="0">
                  <a:pos x="74" y="6"/>
                </a:cxn>
                <a:cxn ang="0">
                  <a:pos x="82" y="18"/>
                </a:cxn>
                <a:cxn ang="0">
                  <a:pos x="80" y="7"/>
                </a:cxn>
                <a:cxn ang="0">
                  <a:pos x="103" y="7"/>
                </a:cxn>
                <a:cxn ang="0">
                  <a:pos x="106" y="0"/>
                </a:cxn>
                <a:cxn ang="0">
                  <a:pos x="117" y="6"/>
                </a:cxn>
                <a:cxn ang="0">
                  <a:pos x="129" y="4"/>
                </a:cxn>
                <a:cxn ang="0">
                  <a:pos x="120" y="9"/>
                </a:cxn>
                <a:cxn ang="0">
                  <a:pos x="142" y="30"/>
                </a:cxn>
                <a:cxn ang="0">
                  <a:pos x="123" y="48"/>
                </a:cxn>
                <a:cxn ang="0">
                  <a:pos x="70" y="66"/>
                </a:cxn>
                <a:cxn ang="0">
                  <a:pos x="23" y="58"/>
                </a:cxn>
                <a:cxn ang="0">
                  <a:pos x="36" y="41"/>
                </a:cxn>
                <a:cxn ang="0">
                  <a:pos x="8" y="35"/>
                </a:cxn>
                <a:cxn ang="0">
                  <a:pos x="34" y="33"/>
                </a:cxn>
                <a:cxn ang="0">
                  <a:pos x="24" y="28"/>
                </a:cxn>
                <a:cxn ang="0">
                  <a:pos x="35" y="23"/>
                </a:cxn>
                <a:cxn ang="0">
                  <a:pos x="0" y="23"/>
                </a:cxn>
              </a:cxnLst>
              <a:rect l="0" t="0" r="r" b="b"/>
              <a:pathLst>
                <a:path w="143" h="67">
                  <a:moveTo>
                    <a:pt x="0" y="23"/>
                  </a:moveTo>
                  <a:lnTo>
                    <a:pt x="9" y="20"/>
                  </a:lnTo>
                  <a:lnTo>
                    <a:pt x="4" y="14"/>
                  </a:lnTo>
                  <a:lnTo>
                    <a:pt x="15" y="18"/>
                  </a:lnTo>
                  <a:lnTo>
                    <a:pt x="10" y="7"/>
                  </a:lnTo>
                  <a:lnTo>
                    <a:pt x="24" y="14"/>
                  </a:lnTo>
                  <a:lnTo>
                    <a:pt x="17" y="1"/>
                  </a:lnTo>
                  <a:lnTo>
                    <a:pt x="39" y="11"/>
                  </a:lnTo>
                  <a:lnTo>
                    <a:pt x="42" y="28"/>
                  </a:lnTo>
                  <a:lnTo>
                    <a:pt x="53" y="9"/>
                  </a:lnTo>
                  <a:lnTo>
                    <a:pt x="65" y="16"/>
                  </a:lnTo>
                  <a:lnTo>
                    <a:pt x="74" y="6"/>
                  </a:lnTo>
                  <a:lnTo>
                    <a:pt x="82" y="18"/>
                  </a:lnTo>
                  <a:lnTo>
                    <a:pt x="80" y="7"/>
                  </a:lnTo>
                  <a:lnTo>
                    <a:pt x="103" y="7"/>
                  </a:lnTo>
                  <a:lnTo>
                    <a:pt x="106" y="0"/>
                  </a:lnTo>
                  <a:lnTo>
                    <a:pt x="117" y="6"/>
                  </a:lnTo>
                  <a:lnTo>
                    <a:pt x="129" y="4"/>
                  </a:lnTo>
                  <a:lnTo>
                    <a:pt x="120" y="9"/>
                  </a:lnTo>
                  <a:lnTo>
                    <a:pt x="142" y="30"/>
                  </a:lnTo>
                  <a:lnTo>
                    <a:pt x="123" y="48"/>
                  </a:lnTo>
                  <a:lnTo>
                    <a:pt x="70" y="66"/>
                  </a:lnTo>
                  <a:lnTo>
                    <a:pt x="23" y="58"/>
                  </a:lnTo>
                  <a:lnTo>
                    <a:pt x="36" y="41"/>
                  </a:lnTo>
                  <a:lnTo>
                    <a:pt x="8" y="35"/>
                  </a:lnTo>
                  <a:lnTo>
                    <a:pt x="34" y="33"/>
                  </a:lnTo>
                  <a:lnTo>
                    <a:pt x="24" y="28"/>
                  </a:lnTo>
                  <a:lnTo>
                    <a:pt x="35" y="23"/>
                  </a:lnTo>
                  <a:lnTo>
                    <a:pt x="0" y="2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reeform 80"/>
            <p:cNvSpPr>
              <a:spLocks noChangeAspect="1"/>
            </p:cNvSpPr>
            <p:nvPr/>
          </p:nvSpPr>
          <p:spPr bwMode="auto">
            <a:xfrm>
              <a:off x="11739041" y="3428485"/>
              <a:ext cx="678483" cy="74802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11" y="166"/>
                </a:cxn>
                <a:cxn ang="0">
                  <a:pos x="39" y="166"/>
                </a:cxn>
                <a:cxn ang="0">
                  <a:pos x="19" y="126"/>
                </a:cxn>
                <a:cxn ang="0">
                  <a:pos x="31" y="115"/>
                </a:cxn>
                <a:cxn ang="0">
                  <a:pos x="48" y="116"/>
                </a:cxn>
                <a:cxn ang="0">
                  <a:pos x="87" y="73"/>
                </a:cxn>
                <a:cxn ang="0">
                  <a:pos x="85" y="61"/>
                </a:cxn>
                <a:cxn ang="0">
                  <a:pos x="93" y="54"/>
                </a:cxn>
                <a:cxn ang="0">
                  <a:pos x="77" y="40"/>
                </a:cxn>
                <a:cxn ang="0">
                  <a:pos x="76" y="19"/>
                </a:cxn>
                <a:cxn ang="0">
                  <a:pos x="114" y="19"/>
                </a:cxn>
                <a:cxn ang="0">
                  <a:pos x="124" y="9"/>
                </a:cxn>
                <a:cxn ang="0">
                  <a:pos x="144" y="0"/>
                </a:cxn>
                <a:cxn ang="0">
                  <a:pos x="158" y="8"/>
                </a:cxn>
                <a:cxn ang="0">
                  <a:pos x="139" y="30"/>
                </a:cxn>
                <a:cxn ang="0">
                  <a:pos x="148" y="48"/>
                </a:cxn>
                <a:cxn ang="0">
                  <a:pos x="135" y="51"/>
                </a:cxn>
                <a:cxn ang="0">
                  <a:pos x="141" y="74"/>
                </a:cxn>
                <a:cxn ang="0">
                  <a:pos x="168" y="83"/>
                </a:cxn>
                <a:cxn ang="0">
                  <a:pos x="155" y="104"/>
                </a:cxn>
                <a:cxn ang="0">
                  <a:pos x="189" y="124"/>
                </a:cxn>
                <a:cxn ang="0">
                  <a:pos x="257" y="137"/>
                </a:cxn>
                <a:cxn ang="0">
                  <a:pos x="258" y="117"/>
                </a:cxn>
                <a:cxn ang="0">
                  <a:pos x="267" y="115"/>
                </a:cxn>
                <a:cxn ang="0">
                  <a:pos x="268" y="125"/>
                </a:cxn>
                <a:cxn ang="0">
                  <a:pos x="274" y="134"/>
                </a:cxn>
                <a:cxn ang="0">
                  <a:pos x="309" y="130"/>
                </a:cxn>
                <a:cxn ang="0">
                  <a:pos x="306" y="118"/>
                </a:cxn>
                <a:cxn ang="0">
                  <a:pos x="360" y="94"/>
                </a:cxn>
                <a:cxn ang="0">
                  <a:pos x="365" y="108"/>
                </a:cxn>
                <a:cxn ang="0">
                  <a:pos x="378" y="113"/>
                </a:cxn>
                <a:cxn ang="0">
                  <a:pos x="373" y="128"/>
                </a:cxn>
                <a:cxn ang="0">
                  <a:pos x="350" y="136"/>
                </a:cxn>
                <a:cxn ang="0">
                  <a:pos x="316" y="199"/>
                </a:cxn>
                <a:cxn ang="0">
                  <a:pos x="310" y="174"/>
                </a:cxn>
                <a:cxn ang="0">
                  <a:pos x="304" y="184"/>
                </a:cxn>
                <a:cxn ang="0">
                  <a:pos x="296" y="171"/>
                </a:cxn>
                <a:cxn ang="0">
                  <a:pos x="311" y="155"/>
                </a:cxn>
                <a:cxn ang="0">
                  <a:pos x="282" y="153"/>
                </a:cxn>
                <a:cxn ang="0">
                  <a:pos x="263" y="136"/>
                </a:cxn>
                <a:cxn ang="0">
                  <a:pos x="258" y="145"/>
                </a:cxn>
                <a:cxn ang="0">
                  <a:pos x="264" y="153"/>
                </a:cxn>
                <a:cxn ang="0">
                  <a:pos x="256" y="159"/>
                </a:cxn>
                <a:cxn ang="0">
                  <a:pos x="263" y="167"/>
                </a:cxn>
                <a:cxn ang="0">
                  <a:pos x="268" y="203"/>
                </a:cxn>
                <a:cxn ang="0">
                  <a:pos x="258" y="197"/>
                </a:cxn>
                <a:cxn ang="0">
                  <a:pos x="236" y="225"/>
                </a:cxn>
                <a:cxn ang="0">
                  <a:pos x="157" y="283"/>
                </a:cxn>
                <a:cxn ang="0">
                  <a:pos x="152" y="354"/>
                </a:cxn>
                <a:cxn ang="0">
                  <a:pos x="120" y="382"/>
                </a:cxn>
                <a:cxn ang="0">
                  <a:pos x="90" y="328"/>
                </a:cxn>
                <a:cxn ang="0">
                  <a:pos x="79" y="284"/>
                </a:cxn>
                <a:cxn ang="0">
                  <a:pos x="68" y="274"/>
                </a:cxn>
                <a:cxn ang="0">
                  <a:pos x="61" y="194"/>
                </a:cxn>
                <a:cxn ang="0">
                  <a:pos x="53" y="192"/>
                </a:cxn>
                <a:cxn ang="0">
                  <a:pos x="48" y="209"/>
                </a:cxn>
                <a:cxn ang="0">
                  <a:pos x="30" y="214"/>
                </a:cxn>
                <a:cxn ang="0">
                  <a:pos x="12" y="193"/>
                </a:cxn>
                <a:cxn ang="0">
                  <a:pos x="30" y="182"/>
                </a:cxn>
                <a:cxn ang="0">
                  <a:pos x="12" y="186"/>
                </a:cxn>
                <a:cxn ang="0">
                  <a:pos x="0" y="174"/>
                </a:cxn>
              </a:cxnLst>
              <a:rect l="0" t="0" r="r" b="b"/>
              <a:pathLst>
                <a:path w="379" h="383">
                  <a:moveTo>
                    <a:pt x="0" y="174"/>
                  </a:moveTo>
                  <a:lnTo>
                    <a:pt x="11" y="166"/>
                  </a:lnTo>
                  <a:lnTo>
                    <a:pt x="39" y="166"/>
                  </a:lnTo>
                  <a:lnTo>
                    <a:pt x="19" y="126"/>
                  </a:lnTo>
                  <a:lnTo>
                    <a:pt x="31" y="115"/>
                  </a:lnTo>
                  <a:lnTo>
                    <a:pt x="48" y="116"/>
                  </a:lnTo>
                  <a:lnTo>
                    <a:pt x="87" y="73"/>
                  </a:lnTo>
                  <a:lnTo>
                    <a:pt x="85" y="61"/>
                  </a:lnTo>
                  <a:lnTo>
                    <a:pt x="93" y="54"/>
                  </a:lnTo>
                  <a:lnTo>
                    <a:pt x="77" y="40"/>
                  </a:lnTo>
                  <a:lnTo>
                    <a:pt x="76" y="19"/>
                  </a:lnTo>
                  <a:lnTo>
                    <a:pt x="114" y="19"/>
                  </a:lnTo>
                  <a:lnTo>
                    <a:pt x="124" y="9"/>
                  </a:lnTo>
                  <a:lnTo>
                    <a:pt x="144" y="0"/>
                  </a:lnTo>
                  <a:lnTo>
                    <a:pt x="158" y="8"/>
                  </a:lnTo>
                  <a:lnTo>
                    <a:pt x="139" y="30"/>
                  </a:lnTo>
                  <a:lnTo>
                    <a:pt x="148" y="48"/>
                  </a:lnTo>
                  <a:lnTo>
                    <a:pt x="135" y="51"/>
                  </a:lnTo>
                  <a:lnTo>
                    <a:pt x="141" y="74"/>
                  </a:lnTo>
                  <a:lnTo>
                    <a:pt x="168" y="83"/>
                  </a:lnTo>
                  <a:lnTo>
                    <a:pt x="155" y="104"/>
                  </a:lnTo>
                  <a:lnTo>
                    <a:pt x="189" y="124"/>
                  </a:lnTo>
                  <a:lnTo>
                    <a:pt x="257" y="137"/>
                  </a:lnTo>
                  <a:lnTo>
                    <a:pt x="258" y="117"/>
                  </a:lnTo>
                  <a:lnTo>
                    <a:pt x="267" y="115"/>
                  </a:lnTo>
                  <a:lnTo>
                    <a:pt x="268" y="125"/>
                  </a:lnTo>
                  <a:lnTo>
                    <a:pt x="274" y="134"/>
                  </a:lnTo>
                  <a:lnTo>
                    <a:pt x="309" y="130"/>
                  </a:lnTo>
                  <a:lnTo>
                    <a:pt x="306" y="118"/>
                  </a:lnTo>
                  <a:lnTo>
                    <a:pt x="360" y="94"/>
                  </a:lnTo>
                  <a:lnTo>
                    <a:pt x="365" y="108"/>
                  </a:lnTo>
                  <a:lnTo>
                    <a:pt x="378" y="113"/>
                  </a:lnTo>
                  <a:lnTo>
                    <a:pt x="373" y="128"/>
                  </a:lnTo>
                  <a:lnTo>
                    <a:pt x="350" y="136"/>
                  </a:lnTo>
                  <a:lnTo>
                    <a:pt x="316" y="199"/>
                  </a:lnTo>
                  <a:lnTo>
                    <a:pt x="310" y="174"/>
                  </a:lnTo>
                  <a:lnTo>
                    <a:pt x="304" y="184"/>
                  </a:lnTo>
                  <a:lnTo>
                    <a:pt x="296" y="171"/>
                  </a:lnTo>
                  <a:lnTo>
                    <a:pt x="311" y="155"/>
                  </a:lnTo>
                  <a:lnTo>
                    <a:pt x="282" y="153"/>
                  </a:lnTo>
                  <a:lnTo>
                    <a:pt x="263" y="136"/>
                  </a:lnTo>
                  <a:lnTo>
                    <a:pt x="258" y="145"/>
                  </a:lnTo>
                  <a:lnTo>
                    <a:pt x="264" y="153"/>
                  </a:lnTo>
                  <a:lnTo>
                    <a:pt x="256" y="159"/>
                  </a:lnTo>
                  <a:lnTo>
                    <a:pt x="263" y="167"/>
                  </a:lnTo>
                  <a:lnTo>
                    <a:pt x="268" y="203"/>
                  </a:lnTo>
                  <a:lnTo>
                    <a:pt x="258" y="197"/>
                  </a:lnTo>
                  <a:lnTo>
                    <a:pt x="236" y="225"/>
                  </a:lnTo>
                  <a:lnTo>
                    <a:pt x="157" y="283"/>
                  </a:lnTo>
                  <a:lnTo>
                    <a:pt x="152" y="354"/>
                  </a:lnTo>
                  <a:lnTo>
                    <a:pt x="120" y="382"/>
                  </a:lnTo>
                  <a:lnTo>
                    <a:pt x="90" y="328"/>
                  </a:lnTo>
                  <a:lnTo>
                    <a:pt x="79" y="284"/>
                  </a:lnTo>
                  <a:lnTo>
                    <a:pt x="68" y="274"/>
                  </a:lnTo>
                  <a:lnTo>
                    <a:pt x="61" y="194"/>
                  </a:lnTo>
                  <a:lnTo>
                    <a:pt x="53" y="192"/>
                  </a:lnTo>
                  <a:lnTo>
                    <a:pt x="48" y="209"/>
                  </a:lnTo>
                  <a:lnTo>
                    <a:pt x="30" y="214"/>
                  </a:lnTo>
                  <a:lnTo>
                    <a:pt x="12" y="193"/>
                  </a:lnTo>
                  <a:lnTo>
                    <a:pt x="30" y="182"/>
                  </a:lnTo>
                  <a:lnTo>
                    <a:pt x="12" y="186"/>
                  </a:lnTo>
                  <a:lnTo>
                    <a:pt x="0" y="17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reeform 81"/>
            <p:cNvSpPr>
              <a:spLocks noChangeAspect="1"/>
            </p:cNvSpPr>
            <p:nvPr/>
          </p:nvSpPr>
          <p:spPr bwMode="auto">
            <a:xfrm>
              <a:off x="12364954" y="4240928"/>
              <a:ext cx="254636" cy="2899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5"/>
                </a:cxn>
                <a:cxn ang="0">
                  <a:pos x="71" y="44"/>
                </a:cxn>
                <a:cxn ang="0">
                  <a:pos x="103" y="58"/>
                </a:cxn>
                <a:cxn ang="0">
                  <a:pos x="99" y="69"/>
                </a:cxn>
                <a:cxn ang="0">
                  <a:pos x="110" y="68"/>
                </a:cxn>
                <a:cxn ang="0">
                  <a:pos x="109" y="82"/>
                </a:cxn>
                <a:cxn ang="0">
                  <a:pos x="141" y="110"/>
                </a:cxn>
                <a:cxn ang="0">
                  <a:pos x="137" y="147"/>
                </a:cxn>
                <a:cxn ang="0">
                  <a:pos x="124" y="147"/>
                </a:cxn>
                <a:cxn ang="0">
                  <a:pos x="95" y="126"/>
                </a:cxn>
                <a:cxn ang="0">
                  <a:pos x="49" y="51"/>
                </a:cxn>
                <a:cxn ang="0">
                  <a:pos x="0" y="0"/>
                </a:cxn>
              </a:cxnLst>
              <a:rect l="0" t="0" r="r" b="b"/>
              <a:pathLst>
                <a:path w="142" h="148">
                  <a:moveTo>
                    <a:pt x="0" y="0"/>
                  </a:moveTo>
                  <a:lnTo>
                    <a:pt x="31" y="5"/>
                  </a:lnTo>
                  <a:lnTo>
                    <a:pt x="71" y="44"/>
                  </a:lnTo>
                  <a:lnTo>
                    <a:pt x="103" y="58"/>
                  </a:lnTo>
                  <a:lnTo>
                    <a:pt x="99" y="69"/>
                  </a:lnTo>
                  <a:lnTo>
                    <a:pt x="110" y="68"/>
                  </a:lnTo>
                  <a:lnTo>
                    <a:pt x="109" y="82"/>
                  </a:lnTo>
                  <a:lnTo>
                    <a:pt x="141" y="110"/>
                  </a:lnTo>
                  <a:lnTo>
                    <a:pt x="137" y="147"/>
                  </a:lnTo>
                  <a:lnTo>
                    <a:pt x="124" y="147"/>
                  </a:lnTo>
                  <a:lnTo>
                    <a:pt x="95" y="126"/>
                  </a:lnTo>
                  <a:lnTo>
                    <a:pt x="49" y="51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reeform 82"/>
            <p:cNvSpPr>
              <a:spLocks noChangeAspect="1"/>
            </p:cNvSpPr>
            <p:nvPr/>
          </p:nvSpPr>
          <p:spPr bwMode="auto">
            <a:xfrm>
              <a:off x="12601519" y="4534410"/>
              <a:ext cx="213566" cy="7337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0"/>
                </a:cxn>
                <a:cxn ang="0">
                  <a:pos x="90" y="11"/>
                </a:cxn>
                <a:cxn ang="0">
                  <a:pos x="99" y="20"/>
                </a:cxn>
                <a:cxn ang="0">
                  <a:pos x="116" y="24"/>
                </a:cxn>
                <a:cxn ang="0">
                  <a:pos x="118" y="37"/>
                </a:cxn>
                <a:cxn ang="0">
                  <a:pos x="22" y="19"/>
                </a:cxn>
                <a:cxn ang="0">
                  <a:pos x="0" y="10"/>
                </a:cxn>
              </a:cxnLst>
              <a:rect l="0" t="0" r="r" b="b"/>
              <a:pathLst>
                <a:path w="119" h="38">
                  <a:moveTo>
                    <a:pt x="0" y="10"/>
                  </a:moveTo>
                  <a:lnTo>
                    <a:pt x="8" y="0"/>
                  </a:lnTo>
                  <a:lnTo>
                    <a:pt x="90" y="11"/>
                  </a:lnTo>
                  <a:lnTo>
                    <a:pt x="99" y="20"/>
                  </a:lnTo>
                  <a:lnTo>
                    <a:pt x="116" y="24"/>
                  </a:lnTo>
                  <a:lnTo>
                    <a:pt x="118" y="37"/>
                  </a:lnTo>
                  <a:lnTo>
                    <a:pt x="22" y="19"/>
                  </a:lnTo>
                  <a:lnTo>
                    <a:pt x="0" y="1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reeform 83"/>
            <p:cNvSpPr>
              <a:spLocks noChangeAspect="1"/>
            </p:cNvSpPr>
            <p:nvPr/>
          </p:nvSpPr>
          <p:spPr bwMode="auto">
            <a:xfrm>
              <a:off x="12688588" y="4273139"/>
              <a:ext cx="226709" cy="216532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7" y="35"/>
                </a:cxn>
                <a:cxn ang="0">
                  <a:pos x="19" y="44"/>
                </a:cxn>
                <a:cxn ang="0">
                  <a:pos x="57" y="41"/>
                </a:cxn>
                <a:cxn ang="0">
                  <a:pos x="70" y="36"/>
                </a:cxn>
                <a:cxn ang="0">
                  <a:pos x="87" y="0"/>
                </a:cxn>
                <a:cxn ang="0">
                  <a:pos x="109" y="2"/>
                </a:cxn>
                <a:cxn ang="0">
                  <a:pos x="104" y="11"/>
                </a:cxn>
                <a:cxn ang="0">
                  <a:pos x="126" y="44"/>
                </a:cxn>
                <a:cxn ang="0">
                  <a:pos x="114" y="41"/>
                </a:cxn>
                <a:cxn ang="0">
                  <a:pos x="92" y="79"/>
                </a:cxn>
                <a:cxn ang="0">
                  <a:pos x="89" y="103"/>
                </a:cxn>
                <a:cxn ang="0">
                  <a:pos x="75" y="110"/>
                </a:cxn>
                <a:cxn ang="0">
                  <a:pos x="51" y="96"/>
                </a:cxn>
                <a:cxn ang="0">
                  <a:pos x="36" y="102"/>
                </a:cxn>
                <a:cxn ang="0">
                  <a:pos x="34" y="91"/>
                </a:cxn>
                <a:cxn ang="0">
                  <a:pos x="14" y="93"/>
                </a:cxn>
                <a:cxn ang="0">
                  <a:pos x="0" y="49"/>
                </a:cxn>
              </a:cxnLst>
              <a:rect l="0" t="0" r="r" b="b"/>
              <a:pathLst>
                <a:path w="127" h="111">
                  <a:moveTo>
                    <a:pt x="0" y="49"/>
                  </a:moveTo>
                  <a:lnTo>
                    <a:pt x="7" y="35"/>
                  </a:lnTo>
                  <a:lnTo>
                    <a:pt x="19" y="44"/>
                  </a:lnTo>
                  <a:lnTo>
                    <a:pt x="57" y="41"/>
                  </a:lnTo>
                  <a:lnTo>
                    <a:pt x="70" y="36"/>
                  </a:lnTo>
                  <a:lnTo>
                    <a:pt x="87" y="0"/>
                  </a:lnTo>
                  <a:lnTo>
                    <a:pt x="109" y="2"/>
                  </a:lnTo>
                  <a:lnTo>
                    <a:pt x="104" y="11"/>
                  </a:lnTo>
                  <a:lnTo>
                    <a:pt x="126" y="44"/>
                  </a:lnTo>
                  <a:lnTo>
                    <a:pt x="114" y="41"/>
                  </a:lnTo>
                  <a:lnTo>
                    <a:pt x="92" y="79"/>
                  </a:lnTo>
                  <a:lnTo>
                    <a:pt x="89" y="103"/>
                  </a:lnTo>
                  <a:lnTo>
                    <a:pt x="75" y="110"/>
                  </a:lnTo>
                  <a:lnTo>
                    <a:pt x="51" y="96"/>
                  </a:lnTo>
                  <a:lnTo>
                    <a:pt x="36" y="102"/>
                  </a:lnTo>
                  <a:lnTo>
                    <a:pt x="34" y="91"/>
                  </a:lnTo>
                  <a:lnTo>
                    <a:pt x="14" y="93"/>
                  </a:lnTo>
                  <a:lnTo>
                    <a:pt x="0" y="4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reeform 84"/>
            <p:cNvSpPr>
              <a:spLocks noChangeAspect="1"/>
            </p:cNvSpPr>
            <p:nvPr/>
          </p:nvSpPr>
          <p:spPr bwMode="auto">
            <a:xfrm>
              <a:off x="12866012" y="4597043"/>
              <a:ext cx="55856" cy="1789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8"/>
                </a:cxn>
                <a:cxn ang="0">
                  <a:pos x="31" y="2"/>
                </a:cxn>
                <a:cxn ang="0">
                  <a:pos x="10" y="0"/>
                </a:cxn>
                <a:cxn ang="0">
                  <a:pos x="0" y="1"/>
                </a:cxn>
              </a:cxnLst>
              <a:rect l="0" t="0" r="r" b="b"/>
              <a:pathLst>
                <a:path w="32" h="9">
                  <a:moveTo>
                    <a:pt x="0" y="1"/>
                  </a:moveTo>
                  <a:lnTo>
                    <a:pt x="4" y="8"/>
                  </a:lnTo>
                  <a:lnTo>
                    <a:pt x="31" y="2"/>
                  </a:ln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reeform 85"/>
            <p:cNvSpPr>
              <a:spLocks noChangeAspect="1"/>
            </p:cNvSpPr>
            <p:nvPr/>
          </p:nvSpPr>
          <p:spPr bwMode="auto">
            <a:xfrm>
              <a:off x="12913654" y="4337562"/>
              <a:ext cx="144568" cy="189689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1" y="75"/>
                </a:cxn>
                <a:cxn ang="0">
                  <a:pos x="7" y="92"/>
                </a:cxn>
                <a:cxn ang="0">
                  <a:pos x="20" y="96"/>
                </a:cxn>
                <a:cxn ang="0">
                  <a:pos x="19" y="60"/>
                </a:cxn>
                <a:cxn ang="0">
                  <a:pos x="27" y="57"/>
                </a:cxn>
                <a:cxn ang="0">
                  <a:pos x="28" y="70"/>
                </a:cxn>
                <a:cxn ang="0">
                  <a:pos x="35" y="86"/>
                </a:cxn>
                <a:cxn ang="0">
                  <a:pos x="50" y="79"/>
                </a:cxn>
                <a:cxn ang="0">
                  <a:pos x="32" y="46"/>
                </a:cxn>
                <a:cxn ang="0">
                  <a:pos x="59" y="32"/>
                </a:cxn>
                <a:cxn ang="0">
                  <a:pos x="23" y="41"/>
                </a:cxn>
                <a:cxn ang="0">
                  <a:pos x="18" y="20"/>
                </a:cxn>
                <a:cxn ang="0">
                  <a:pos x="71" y="17"/>
                </a:cxn>
                <a:cxn ang="0">
                  <a:pos x="80" y="0"/>
                </a:cxn>
                <a:cxn ang="0">
                  <a:pos x="64" y="11"/>
                </a:cxn>
                <a:cxn ang="0">
                  <a:pos x="27" y="6"/>
                </a:cxn>
                <a:cxn ang="0">
                  <a:pos x="15" y="13"/>
                </a:cxn>
                <a:cxn ang="0">
                  <a:pos x="0" y="57"/>
                </a:cxn>
              </a:cxnLst>
              <a:rect l="0" t="0" r="r" b="b"/>
              <a:pathLst>
                <a:path w="81" h="97">
                  <a:moveTo>
                    <a:pt x="0" y="57"/>
                  </a:moveTo>
                  <a:lnTo>
                    <a:pt x="11" y="75"/>
                  </a:lnTo>
                  <a:lnTo>
                    <a:pt x="7" y="92"/>
                  </a:lnTo>
                  <a:lnTo>
                    <a:pt x="20" y="96"/>
                  </a:lnTo>
                  <a:lnTo>
                    <a:pt x="19" y="60"/>
                  </a:lnTo>
                  <a:lnTo>
                    <a:pt x="27" y="57"/>
                  </a:lnTo>
                  <a:lnTo>
                    <a:pt x="28" y="70"/>
                  </a:lnTo>
                  <a:lnTo>
                    <a:pt x="35" y="86"/>
                  </a:lnTo>
                  <a:lnTo>
                    <a:pt x="50" y="79"/>
                  </a:lnTo>
                  <a:lnTo>
                    <a:pt x="32" y="46"/>
                  </a:lnTo>
                  <a:lnTo>
                    <a:pt x="59" y="32"/>
                  </a:lnTo>
                  <a:lnTo>
                    <a:pt x="23" y="41"/>
                  </a:lnTo>
                  <a:lnTo>
                    <a:pt x="18" y="20"/>
                  </a:lnTo>
                  <a:lnTo>
                    <a:pt x="71" y="17"/>
                  </a:lnTo>
                  <a:lnTo>
                    <a:pt x="80" y="0"/>
                  </a:lnTo>
                  <a:lnTo>
                    <a:pt x="64" y="11"/>
                  </a:lnTo>
                  <a:lnTo>
                    <a:pt x="27" y="6"/>
                  </a:lnTo>
                  <a:lnTo>
                    <a:pt x="15" y="13"/>
                  </a:lnTo>
                  <a:lnTo>
                    <a:pt x="0" y="5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reeform 86"/>
            <p:cNvSpPr>
              <a:spLocks noChangeAspect="1"/>
            </p:cNvSpPr>
            <p:nvPr/>
          </p:nvSpPr>
          <p:spPr bwMode="auto">
            <a:xfrm>
              <a:off x="13027008" y="4597043"/>
              <a:ext cx="80498" cy="5010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25"/>
                </a:cxn>
                <a:cxn ang="0">
                  <a:pos x="44" y="0"/>
                </a:cxn>
                <a:cxn ang="0">
                  <a:pos x="13" y="8"/>
                </a:cxn>
                <a:cxn ang="0">
                  <a:pos x="0" y="15"/>
                </a:cxn>
              </a:cxnLst>
              <a:rect l="0" t="0" r="r" b="b"/>
              <a:pathLst>
                <a:path w="45" h="26">
                  <a:moveTo>
                    <a:pt x="0" y="15"/>
                  </a:moveTo>
                  <a:lnTo>
                    <a:pt x="2" y="25"/>
                  </a:lnTo>
                  <a:lnTo>
                    <a:pt x="44" y="0"/>
                  </a:lnTo>
                  <a:lnTo>
                    <a:pt x="13" y="8"/>
                  </a:lnTo>
                  <a:lnTo>
                    <a:pt x="0" y="1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reeform 87"/>
            <p:cNvSpPr>
              <a:spLocks noChangeAspect="1"/>
            </p:cNvSpPr>
            <p:nvPr/>
          </p:nvSpPr>
          <p:spPr bwMode="auto">
            <a:xfrm>
              <a:off x="13110792" y="4326825"/>
              <a:ext cx="29571" cy="7873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31"/>
                </a:cxn>
                <a:cxn ang="0">
                  <a:pos x="13" y="39"/>
                </a:cxn>
                <a:cxn ang="0">
                  <a:pos x="6" y="22"/>
                </a:cxn>
                <a:cxn ang="0">
                  <a:pos x="16" y="20"/>
                </a:cxn>
                <a:cxn ang="0">
                  <a:pos x="15" y="8"/>
                </a:cxn>
                <a:cxn ang="0">
                  <a:pos x="4" y="16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" h="40">
                  <a:moveTo>
                    <a:pt x="0" y="13"/>
                  </a:moveTo>
                  <a:lnTo>
                    <a:pt x="4" y="31"/>
                  </a:lnTo>
                  <a:lnTo>
                    <a:pt x="13" y="39"/>
                  </a:lnTo>
                  <a:lnTo>
                    <a:pt x="6" y="22"/>
                  </a:lnTo>
                  <a:lnTo>
                    <a:pt x="16" y="20"/>
                  </a:lnTo>
                  <a:lnTo>
                    <a:pt x="15" y="8"/>
                  </a:lnTo>
                  <a:lnTo>
                    <a:pt x="4" y="16"/>
                  </a:lnTo>
                  <a:lnTo>
                    <a:pt x="8" y="0"/>
                  </a:lnTo>
                  <a:lnTo>
                    <a:pt x="0" y="1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reeform 88"/>
            <p:cNvSpPr>
              <a:spLocks noChangeAspect="1"/>
            </p:cNvSpPr>
            <p:nvPr/>
          </p:nvSpPr>
          <p:spPr bwMode="auto">
            <a:xfrm>
              <a:off x="13120649" y="4452092"/>
              <a:ext cx="68998" cy="2505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1" y="0"/>
                </a:cxn>
                <a:cxn ang="0">
                  <a:pos x="37" y="12"/>
                </a:cxn>
                <a:cxn ang="0">
                  <a:pos x="0" y="4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lnTo>
                    <a:pt x="21" y="0"/>
                  </a:lnTo>
                  <a:lnTo>
                    <a:pt x="37" y="12"/>
                  </a:lnTo>
                  <a:lnTo>
                    <a:pt x="0" y="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reeform 89"/>
            <p:cNvSpPr>
              <a:spLocks noChangeAspect="1"/>
            </p:cNvSpPr>
            <p:nvPr/>
          </p:nvSpPr>
          <p:spPr bwMode="auto">
            <a:xfrm>
              <a:off x="13189647" y="4391248"/>
              <a:ext cx="243137" cy="22369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1" y="25"/>
                </a:cxn>
                <a:cxn ang="0">
                  <a:pos x="40" y="22"/>
                </a:cxn>
                <a:cxn ang="0">
                  <a:pos x="14" y="30"/>
                </a:cxn>
                <a:cxn ang="0">
                  <a:pos x="27" y="48"/>
                </a:cxn>
                <a:cxn ang="0">
                  <a:pos x="39" y="33"/>
                </a:cxn>
                <a:cxn ang="0">
                  <a:pos x="47" y="48"/>
                </a:cxn>
                <a:cxn ang="0">
                  <a:pos x="95" y="66"/>
                </a:cxn>
                <a:cxn ang="0">
                  <a:pos x="106" y="93"/>
                </a:cxn>
                <a:cxn ang="0">
                  <a:pos x="97" y="92"/>
                </a:cxn>
                <a:cxn ang="0">
                  <a:pos x="90" y="105"/>
                </a:cxn>
                <a:cxn ang="0">
                  <a:pos x="119" y="99"/>
                </a:cxn>
                <a:cxn ang="0">
                  <a:pos x="135" y="113"/>
                </a:cxn>
                <a:cxn ang="0">
                  <a:pos x="133" y="29"/>
                </a:cxn>
                <a:cxn ang="0">
                  <a:pos x="91" y="14"/>
                </a:cxn>
                <a:cxn ang="0">
                  <a:pos x="58" y="38"/>
                </a:cxn>
                <a:cxn ang="0">
                  <a:pos x="45" y="26"/>
                </a:cxn>
                <a:cxn ang="0">
                  <a:pos x="40" y="5"/>
                </a:cxn>
                <a:cxn ang="0">
                  <a:pos x="21" y="0"/>
                </a:cxn>
                <a:cxn ang="0">
                  <a:pos x="0" y="14"/>
                </a:cxn>
              </a:cxnLst>
              <a:rect l="0" t="0" r="r" b="b"/>
              <a:pathLst>
                <a:path w="136" h="114">
                  <a:moveTo>
                    <a:pt x="0" y="14"/>
                  </a:moveTo>
                  <a:lnTo>
                    <a:pt x="21" y="25"/>
                  </a:lnTo>
                  <a:lnTo>
                    <a:pt x="40" y="22"/>
                  </a:lnTo>
                  <a:lnTo>
                    <a:pt x="14" y="30"/>
                  </a:lnTo>
                  <a:lnTo>
                    <a:pt x="27" y="48"/>
                  </a:lnTo>
                  <a:lnTo>
                    <a:pt x="39" y="33"/>
                  </a:lnTo>
                  <a:lnTo>
                    <a:pt x="47" y="48"/>
                  </a:lnTo>
                  <a:lnTo>
                    <a:pt x="95" y="66"/>
                  </a:lnTo>
                  <a:lnTo>
                    <a:pt x="106" y="93"/>
                  </a:lnTo>
                  <a:lnTo>
                    <a:pt x="97" y="92"/>
                  </a:lnTo>
                  <a:lnTo>
                    <a:pt x="90" y="105"/>
                  </a:lnTo>
                  <a:lnTo>
                    <a:pt x="119" y="99"/>
                  </a:lnTo>
                  <a:lnTo>
                    <a:pt x="135" y="113"/>
                  </a:lnTo>
                  <a:lnTo>
                    <a:pt x="133" y="29"/>
                  </a:lnTo>
                  <a:lnTo>
                    <a:pt x="91" y="14"/>
                  </a:lnTo>
                  <a:lnTo>
                    <a:pt x="58" y="38"/>
                  </a:lnTo>
                  <a:lnTo>
                    <a:pt x="45" y="26"/>
                  </a:lnTo>
                  <a:lnTo>
                    <a:pt x="40" y="5"/>
                  </a:lnTo>
                  <a:lnTo>
                    <a:pt x="21" y="0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reeform 90"/>
            <p:cNvSpPr>
              <a:spLocks noChangeAspect="1"/>
            </p:cNvSpPr>
            <p:nvPr/>
          </p:nvSpPr>
          <p:spPr bwMode="auto">
            <a:xfrm>
              <a:off x="13197861" y="4563042"/>
              <a:ext cx="13143" cy="1968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0"/>
                </a:cxn>
                <a:cxn ang="0">
                  <a:pos x="6" y="5"/>
                </a:cxn>
                <a:cxn ang="0">
                  <a:pos x="0" y="9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lnTo>
                    <a:pt x="4" y="0"/>
                  </a:lnTo>
                  <a:lnTo>
                    <a:pt x="6" y="5"/>
                  </a:lnTo>
                  <a:lnTo>
                    <a:pt x="0" y="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reeform 91"/>
            <p:cNvSpPr>
              <a:spLocks noChangeAspect="1"/>
            </p:cNvSpPr>
            <p:nvPr/>
          </p:nvSpPr>
          <p:spPr bwMode="auto">
            <a:xfrm>
              <a:off x="11185412" y="3313956"/>
              <a:ext cx="443560" cy="41874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25" y="16"/>
                </a:cxn>
                <a:cxn ang="0">
                  <a:pos x="49" y="3"/>
                </a:cxn>
                <a:cxn ang="0">
                  <a:pos x="52" y="16"/>
                </a:cxn>
                <a:cxn ang="0">
                  <a:pos x="62" y="20"/>
                </a:cxn>
                <a:cxn ang="0">
                  <a:pos x="65" y="34"/>
                </a:cxn>
                <a:cxn ang="0">
                  <a:pos x="98" y="49"/>
                </a:cxn>
                <a:cxn ang="0">
                  <a:pos x="129" y="45"/>
                </a:cxn>
                <a:cxn ang="0">
                  <a:pos x="127" y="37"/>
                </a:cxn>
                <a:cxn ang="0">
                  <a:pos x="168" y="23"/>
                </a:cxn>
                <a:cxn ang="0">
                  <a:pos x="220" y="47"/>
                </a:cxn>
                <a:cxn ang="0">
                  <a:pos x="222" y="60"/>
                </a:cxn>
                <a:cxn ang="0">
                  <a:pos x="212" y="85"/>
                </a:cxn>
                <a:cxn ang="0">
                  <a:pos x="214" y="120"/>
                </a:cxn>
                <a:cxn ang="0">
                  <a:pos x="227" y="130"/>
                </a:cxn>
                <a:cxn ang="0">
                  <a:pos x="217" y="147"/>
                </a:cxn>
                <a:cxn ang="0">
                  <a:pos x="247" y="187"/>
                </a:cxn>
                <a:cxn ang="0">
                  <a:pos x="226" y="214"/>
                </a:cxn>
                <a:cxn ang="0">
                  <a:pos x="172" y="204"/>
                </a:cxn>
                <a:cxn ang="0">
                  <a:pos x="160" y="187"/>
                </a:cxn>
                <a:cxn ang="0">
                  <a:pos x="122" y="193"/>
                </a:cxn>
                <a:cxn ang="0">
                  <a:pos x="94" y="176"/>
                </a:cxn>
                <a:cxn ang="0">
                  <a:pos x="75" y="143"/>
                </a:cxn>
                <a:cxn ang="0">
                  <a:pos x="61" y="138"/>
                </a:cxn>
                <a:cxn ang="0">
                  <a:pos x="58" y="145"/>
                </a:cxn>
                <a:cxn ang="0">
                  <a:pos x="41" y="112"/>
                </a:cxn>
                <a:cxn ang="0">
                  <a:pos x="17" y="91"/>
                </a:cxn>
                <a:cxn ang="0">
                  <a:pos x="28" y="60"/>
                </a:cxn>
                <a:cxn ang="0">
                  <a:pos x="18" y="57"/>
                </a:cxn>
                <a:cxn ang="0">
                  <a:pos x="9" y="40"/>
                </a:cxn>
                <a:cxn ang="0">
                  <a:pos x="0" y="7"/>
                </a:cxn>
              </a:cxnLst>
              <a:rect l="0" t="0" r="r" b="b"/>
              <a:pathLst>
                <a:path w="248" h="215">
                  <a:moveTo>
                    <a:pt x="0" y="7"/>
                  </a:moveTo>
                  <a:lnTo>
                    <a:pt x="7" y="0"/>
                  </a:lnTo>
                  <a:lnTo>
                    <a:pt x="25" y="16"/>
                  </a:lnTo>
                  <a:lnTo>
                    <a:pt x="49" y="3"/>
                  </a:lnTo>
                  <a:lnTo>
                    <a:pt x="52" y="16"/>
                  </a:lnTo>
                  <a:lnTo>
                    <a:pt x="62" y="20"/>
                  </a:lnTo>
                  <a:lnTo>
                    <a:pt x="65" y="34"/>
                  </a:lnTo>
                  <a:lnTo>
                    <a:pt x="98" y="49"/>
                  </a:lnTo>
                  <a:lnTo>
                    <a:pt x="129" y="45"/>
                  </a:lnTo>
                  <a:lnTo>
                    <a:pt x="127" y="37"/>
                  </a:lnTo>
                  <a:lnTo>
                    <a:pt x="168" y="23"/>
                  </a:lnTo>
                  <a:lnTo>
                    <a:pt x="220" y="47"/>
                  </a:lnTo>
                  <a:lnTo>
                    <a:pt x="222" y="60"/>
                  </a:lnTo>
                  <a:lnTo>
                    <a:pt x="212" y="85"/>
                  </a:lnTo>
                  <a:lnTo>
                    <a:pt x="214" y="120"/>
                  </a:lnTo>
                  <a:lnTo>
                    <a:pt x="227" y="130"/>
                  </a:lnTo>
                  <a:lnTo>
                    <a:pt x="217" y="147"/>
                  </a:lnTo>
                  <a:lnTo>
                    <a:pt x="247" y="187"/>
                  </a:lnTo>
                  <a:lnTo>
                    <a:pt x="226" y="214"/>
                  </a:lnTo>
                  <a:lnTo>
                    <a:pt x="172" y="204"/>
                  </a:lnTo>
                  <a:lnTo>
                    <a:pt x="160" y="187"/>
                  </a:lnTo>
                  <a:lnTo>
                    <a:pt x="122" y="193"/>
                  </a:lnTo>
                  <a:lnTo>
                    <a:pt x="94" y="176"/>
                  </a:lnTo>
                  <a:lnTo>
                    <a:pt x="75" y="143"/>
                  </a:lnTo>
                  <a:lnTo>
                    <a:pt x="61" y="138"/>
                  </a:lnTo>
                  <a:lnTo>
                    <a:pt x="58" y="145"/>
                  </a:lnTo>
                  <a:lnTo>
                    <a:pt x="41" y="112"/>
                  </a:lnTo>
                  <a:lnTo>
                    <a:pt x="17" y="91"/>
                  </a:lnTo>
                  <a:lnTo>
                    <a:pt x="28" y="60"/>
                  </a:lnTo>
                  <a:lnTo>
                    <a:pt x="18" y="57"/>
                  </a:lnTo>
                  <a:lnTo>
                    <a:pt x="9" y="40"/>
                  </a:lnTo>
                  <a:lnTo>
                    <a:pt x="0" y="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reeform 92"/>
            <p:cNvSpPr>
              <a:spLocks noChangeAspect="1"/>
            </p:cNvSpPr>
            <p:nvPr/>
          </p:nvSpPr>
          <p:spPr bwMode="auto">
            <a:xfrm>
              <a:off x="11058915" y="3390905"/>
              <a:ext cx="231637" cy="23263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" y="74"/>
                </a:cxn>
                <a:cxn ang="0">
                  <a:pos x="65" y="100"/>
                </a:cxn>
                <a:cxn ang="0">
                  <a:pos x="66" y="110"/>
                </a:cxn>
                <a:cxn ang="0">
                  <a:pos x="79" y="117"/>
                </a:cxn>
                <a:cxn ang="0">
                  <a:pos x="103" y="118"/>
                </a:cxn>
                <a:cxn ang="0">
                  <a:pos x="122" y="106"/>
                </a:cxn>
                <a:cxn ang="0">
                  <a:pos x="129" y="105"/>
                </a:cxn>
                <a:cxn ang="0">
                  <a:pos x="112" y="72"/>
                </a:cxn>
                <a:cxn ang="0">
                  <a:pos x="88" y="51"/>
                </a:cxn>
                <a:cxn ang="0">
                  <a:pos x="99" y="20"/>
                </a:cxn>
                <a:cxn ang="0">
                  <a:pos x="89" y="17"/>
                </a:cxn>
                <a:cxn ang="0">
                  <a:pos x="80" y="0"/>
                </a:cxn>
                <a:cxn ang="0">
                  <a:pos x="51" y="1"/>
                </a:cxn>
                <a:cxn ang="0">
                  <a:pos x="37" y="12"/>
                </a:cxn>
                <a:cxn ang="0">
                  <a:pos x="32" y="41"/>
                </a:cxn>
                <a:cxn ang="0">
                  <a:pos x="0" y="57"/>
                </a:cxn>
              </a:cxnLst>
              <a:rect l="0" t="0" r="r" b="b"/>
              <a:pathLst>
                <a:path w="130" h="119">
                  <a:moveTo>
                    <a:pt x="0" y="57"/>
                  </a:moveTo>
                  <a:lnTo>
                    <a:pt x="7" y="74"/>
                  </a:lnTo>
                  <a:lnTo>
                    <a:pt x="65" y="100"/>
                  </a:lnTo>
                  <a:lnTo>
                    <a:pt x="66" y="110"/>
                  </a:lnTo>
                  <a:lnTo>
                    <a:pt x="79" y="117"/>
                  </a:lnTo>
                  <a:lnTo>
                    <a:pt x="103" y="118"/>
                  </a:lnTo>
                  <a:lnTo>
                    <a:pt x="122" y="106"/>
                  </a:lnTo>
                  <a:lnTo>
                    <a:pt x="129" y="105"/>
                  </a:lnTo>
                  <a:lnTo>
                    <a:pt x="112" y="72"/>
                  </a:lnTo>
                  <a:lnTo>
                    <a:pt x="88" y="51"/>
                  </a:lnTo>
                  <a:lnTo>
                    <a:pt x="99" y="20"/>
                  </a:lnTo>
                  <a:lnTo>
                    <a:pt x="89" y="17"/>
                  </a:lnTo>
                  <a:lnTo>
                    <a:pt x="80" y="0"/>
                  </a:lnTo>
                  <a:lnTo>
                    <a:pt x="51" y="1"/>
                  </a:lnTo>
                  <a:lnTo>
                    <a:pt x="37" y="12"/>
                  </a:lnTo>
                  <a:lnTo>
                    <a:pt x="32" y="41"/>
                  </a:lnTo>
                  <a:lnTo>
                    <a:pt x="0" y="5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reeform 93"/>
            <p:cNvSpPr>
              <a:spLocks noChangeAspect="1"/>
            </p:cNvSpPr>
            <p:nvPr/>
          </p:nvSpPr>
          <p:spPr bwMode="auto">
            <a:xfrm>
              <a:off x="10321291" y="3090265"/>
              <a:ext cx="272707" cy="28095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20"/>
                </a:cxn>
                <a:cxn ang="0">
                  <a:pos x="22" y="11"/>
                </a:cxn>
                <a:cxn ang="0">
                  <a:pos x="29" y="19"/>
                </a:cxn>
                <a:cxn ang="0">
                  <a:pos x="47" y="4"/>
                </a:cxn>
                <a:cxn ang="0">
                  <a:pos x="67" y="0"/>
                </a:cxn>
                <a:cxn ang="0">
                  <a:pos x="90" y="10"/>
                </a:cxn>
                <a:cxn ang="0">
                  <a:pos x="90" y="26"/>
                </a:cxn>
                <a:cxn ang="0">
                  <a:pos x="73" y="29"/>
                </a:cxn>
                <a:cxn ang="0">
                  <a:pos x="74" y="48"/>
                </a:cxn>
                <a:cxn ang="0">
                  <a:pos x="103" y="80"/>
                </a:cxn>
                <a:cxn ang="0">
                  <a:pos x="120" y="83"/>
                </a:cxn>
                <a:cxn ang="0">
                  <a:pos x="119" y="89"/>
                </a:cxn>
                <a:cxn ang="0">
                  <a:pos x="151" y="110"/>
                </a:cxn>
                <a:cxn ang="0">
                  <a:pos x="129" y="107"/>
                </a:cxn>
                <a:cxn ang="0">
                  <a:pos x="134" y="128"/>
                </a:cxn>
                <a:cxn ang="0">
                  <a:pos x="120" y="143"/>
                </a:cxn>
                <a:cxn ang="0">
                  <a:pos x="114" y="111"/>
                </a:cxn>
                <a:cxn ang="0">
                  <a:pos x="57" y="75"/>
                </a:cxn>
                <a:cxn ang="0">
                  <a:pos x="44" y="51"/>
                </a:cxn>
                <a:cxn ang="0">
                  <a:pos x="26" y="43"/>
                </a:cxn>
                <a:cxn ang="0">
                  <a:pos x="9" y="53"/>
                </a:cxn>
                <a:cxn ang="0">
                  <a:pos x="0" y="36"/>
                </a:cxn>
              </a:cxnLst>
              <a:rect l="0" t="0" r="r" b="b"/>
              <a:pathLst>
                <a:path w="152" h="144">
                  <a:moveTo>
                    <a:pt x="0" y="36"/>
                  </a:moveTo>
                  <a:lnTo>
                    <a:pt x="4" y="20"/>
                  </a:lnTo>
                  <a:lnTo>
                    <a:pt x="22" y="11"/>
                  </a:lnTo>
                  <a:lnTo>
                    <a:pt x="29" y="19"/>
                  </a:lnTo>
                  <a:lnTo>
                    <a:pt x="47" y="4"/>
                  </a:lnTo>
                  <a:lnTo>
                    <a:pt x="67" y="0"/>
                  </a:lnTo>
                  <a:lnTo>
                    <a:pt x="90" y="10"/>
                  </a:lnTo>
                  <a:lnTo>
                    <a:pt x="90" y="26"/>
                  </a:lnTo>
                  <a:lnTo>
                    <a:pt x="73" y="29"/>
                  </a:lnTo>
                  <a:lnTo>
                    <a:pt x="74" y="48"/>
                  </a:lnTo>
                  <a:lnTo>
                    <a:pt x="103" y="80"/>
                  </a:lnTo>
                  <a:lnTo>
                    <a:pt x="120" y="83"/>
                  </a:lnTo>
                  <a:lnTo>
                    <a:pt x="119" y="89"/>
                  </a:lnTo>
                  <a:lnTo>
                    <a:pt x="151" y="110"/>
                  </a:lnTo>
                  <a:lnTo>
                    <a:pt x="129" y="107"/>
                  </a:lnTo>
                  <a:lnTo>
                    <a:pt x="134" y="128"/>
                  </a:lnTo>
                  <a:lnTo>
                    <a:pt x="120" y="143"/>
                  </a:lnTo>
                  <a:lnTo>
                    <a:pt x="114" y="111"/>
                  </a:lnTo>
                  <a:lnTo>
                    <a:pt x="57" y="75"/>
                  </a:lnTo>
                  <a:lnTo>
                    <a:pt x="44" y="51"/>
                  </a:lnTo>
                  <a:lnTo>
                    <a:pt x="26" y="43"/>
                  </a:lnTo>
                  <a:lnTo>
                    <a:pt x="9" y="53"/>
                  </a:lnTo>
                  <a:lnTo>
                    <a:pt x="0" y="3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reeform 94"/>
            <p:cNvSpPr>
              <a:spLocks noChangeAspect="1"/>
            </p:cNvSpPr>
            <p:nvPr/>
          </p:nvSpPr>
          <p:spPr bwMode="auto">
            <a:xfrm>
              <a:off x="10357433" y="3271007"/>
              <a:ext cx="34499" cy="7158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33"/>
                </a:cxn>
                <a:cxn ang="0">
                  <a:pos x="10" y="36"/>
                </a:cxn>
                <a:cxn ang="0">
                  <a:pos x="18" y="15"/>
                </a:cxn>
                <a:cxn ang="0">
                  <a:pos x="11" y="0"/>
                </a:cxn>
                <a:cxn ang="0">
                  <a:pos x="0" y="6"/>
                </a:cxn>
              </a:cxnLst>
              <a:rect l="0" t="0" r="r" b="b"/>
              <a:pathLst>
                <a:path w="19" h="37">
                  <a:moveTo>
                    <a:pt x="0" y="6"/>
                  </a:moveTo>
                  <a:lnTo>
                    <a:pt x="2" y="33"/>
                  </a:lnTo>
                  <a:lnTo>
                    <a:pt x="10" y="36"/>
                  </a:lnTo>
                  <a:lnTo>
                    <a:pt x="18" y="15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reeform 95"/>
            <p:cNvSpPr>
              <a:spLocks noChangeAspect="1"/>
            </p:cNvSpPr>
            <p:nvPr/>
          </p:nvSpPr>
          <p:spPr bwMode="auto">
            <a:xfrm>
              <a:off x="10456002" y="3362273"/>
              <a:ext cx="72284" cy="4652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2" y="23"/>
                </a:cxn>
                <a:cxn ang="0">
                  <a:pos x="39" y="0"/>
                </a:cxn>
                <a:cxn ang="0">
                  <a:pos x="0" y="5"/>
                </a:cxn>
              </a:cxnLst>
              <a:rect l="0" t="0" r="r" b="b"/>
              <a:pathLst>
                <a:path w="40" h="24">
                  <a:moveTo>
                    <a:pt x="0" y="5"/>
                  </a:moveTo>
                  <a:lnTo>
                    <a:pt x="32" y="23"/>
                  </a:lnTo>
                  <a:lnTo>
                    <a:pt x="39" y="0"/>
                  </a:lnTo>
                  <a:lnTo>
                    <a:pt x="0" y="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reeform 96"/>
            <p:cNvSpPr>
              <a:spLocks noChangeAspect="1"/>
            </p:cNvSpPr>
            <p:nvPr/>
          </p:nvSpPr>
          <p:spPr bwMode="auto">
            <a:xfrm>
              <a:off x="13163362" y="3491118"/>
              <a:ext cx="54213" cy="7158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9"/>
                </a:cxn>
                <a:cxn ang="0">
                  <a:pos x="9" y="10"/>
                </a:cxn>
                <a:cxn ang="0">
                  <a:pos x="11" y="15"/>
                </a:cxn>
                <a:cxn ang="0">
                  <a:pos x="8" y="36"/>
                </a:cxn>
                <a:cxn ang="0">
                  <a:pos x="22" y="36"/>
                </a:cxn>
                <a:cxn ang="0">
                  <a:pos x="30" y="14"/>
                </a:cxn>
                <a:cxn ang="0">
                  <a:pos x="26" y="2"/>
                </a:cxn>
                <a:cxn ang="0">
                  <a:pos x="12" y="0"/>
                </a:cxn>
                <a:cxn ang="0">
                  <a:pos x="0" y="10"/>
                </a:cxn>
              </a:cxnLst>
              <a:rect l="0" t="0" r="r" b="b"/>
              <a:pathLst>
                <a:path w="31" h="37">
                  <a:moveTo>
                    <a:pt x="0" y="10"/>
                  </a:moveTo>
                  <a:lnTo>
                    <a:pt x="1" y="19"/>
                  </a:lnTo>
                  <a:lnTo>
                    <a:pt x="9" y="10"/>
                  </a:lnTo>
                  <a:lnTo>
                    <a:pt x="11" y="15"/>
                  </a:lnTo>
                  <a:lnTo>
                    <a:pt x="8" y="36"/>
                  </a:lnTo>
                  <a:lnTo>
                    <a:pt x="22" y="36"/>
                  </a:lnTo>
                  <a:lnTo>
                    <a:pt x="30" y="14"/>
                  </a:lnTo>
                  <a:lnTo>
                    <a:pt x="26" y="2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reeform 97"/>
            <p:cNvSpPr>
              <a:spLocks noChangeAspect="1"/>
            </p:cNvSpPr>
            <p:nvPr/>
          </p:nvSpPr>
          <p:spPr bwMode="auto">
            <a:xfrm>
              <a:off x="13189647" y="3269217"/>
              <a:ext cx="264493" cy="234427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90"/>
                </a:cxn>
                <a:cxn ang="0">
                  <a:pos x="64" y="90"/>
                </a:cxn>
                <a:cxn ang="0">
                  <a:pos x="79" y="63"/>
                </a:cxn>
                <a:cxn ang="0">
                  <a:pos x="85" y="61"/>
                </a:cxn>
                <a:cxn ang="0">
                  <a:pos x="85" y="71"/>
                </a:cxn>
                <a:cxn ang="0">
                  <a:pos x="101" y="61"/>
                </a:cxn>
                <a:cxn ang="0">
                  <a:pos x="116" y="41"/>
                </a:cxn>
                <a:cxn ang="0">
                  <a:pos x="122" y="6"/>
                </a:cxn>
                <a:cxn ang="0">
                  <a:pos x="134" y="8"/>
                </a:cxn>
                <a:cxn ang="0">
                  <a:pos x="130" y="0"/>
                </a:cxn>
                <a:cxn ang="0">
                  <a:pos x="137" y="1"/>
                </a:cxn>
                <a:cxn ang="0">
                  <a:pos x="147" y="29"/>
                </a:cxn>
                <a:cxn ang="0">
                  <a:pos x="134" y="49"/>
                </a:cxn>
                <a:cxn ang="0">
                  <a:pos x="134" y="67"/>
                </a:cxn>
                <a:cxn ang="0">
                  <a:pos x="124" y="94"/>
                </a:cxn>
                <a:cxn ang="0">
                  <a:pos x="118" y="98"/>
                </a:cxn>
                <a:cxn ang="0">
                  <a:pos x="117" y="88"/>
                </a:cxn>
                <a:cxn ang="0">
                  <a:pos x="97" y="103"/>
                </a:cxn>
                <a:cxn ang="0">
                  <a:pos x="79" y="97"/>
                </a:cxn>
                <a:cxn ang="0">
                  <a:pos x="80" y="108"/>
                </a:cxn>
                <a:cxn ang="0">
                  <a:pos x="64" y="119"/>
                </a:cxn>
                <a:cxn ang="0">
                  <a:pos x="60" y="102"/>
                </a:cxn>
                <a:cxn ang="0">
                  <a:pos x="0" y="112"/>
                </a:cxn>
              </a:cxnLst>
              <a:rect l="0" t="0" r="r" b="b"/>
              <a:pathLst>
                <a:path w="148" h="120">
                  <a:moveTo>
                    <a:pt x="0" y="112"/>
                  </a:moveTo>
                  <a:lnTo>
                    <a:pt x="27" y="90"/>
                  </a:lnTo>
                  <a:lnTo>
                    <a:pt x="64" y="90"/>
                  </a:lnTo>
                  <a:lnTo>
                    <a:pt x="79" y="63"/>
                  </a:lnTo>
                  <a:lnTo>
                    <a:pt x="85" y="61"/>
                  </a:lnTo>
                  <a:lnTo>
                    <a:pt x="85" y="71"/>
                  </a:lnTo>
                  <a:lnTo>
                    <a:pt x="101" y="61"/>
                  </a:lnTo>
                  <a:lnTo>
                    <a:pt x="116" y="41"/>
                  </a:lnTo>
                  <a:lnTo>
                    <a:pt x="122" y="6"/>
                  </a:lnTo>
                  <a:lnTo>
                    <a:pt x="134" y="8"/>
                  </a:lnTo>
                  <a:lnTo>
                    <a:pt x="130" y="0"/>
                  </a:lnTo>
                  <a:lnTo>
                    <a:pt x="137" y="1"/>
                  </a:lnTo>
                  <a:lnTo>
                    <a:pt x="147" y="29"/>
                  </a:lnTo>
                  <a:lnTo>
                    <a:pt x="134" y="49"/>
                  </a:lnTo>
                  <a:lnTo>
                    <a:pt x="134" y="67"/>
                  </a:lnTo>
                  <a:lnTo>
                    <a:pt x="124" y="94"/>
                  </a:lnTo>
                  <a:lnTo>
                    <a:pt x="118" y="98"/>
                  </a:lnTo>
                  <a:lnTo>
                    <a:pt x="117" y="88"/>
                  </a:lnTo>
                  <a:lnTo>
                    <a:pt x="97" y="103"/>
                  </a:lnTo>
                  <a:lnTo>
                    <a:pt x="79" y="97"/>
                  </a:lnTo>
                  <a:lnTo>
                    <a:pt x="80" y="108"/>
                  </a:lnTo>
                  <a:lnTo>
                    <a:pt x="64" y="119"/>
                  </a:lnTo>
                  <a:lnTo>
                    <a:pt x="60" y="102"/>
                  </a:lnTo>
                  <a:lnTo>
                    <a:pt x="0" y="11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reeform 98"/>
            <p:cNvSpPr>
              <a:spLocks noChangeAspect="1"/>
            </p:cNvSpPr>
            <p:nvPr/>
          </p:nvSpPr>
          <p:spPr bwMode="auto">
            <a:xfrm>
              <a:off x="13222503" y="3480381"/>
              <a:ext cx="52570" cy="447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2"/>
                </a:cxn>
                <a:cxn ang="0">
                  <a:pos x="28" y="14"/>
                </a:cxn>
                <a:cxn ang="0">
                  <a:pos x="29" y="0"/>
                </a:cxn>
                <a:cxn ang="0">
                  <a:pos x="0" y="12"/>
                </a:cxn>
              </a:cxnLst>
              <a:rect l="0" t="0" r="r" b="b"/>
              <a:pathLst>
                <a:path w="30" h="23">
                  <a:moveTo>
                    <a:pt x="0" y="12"/>
                  </a:moveTo>
                  <a:lnTo>
                    <a:pt x="11" y="22"/>
                  </a:lnTo>
                  <a:lnTo>
                    <a:pt x="28" y="14"/>
                  </a:lnTo>
                  <a:lnTo>
                    <a:pt x="29" y="0"/>
                  </a:lnTo>
                  <a:lnTo>
                    <a:pt x="0" y="1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reeform 99"/>
            <p:cNvSpPr>
              <a:spLocks noChangeAspect="1"/>
            </p:cNvSpPr>
            <p:nvPr/>
          </p:nvSpPr>
          <p:spPr bwMode="auto">
            <a:xfrm>
              <a:off x="13398285" y="3145740"/>
              <a:ext cx="137997" cy="12526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" y="63"/>
                </a:cxn>
                <a:cxn ang="0">
                  <a:pos x="17" y="57"/>
                </a:cxn>
                <a:cxn ang="0">
                  <a:pos x="8" y="46"/>
                </a:cxn>
                <a:cxn ang="0">
                  <a:pos x="44" y="56"/>
                </a:cxn>
                <a:cxn ang="0">
                  <a:pos x="53" y="40"/>
                </a:cxn>
                <a:cxn ang="0">
                  <a:pos x="76" y="36"/>
                </a:cxn>
                <a:cxn ang="0">
                  <a:pos x="68" y="26"/>
                </a:cxn>
                <a:cxn ang="0">
                  <a:pos x="71" y="17"/>
                </a:cxn>
                <a:cxn ang="0">
                  <a:pos x="50" y="19"/>
                </a:cxn>
                <a:cxn ang="0">
                  <a:pos x="27" y="0"/>
                </a:cxn>
                <a:cxn ang="0">
                  <a:pos x="18" y="36"/>
                </a:cxn>
                <a:cxn ang="0">
                  <a:pos x="7" y="34"/>
                </a:cxn>
                <a:cxn ang="0">
                  <a:pos x="0" y="45"/>
                </a:cxn>
              </a:cxnLst>
              <a:rect l="0" t="0" r="r" b="b"/>
              <a:pathLst>
                <a:path w="77" h="64">
                  <a:moveTo>
                    <a:pt x="0" y="45"/>
                  </a:moveTo>
                  <a:lnTo>
                    <a:pt x="3" y="63"/>
                  </a:lnTo>
                  <a:lnTo>
                    <a:pt x="17" y="57"/>
                  </a:lnTo>
                  <a:lnTo>
                    <a:pt x="8" y="46"/>
                  </a:lnTo>
                  <a:lnTo>
                    <a:pt x="44" y="56"/>
                  </a:lnTo>
                  <a:lnTo>
                    <a:pt x="53" y="40"/>
                  </a:lnTo>
                  <a:lnTo>
                    <a:pt x="76" y="36"/>
                  </a:lnTo>
                  <a:lnTo>
                    <a:pt x="68" y="26"/>
                  </a:lnTo>
                  <a:lnTo>
                    <a:pt x="71" y="17"/>
                  </a:lnTo>
                  <a:lnTo>
                    <a:pt x="50" y="19"/>
                  </a:lnTo>
                  <a:lnTo>
                    <a:pt x="27" y="0"/>
                  </a:lnTo>
                  <a:lnTo>
                    <a:pt x="18" y="36"/>
                  </a:lnTo>
                  <a:lnTo>
                    <a:pt x="7" y="34"/>
                  </a:lnTo>
                  <a:lnTo>
                    <a:pt x="0" y="4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reeform 100"/>
            <p:cNvSpPr>
              <a:spLocks noChangeAspect="1"/>
            </p:cNvSpPr>
            <p:nvPr/>
          </p:nvSpPr>
          <p:spPr bwMode="auto">
            <a:xfrm>
              <a:off x="13040151" y="3224479"/>
              <a:ext cx="147853" cy="15747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4" y="52"/>
                </a:cxn>
                <a:cxn ang="0">
                  <a:pos x="5" y="75"/>
                </a:cxn>
                <a:cxn ang="0">
                  <a:pos x="29" y="80"/>
                </a:cxn>
                <a:cxn ang="0">
                  <a:pos x="52" y="67"/>
                </a:cxn>
                <a:cxn ang="0">
                  <a:pos x="41" y="48"/>
                </a:cxn>
                <a:cxn ang="0">
                  <a:pos x="68" y="31"/>
                </a:cxn>
                <a:cxn ang="0">
                  <a:pos x="81" y="8"/>
                </a:cxn>
                <a:cxn ang="0">
                  <a:pos x="79" y="5"/>
                </a:cxn>
                <a:cxn ang="0">
                  <a:pos x="75" y="0"/>
                </a:cxn>
                <a:cxn ang="0">
                  <a:pos x="50" y="16"/>
                </a:cxn>
                <a:cxn ang="0">
                  <a:pos x="50" y="24"/>
                </a:cxn>
                <a:cxn ang="0">
                  <a:pos x="32" y="21"/>
                </a:cxn>
                <a:cxn ang="0">
                  <a:pos x="0" y="46"/>
                </a:cxn>
              </a:cxnLst>
              <a:rect l="0" t="0" r="r" b="b"/>
              <a:pathLst>
                <a:path w="82" h="81">
                  <a:moveTo>
                    <a:pt x="0" y="46"/>
                  </a:moveTo>
                  <a:lnTo>
                    <a:pt x="14" y="52"/>
                  </a:lnTo>
                  <a:lnTo>
                    <a:pt x="5" y="75"/>
                  </a:lnTo>
                  <a:lnTo>
                    <a:pt x="29" y="80"/>
                  </a:lnTo>
                  <a:lnTo>
                    <a:pt x="52" y="67"/>
                  </a:lnTo>
                  <a:lnTo>
                    <a:pt x="41" y="48"/>
                  </a:lnTo>
                  <a:lnTo>
                    <a:pt x="68" y="31"/>
                  </a:lnTo>
                  <a:lnTo>
                    <a:pt x="81" y="8"/>
                  </a:lnTo>
                  <a:lnTo>
                    <a:pt x="79" y="5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50" y="24"/>
                  </a:lnTo>
                  <a:lnTo>
                    <a:pt x="32" y="21"/>
                  </a:lnTo>
                  <a:lnTo>
                    <a:pt x="0" y="4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reeform 101"/>
            <p:cNvSpPr>
              <a:spLocks noChangeAspect="1"/>
            </p:cNvSpPr>
            <p:nvPr/>
          </p:nvSpPr>
          <p:spPr bwMode="auto">
            <a:xfrm>
              <a:off x="13084507" y="3355115"/>
              <a:ext cx="78855" cy="121688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5" y="13"/>
                </a:cxn>
                <a:cxn ang="0">
                  <a:pos x="28" y="0"/>
                </a:cxn>
                <a:cxn ang="0">
                  <a:pos x="43" y="38"/>
                </a:cxn>
                <a:cxn ang="0">
                  <a:pos x="28" y="56"/>
                </a:cxn>
                <a:cxn ang="0">
                  <a:pos x="0" y="62"/>
                </a:cxn>
              </a:cxnLst>
              <a:rect l="0" t="0" r="r" b="b"/>
              <a:pathLst>
                <a:path w="44" h="63">
                  <a:moveTo>
                    <a:pt x="0" y="62"/>
                  </a:moveTo>
                  <a:lnTo>
                    <a:pt x="5" y="13"/>
                  </a:lnTo>
                  <a:lnTo>
                    <a:pt x="28" y="0"/>
                  </a:lnTo>
                  <a:lnTo>
                    <a:pt x="43" y="38"/>
                  </a:lnTo>
                  <a:lnTo>
                    <a:pt x="28" y="56"/>
                  </a:lnTo>
                  <a:lnTo>
                    <a:pt x="0" y="6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reeform 102"/>
            <p:cNvSpPr>
              <a:spLocks noChangeAspect="1"/>
            </p:cNvSpPr>
            <p:nvPr/>
          </p:nvSpPr>
          <p:spPr bwMode="auto">
            <a:xfrm>
              <a:off x="12483236" y="3804285"/>
              <a:ext cx="169210" cy="21474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2" y="39"/>
                </a:cxn>
                <a:cxn ang="0">
                  <a:pos x="8" y="65"/>
                </a:cxn>
                <a:cxn ang="0">
                  <a:pos x="41" y="54"/>
                </a:cxn>
                <a:cxn ang="0">
                  <a:pos x="54" y="65"/>
                </a:cxn>
                <a:cxn ang="0">
                  <a:pos x="67" y="92"/>
                </a:cxn>
                <a:cxn ang="0">
                  <a:pos x="63" y="109"/>
                </a:cxn>
                <a:cxn ang="0">
                  <a:pos x="93" y="104"/>
                </a:cxn>
                <a:cxn ang="0">
                  <a:pos x="78" y="69"/>
                </a:cxn>
                <a:cxn ang="0">
                  <a:pos x="47" y="43"/>
                </a:cxn>
                <a:cxn ang="0">
                  <a:pos x="56" y="28"/>
                </a:cxn>
                <a:cxn ang="0">
                  <a:pos x="38" y="2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12" y="11"/>
                </a:cxn>
                <a:cxn ang="0">
                  <a:pos x="0" y="23"/>
                </a:cxn>
              </a:cxnLst>
              <a:rect l="0" t="0" r="r" b="b"/>
              <a:pathLst>
                <a:path w="94" h="110">
                  <a:moveTo>
                    <a:pt x="0" y="23"/>
                  </a:moveTo>
                  <a:lnTo>
                    <a:pt x="12" y="39"/>
                  </a:lnTo>
                  <a:lnTo>
                    <a:pt x="8" y="65"/>
                  </a:lnTo>
                  <a:lnTo>
                    <a:pt x="41" y="54"/>
                  </a:lnTo>
                  <a:lnTo>
                    <a:pt x="54" y="65"/>
                  </a:lnTo>
                  <a:lnTo>
                    <a:pt x="67" y="92"/>
                  </a:lnTo>
                  <a:lnTo>
                    <a:pt x="63" y="109"/>
                  </a:lnTo>
                  <a:lnTo>
                    <a:pt x="93" y="104"/>
                  </a:lnTo>
                  <a:lnTo>
                    <a:pt x="78" y="69"/>
                  </a:lnTo>
                  <a:lnTo>
                    <a:pt x="47" y="43"/>
                  </a:lnTo>
                  <a:lnTo>
                    <a:pt x="56" y="28"/>
                  </a:lnTo>
                  <a:lnTo>
                    <a:pt x="38" y="2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8" y="14"/>
                  </a:lnTo>
                  <a:lnTo>
                    <a:pt x="12" y="11"/>
                  </a:lnTo>
                  <a:lnTo>
                    <a:pt x="0" y="2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reeform 103"/>
            <p:cNvSpPr>
              <a:spLocks noChangeAspect="1"/>
            </p:cNvSpPr>
            <p:nvPr/>
          </p:nvSpPr>
          <p:spPr bwMode="auto">
            <a:xfrm>
              <a:off x="10298292" y="2991841"/>
              <a:ext cx="13143" cy="2326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0"/>
                </a:cxn>
                <a:cxn ang="0">
                  <a:pos x="6" y="11"/>
                </a:cxn>
                <a:cxn ang="0">
                  <a:pos x="0" y="9"/>
                </a:cxn>
              </a:cxnLst>
              <a:rect l="0" t="0" r="r" b="b"/>
              <a:pathLst>
                <a:path w="7" h="12">
                  <a:moveTo>
                    <a:pt x="0" y="9"/>
                  </a:moveTo>
                  <a:lnTo>
                    <a:pt x="5" y="0"/>
                  </a:lnTo>
                  <a:lnTo>
                    <a:pt x="6" y="11"/>
                  </a:lnTo>
                  <a:lnTo>
                    <a:pt x="0" y="9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reeform 104"/>
            <p:cNvSpPr>
              <a:spLocks noChangeAspect="1"/>
            </p:cNvSpPr>
            <p:nvPr/>
          </p:nvSpPr>
          <p:spPr bwMode="auto">
            <a:xfrm>
              <a:off x="12483236" y="4215875"/>
              <a:ext cx="88712" cy="1288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3" y="12"/>
                </a:cxn>
                <a:cxn ang="0">
                  <a:pos x="25" y="4"/>
                </a:cxn>
                <a:cxn ang="0">
                  <a:pos x="41" y="19"/>
                </a:cxn>
                <a:cxn ang="0">
                  <a:pos x="48" y="65"/>
                </a:cxn>
                <a:cxn ang="0">
                  <a:pos x="47" y="65"/>
                </a:cxn>
                <a:cxn ang="0">
                  <a:pos x="15" y="46"/>
                </a:cxn>
                <a:cxn ang="0">
                  <a:pos x="0" y="0"/>
                </a:cxn>
              </a:cxnLst>
              <a:rect l="0" t="0" r="r" b="b"/>
              <a:pathLst>
                <a:path w="49" h="66">
                  <a:moveTo>
                    <a:pt x="0" y="0"/>
                  </a:moveTo>
                  <a:lnTo>
                    <a:pt x="10" y="0"/>
                  </a:lnTo>
                  <a:lnTo>
                    <a:pt x="13" y="12"/>
                  </a:lnTo>
                  <a:lnTo>
                    <a:pt x="25" y="4"/>
                  </a:lnTo>
                  <a:lnTo>
                    <a:pt x="41" y="19"/>
                  </a:lnTo>
                  <a:lnTo>
                    <a:pt x="48" y="65"/>
                  </a:lnTo>
                  <a:lnTo>
                    <a:pt x="47" y="65"/>
                  </a:lnTo>
                  <a:lnTo>
                    <a:pt x="15" y="4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reeform 105"/>
            <p:cNvSpPr>
              <a:spLocks noChangeAspect="1"/>
            </p:cNvSpPr>
            <p:nvPr/>
          </p:nvSpPr>
          <p:spPr bwMode="auto">
            <a:xfrm>
              <a:off x="12700088" y="4206927"/>
              <a:ext cx="225066" cy="15389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2" y="78"/>
                </a:cxn>
                <a:cxn ang="0">
                  <a:pos x="50" y="75"/>
                </a:cxn>
                <a:cxn ang="0">
                  <a:pos x="63" y="70"/>
                </a:cxn>
                <a:cxn ang="0">
                  <a:pos x="80" y="34"/>
                </a:cxn>
                <a:cxn ang="0">
                  <a:pos x="102" y="36"/>
                </a:cxn>
                <a:cxn ang="0">
                  <a:pos x="124" y="23"/>
                </a:cxn>
                <a:cxn ang="0">
                  <a:pos x="103" y="13"/>
                </a:cxn>
                <a:cxn ang="0">
                  <a:pos x="97" y="0"/>
                </a:cxn>
                <a:cxn ang="0">
                  <a:pos x="72" y="24"/>
                </a:cxn>
                <a:cxn ang="0">
                  <a:pos x="63" y="38"/>
                </a:cxn>
                <a:cxn ang="0">
                  <a:pos x="56" y="30"/>
                </a:cxn>
                <a:cxn ang="0">
                  <a:pos x="41" y="50"/>
                </a:cxn>
                <a:cxn ang="0">
                  <a:pos x="25" y="52"/>
                </a:cxn>
                <a:cxn ang="0">
                  <a:pos x="20" y="70"/>
                </a:cxn>
                <a:cxn ang="0">
                  <a:pos x="0" y="69"/>
                </a:cxn>
              </a:cxnLst>
              <a:rect l="0" t="0" r="r" b="b"/>
              <a:pathLst>
                <a:path w="125" h="79">
                  <a:moveTo>
                    <a:pt x="0" y="69"/>
                  </a:moveTo>
                  <a:lnTo>
                    <a:pt x="12" y="78"/>
                  </a:lnTo>
                  <a:lnTo>
                    <a:pt x="50" y="75"/>
                  </a:lnTo>
                  <a:lnTo>
                    <a:pt x="63" y="70"/>
                  </a:lnTo>
                  <a:lnTo>
                    <a:pt x="80" y="34"/>
                  </a:lnTo>
                  <a:lnTo>
                    <a:pt x="102" y="36"/>
                  </a:lnTo>
                  <a:lnTo>
                    <a:pt x="124" y="23"/>
                  </a:lnTo>
                  <a:lnTo>
                    <a:pt x="103" y="13"/>
                  </a:lnTo>
                  <a:lnTo>
                    <a:pt x="97" y="0"/>
                  </a:lnTo>
                  <a:lnTo>
                    <a:pt x="72" y="24"/>
                  </a:lnTo>
                  <a:lnTo>
                    <a:pt x="63" y="38"/>
                  </a:lnTo>
                  <a:lnTo>
                    <a:pt x="56" y="30"/>
                  </a:lnTo>
                  <a:lnTo>
                    <a:pt x="41" y="50"/>
                  </a:lnTo>
                  <a:lnTo>
                    <a:pt x="25" y="52"/>
                  </a:lnTo>
                  <a:lnTo>
                    <a:pt x="20" y="70"/>
                  </a:lnTo>
                  <a:lnTo>
                    <a:pt x="0" y="6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reeform 106"/>
            <p:cNvSpPr>
              <a:spLocks noChangeAspect="1"/>
            </p:cNvSpPr>
            <p:nvPr/>
          </p:nvSpPr>
          <p:spPr bwMode="auto">
            <a:xfrm>
              <a:off x="7461149" y="3525119"/>
              <a:ext cx="699839" cy="4885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41"/>
                </a:cxn>
                <a:cxn ang="0">
                  <a:pos x="40" y="59"/>
                </a:cxn>
                <a:cxn ang="0">
                  <a:pos x="39" y="70"/>
                </a:cxn>
                <a:cxn ang="0">
                  <a:pos x="28" y="72"/>
                </a:cxn>
                <a:cxn ang="0">
                  <a:pos x="52" y="81"/>
                </a:cxn>
                <a:cxn ang="0">
                  <a:pos x="65" y="98"/>
                </a:cxn>
                <a:cxn ang="0">
                  <a:pos x="64" y="113"/>
                </a:cxn>
                <a:cxn ang="0">
                  <a:pos x="92" y="137"/>
                </a:cxn>
                <a:cxn ang="0">
                  <a:pos x="98" y="129"/>
                </a:cxn>
                <a:cxn ang="0">
                  <a:pos x="34" y="35"/>
                </a:cxn>
                <a:cxn ang="0">
                  <a:pos x="29" y="10"/>
                </a:cxn>
                <a:cxn ang="0">
                  <a:pos x="43" y="17"/>
                </a:cxn>
                <a:cxn ang="0">
                  <a:pos x="67" y="57"/>
                </a:cxn>
                <a:cxn ang="0">
                  <a:pos x="102" y="88"/>
                </a:cxn>
                <a:cxn ang="0">
                  <a:pos x="100" y="100"/>
                </a:cxn>
                <a:cxn ang="0">
                  <a:pos x="149" y="142"/>
                </a:cxn>
                <a:cxn ang="0">
                  <a:pos x="155" y="160"/>
                </a:cxn>
                <a:cxn ang="0">
                  <a:pos x="149" y="172"/>
                </a:cxn>
                <a:cxn ang="0">
                  <a:pos x="160" y="188"/>
                </a:cxn>
                <a:cxn ang="0">
                  <a:pos x="253" y="231"/>
                </a:cxn>
                <a:cxn ang="0">
                  <a:pos x="292" y="228"/>
                </a:cxn>
                <a:cxn ang="0">
                  <a:pos x="319" y="249"/>
                </a:cxn>
                <a:cxn ang="0">
                  <a:pos x="330" y="229"/>
                </a:cxn>
                <a:cxn ang="0">
                  <a:pos x="343" y="228"/>
                </a:cxn>
                <a:cxn ang="0">
                  <a:pos x="330" y="211"/>
                </a:cxn>
                <a:cxn ang="0">
                  <a:pos x="360" y="204"/>
                </a:cxn>
                <a:cxn ang="0">
                  <a:pos x="370" y="197"/>
                </a:cxn>
                <a:cxn ang="0">
                  <a:pos x="373" y="192"/>
                </a:cxn>
                <a:cxn ang="0">
                  <a:pos x="377" y="201"/>
                </a:cxn>
                <a:cxn ang="0">
                  <a:pos x="389" y="160"/>
                </a:cxn>
                <a:cxn ang="0">
                  <a:pos x="373" y="154"/>
                </a:cxn>
                <a:cxn ang="0">
                  <a:pos x="344" y="160"/>
                </a:cxn>
                <a:cxn ang="0">
                  <a:pos x="328" y="197"/>
                </a:cxn>
                <a:cxn ang="0">
                  <a:pos x="290" y="200"/>
                </a:cxn>
                <a:cxn ang="0">
                  <a:pos x="275" y="191"/>
                </a:cxn>
                <a:cxn ang="0">
                  <a:pos x="250" y="147"/>
                </a:cxn>
                <a:cxn ang="0">
                  <a:pos x="250" y="113"/>
                </a:cxn>
                <a:cxn ang="0">
                  <a:pos x="258" y="96"/>
                </a:cxn>
                <a:cxn ang="0">
                  <a:pos x="233" y="88"/>
                </a:cxn>
                <a:cxn ang="0">
                  <a:pos x="200" y="41"/>
                </a:cxn>
                <a:cxn ang="0">
                  <a:pos x="173" y="51"/>
                </a:cxn>
                <a:cxn ang="0">
                  <a:pos x="138" y="12"/>
                </a:cxn>
                <a:cxn ang="0">
                  <a:pos x="79" y="20"/>
                </a:cxn>
                <a:cxn ang="0">
                  <a:pos x="30" y="0"/>
                </a:cxn>
                <a:cxn ang="0">
                  <a:pos x="0" y="2"/>
                </a:cxn>
              </a:cxnLst>
              <a:rect l="0" t="0" r="r" b="b"/>
              <a:pathLst>
                <a:path w="390" h="250">
                  <a:moveTo>
                    <a:pt x="0" y="2"/>
                  </a:moveTo>
                  <a:lnTo>
                    <a:pt x="19" y="41"/>
                  </a:lnTo>
                  <a:lnTo>
                    <a:pt x="40" y="59"/>
                  </a:lnTo>
                  <a:lnTo>
                    <a:pt x="39" y="70"/>
                  </a:lnTo>
                  <a:lnTo>
                    <a:pt x="28" y="72"/>
                  </a:lnTo>
                  <a:lnTo>
                    <a:pt x="52" y="81"/>
                  </a:lnTo>
                  <a:lnTo>
                    <a:pt x="65" y="98"/>
                  </a:lnTo>
                  <a:lnTo>
                    <a:pt x="64" y="113"/>
                  </a:lnTo>
                  <a:lnTo>
                    <a:pt x="92" y="137"/>
                  </a:lnTo>
                  <a:lnTo>
                    <a:pt x="98" y="129"/>
                  </a:lnTo>
                  <a:lnTo>
                    <a:pt x="34" y="35"/>
                  </a:lnTo>
                  <a:lnTo>
                    <a:pt x="29" y="10"/>
                  </a:lnTo>
                  <a:lnTo>
                    <a:pt x="43" y="17"/>
                  </a:lnTo>
                  <a:lnTo>
                    <a:pt x="67" y="57"/>
                  </a:lnTo>
                  <a:lnTo>
                    <a:pt x="102" y="88"/>
                  </a:lnTo>
                  <a:lnTo>
                    <a:pt x="100" y="100"/>
                  </a:lnTo>
                  <a:lnTo>
                    <a:pt x="149" y="142"/>
                  </a:lnTo>
                  <a:lnTo>
                    <a:pt x="155" y="160"/>
                  </a:lnTo>
                  <a:lnTo>
                    <a:pt x="149" y="172"/>
                  </a:lnTo>
                  <a:lnTo>
                    <a:pt x="160" y="188"/>
                  </a:lnTo>
                  <a:lnTo>
                    <a:pt x="253" y="231"/>
                  </a:lnTo>
                  <a:lnTo>
                    <a:pt x="292" y="228"/>
                  </a:lnTo>
                  <a:lnTo>
                    <a:pt x="319" y="249"/>
                  </a:lnTo>
                  <a:lnTo>
                    <a:pt x="330" y="229"/>
                  </a:lnTo>
                  <a:lnTo>
                    <a:pt x="343" y="228"/>
                  </a:lnTo>
                  <a:lnTo>
                    <a:pt x="330" y="211"/>
                  </a:lnTo>
                  <a:lnTo>
                    <a:pt x="360" y="204"/>
                  </a:lnTo>
                  <a:lnTo>
                    <a:pt x="370" y="197"/>
                  </a:lnTo>
                  <a:lnTo>
                    <a:pt x="373" y="192"/>
                  </a:lnTo>
                  <a:lnTo>
                    <a:pt x="377" y="201"/>
                  </a:lnTo>
                  <a:lnTo>
                    <a:pt x="389" y="160"/>
                  </a:lnTo>
                  <a:lnTo>
                    <a:pt x="373" y="154"/>
                  </a:lnTo>
                  <a:lnTo>
                    <a:pt x="344" y="160"/>
                  </a:lnTo>
                  <a:lnTo>
                    <a:pt x="328" y="197"/>
                  </a:lnTo>
                  <a:lnTo>
                    <a:pt x="290" y="200"/>
                  </a:lnTo>
                  <a:lnTo>
                    <a:pt x="275" y="191"/>
                  </a:lnTo>
                  <a:lnTo>
                    <a:pt x="250" y="147"/>
                  </a:lnTo>
                  <a:lnTo>
                    <a:pt x="250" y="113"/>
                  </a:lnTo>
                  <a:lnTo>
                    <a:pt x="258" y="96"/>
                  </a:lnTo>
                  <a:lnTo>
                    <a:pt x="233" y="88"/>
                  </a:lnTo>
                  <a:lnTo>
                    <a:pt x="200" y="41"/>
                  </a:lnTo>
                  <a:lnTo>
                    <a:pt x="173" y="51"/>
                  </a:lnTo>
                  <a:lnTo>
                    <a:pt x="138" y="12"/>
                  </a:lnTo>
                  <a:lnTo>
                    <a:pt x="79" y="20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reeform 107"/>
            <p:cNvSpPr>
              <a:spLocks noChangeAspect="1"/>
            </p:cNvSpPr>
            <p:nvPr/>
          </p:nvSpPr>
          <p:spPr bwMode="auto">
            <a:xfrm>
              <a:off x="12195744" y="2923840"/>
              <a:ext cx="732696" cy="3400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3" y="71"/>
                </a:cxn>
                <a:cxn ang="0">
                  <a:pos x="31" y="78"/>
                </a:cxn>
                <a:cxn ang="0">
                  <a:pos x="38" y="115"/>
                </a:cxn>
                <a:cxn ang="0">
                  <a:pos x="95" y="130"/>
                </a:cxn>
                <a:cxn ang="0">
                  <a:pos x="119" y="155"/>
                </a:cxn>
                <a:cxn ang="0">
                  <a:pos x="166" y="153"/>
                </a:cxn>
                <a:cxn ang="0">
                  <a:pos x="219" y="173"/>
                </a:cxn>
                <a:cxn ang="0">
                  <a:pos x="289" y="155"/>
                </a:cxn>
                <a:cxn ang="0">
                  <a:pos x="311" y="140"/>
                </a:cxn>
                <a:cxn ang="0">
                  <a:pos x="311" y="120"/>
                </a:cxn>
                <a:cxn ang="0">
                  <a:pos x="331" y="122"/>
                </a:cxn>
                <a:cxn ang="0">
                  <a:pos x="374" y="94"/>
                </a:cxn>
                <a:cxn ang="0">
                  <a:pos x="408" y="92"/>
                </a:cxn>
                <a:cxn ang="0">
                  <a:pos x="393" y="70"/>
                </a:cxn>
                <a:cxn ang="0">
                  <a:pos x="360" y="76"/>
                </a:cxn>
                <a:cxn ang="0">
                  <a:pos x="359" y="51"/>
                </a:cxn>
                <a:cxn ang="0">
                  <a:pos x="367" y="38"/>
                </a:cxn>
                <a:cxn ang="0">
                  <a:pos x="344" y="34"/>
                </a:cxn>
                <a:cxn ang="0">
                  <a:pos x="282" y="49"/>
                </a:cxn>
                <a:cxn ang="0">
                  <a:pos x="229" y="27"/>
                </a:cxn>
                <a:cxn ang="0">
                  <a:pos x="195" y="30"/>
                </a:cxn>
                <a:cxn ang="0">
                  <a:pos x="182" y="12"/>
                </a:cxn>
                <a:cxn ang="0">
                  <a:pos x="148" y="0"/>
                </a:cxn>
                <a:cxn ang="0">
                  <a:pos x="130" y="12"/>
                </a:cxn>
                <a:cxn ang="0">
                  <a:pos x="129" y="37"/>
                </a:cxn>
                <a:cxn ang="0">
                  <a:pos x="52" y="26"/>
                </a:cxn>
                <a:cxn ang="0">
                  <a:pos x="0" y="54"/>
                </a:cxn>
              </a:cxnLst>
              <a:rect l="0" t="0" r="r" b="b"/>
              <a:pathLst>
                <a:path w="409" h="174">
                  <a:moveTo>
                    <a:pt x="0" y="54"/>
                  </a:moveTo>
                  <a:lnTo>
                    <a:pt x="13" y="71"/>
                  </a:lnTo>
                  <a:lnTo>
                    <a:pt x="31" y="78"/>
                  </a:lnTo>
                  <a:lnTo>
                    <a:pt x="38" y="115"/>
                  </a:lnTo>
                  <a:lnTo>
                    <a:pt x="95" y="130"/>
                  </a:lnTo>
                  <a:lnTo>
                    <a:pt x="119" y="155"/>
                  </a:lnTo>
                  <a:lnTo>
                    <a:pt x="166" y="153"/>
                  </a:lnTo>
                  <a:lnTo>
                    <a:pt x="219" y="173"/>
                  </a:lnTo>
                  <a:lnTo>
                    <a:pt x="289" y="155"/>
                  </a:lnTo>
                  <a:lnTo>
                    <a:pt x="311" y="140"/>
                  </a:lnTo>
                  <a:lnTo>
                    <a:pt x="311" y="120"/>
                  </a:lnTo>
                  <a:lnTo>
                    <a:pt x="331" y="122"/>
                  </a:lnTo>
                  <a:lnTo>
                    <a:pt x="374" y="94"/>
                  </a:lnTo>
                  <a:lnTo>
                    <a:pt x="408" y="92"/>
                  </a:lnTo>
                  <a:lnTo>
                    <a:pt x="393" y="70"/>
                  </a:lnTo>
                  <a:lnTo>
                    <a:pt x="360" y="76"/>
                  </a:lnTo>
                  <a:lnTo>
                    <a:pt x="359" y="51"/>
                  </a:lnTo>
                  <a:lnTo>
                    <a:pt x="367" y="38"/>
                  </a:lnTo>
                  <a:lnTo>
                    <a:pt x="344" y="34"/>
                  </a:lnTo>
                  <a:lnTo>
                    <a:pt x="282" y="49"/>
                  </a:lnTo>
                  <a:lnTo>
                    <a:pt x="229" y="27"/>
                  </a:lnTo>
                  <a:lnTo>
                    <a:pt x="195" y="30"/>
                  </a:lnTo>
                  <a:lnTo>
                    <a:pt x="182" y="12"/>
                  </a:lnTo>
                  <a:lnTo>
                    <a:pt x="148" y="0"/>
                  </a:lnTo>
                  <a:lnTo>
                    <a:pt x="130" y="12"/>
                  </a:lnTo>
                  <a:lnTo>
                    <a:pt x="129" y="37"/>
                  </a:lnTo>
                  <a:lnTo>
                    <a:pt x="52" y="26"/>
                  </a:lnTo>
                  <a:lnTo>
                    <a:pt x="0" y="5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reeform 108"/>
            <p:cNvSpPr>
              <a:spLocks noChangeAspect="1"/>
            </p:cNvSpPr>
            <p:nvPr/>
          </p:nvSpPr>
          <p:spPr bwMode="auto">
            <a:xfrm>
              <a:off x="11367765" y="3738072"/>
              <a:ext cx="179067" cy="22190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4" y="113"/>
                </a:cxn>
                <a:cxn ang="0">
                  <a:pos x="37" y="108"/>
                </a:cxn>
                <a:cxn ang="0">
                  <a:pos x="74" y="80"/>
                </a:cxn>
                <a:cxn ang="0">
                  <a:pos x="73" y="66"/>
                </a:cxn>
                <a:cxn ang="0">
                  <a:pos x="98" y="41"/>
                </a:cxn>
                <a:cxn ang="0">
                  <a:pos x="99" y="34"/>
                </a:cxn>
                <a:cxn ang="0">
                  <a:pos x="86" y="19"/>
                </a:cxn>
                <a:cxn ang="0">
                  <a:pos x="55" y="0"/>
                </a:cxn>
                <a:cxn ang="0">
                  <a:pos x="48" y="1"/>
                </a:cxn>
                <a:cxn ang="0">
                  <a:pos x="52" y="11"/>
                </a:cxn>
                <a:cxn ang="0">
                  <a:pos x="42" y="30"/>
                </a:cxn>
                <a:cxn ang="0">
                  <a:pos x="48" y="40"/>
                </a:cxn>
                <a:cxn ang="0">
                  <a:pos x="38" y="67"/>
                </a:cxn>
                <a:cxn ang="0">
                  <a:pos x="0" y="80"/>
                </a:cxn>
              </a:cxnLst>
              <a:rect l="0" t="0" r="r" b="b"/>
              <a:pathLst>
                <a:path w="100" h="114">
                  <a:moveTo>
                    <a:pt x="0" y="80"/>
                  </a:moveTo>
                  <a:lnTo>
                    <a:pt x="14" y="113"/>
                  </a:lnTo>
                  <a:lnTo>
                    <a:pt x="37" y="108"/>
                  </a:lnTo>
                  <a:lnTo>
                    <a:pt x="74" y="80"/>
                  </a:lnTo>
                  <a:lnTo>
                    <a:pt x="73" y="66"/>
                  </a:lnTo>
                  <a:lnTo>
                    <a:pt x="98" y="41"/>
                  </a:lnTo>
                  <a:lnTo>
                    <a:pt x="99" y="34"/>
                  </a:lnTo>
                  <a:lnTo>
                    <a:pt x="86" y="19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52" y="11"/>
                  </a:lnTo>
                  <a:lnTo>
                    <a:pt x="42" y="30"/>
                  </a:lnTo>
                  <a:lnTo>
                    <a:pt x="48" y="40"/>
                  </a:lnTo>
                  <a:lnTo>
                    <a:pt x="38" y="67"/>
                  </a:lnTo>
                  <a:lnTo>
                    <a:pt x="0" y="8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reeform 109"/>
            <p:cNvSpPr>
              <a:spLocks noChangeAspect="1"/>
            </p:cNvSpPr>
            <p:nvPr/>
          </p:nvSpPr>
          <p:spPr bwMode="auto">
            <a:xfrm>
              <a:off x="12016677" y="3591331"/>
              <a:ext cx="185638" cy="10737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3" y="0"/>
                </a:cxn>
                <a:cxn ang="0">
                  <a:pos x="54" y="14"/>
                </a:cxn>
                <a:cxn ang="0">
                  <a:pos x="75" y="34"/>
                </a:cxn>
                <a:cxn ang="0">
                  <a:pos x="103" y="34"/>
                </a:cxn>
                <a:cxn ang="0">
                  <a:pos x="102" y="54"/>
                </a:cxn>
                <a:cxn ang="0">
                  <a:pos x="34" y="41"/>
                </a:cxn>
                <a:cxn ang="0">
                  <a:pos x="0" y="21"/>
                </a:cxn>
              </a:cxnLst>
              <a:rect l="0" t="0" r="r" b="b"/>
              <a:pathLst>
                <a:path w="104" h="55">
                  <a:moveTo>
                    <a:pt x="0" y="21"/>
                  </a:moveTo>
                  <a:lnTo>
                    <a:pt x="13" y="0"/>
                  </a:lnTo>
                  <a:lnTo>
                    <a:pt x="54" y="14"/>
                  </a:lnTo>
                  <a:lnTo>
                    <a:pt x="75" y="34"/>
                  </a:lnTo>
                  <a:lnTo>
                    <a:pt x="103" y="34"/>
                  </a:lnTo>
                  <a:lnTo>
                    <a:pt x="102" y="54"/>
                  </a:lnTo>
                  <a:lnTo>
                    <a:pt x="34" y="41"/>
                  </a:lnTo>
                  <a:lnTo>
                    <a:pt x="0" y="2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reeform 110"/>
            <p:cNvSpPr>
              <a:spLocks noChangeAspect="1"/>
            </p:cNvSpPr>
            <p:nvPr/>
          </p:nvSpPr>
          <p:spPr bwMode="auto">
            <a:xfrm>
              <a:off x="10249007" y="2888049"/>
              <a:ext cx="83784" cy="8768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8" y="27"/>
                </a:cxn>
                <a:cxn ang="0">
                  <a:pos x="9" y="22"/>
                </a:cxn>
                <a:cxn ang="0">
                  <a:pos x="18" y="7"/>
                </a:cxn>
                <a:cxn ang="0">
                  <a:pos x="25" y="17"/>
                </a:cxn>
                <a:cxn ang="0">
                  <a:pos x="25" y="0"/>
                </a:cxn>
                <a:cxn ang="0">
                  <a:pos x="46" y="0"/>
                </a:cxn>
                <a:cxn ang="0">
                  <a:pos x="45" y="17"/>
                </a:cxn>
                <a:cxn ang="0">
                  <a:pos x="31" y="23"/>
                </a:cxn>
                <a:cxn ang="0">
                  <a:pos x="31" y="44"/>
                </a:cxn>
                <a:cxn ang="0">
                  <a:pos x="19" y="31"/>
                </a:cxn>
                <a:cxn ang="0">
                  <a:pos x="0" y="33"/>
                </a:cxn>
              </a:cxnLst>
              <a:rect l="0" t="0" r="r" b="b"/>
              <a:pathLst>
                <a:path w="47" h="45">
                  <a:moveTo>
                    <a:pt x="0" y="33"/>
                  </a:moveTo>
                  <a:lnTo>
                    <a:pt x="18" y="27"/>
                  </a:lnTo>
                  <a:lnTo>
                    <a:pt x="9" y="22"/>
                  </a:lnTo>
                  <a:lnTo>
                    <a:pt x="18" y="7"/>
                  </a:lnTo>
                  <a:lnTo>
                    <a:pt x="25" y="17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45" y="17"/>
                  </a:lnTo>
                  <a:lnTo>
                    <a:pt x="31" y="23"/>
                  </a:lnTo>
                  <a:lnTo>
                    <a:pt x="31" y="44"/>
                  </a:lnTo>
                  <a:lnTo>
                    <a:pt x="19" y="31"/>
                  </a:lnTo>
                  <a:lnTo>
                    <a:pt x="0" y="3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reeform 111"/>
            <p:cNvSpPr>
              <a:spLocks noChangeAspect="1"/>
            </p:cNvSpPr>
            <p:nvPr/>
          </p:nvSpPr>
          <p:spPr bwMode="auto">
            <a:xfrm>
              <a:off x="14012698" y="5473909"/>
              <a:ext cx="182353" cy="187900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1" y="54"/>
                </a:cxn>
                <a:cxn ang="0">
                  <a:pos x="57" y="32"/>
                </a:cxn>
                <a:cxn ang="0">
                  <a:pos x="75" y="0"/>
                </a:cxn>
                <a:cxn ang="0">
                  <a:pos x="86" y="9"/>
                </a:cxn>
                <a:cxn ang="0">
                  <a:pos x="99" y="5"/>
                </a:cxn>
                <a:cxn ang="0">
                  <a:pos x="100" y="17"/>
                </a:cxn>
                <a:cxn ang="0">
                  <a:pos x="81" y="39"/>
                </a:cxn>
                <a:cxn ang="0">
                  <a:pos x="85" y="49"/>
                </a:cxn>
                <a:cxn ang="0">
                  <a:pos x="64" y="53"/>
                </a:cxn>
                <a:cxn ang="0">
                  <a:pos x="54" y="85"/>
                </a:cxn>
                <a:cxn ang="0">
                  <a:pos x="32" y="95"/>
                </a:cxn>
                <a:cxn ang="0">
                  <a:pos x="0" y="83"/>
                </a:cxn>
              </a:cxnLst>
              <a:rect l="0" t="0" r="r" b="b"/>
              <a:pathLst>
                <a:path w="101" h="96">
                  <a:moveTo>
                    <a:pt x="0" y="83"/>
                  </a:moveTo>
                  <a:lnTo>
                    <a:pt x="21" y="54"/>
                  </a:lnTo>
                  <a:lnTo>
                    <a:pt x="57" y="32"/>
                  </a:lnTo>
                  <a:lnTo>
                    <a:pt x="75" y="0"/>
                  </a:lnTo>
                  <a:lnTo>
                    <a:pt x="86" y="9"/>
                  </a:lnTo>
                  <a:lnTo>
                    <a:pt x="99" y="5"/>
                  </a:lnTo>
                  <a:lnTo>
                    <a:pt x="100" y="17"/>
                  </a:lnTo>
                  <a:lnTo>
                    <a:pt x="81" y="39"/>
                  </a:lnTo>
                  <a:lnTo>
                    <a:pt x="85" y="49"/>
                  </a:lnTo>
                  <a:lnTo>
                    <a:pt x="64" y="53"/>
                  </a:lnTo>
                  <a:lnTo>
                    <a:pt x="54" y="85"/>
                  </a:lnTo>
                  <a:lnTo>
                    <a:pt x="32" y="95"/>
                  </a:lnTo>
                  <a:lnTo>
                    <a:pt x="0" y="8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reeform 112"/>
            <p:cNvSpPr>
              <a:spLocks noChangeAspect="1"/>
            </p:cNvSpPr>
            <p:nvPr/>
          </p:nvSpPr>
          <p:spPr bwMode="auto">
            <a:xfrm>
              <a:off x="14155623" y="5291378"/>
              <a:ext cx="134711" cy="2057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2"/>
                </a:cxn>
                <a:cxn ang="0">
                  <a:pos x="25" y="35"/>
                </a:cxn>
                <a:cxn ang="0">
                  <a:pos x="35" y="41"/>
                </a:cxn>
                <a:cxn ang="0">
                  <a:pos x="40" y="31"/>
                </a:cxn>
                <a:cxn ang="0">
                  <a:pos x="44" y="47"/>
                </a:cxn>
                <a:cxn ang="0">
                  <a:pos x="75" y="47"/>
                </a:cxn>
                <a:cxn ang="0">
                  <a:pos x="69" y="70"/>
                </a:cxn>
                <a:cxn ang="0">
                  <a:pos x="54" y="74"/>
                </a:cxn>
                <a:cxn ang="0">
                  <a:pos x="41" y="104"/>
                </a:cxn>
                <a:cxn ang="0">
                  <a:pos x="26" y="104"/>
                </a:cxn>
                <a:cxn ang="0">
                  <a:pos x="32" y="93"/>
                </a:cxn>
                <a:cxn ang="0">
                  <a:pos x="14" y="72"/>
                </a:cxn>
                <a:cxn ang="0">
                  <a:pos x="29" y="53"/>
                </a:cxn>
                <a:cxn ang="0">
                  <a:pos x="26" y="37"/>
                </a:cxn>
                <a:cxn ang="0">
                  <a:pos x="0" y="0"/>
                </a:cxn>
              </a:cxnLst>
              <a:rect l="0" t="0" r="r" b="b"/>
              <a:pathLst>
                <a:path w="76" h="105">
                  <a:moveTo>
                    <a:pt x="0" y="0"/>
                  </a:moveTo>
                  <a:lnTo>
                    <a:pt x="21" y="12"/>
                  </a:lnTo>
                  <a:lnTo>
                    <a:pt x="25" y="35"/>
                  </a:lnTo>
                  <a:lnTo>
                    <a:pt x="35" y="41"/>
                  </a:lnTo>
                  <a:lnTo>
                    <a:pt x="40" y="31"/>
                  </a:lnTo>
                  <a:lnTo>
                    <a:pt x="44" y="47"/>
                  </a:lnTo>
                  <a:lnTo>
                    <a:pt x="75" y="47"/>
                  </a:lnTo>
                  <a:lnTo>
                    <a:pt x="69" y="70"/>
                  </a:lnTo>
                  <a:lnTo>
                    <a:pt x="54" y="74"/>
                  </a:lnTo>
                  <a:lnTo>
                    <a:pt x="41" y="104"/>
                  </a:lnTo>
                  <a:lnTo>
                    <a:pt x="26" y="104"/>
                  </a:lnTo>
                  <a:lnTo>
                    <a:pt x="32" y="93"/>
                  </a:lnTo>
                  <a:lnTo>
                    <a:pt x="14" y="72"/>
                  </a:lnTo>
                  <a:lnTo>
                    <a:pt x="29" y="53"/>
                  </a:lnTo>
                  <a:lnTo>
                    <a:pt x="26" y="37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reeform 113"/>
            <p:cNvSpPr>
              <a:spLocks noChangeAspect="1"/>
            </p:cNvSpPr>
            <p:nvPr/>
          </p:nvSpPr>
          <p:spPr bwMode="auto">
            <a:xfrm>
              <a:off x="8149489" y="3999343"/>
              <a:ext cx="93640" cy="10737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0" y="53"/>
                </a:cxn>
                <a:cxn ang="0">
                  <a:pos x="47" y="54"/>
                </a:cxn>
                <a:cxn ang="0">
                  <a:pos x="51" y="0"/>
                </a:cxn>
                <a:cxn ang="0">
                  <a:pos x="33" y="2"/>
                </a:cxn>
                <a:cxn ang="0">
                  <a:pos x="0" y="27"/>
                </a:cxn>
              </a:cxnLst>
              <a:rect l="0" t="0" r="r" b="b"/>
              <a:pathLst>
                <a:path w="52" h="55">
                  <a:moveTo>
                    <a:pt x="0" y="27"/>
                  </a:moveTo>
                  <a:lnTo>
                    <a:pt x="20" y="53"/>
                  </a:lnTo>
                  <a:lnTo>
                    <a:pt x="47" y="54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0" y="2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reeform 114"/>
            <p:cNvSpPr>
              <a:spLocks noChangeAspect="1"/>
            </p:cNvSpPr>
            <p:nvPr/>
          </p:nvSpPr>
          <p:spPr bwMode="auto">
            <a:xfrm>
              <a:off x="10281863" y="2182977"/>
              <a:ext cx="601271" cy="531488"/>
            </a:xfrm>
            <a:custGeom>
              <a:avLst/>
              <a:gdLst/>
              <a:ahLst/>
              <a:cxnLst>
                <a:cxn ang="0">
                  <a:pos x="1" y="214"/>
                </a:cxn>
                <a:cxn ang="0">
                  <a:pos x="33" y="211"/>
                </a:cxn>
                <a:cxn ang="0">
                  <a:pos x="9" y="223"/>
                </a:cxn>
                <a:cxn ang="0">
                  <a:pos x="27" y="225"/>
                </a:cxn>
                <a:cxn ang="0">
                  <a:pos x="17" y="246"/>
                </a:cxn>
                <a:cxn ang="0">
                  <a:pos x="41" y="271"/>
                </a:cxn>
                <a:cxn ang="0">
                  <a:pos x="72" y="238"/>
                </a:cxn>
                <a:cxn ang="0">
                  <a:pos x="95" y="235"/>
                </a:cxn>
                <a:cxn ang="0">
                  <a:pos x="99" y="210"/>
                </a:cxn>
                <a:cxn ang="0">
                  <a:pos x="94" y="163"/>
                </a:cxn>
                <a:cxn ang="0">
                  <a:pos x="112" y="142"/>
                </a:cxn>
                <a:cxn ang="0">
                  <a:pos x="145" y="91"/>
                </a:cxn>
                <a:cxn ang="0">
                  <a:pos x="165" y="70"/>
                </a:cxn>
                <a:cxn ang="0">
                  <a:pos x="194" y="61"/>
                </a:cxn>
                <a:cxn ang="0">
                  <a:pos x="200" y="47"/>
                </a:cxn>
                <a:cxn ang="0">
                  <a:pos x="225" y="53"/>
                </a:cxn>
                <a:cxn ang="0">
                  <a:pos x="267" y="48"/>
                </a:cxn>
                <a:cxn ang="0">
                  <a:pos x="296" y="25"/>
                </a:cxn>
                <a:cxn ang="0">
                  <a:pos x="308" y="47"/>
                </a:cxn>
                <a:cxn ang="0">
                  <a:pos x="318" y="32"/>
                </a:cxn>
                <a:cxn ang="0">
                  <a:pos x="304" y="23"/>
                </a:cxn>
                <a:cxn ang="0">
                  <a:pos x="310" y="5"/>
                </a:cxn>
                <a:cxn ang="0">
                  <a:pos x="303" y="1"/>
                </a:cxn>
                <a:cxn ang="0">
                  <a:pos x="283" y="15"/>
                </a:cxn>
                <a:cxn ang="0">
                  <a:pos x="278" y="3"/>
                </a:cxn>
                <a:cxn ang="0">
                  <a:pos x="268" y="5"/>
                </a:cxn>
                <a:cxn ang="0">
                  <a:pos x="234" y="26"/>
                </a:cxn>
                <a:cxn ang="0">
                  <a:pos x="219" y="32"/>
                </a:cxn>
                <a:cxn ang="0">
                  <a:pos x="194" y="41"/>
                </a:cxn>
                <a:cxn ang="0">
                  <a:pos x="188" y="39"/>
                </a:cxn>
                <a:cxn ang="0">
                  <a:pos x="186" y="43"/>
                </a:cxn>
                <a:cxn ang="0">
                  <a:pos x="163" y="54"/>
                </a:cxn>
                <a:cxn ang="0">
                  <a:pos x="163" y="61"/>
                </a:cxn>
                <a:cxn ang="0">
                  <a:pos x="131" y="80"/>
                </a:cxn>
                <a:cxn ang="0">
                  <a:pos x="107" y="99"/>
                </a:cxn>
                <a:cxn ang="0">
                  <a:pos x="60" y="158"/>
                </a:cxn>
                <a:cxn ang="0">
                  <a:pos x="81" y="160"/>
                </a:cxn>
                <a:cxn ang="0">
                  <a:pos x="27" y="179"/>
                </a:cxn>
                <a:cxn ang="0">
                  <a:pos x="18" y="185"/>
                </a:cxn>
                <a:cxn ang="0">
                  <a:pos x="2" y="194"/>
                </a:cxn>
                <a:cxn ang="0">
                  <a:pos x="0" y="203"/>
                </a:cxn>
              </a:cxnLst>
              <a:rect l="0" t="0" r="r" b="b"/>
              <a:pathLst>
                <a:path w="335" h="272">
                  <a:moveTo>
                    <a:pt x="0" y="203"/>
                  </a:moveTo>
                  <a:lnTo>
                    <a:pt x="1" y="214"/>
                  </a:lnTo>
                  <a:lnTo>
                    <a:pt x="31" y="207"/>
                  </a:lnTo>
                  <a:lnTo>
                    <a:pt x="33" y="211"/>
                  </a:lnTo>
                  <a:lnTo>
                    <a:pt x="1" y="219"/>
                  </a:lnTo>
                  <a:lnTo>
                    <a:pt x="9" y="223"/>
                  </a:lnTo>
                  <a:lnTo>
                    <a:pt x="6" y="238"/>
                  </a:lnTo>
                  <a:lnTo>
                    <a:pt x="27" y="225"/>
                  </a:lnTo>
                  <a:lnTo>
                    <a:pt x="4" y="246"/>
                  </a:lnTo>
                  <a:lnTo>
                    <a:pt x="17" y="246"/>
                  </a:lnTo>
                  <a:lnTo>
                    <a:pt x="9" y="264"/>
                  </a:lnTo>
                  <a:lnTo>
                    <a:pt x="41" y="271"/>
                  </a:lnTo>
                  <a:lnTo>
                    <a:pt x="66" y="254"/>
                  </a:lnTo>
                  <a:lnTo>
                    <a:pt x="72" y="238"/>
                  </a:lnTo>
                  <a:lnTo>
                    <a:pt x="79" y="254"/>
                  </a:lnTo>
                  <a:lnTo>
                    <a:pt x="95" y="235"/>
                  </a:lnTo>
                  <a:lnTo>
                    <a:pt x="91" y="217"/>
                  </a:lnTo>
                  <a:lnTo>
                    <a:pt x="99" y="210"/>
                  </a:lnTo>
                  <a:lnTo>
                    <a:pt x="91" y="202"/>
                  </a:lnTo>
                  <a:lnTo>
                    <a:pt x="94" y="163"/>
                  </a:lnTo>
                  <a:lnTo>
                    <a:pt x="117" y="154"/>
                  </a:lnTo>
                  <a:lnTo>
                    <a:pt x="112" y="142"/>
                  </a:lnTo>
                  <a:lnTo>
                    <a:pt x="123" y="112"/>
                  </a:lnTo>
                  <a:lnTo>
                    <a:pt x="145" y="91"/>
                  </a:lnTo>
                  <a:lnTo>
                    <a:pt x="149" y="73"/>
                  </a:lnTo>
                  <a:lnTo>
                    <a:pt x="165" y="70"/>
                  </a:lnTo>
                  <a:lnTo>
                    <a:pt x="170" y="58"/>
                  </a:lnTo>
                  <a:lnTo>
                    <a:pt x="194" y="61"/>
                  </a:lnTo>
                  <a:lnTo>
                    <a:pt x="194" y="47"/>
                  </a:lnTo>
                  <a:lnTo>
                    <a:pt x="200" y="47"/>
                  </a:lnTo>
                  <a:lnTo>
                    <a:pt x="210" y="40"/>
                  </a:lnTo>
                  <a:lnTo>
                    <a:pt x="225" y="53"/>
                  </a:lnTo>
                  <a:lnTo>
                    <a:pt x="251" y="55"/>
                  </a:lnTo>
                  <a:lnTo>
                    <a:pt x="267" y="48"/>
                  </a:lnTo>
                  <a:lnTo>
                    <a:pt x="271" y="30"/>
                  </a:lnTo>
                  <a:lnTo>
                    <a:pt x="296" y="25"/>
                  </a:lnTo>
                  <a:lnTo>
                    <a:pt x="310" y="32"/>
                  </a:lnTo>
                  <a:lnTo>
                    <a:pt x="308" y="47"/>
                  </a:lnTo>
                  <a:lnTo>
                    <a:pt x="333" y="30"/>
                  </a:lnTo>
                  <a:lnTo>
                    <a:pt x="318" y="32"/>
                  </a:lnTo>
                  <a:lnTo>
                    <a:pt x="322" y="28"/>
                  </a:lnTo>
                  <a:lnTo>
                    <a:pt x="304" y="23"/>
                  </a:lnTo>
                  <a:lnTo>
                    <a:pt x="334" y="15"/>
                  </a:lnTo>
                  <a:lnTo>
                    <a:pt x="310" y="5"/>
                  </a:lnTo>
                  <a:lnTo>
                    <a:pt x="295" y="15"/>
                  </a:lnTo>
                  <a:lnTo>
                    <a:pt x="303" y="1"/>
                  </a:lnTo>
                  <a:lnTo>
                    <a:pt x="291" y="0"/>
                  </a:lnTo>
                  <a:lnTo>
                    <a:pt x="283" y="15"/>
                  </a:lnTo>
                  <a:lnTo>
                    <a:pt x="278" y="16"/>
                  </a:lnTo>
                  <a:lnTo>
                    <a:pt x="278" y="3"/>
                  </a:lnTo>
                  <a:lnTo>
                    <a:pt x="257" y="25"/>
                  </a:lnTo>
                  <a:lnTo>
                    <a:pt x="268" y="5"/>
                  </a:lnTo>
                  <a:lnTo>
                    <a:pt x="257" y="2"/>
                  </a:lnTo>
                  <a:lnTo>
                    <a:pt x="234" y="26"/>
                  </a:lnTo>
                  <a:lnTo>
                    <a:pt x="213" y="18"/>
                  </a:lnTo>
                  <a:lnTo>
                    <a:pt x="219" y="32"/>
                  </a:lnTo>
                  <a:lnTo>
                    <a:pt x="210" y="25"/>
                  </a:lnTo>
                  <a:lnTo>
                    <a:pt x="194" y="41"/>
                  </a:lnTo>
                  <a:lnTo>
                    <a:pt x="196" y="27"/>
                  </a:lnTo>
                  <a:lnTo>
                    <a:pt x="188" y="39"/>
                  </a:lnTo>
                  <a:lnTo>
                    <a:pt x="181" y="31"/>
                  </a:lnTo>
                  <a:lnTo>
                    <a:pt x="186" y="43"/>
                  </a:lnTo>
                  <a:lnTo>
                    <a:pt x="169" y="38"/>
                  </a:lnTo>
                  <a:lnTo>
                    <a:pt x="163" y="54"/>
                  </a:lnTo>
                  <a:lnTo>
                    <a:pt x="148" y="59"/>
                  </a:lnTo>
                  <a:lnTo>
                    <a:pt x="163" y="61"/>
                  </a:lnTo>
                  <a:lnTo>
                    <a:pt x="136" y="69"/>
                  </a:lnTo>
                  <a:lnTo>
                    <a:pt x="131" y="80"/>
                  </a:lnTo>
                  <a:lnTo>
                    <a:pt x="140" y="80"/>
                  </a:lnTo>
                  <a:lnTo>
                    <a:pt x="107" y="99"/>
                  </a:lnTo>
                  <a:lnTo>
                    <a:pt x="96" y="131"/>
                  </a:lnTo>
                  <a:lnTo>
                    <a:pt x="60" y="158"/>
                  </a:lnTo>
                  <a:lnTo>
                    <a:pt x="66" y="165"/>
                  </a:lnTo>
                  <a:lnTo>
                    <a:pt x="81" y="160"/>
                  </a:lnTo>
                  <a:lnTo>
                    <a:pt x="45" y="168"/>
                  </a:lnTo>
                  <a:lnTo>
                    <a:pt x="27" y="179"/>
                  </a:lnTo>
                  <a:lnTo>
                    <a:pt x="31" y="185"/>
                  </a:lnTo>
                  <a:lnTo>
                    <a:pt x="18" y="185"/>
                  </a:lnTo>
                  <a:lnTo>
                    <a:pt x="19" y="194"/>
                  </a:lnTo>
                  <a:lnTo>
                    <a:pt x="2" y="194"/>
                  </a:lnTo>
                  <a:lnTo>
                    <a:pt x="18" y="198"/>
                  </a:lnTo>
                  <a:lnTo>
                    <a:pt x="0" y="20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reeform 115"/>
            <p:cNvSpPr>
              <a:spLocks noChangeAspect="1"/>
            </p:cNvSpPr>
            <p:nvPr/>
          </p:nvSpPr>
          <p:spPr bwMode="auto">
            <a:xfrm>
              <a:off x="11574759" y="3398063"/>
              <a:ext cx="387705" cy="372221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20" y="111"/>
                </a:cxn>
                <a:cxn ang="0">
                  <a:pos x="68" y="104"/>
                </a:cxn>
                <a:cxn ang="0">
                  <a:pos x="76" y="85"/>
                </a:cxn>
                <a:cxn ang="0">
                  <a:pos x="108" y="75"/>
                </a:cxn>
                <a:cxn ang="0">
                  <a:pos x="111" y="58"/>
                </a:cxn>
                <a:cxn ang="0">
                  <a:pos x="122" y="54"/>
                </a:cxn>
                <a:cxn ang="0">
                  <a:pos x="117" y="45"/>
                </a:cxn>
                <a:cxn ang="0">
                  <a:pos x="129" y="45"/>
                </a:cxn>
                <a:cxn ang="0">
                  <a:pos x="137" y="28"/>
                </a:cxn>
                <a:cxn ang="0">
                  <a:pos x="133" y="12"/>
                </a:cxn>
                <a:cxn ang="0">
                  <a:pos x="178" y="0"/>
                </a:cxn>
                <a:cxn ang="0">
                  <a:pos x="216" y="25"/>
                </a:cxn>
                <a:cxn ang="0">
                  <a:pos x="206" y="35"/>
                </a:cxn>
                <a:cxn ang="0">
                  <a:pos x="168" y="35"/>
                </a:cxn>
                <a:cxn ang="0">
                  <a:pos x="169" y="56"/>
                </a:cxn>
                <a:cxn ang="0">
                  <a:pos x="185" y="70"/>
                </a:cxn>
                <a:cxn ang="0">
                  <a:pos x="177" y="77"/>
                </a:cxn>
                <a:cxn ang="0">
                  <a:pos x="179" y="89"/>
                </a:cxn>
                <a:cxn ang="0">
                  <a:pos x="140" y="132"/>
                </a:cxn>
                <a:cxn ang="0">
                  <a:pos x="123" y="131"/>
                </a:cxn>
                <a:cxn ang="0">
                  <a:pos x="111" y="142"/>
                </a:cxn>
                <a:cxn ang="0">
                  <a:pos x="131" y="182"/>
                </a:cxn>
                <a:cxn ang="0">
                  <a:pos x="103" y="182"/>
                </a:cxn>
                <a:cxn ang="0">
                  <a:pos x="92" y="190"/>
                </a:cxn>
                <a:cxn ang="0">
                  <a:pos x="70" y="166"/>
                </a:cxn>
                <a:cxn ang="0">
                  <a:pos x="9" y="171"/>
                </a:cxn>
                <a:cxn ang="0">
                  <a:pos x="30" y="144"/>
                </a:cxn>
                <a:cxn ang="0">
                  <a:pos x="0" y="104"/>
                </a:cxn>
              </a:cxnLst>
              <a:rect l="0" t="0" r="r" b="b"/>
              <a:pathLst>
                <a:path w="217" h="191">
                  <a:moveTo>
                    <a:pt x="0" y="104"/>
                  </a:moveTo>
                  <a:lnTo>
                    <a:pt x="20" y="111"/>
                  </a:lnTo>
                  <a:lnTo>
                    <a:pt x="68" y="104"/>
                  </a:lnTo>
                  <a:lnTo>
                    <a:pt x="76" y="85"/>
                  </a:lnTo>
                  <a:lnTo>
                    <a:pt x="108" y="75"/>
                  </a:lnTo>
                  <a:lnTo>
                    <a:pt x="111" y="58"/>
                  </a:lnTo>
                  <a:lnTo>
                    <a:pt x="122" y="54"/>
                  </a:lnTo>
                  <a:lnTo>
                    <a:pt x="117" y="45"/>
                  </a:lnTo>
                  <a:lnTo>
                    <a:pt x="129" y="45"/>
                  </a:lnTo>
                  <a:lnTo>
                    <a:pt x="137" y="28"/>
                  </a:lnTo>
                  <a:lnTo>
                    <a:pt x="133" y="12"/>
                  </a:lnTo>
                  <a:lnTo>
                    <a:pt x="178" y="0"/>
                  </a:lnTo>
                  <a:lnTo>
                    <a:pt x="216" y="25"/>
                  </a:lnTo>
                  <a:lnTo>
                    <a:pt x="206" y="35"/>
                  </a:lnTo>
                  <a:lnTo>
                    <a:pt x="168" y="35"/>
                  </a:lnTo>
                  <a:lnTo>
                    <a:pt x="169" y="56"/>
                  </a:lnTo>
                  <a:lnTo>
                    <a:pt x="185" y="70"/>
                  </a:lnTo>
                  <a:lnTo>
                    <a:pt x="177" y="77"/>
                  </a:lnTo>
                  <a:lnTo>
                    <a:pt x="179" y="89"/>
                  </a:lnTo>
                  <a:lnTo>
                    <a:pt x="140" y="132"/>
                  </a:lnTo>
                  <a:lnTo>
                    <a:pt x="123" y="131"/>
                  </a:lnTo>
                  <a:lnTo>
                    <a:pt x="111" y="142"/>
                  </a:lnTo>
                  <a:lnTo>
                    <a:pt x="131" y="182"/>
                  </a:lnTo>
                  <a:lnTo>
                    <a:pt x="103" y="182"/>
                  </a:lnTo>
                  <a:lnTo>
                    <a:pt x="92" y="190"/>
                  </a:lnTo>
                  <a:lnTo>
                    <a:pt x="70" y="166"/>
                  </a:lnTo>
                  <a:lnTo>
                    <a:pt x="9" y="171"/>
                  </a:lnTo>
                  <a:lnTo>
                    <a:pt x="30" y="144"/>
                  </a:lnTo>
                  <a:lnTo>
                    <a:pt x="0" y="10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reeform 116"/>
            <p:cNvSpPr>
              <a:spLocks noChangeAspect="1"/>
            </p:cNvSpPr>
            <p:nvPr/>
          </p:nvSpPr>
          <p:spPr bwMode="auto">
            <a:xfrm>
              <a:off x="8246415" y="4135346"/>
              <a:ext cx="133068" cy="6621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0"/>
                </a:cxn>
                <a:cxn ang="0">
                  <a:pos x="22" y="11"/>
                </a:cxn>
                <a:cxn ang="0">
                  <a:pos x="49" y="0"/>
                </a:cxn>
                <a:cxn ang="0">
                  <a:pos x="73" y="13"/>
                </a:cxn>
                <a:cxn ang="0">
                  <a:pos x="68" y="32"/>
                </a:cxn>
                <a:cxn ang="0">
                  <a:pos x="65" y="16"/>
                </a:cxn>
                <a:cxn ang="0">
                  <a:pos x="49" y="10"/>
                </a:cxn>
                <a:cxn ang="0">
                  <a:pos x="35" y="20"/>
                </a:cxn>
                <a:cxn ang="0">
                  <a:pos x="39" y="29"/>
                </a:cxn>
                <a:cxn ang="0">
                  <a:pos x="32" y="33"/>
                </a:cxn>
                <a:cxn ang="0">
                  <a:pos x="0" y="18"/>
                </a:cxn>
              </a:cxnLst>
              <a:rect l="0" t="0" r="r" b="b"/>
              <a:pathLst>
                <a:path w="74" h="34">
                  <a:moveTo>
                    <a:pt x="0" y="18"/>
                  </a:moveTo>
                  <a:lnTo>
                    <a:pt x="6" y="0"/>
                  </a:lnTo>
                  <a:lnTo>
                    <a:pt x="22" y="11"/>
                  </a:lnTo>
                  <a:lnTo>
                    <a:pt x="49" y="0"/>
                  </a:lnTo>
                  <a:lnTo>
                    <a:pt x="73" y="13"/>
                  </a:lnTo>
                  <a:lnTo>
                    <a:pt x="68" y="32"/>
                  </a:lnTo>
                  <a:lnTo>
                    <a:pt x="65" y="16"/>
                  </a:lnTo>
                  <a:lnTo>
                    <a:pt x="49" y="10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32" y="33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reeform 117"/>
            <p:cNvSpPr>
              <a:spLocks noChangeAspect="1"/>
            </p:cNvSpPr>
            <p:nvPr/>
          </p:nvSpPr>
          <p:spPr bwMode="auto">
            <a:xfrm>
              <a:off x="13427855" y="4448513"/>
              <a:ext cx="231637" cy="198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4"/>
                </a:cxn>
                <a:cxn ang="0">
                  <a:pos x="23" y="87"/>
                </a:cxn>
                <a:cxn ang="0">
                  <a:pos x="43" y="63"/>
                </a:cxn>
                <a:cxn ang="0">
                  <a:pos x="66" y="74"/>
                </a:cxn>
                <a:cxn ang="0">
                  <a:pos x="88" y="96"/>
                </a:cxn>
                <a:cxn ang="0">
                  <a:pos x="128" y="101"/>
                </a:cxn>
                <a:cxn ang="0">
                  <a:pos x="82" y="63"/>
                </a:cxn>
                <a:cxn ang="0">
                  <a:pos x="85" y="45"/>
                </a:cxn>
                <a:cxn ang="0">
                  <a:pos x="64" y="38"/>
                </a:cxn>
                <a:cxn ang="0">
                  <a:pos x="43" y="15"/>
                </a:cxn>
                <a:cxn ang="0">
                  <a:pos x="0" y="0"/>
                </a:cxn>
              </a:cxnLst>
              <a:rect l="0" t="0" r="r" b="b"/>
              <a:pathLst>
                <a:path w="129" h="102">
                  <a:moveTo>
                    <a:pt x="0" y="0"/>
                  </a:moveTo>
                  <a:lnTo>
                    <a:pt x="2" y="84"/>
                  </a:lnTo>
                  <a:lnTo>
                    <a:pt x="23" y="87"/>
                  </a:lnTo>
                  <a:lnTo>
                    <a:pt x="43" y="63"/>
                  </a:lnTo>
                  <a:lnTo>
                    <a:pt x="66" y="74"/>
                  </a:lnTo>
                  <a:lnTo>
                    <a:pt x="88" y="96"/>
                  </a:lnTo>
                  <a:lnTo>
                    <a:pt x="128" y="101"/>
                  </a:lnTo>
                  <a:lnTo>
                    <a:pt x="82" y="63"/>
                  </a:lnTo>
                  <a:lnTo>
                    <a:pt x="85" y="45"/>
                  </a:lnTo>
                  <a:lnTo>
                    <a:pt x="64" y="38"/>
                  </a:lnTo>
                  <a:lnTo>
                    <a:pt x="43" y="15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reeform 118"/>
            <p:cNvSpPr>
              <a:spLocks noChangeAspect="1"/>
            </p:cNvSpPr>
            <p:nvPr/>
          </p:nvSpPr>
          <p:spPr bwMode="auto">
            <a:xfrm>
              <a:off x="13593780" y="4489672"/>
              <a:ext cx="98569" cy="5189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2" y="26"/>
                </a:cxn>
                <a:cxn ang="0">
                  <a:pos x="54" y="8"/>
                </a:cxn>
                <a:cxn ang="0">
                  <a:pos x="45" y="0"/>
                </a:cxn>
                <a:cxn ang="0">
                  <a:pos x="38" y="10"/>
                </a:cxn>
                <a:cxn ang="0">
                  <a:pos x="0" y="17"/>
                </a:cxn>
              </a:cxnLst>
              <a:rect l="0" t="0" r="r" b="b"/>
              <a:pathLst>
                <a:path w="55" h="27">
                  <a:moveTo>
                    <a:pt x="0" y="17"/>
                  </a:moveTo>
                  <a:lnTo>
                    <a:pt x="32" y="26"/>
                  </a:lnTo>
                  <a:lnTo>
                    <a:pt x="54" y="8"/>
                  </a:lnTo>
                  <a:lnTo>
                    <a:pt x="45" y="0"/>
                  </a:lnTo>
                  <a:lnTo>
                    <a:pt x="38" y="10"/>
                  </a:lnTo>
                  <a:lnTo>
                    <a:pt x="0" y="1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reeform 119"/>
            <p:cNvSpPr>
              <a:spLocks noChangeAspect="1"/>
            </p:cNvSpPr>
            <p:nvPr/>
          </p:nvSpPr>
          <p:spPr bwMode="auto">
            <a:xfrm>
              <a:off x="13652921" y="4450302"/>
              <a:ext cx="50927" cy="51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2"/>
                </a:cxn>
                <a:cxn ang="0">
                  <a:pos x="27" y="26"/>
                </a:cxn>
                <a:cxn ang="0">
                  <a:pos x="27" y="15"/>
                </a:cxn>
                <a:cxn ang="0">
                  <a:pos x="0" y="0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21" y="12"/>
                  </a:lnTo>
                  <a:lnTo>
                    <a:pt x="27" y="26"/>
                  </a:lnTo>
                  <a:lnTo>
                    <a:pt x="27" y="15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reeform 120"/>
            <p:cNvSpPr>
              <a:spLocks noChangeAspect="1"/>
            </p:cNvSpPr>
            <p:nvPr/>
          </p:nvSpPr>
          <p:spPr bwMode="auto">
            <a:xfrm>
              <a:off x="8721188" y="4876208"/>
              <a:ext cx="188924" cy="21832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7" y="6"/>
                </a:cxn>
                <a:cxn ang="0">
                  <a:pos x="45" y="0"/>
                </a:cxn>
                <a:cxn ang="0">
                  <a:pos x="57" y="11"/>
                </a:cxn>
                <a:cxn ang="0">
                  <a:pos x="60" y="38"/>
                </a:cxn>
                <a:cxn ang="0">
                  <a:pos x="88" y="42"/>
                </a:cxn>
                <a:cxn ang="0">
                  <a:pos x="91" y="61"/>
                </a:cxn>
                <a:cxn ang="0">
                  <a:pos x="105" y="64"/>
                </a:cxn>
                <a:cxn ang="0">
                  <a:pos x="103" y="87"/>
                </a:cxn>
                <a:cxn ang="0">
                  <a:pos x="89" y="111"/>
                </a:cxn>
                <a:cxn ang="0">
                  <a:pos x="54" y="109"/>
                </a:cxn>
                <a:cxn ang="0">
                  <a:pos x="61" y="82"/>
                </a:cxn>
                <a:cxn ang="0">
                  <a:pos x="0" y="41"/>
                </a:cxn>
              </a:cxnLst>
              <a:rect l="0" t="0" r="r" b="b"/>
              <a:pathLst>
                <a:path w="106" h="112">
                  <a:moveTo>
                    <a:pt x="0" y="41"/>
                  </a:moveTo>
                  <a:lnTo>
                    <a:pt x="7" y="6"/>
                  </a:lnTo>
                  <a:lnTo>
                    <a:pt x="45" y="0"/>
                  </a:lnTo>
                  <a:lnTo>
                    <a:pt x="57" y="11"/>
                  </a:lnTo>
                  <a:lnTo>
                    <a:pt x="60" y="38"/>
                  </a:lnTo>
                  <a:lnTo>
                    <a:pt x="88" y="42"/>
                  </a:lnTo>
                  <a:lnTo>
                    <a:pt x="91" y="61"/>
                  </a:lnTo>
                  <a:lnTo>
                    <a:pt x="105" y="64"/>
                  </a:lnTo>
                  <a:lnTo>
                    <a:pt x="103" y="87"/>
                  </a:lnTo>
                  <a:lnTo>
                    <a:pt x="89" y="111"/>
                  </a:lnTo>
                  <a:lnTo>
                    <a:pt x="54" y="109"/>
                  </a:lnTo>
                  <a:lnTo>
                    <a:pt x="61" y="82"/>
                  </a:lnTo>
                  <a:lnTo>
                    <a:pt x="0" y="4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reeform 121"/>
            <p:cNvSpPr>
              <a:spLocks noChangeAspect="1"/>
            </p:cNvSpPr>
            <p:nvPr/>
          </p:nvSpPr>
          <p:spPr bwMode="auto">
            <a:xfrm>
              <a:off x="8287485" y="4385879"/>
              <a:ext cx="290778" cy="46348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3" y="74"/>
                </a:cxn>
                <a:cxn ang="0">
                  <a:pos x="32" y="107"/>
                </a:cxn>
                <a:cxn ang="0">
                  <a:pos x="64" y="184"/>
                </a:cxn>
                <a:cxn ang="0">
                  <a:pos x="138" y="236"/>
                </a:cxn>
                <a:cxn ang="0">
                  <a:pos x="151" y="227"/>
                </a:cxn>
                <a:cxn ang="0">
                  <a:pos x="158" y="210"/>
                </a:cxn>
                <a:cxn ang="0">
                  <a:pos x="147" y="204"/>
                </a:cxn>
                <a:cxn ang="0">
                  <a:pos x="154" y="200"/>
                </a:cxn>
                <a:cxn ang="0">
                  <a:pos x="161" y="159"/>
                </a:cxn>
                <a:cxn ang="0">
                  <a:pos x="150" y="141"/>
                </a:cxn>
                <a:cxn ang="0">
                  <a:pos x="139" y="141"/>
                </a:cxn>
                <a:cxn ang="0">
                  <a:pos x="139" y="119"/>
                </a:cxn>
                <a:cxn ang="0">
                  <a:pos x="125" y="128"/>
                </a:cxn>
                <a:cxn ang="0">
                  <a:pos x="108" y="120"/>
                </a:cxn>
                <a:cxn ang="0">
                  <a:pos x="97" y="96"/>
                </a:cxn>
                <a:cxn ang="0">
                  <a:pos x="114" y="66"/>
                </a:cxn>
                <a:cxn ang="0">
                  <a:pos x="147" y="52"/>
                </a:cxn>
                <a:cxn ang="0">
                  <a:pos x="138" y="47"/>
                </a:cxn>
                <a:cxn ang="0">
                  <a:pos x="143" y="32"/>
                </a:cxn>
                <a:cxn ang="0">
                  <a:pos x="106" y="29"/>
                </a:cxn>
                <a:cxn ang="0">
                  <a:pos x="78" y="0"/>
                </a:cxn>
                <a:cxn ang="0">
                  <a:pos x="72" y="21"/>
                </a:cxn>
                <a:cxn ang="0">
                  <a:pos x="43" y="39"/>
                </a:cxn>
                <a:cxn ang="0">
                  <a:pos x="28" y="62"/>
                </a:cxn>
                <a:cxn ang="0">
                  <a:pos x="11" y="58"/>
                </a:cxn>
                <a:cxn ang="0">
                  <a:pos x="13" y="44"/>
                </a:cxn>
                <a:cxn ang="0">
                  <a:pos x="0" y="55"/>
                </a:cxn>
              </a:cxnLst>
              <a:rect l="0" t="0" r="r" b="b"/>
              <a:pathLst>
                <a:path w="162" h="237">
                  <a:moveTo>
                    <a:pt x="0" y="55"/>
                  </a:moveTo>
                  <a:lnTo>
                    <a:pt x="3" y="74"/>
                  </a:lnTo>
                  <a:lnTo>
                    <a:pt x="32" y="107"/>
                  </a:lnTo>
                  <a:lnTo>
                    <a:pt x="64" y="184"/>
                  </a:lnTo>
                  <a:lnTo>
                    <a:pt x="138" y="236"/>
                  </a:lnTo>
                  <a:lnTo>
                    <a:pt x="151" y="227"/>
                  </a:lnTo>
                  <a:lnTo>
                    <a:pt x="158" y="210"/>
                  </a:lnTo>
                  <a:lnTo>
                    <a:pt x="147" y="204"/>
                  </a:lnTo>
                  <a:lnTo>
                    <a:pt x="154" y="200"/>
                  </a:lnTo>
                  <a:lnTo>
                    <a:pt x="161" y="159"/>
                  </a:lnTo>
                  <a:lnTo>
                    <a:pt x="150" y="141"/>
                  </a:lnTo>
                  <a:lnTo>
                    <a:pt x="139" y="141"/>
                  </a:lnTo>
                  <a:lnTo>
                    <a:pt x="139" y="119"/>
                  </a:lnTo>
                  <a:lnTo>
                    <a:pt x="125" y="128"/>
                  </a:lnTo>
                  <a:lnTo>
                    <a:pt x="108" y="120"/>
                  </a:lnTo>
                  <a:lnTo>
                    <a:pt x="97" y="96"/>
                  </a:lnTo>
                  <a:lnTo>
                    <a:pt x="114" y="66"/>
                  </a:lnTo>
                  <a:lnTo>
                    <a:pt x="147" y="52"/>
                  </a:lnTo>
                  <a:lnTo>
                    <a:pt x="138" y="47"/>
                  </a:lnTo>
                  <a:lnTo>
                    <a:pt x="143" y="32"/>
                  </a:lnTo>
                  <a:lnTo>
                    <a:pt x="106" y="29"/>
                  </a:lnTo>
                  <a:lnTo>
                    <a:pt x="78" y="0"/>
                  </a:lnTo>
                  <a:lnTo>
                    <a:pt x="72" y="21"/>
                  </a:lnTo>
                  <a:lnTo>
                    <a:pt x="43" y="39"/>
                  </a:lnTo>
                  <a:lnTo>
                    <a:pt x="28" y="62"/>
                  </a:lnTo>
                  <a:lnTo>
                    <a:pt x="11" y="58"/>
                  </a:lnTo>
                  <a:lnTo>
                    <a:pt x="13" y="44"/>
                  </a:lnTo>
                  <a:lnTo>
                    <a:pt x="0" y="5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reeform 122"/>
            <p:cNvSpPr>
              <a:spLocks noChangeAspect="1"/>
            </p:cNvSpPr>
            <p:nvPr/>
          </p:nvSpPr>
          <p:spPr bwMode="auto">
            <a:xfrm>
              <a:off x="12874227" y="4092398"/>
              <a:ext cx="55856" cy="7694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1" y="20"/>
                </a:cxn>
                <a:cxn ang="0">
                  <a:pos x="30" y="0"/>
                </a:cxn>
                <a:cxn ang="0">
                  <a:pos x="0" y="38"/>
                </a:cxn>
              </a:cxnLst>
              <a:rect l="0" t="0" r="r" b="b"/>
              <a:pathLst>
                <a:path w="31" h="39">
                  <a:moveTo>
                    <a:pt x="0" y="38"/>
                  </a:moveTo>
                  <a:lnTo>
                    <a:pt x="21" y="20"/>
                  </a:lnTo>
                  <a:lnTo>
                    <a:pt x="30" y="0"/>
                  </a:lnTo>
                  <a:lnTo>
                    <a:pt x="0" y="3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reeform 123"/>
            <p:cNvSpPr>
              <a:spLocks noChangeAspect="1"/>
            </p:cNvSpPr>
            <p:nvPr/>
          </p:nvSpPr>
          <p:spPr bwMode="auto">
            <a:xfrm>
              <a:off x="12936654" y="3904498"/>
              <a:ext cx="96926" cy="15926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0" y="0"/>
                </a:cxn>
                <a:cxn ang="0">
                  <a:pos x="30" y="2"/>
                </a:cxn>
                <a:cxn ang="0">
                  <a:pos x="34" y="22"/>
                </a:cxn>
                <a:cxn ang="0">
                  <a:pos x="19" y="43"/>
                </a:cxn>
                <a:cxn ang="0">
                  <a:pos x="22" y="56"/>
                </a:cxn>
                <a:cxn ang="0">
                  <a:pos x="51" y="63"/>
                </a:cxn>
                <a:cxn ang="0">
                  <a:pos x="53" y="80"/>
                </a:cxn>
                <a:cxn ang="0">
                  <a:pos x="36" y="63"/>
                </a:cxn>
                <a:cxn ang="0">
                  <a:pos x="36" y="71"/>
                </a:cxn>
                <a:cxn ang="0">
                  <a:pos x="10" y="63"/>
                </a:cxn>
                <a:cxn ang="0">
                  <a:pos x="0" y="31"/>
                </a:cxn>
              </a:cxnLst>
              <a:rect l="0" t="0" r="r" b="b"/>
              <a:pathLst>
                <a:path w="54" h="81">
                  <a:moveTo>
                    <a:pt x="0" y="31"/>
                  </a:moveTo>
                  <a:lnTo>
                    <a:pt x="10" y="0"/>
                  </a:lnTo>
                  <a:lnTo>
                    <a:pt x="30" y="2"/>
                  </a:lnTo>
                  <a:lnTo>
                    <a:pt x="34" y="22"/>
                  </a:lnTo>
                  <a:lnTo>
                    <a:pt x="19" y="43"/>
                  </a:lnTo>
                  <a:lnTo>
                    <a:pt x="22" y="56"/>
                  </a:lnTo>
                  <a:lnTo>
                    <a:pt x="51" y="63"/>
                  </a:lnTo>
                  <a:lnTo>
                    <a:pt x="53" y="80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10" y="63"/>
                  </a:lnTo>
                  <a:lnTo>
                    <a:pt x="0" y="3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reeform 124"/>
            <p:cNvSpPr>
              <a:spLocks noChangeAspect="1"/>
            </p:cNvSpPr>
            <p:nvPr/>
          </p:nvSpPr>
          <p:spPr bwMode="auto">
            <a:xfrm>
              <a:off x="12946510" y="4038712"/>
              <a:ext cx="27928" cy="32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5" y="3"/>
                </a:cxn>
                <a:cxn ang="0">
                  <a:pos x="11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8" y="0"/>
                  </a:lnTo>
                  <a:lnTo>
                    <a:pt x="15" y="3"/>
                  </a:lnTo>
                  <a:lnTo>
                    <a:pt x="11" y="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reeform 125"/>
            <p:cNvSpPr>
              <a:spLocks noChangeAspect="1"/>
            </p:cNvSpPr>
            <p:nvPr/>
          </p:nvSpPr>
          <p:spPr bwMode="auto">
            <a:xfrm>
              <a:off x="12984295" y="4078082"/>
              <a:ext cx="24642" cy="429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12"/>
                </a:cxn>
                <a:cxn ang="0">
                  <a:pos x="0" y="0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1" y="21"/>
                  </a:lnTo>
                  <a:lnTo>
                    <a:pt x="13" y="12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reeform 126"/>
            <p:cNvSpPr>
              <a:spLocks noChangeAspect="1"/>
            </p:cNvSpPr>
            <p:nvPr/>
          </p:nvSpPr>
          <p:spPr bwMode="auto">
            <a:xfrm>
              <a:off x="12985938" y="4133557"/>
              <a:ext cx="103497" cy="10916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18"/>
                </a:cxn>
                <a:cxn ang="0">
                  <a:pos x="27" y="21"/>
                </a:cxn>
                <a:cxn ang="0">
                  <a:pos x="47" y="0"/>
                </a:cxn>
                <a:cxn ang="0">
                  <a:pos x="57" y="12"/>
                </a:cxn>
                <a:cxn ang="0">
                  <a:pos x="55" y="45"/>
                </a:cxn>
                <a:cxn ang="0">
                  <a:pos x="50" y="31"/>
                </a:cxn>
                <a:cxn ang="0">
                  <a:pos x="45" y="55"/>
                </a:cxn>
                <a:cxn ang="0">
                  <a:pos x="31" y="48"/>
                </a:cxn>
                <a:cxn ang="0">
                  <a:pos x="22" y="24"/>
                </a:cxn>
                <a:cxn ang="0">
                  <a:pos x="0" y="37"/>
                </a:cxn>
              </a:cxnLst>
              <a:rect l="0" t="0" r="r" b="b"/>
              <a:pathLst>
                <a:path w="58" h="56">
                  <a:moveTo>
                    <a:pt x="0" y="37"/>
                  </a:moveTo>
                  <a:lnTo>
                    <a:pt x="12" y="18"/>
                  </a:lnTo>
                  <a:lnTo>
                    <a:pt x="27" y="21"/>
                  </a:lnTo>
                  <a:lnTo>
                    <a:pt x="47" y="0"/>
                  </a:lnTo>
                  <a:lnTo>
                    <a:pt x="57" y="12"/>
                  </a:lnTo>
                  <a:lnTo>
                    <a:pt x="55" y="45"/>
                  </a:lnTo>
                  <a:lnTo>
                    <a:pt x="50" y="31"/>
                  </a:lnTo>
                  <a:lnTo>
                    <a:pt x="45" y="55"/>
                  </a:lnTo>
                  <a:lnTo>
                    <a:pt x="31" y="48"/>
                  </a:lnTo>
                  <a:lnTo>
                    <a:pt x="22" y="24"/>
                  </a:lnTo>
                  <a:lnTo>
                    <a:pt x="0" y="3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reeform 127"/>
            <p:cNvSpPr>
              <a:spLocks noChangeAspect="1"/>
            </p:cNvSpPr>
            <p:nvPr/>
          </p:nvSpPr>
          <p:spPr bwMode="auto">
            <a:xfrm>
              <a:off x="12997438" y="4108503"/>
              <a:ext cx="22999" cy="4294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9"/>
                </a:cxn>
                <a:cxn ang="0">
                  <a:pos x="12" y="0"/>
                </a:cxn>
                <a:cxn ang="0">
                  <a:pos x="8" y="21"/>
                </a:cxn>
                <a:cxn ang="0">
                  <a:pos x="0" y="13"/>
                </a:cxn>
              </a:cxnLst>
              <a:rect l="0" t="0" r="r" b="b"/>
              <a:pathLst>
                <a:path w="13" h="22">
                  <a:moveTo>
                    <a:pt x="0" y="13"/>
                  </a:moveTo>
                  <a:lnTo>
                    <a:pt x="2" y="9"/>
                  </a:lnTo>
                  <a:lnTo>
                    <a:pt x="12" y="0"/>
                  </a:lnTo>
                  <a:lnTo>
                    <a:pt x="8" y="21"/>
                  </a:lnTo>
                  <a:lnTo>
                    <a:pt x="0" y="1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reeform 128"/>
            <p:cNvSpPr>
              <a:spLocks noChangeAspect="1"/>
            </p:cNvSpPr>
            <p:nvPr/>
          </p:nvSpPr>
          <p:spPr bwMode="auto">
            <a:xfrm>
              <a:off x="10492144" y="2832574"/>
              <a:ext cx="231637" cy="19505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70"/>
                </a:cxn>
                <a:cxn ang="0">
                  <a:pos x="74" y="96"/>
                </a:cxn>
                <a:cxn ang="0">
                  <a:pos x="107" y="99"/>
                </a:cxn>
                <a:cxn ang="0">
                  <a:pos x="128" y="73"/>
                </a:cxn>
                <a:cxn ang="0">
                  <a:pos x="117" y="44"/>
                </a:cxn>
                <a:cxn ang="0">
                  <a:pos x="126" y="36"/>
                </a:cxn>
                <a:cxn ang="0">
                  <a:pos x="120" y="13"/>
                </a:cxn>
                <a:cxn ang="0">
                  <a:pos x="71" y="6"/>
                </a:cxn>
                <a:cxn ang="0">
                  <a:pos x="39" y="0"/>
                </a:cxn>
                <a:cxn ang="0">
                  <a:pos x="0" y="18"/>
                </a:cxn>
              </a:cxnLst>
              <a:rect l="0" t="0" r="r" b="b"/>
              <a:pathLst>
                <a:path w="129" h="100">
                  <a:moveTo>
                    <a:pt x="0" y="18"/>
                  </a:moveTo>
                  <a:lnTo>
                    <a:pt x="8" y="70"/>
                  </a:lnTo>
                  <a:lnTo>
                    <a:pt x="74" y="96"/>
                  </a:lnTo>
                  <a:lnTo>
                    <a:pt x="107" y="99"/>
                  </a:lnTo>
                  <a:lnTo>
                    <a:pt x="128" y="73"/>
                  </a:lnTo>
                  <a:lnTo>
                    <a:pt x="117" y="44"/>
                  </a:lnTo>
                  <a:lnTo>
                    <a:pt x="126" y="36"/>
                  </a:lnTo>
                  <a:lnTo>
                    <a:pt x="120" y="13"/>
                  </a:lnTo>
                  <a:lnTo>
                    <a:pt x="71" y="6"/>
                  </a:lnTo>
                  <a:lnTo>
                    <a:pt x="39" y="0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reeform 129"/>
            <p:cNvSpPr>
              <a:spLocks noChangeAspect="1"/>
            </p:cNvSpPr>
            <p:nvPr/>
          </p:nvSpPr>
          <p:spPr bwMode="auto">
            <a:xfrm>
              <a:off x="9954943" y="3256691"/>
              <a:ext cx="72284" cy="14316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0"/>
                </a:cxn>
                <a:cxn ang="0">
                  <a:pos x="39" y="2"/>
                </a:cxn>
                <a:cxn ang="0">
                  <a:pos x="25" y="33"/>
                </a:cxn>
                <a:cxn ang="0">
                  <a:pos x="25" y="70"/>
                </a:cxn>
                <a:cxn ang="0">
                  <a:pos x="5" y="72"/>
                </a:cxn>
                <a:cxn ang="0">
                  <a:pos x="8" y="50"/>
                </a:cxn>
                <a:cxn ang="0">
                  <a:pos x="0" y="47"/>
                </a:cxn>
              </a:cxnLst>
              <a:rect l="0" t="0" r="r" b="b"/>
              <a:pathLst>
                <a:path w="40" h="73">
                  <a:moveTo>
                    <a:pt x="0" y="47"/>
                  </a:moveTo>
                  <a:lnTo>
                    <a:pt x="6" y="0"/>
                  </a:lnTo>
                  <a:lnTo>
                    <a:pt x="39" y="2"/>
                  </a:lnTo>
                  <a:lnTo>
                    <a:pt x="25" y="33"/>
                  </a:lnTo>
                  <a:lnTo>
                    <a:pt x="25" y="70"/>
                  </a:lnTo>
                  <a:lnTo>
                    <a:pt x="5" y="72"/>
                  </a:lnTo>
                  <a:lnTo>
                    <a:pt x="8" y="50"/>
                  </a:lnTo>
                  <a:lnTo>
                    <a:pt x="0" y="4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reeform 130"/>
            <p:cNvSpPr>
              <a:spLocks noChangeAspect="1"/>
            </p:cNvSpPr>
            <p:nvPr/>
          </p:nvSpPr>
          <p:spPr bwMode="auto">
            <a:xfrm>
              <a:off x="10631783" y="3054475"/>
              <a:ext cx="221780" cy="14316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4" y="66"/>
                </a:cxn>
                <a:cxn ang="0">
                  <a:pos x="109" y="73"/>
                </a:cxn>
                <a:cxn ang="0">
                  <a:pos x="123" y="48"/>
                </a:cxn>
                <a:cxn ang="0">
                  <a:pos x="104" y="46"/>
                </a:cxn>
                <a:cxn ang="0">
                  <a:pos x="101" y="24"/>
                </a:cxn>
                <a:cxn ang="0">
                  <a:pos x="84" y="0"/>
                </a:cxn>
                <a:cxn ang="0">
                  <a:pos x="34" y="5"/>
                </a:cxn>
                <a:cxn ang="0">
                  <a:pos x="0" y="36"/>
                </a:cxn>
              </a:cxnLst>
              <a:rect l="0" t="0" r="r" b="b"/>
              <a:pathLst>
                <a:path w="124" h="74">
                  <a:moveTo>
                    <a:pt x="0" y="36"/>
                  </a:moveTo>
                  <a:lnTo>
                    <a:pt x="34" y="66"/>
                  </a:lnTo>
                  <a:lnTo>
                    <a:pt x="109" y="73"/>
                  </a:lnTo>
                  <a:lnTo>
                    <a:pt x="123" y="48"/>
                  </a:lnTo>
                  <a:lnTo>
                    <a:pt x="104" y="46"/>
                  </a:lnTo>
                  <a:lnTo>
                    <a:pt x="101" y="24"/>
                  </a:lnTo>
                  <a:lnTo>
                    <a:pt x="84" y="0"/>
                  </a:lnTo>
                  <a:lnTo>
                    <a:pt x="34" y="5"/>
                  </a:lnTo>
                  <a:lnTo>
                    <a:pt x="0" y="3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reeform 131"/>
            <p:cNvSpPr>
              <a:spLocks noChangeAspect="1"/>
            </p:cNvSpPr>
            <p:nvPr/>
          </p:nvSpPr>
          <p:spPr bwMode="auto">
            <a:xfrm>
              <a:off x="10966918" y="3535856"/>
              <a:ext cx="489559" cy="44917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0"/>
                </a:cxn>
                <a:cxn ang="0">
                  <a:pos x="19" y="44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28" y="10"/>
                </a:cxn>
                <a:cxn ang="0">
                  <a:pos x="58" y="0"/>
                </a:cxn>
                <a:cxn ang="0">
                  <a:pos x="116" y="26"/>
                </a:cxn>
                <a:cxn ang="0">
                  <a:pos x="117" y="36"/>
                </a:cxn>
                <a:cxn ang="0">
                  <a:pos x="130" y="43"/>
                </a:cxn>
                <a:cxn ang="0">
                  <a:pos x="142" y="49"/>
                </a:cxn>
                <a:cxn ang="0">
                  <a:pos x="154" y="44"/>
                </a:cxn>
                <a:cxn ang="0">
                  <a:pos x="177" y="52"/>
                </a:cxn>
                <a:cxn ang="0">
                  <a:pos x="209" y="104"/>
                </a:cxn>
                <a:cxn ang="0">
                  <a:pos x="212" y="108"/>
                </a:cxn>
                <a:cxn ang="0">
                  <a:pos x="224" y="129"/>
                </a:cxn>
                <a:cxn ang="0">
                  <a:pos x="266" y="133"/>
                </a:cxn>
                <a:cxn ang="0">
                  <a:pos x="272" y="143"/>
                </a:cxn>
                <a:cxn ang="0">
                  <a:pos x="262" y="170"/>
                </a:cxn>
                <a:cxn ang="0">
                  <a:pos x="224" y="183"/>
                </a:cxn>
                <a:cxn ang="0">
                  <a:pos x="183" y="193"/>
                </a:cxn>
                <a:cxn ang="0">
                  <a:pos x="150" y="229"/>
                </a:cxn>
                <a:cxn ang="0">
                  <a:pos x="150" y="215"/>
                </a:cxn>
                <a:cxn ang="0">
                  <a:pos x="126" y="206"/>
                </a:cxn>
                <a:cxn ang="0">
                  <a:pos x="103" y="218"/>
                </a:cxn>
                <a:cxn ang="0">
                  <a:pos x="79" y="177"/>
                </a:cxn>
                <a:cxn ang="0">
                  <a:pos x="61" y="161"/>
                </a:cxn>
                <a:cxn ang="0">
                  <a:pos x="49" y="118"/>
                </a:cxn>
                <a:cxn ang="0">
                  <a:pos x="0" y="60"/>
                </a:cxn>
              </a:cxnLst>
              <a:rect l="0" t="0" r="r" b="b"/>
              <a:pathLst>
                <a:path w="273" h="230">
                  <a:moveTo>
                    <a:pt x="0" y="60"/>
                  </a:moveTo>
                  <a:lnTo>
                    <a:pt x="4" y="40"/>
                  </a:lnTo>
                  <a:lnTo>
                    <a:pt x="19" y="44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28" y="10"/>
                  </a:lnTo>
                  <a:lnTo>
                    <a:pt x="58" y="0"/>
                  </a:lnTo>
                  <a:lnTo>
                    <a:pt x="116" y="26"/>
                  </a:lnTo>
                  <a:lnTo>
                    <a:pt x="117" y="36"/>
                  </a:lnTo>
                  <a:lnTo>
                    <a:pt x="130" y="43"/>
                  </a:lnTo>
                  <a:lnTo>
                    <a:pt x="142" y="49"/>
                  </a:lnTo>
                  <a:lnTo>
                    <a:pt x="154" y="44"/>
                  </a:lnTo>
                  <a:lnTo>
                    <a:pt x="177" y="52"/>
                  </a:lnTo>
                  <a:lnTo>
                    <a:pt x="209" y="104"/>
                  </a:lnTo>
                  <a:lnTo>
                    <a:pt x="212" y="108"/>
                  </a:lnTo>
                  <a:lnTo>
                    <a:pt x="224" y="129"/>
                  </a:lnTo>
                  <a:lnTo>
                    <a:pt x="266" y="133"/>
                  </a:lnTo>
                  <a:lnTo>
                    <a:pt x="272" y="143"/>
                  </a:lnTo>
                  <a:lnTo>
                    <a:pt x="262" y="170"/>
                  </a:lnTo>
                  <a:lnTo>
                    <a:pt x="224" y="183"/>
                  </a:lnTo>
                  <a:lnTo>
                    <a:pt x="183" y="193"/>
                  </a:lnTo>
                  <a:lnTo>
                    <a:pt x="150" y="229"/>
                  </a:lnTo>
                  <a:lnTo>
                    <a:pt x="150" y="215"/>
                  </a:lnTo>
                  <a:lnTo>
                    <a:pt x="126" y="206"/>
                  </a:lnTo>
                  <a:lnTo>
                    <a:pt x="103" y="218"/>
                  </a:lnTo>
                  <a:lnTo>
                    <a:pt x="79" y="177"/>
                  </a:lnTo>
                  <a:lnTo>
                    <a:pt x="61" y="161"/>
                  </a:lnTo>
                  <a:lnTo>
                    <a:pt x="49" y="118"/>
                  </a:lnTo>
                  <a:lnTo>
                    <a:pt x="0" y="6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reeform 132"/>
            <p:cNvSpPr>
              <a:spLocks noChangeAspect="1"/>
            </p:cNvSpPr>
            <p:nvPr/>
          </p:nvSpPr>
          <p:spPr bwMode="auto">
            <a:xfrm>
              <a:off x="10618641" y="1850126"/>
              <a:ext cx="3947686" cy="1402985"/>
            </a:xfrm>
            <a:custGeom>
              <a:avLst/>
              <a:gdLst/>
              <a:ahLst/>
              <a:cxnLst>
                <a:cxn ang="0">
                  <a:pos x="37" y="450"/>
                </a:cxn>
                <a:cxn ang="0">
                  <a:pos x="116" y="392"/>
                </a:cxn>
                <a:cxn ang="0">
                  <a:pos x="115" y="232"/>
                </a:cxn>
                <a:cxn ang="0">
                  <a:pos x="210" y="214"/>
                </a:cxn>
                <a:cxn ang="0">
                  <a:pos x="231" y="331"/>
                </a:cxn>
                <a:cxn ang="0">
                  <a:pos x="260" y="293"/>
                </a:cxn>
                <a:cxn ang="0">
                  <a:pos x="328" y="253"/>
                </a:cxn>
                <a:cxn ang="0">
                  <a:pos x="507" y="218"/>
                </a:cxn>
                <a:cxn ang="0">
                  <a:pos x="638" y="222"/>
                </a:cxn>
                <a:cxn ang="0">
                  <a:pos x="642" y="125"/>
                </a:cxn>
                <a:cxn ang="0">
                  <a:pos x="689" y="246"/>
                </a:cxn>
                <a:cxn ang="0">
                  <a:pos x="718" y="222"/>
                </a:cxn>
                <a:cxn ang="0">
                  <a:pos x="749" y="222"/>
                </a:cxn>
                <a:cxn ang="0">
                  <a:pos x="717" y="162"/>
                </a:cxn>
                <a:cxn ang="0">
                  <a:pos x="821" y="157"/>
                </a:cxn>
                <a:cxn ang="0">
                  <a:pos x="865" y="101"/>
                </a:cxn>
                <a:cxn ang="0">
                  <a:pos x="983" y="43"/>
                </a:cxn>
                <a:cxn ang="0">
                  <a:pos x="1053" y="19"/>
                </a:cxn>
                <a:cxn ang="0">
                  <a:pos x="1214" y="49"/>
                </a:cxn>
                <a:cxn ang="0">
                  <a:pos x="1119" y="118"/>
                </a:cxn>
                <a:cxn ang="0">
                  <a:pos x="1225" y="119"/>
                </a:cxn>
                <a:cxn ang="0">
                  <a:pos x="1337" y="104"/>
                </a:cxn>
                <a:cxn ang="0">
                  <a:pos x="1495" y="157"/>
                </a:cxn>
                <a:cxn ang="0">
                  <a:pos x="1669" y="156"/>
                </a:cxn>
                <a:cxn ang="0">
                  <a:pos x="1842" y="202"/>
                </a:cxn>
                <a:cxn ang="0">
                  <a:pos x="1948" y="195"/>
                </a:cxn>
                <a:cxn ang="0">
                  <a:pos x="2157" y="266"/>
                </a:cxn>
                <a:cxn ang="0">
                  <a:pos x="2146" y="318"/>
                </a:cxn>
                <a:cxn ang="0">
                  <a:pos x="2078" y="277"/>
                </a:cxn>
                <a:cxn ang="0">
                  <a:pos x="2056" y="359"/>
                </a:cxn>
                <a:cxn ang="0">
                  <a:pos x="1890" y="396"/>
                </a:cxn>
                <a:cxn ang="0">
                  <a:pos x="1840" y="476"/>
                </a:cxn>
                <a:cxn ang="0">
                  <a:pos x="1771" y="572"/>
                </a:cxn>
                <a:cxn ang="0">
                  <a:pos x="1865" y="363"/>
                </a:cxn>
                <a:cxn ang="0">
                  <a:pos x="1736" y="409"/>
                </a:cxn>
                <a:cxn ang="0">
                  <a:pos x="1587" y="422"/>
                </a:cxn>
                <a:cxn ang="0">
                  <a:pos x="1532" y="526"/>
                </a:cxn>
                <a:cxn ang="0">
                  <a:pos x="1559" y="575"/>
                </a:cxn>
                <a:cxn ang="0">
                  <a:pos x="1440" y="695"/>
                </a:cxn>
                <a:cxn ang="0">
                  <a:pos x="1368" y="537"/>
                </a:cxn>
                <a:cxn ang="0">
                  <a:pos x="1224" y="584"/>
                </a:cxn>
                <a:cxn ang="0">
                  <a:pos x="1009" y="587"/>
                </a:cxn>
                <a:cxn ang="0">
                  <a:pos x="778" y="587"/>
                </a:cxn>
                <a:cxn ang="0">
                  <a:pos x="675" y="534"/>
                </a:cxn>
                <a:cxn ang="0">
                  <a:pos x="548" y="496"/>
                </a:cxn>
                <a:cxn ang="0">
                  <a:pos x="462" y="512"/>
                </a:cxn>
                <a:cxn ang="0">
                  <a:pos x="482" y="573"/>
                </a:cxn>
                <a:cxn ang="0">
                  <a:pos x="421" y="567"/>
                </a:cxn>
                <a:cxn ang="0">
                  <a:pos x="346" y="581"/>
                </a:cxn>
                <a:cxn ang="0">
                  <a:pos x="343" y="616"/>
                </a:cxn>
                <a:cxn ang="0">
                  <a:pos x="360" y="647"/>
                </a:cxn>
                <a:cxn ang="0">
                  <a:pos x="336" y="703"/>
                </a:cxn>
                <a:cxn ang="0">
                  <a:pos x="249" y="681"/>
                </a:cxn>
                <a:cxn ang="0">
                  <a:pos x="253" y="597"/>
                </a:cxn>
                <a:cxn ang="0">
                  <a:pos x="171" y="547"/>
                </a:cxn>
                <a:cxn ang="0">
                  <a:pos x="148" y="533"/>
                </a:cxn>
                <a:cxn ang="0">
                  <a:pos x="90" y="490"/>
                </a:cxn>
                <a:cxn ang="0">
                  <a:pos x="54" y="525"/>
                </a:cxn>
              </a:cxnLst>
              <a:rect l="0" t="0" r="r" b="b"/>
              <a:pathLst>
                <a:path w="2204" h="718">
                  <a:moveTo>
                    <a:pt x="0" y="509"/>
                  </a:moveTo>
                  <a:lnTo>
                    <a:pt x="18" y="493"/>
                  </a:lnTo>
                  <a:lnTo>
                    <a:pt x="12" y="499"/>
                  </a:lnTo>
                  <a:lnTo>
                    <a:pt x="21" y="501"/>
                  </a:lnTo>
                  <a:lnTo>
                    <a:pt x="18" y="468"/>
                  </a:lnTo>
                  <a:lnTo>
                    <a:pt x="26" y="452"/>
                  </a:lnTo>
                  <a:lnTo>
                    <a:pt x="37" y="450"/>
                  </a:lnTo>
                  <a:lnTo>
                    <a:pt x="58" y="464"/>
                  </a:lnTo>
                  <a:lnTo>
                    <a:pt x="62" y="437"/>
                  </a:lnTo>
                  <a:lnTo>
                    <a:pt x="54" y="437"/>
                  </a:lnTo>
                  <a:lnTo>
                    <a:pt x="50" y="421"/>
                  </a:lnTo>
                  <a:lnTo>
                    <a:pt x="137" y="406"/>
                  </a:lnTo>
                  <a:lnTo>
                    <a:pt x="115" y="400"/>
                  </a:lnTo>
                  <a:lnTo>
                    <a:pt x="116" y="392"/>
                  </a:lnTo>
                  <a:lnTo>
                    <a:pt x="103" y="395"/>
                  </a:lnTo>
                  <a:lnTo>
                    <a:pt x="153" y="353"/>
                  </a:lnTo>
                  <a:lnTo>
                    <a:pt x="131" y="308"/>
                  </a:lnTo>
                  <a:lnTo>
                    <a:pt x="136" y="287"/>
                  </a:lnTo>
                  <a:lnTo>
                    <a:pt x="123" y="264"/>
                  </a:lnTo>
                  <a:lnTo>
                    <a:pt x="134" y="250"/>
                  </a:lnTo>
                  <a:lnTo>
                    <a:pt x="115" y="232"/>
                  </a:lnTo>
                  <a:lnTo>
                    <a:pt x="120" y="217"/>
                  </a:lnTo>
                  <a:lnTo>
                    <a:pt x="145" y="200"/>
                  </a:lnTo>
                  <a:lnTo>
                    <a:pt x="159" y="197"/>
                  </a:lnTo>
                  <a:lnTo>
                    <a:pt x="175" y="201"/>
                  </a:lnTo>
                  <a:lnTo>
                    <a:pt x="161" y="205"/>
                  </a:lnTo>
                  <a:lnTo>
                    <a:pt x="171" y="212"/>
                  </a:lnTo>
                  <a:lnTo>
                    <a:pt x="210" y="214"/>
                  </a:lnTo>
                  <a:lnTo>
                    <a:pt x="277" y="250"/>
                  </a:lnTo>
                  <a:lnTo>
                    <a:pt x="279" y="267"/>
                  </a:lnTo>
                  <a:lnTo>
                    <a:pt x="250" y="282"/>
                  </a:lnTo>
                  <a:lnTo>
                    <a:pt x="159" y="261"/>
                  </a:lnTo>
                  <a:lnTo>
                    <a:pt x="196" y="287"/>
                  </a:lnTo>
                  <a:lnTo>
                    <a:pt x="194" y="316"/>
                  </a:lnTo>
                  <a:lnTo>
                    <a:pt x="231" y="331"/>
                  </a:lnTo>
                  <a:lnTo>
                    <a:pt x="241" y="328"/>
                  </a:lnTo>
                  <a:lnTo>
                    <a:pt x="236" y="316"/>
                  </a:lnTo>
                  <a:lnTo>
                    <a:pt x="219" y="312"/>
                  </a:lnTo>
                  <a:lnTo>
                    <a:pt x="223" y="301"/>
                  </a:lnTo>
                  <a:lnTo>
                    <a:pt x="240" y="313"/>
                  </a:lnTo>
                  <a:lnTo>
                    <a:pt x="275" y="316"/>
                  </a:lnTo>
                  <a:lnTo>
                    <a:pt x="260" y="293"/>
                  </a:lnTo>
                  <a:lnTo>
                    <a:pt x="293" y="273"/>
                  </a:lnTo>
                  <a:lnTo>
                    <a:pt x="317" y="287"/>
                  </a:lnTo>
                  <a:lnTo>
                    <a:pt x="316" y="233"/>
                  </a:lnTo>
                  <a:lnTo>
                    <a:pt x="306" y="225"/>
                  </a:lnTo>
                  <a:lnTo>
                    <a:pt x="346" y="237"/>
                  </a:lnTo>
                  <a:lnTo>
                    <a:pt x="349" y="244"/>
                  </a:lnTo>
                  <a:lnTo>
                    <a:pt x="328" y="253"/>
                  </a:lnTo>
                  <a:lnTo>
                    <a:pt x="349" y="270"/>
                  </a:lnTo>
                  <a:lnTo>
                    <a:pt x="367" y="250"/>
                  </a:lnTo>
                  <a:lnTo>
                    <a:pt x="441" y="219"/>
                  </a:lnTo>
                  <a:lnTo>
                    <a:pt x="452" y="218"/>
                  </a:lnTo>
                  <a:lnTo>
                    <a:pt x="441" y="222"/>
                  </a:lnTo>
                  <a:lnTo>
                    <a:pt x="453" y="238"/>
                  </a:lnTo>
                  <a:lnTo>
                    <a:pt x="507" y="218"/>
                  </a:lnTo>
                  <a:lnTo>
                    <a:pt x="519" y="232"/>
                  </a:lnTo>
                  <a:lnTo>
                    <a:pt x="532" y="221"/>
                  </a:lnTo>
                  <a:lnTo>
                    <a:pt x="525" y="204"/>
                  </a:lnTo>
                  <a:lnTo>
                    <a:pt x="533" y="199"/>
                  </a:lnTo>
                  <a:lnTo>
                    <a:pt x="574" y="207"/>
                  </a:lnTo>
                  <a:lnTo>
                    <a:pt x="628" y="237"/>
                  </a:lnTo>
                  <a:lnTo>
                    <a:pt x="638" y="222"/>
                  </a:lnTo>
                  <a:lnTo>
                    <a:pt x="627" y="207"/>
                  </a:lnTo>
                  <a:lnTo>
                    <a:pt x="610" y="203"/>
                  </a:lnTo>
                  <a:lnTo>
                    <a:pt x="616" y="179"/>
                  </a:lnTo>
                  <a:lnTo>
                    <a:pt x="607" y="176"/>
                  </a:lnTo>
                  <a:lnTo>
                    <a:pt x="609" y="165"/>
                  </a:lnTo>
                  <a:lnTo>
                    <a:pt x="629" y="153"/>
                  </a:lnTo>
                  <a:lnTo>
                    <a:pt x="642" y="125"/>
                  </a:lnTo>
                  <a:lnTo>
                    <a:pt x="670" y="125"/>
                  </a:lnTo>
                  <a:lnTo>
                    <a:pt x="684" y="129"/>
                  </a:lnTo>
                  <a:lnTo>
                    <a:pt x="673" y="160"/>
                  </a:lnTo>
                  <a:lnTo>
                    <a:pt x="686" y="175"/>
                  </a:lnTo>
                  <a:lnTo>
                    <a:pt x="682" y="217"/>
                  </a:lnTo>
                  <a:lnTo>
                    <a:pt x="695" y="231"/>
                  </a:lnTo>
                  <a:lnTo>
                    <a:pt x="689" y="246"/>
                  </a:lnTo>
                  <a:lnTo>
                    <a:pt x="668" y="258"/>
                  </a:lnTo>
                  <a:lnTo>
                    <a:pt x="675" y="264"/>
                  </a:lnTo>
                  <a:lnTo>
                    <a:pt x="647" y="270"/>
                  </a:lnTo>
                  <a:lnTo>
                    <a:pt x="677" y="279"/>
                  </a:lnTo>
                  <a:lnTo>
                    <a:pt x="711" y="246"/>
                  </a:lnTo>
                  <a:lnTo>
                    <a:pt x="707" y="225"/>
                  </a:lnTo>
                  <a:lnTo>
                    <a:pt x="718" y="222"/>
                  </a:lnTo>
                  <a:lnTo>
                    <a:pt x="736" y="218"/>
                  </a:lnTo>
                  <a:lnTo>
                    <a:pt x="745" y="230"/>
                  </a:lnTo>
                  <a:lnTo>
                    <a:pt x="744" y="246"/>
                  </a:lnTo>
                  <a:lnTo>
                    <a:pt x="764" y="251"/>
                  </a:lnTo>
                  <a:lnTo>
                    <a:pt x="747" y="245"/>
                  </a:lnTo>
                  <a:lnTo>
                    <a:pt x="756" y="236"/>
                  </a:lnTo>
                  <a:lnTo>
                    <a:pt x="749" y="222"/>
                  </a:lnTo>
                  <a:lnTo>
                    <a:pt x="699" y="213"/>
                  </a:lnTo>
                  <a:lnTo>
                    <a:pt x="707" y="180"/>
                  </a:lnTo>
                  <a:lnTo>
                    <a:pt x="689" y="160"/>
                  </a:lnTo>
                  <a:lnTo>
                    <a:pt x="714" y="141"/>
                  </a:lnTo>
                  <a:lnTo>
                    <a:pt x="712" y="127"/>
                  </a:lnTo>
                  <a:lnTo>
                    <a:pt x="722" y="135"/>
                  </a:lnTo>
                  <a:lnTo>
                    <a:pt x="717" y="162"/>
                  </a:lnTo>
                  <a:lnTo>
                    <a:pt x="725" y="165"/>
                  </a:lnTo>
                  <a:lnTo>
                    <a:pt x="759" y="173"/>
                  </a:lnTo>
                  <a:lnTo>
                    <a:pt x="728" y="151"/>
                  </a:lnTo>
                  <a:lnTo>
                    <a:pt x="751" y="152"/>
                  </a:lnTo>
                  <a:lnTo>
                    <a:pt x="745" y="144"/>
                  </a:lnTo>
                  <a:lnTo>
                    <a:pt x="759" y="139"/>
                  </a:lnTo>
                  <a:lnTo>
                    <a:pt x="821" y="157"/>
                  </a:lnTo>
                  <a:lnTo>
                    <a:pt x="809" y="168"/>
                  </a:lnTo>
                  <a:lnTo>
                    <a:pt x="808" y="185"/>
                  </a:lnTo>
                  <a:lnTo>
                    <a:pt x="820" y="195"/>
                  </a:lnTo>
                  <a:lnTo>
                    <a:pt x="827" y="157"/>
                  </a:lnTo>
                  <a:lnTo>
                    <a:pt x="793" y="137"/>
                  </a:lnTo>
                  <a:lnTo>
                    <a:pt x="786" y="110"/>
                  </a:lnTo>
                  <a:lnTo>
                    <a:pt x="865" y="101"/>
                  </a:lnTo>
                  <a:lnTo>
                    <a:pt x="855" y="77"/>
                  </a:lnTo>
                  <a:lnTo>
                    <a:pt x="865" y="82"/>
                  </a:lnTo>
                  <a:lnTo>
                    <a:pt x="878" y="72"/>
                  </a:lnTo>
                  <a:lnTo>
                    <a:pt x="868" y="70"/>
                  </a:lnTo>
                  <a:lnTo>
                    <a:pt x="951" y="50"/>
                  </a:lnTo>
                  <a:lnTo>
                    <a:pt x="944" y="45"/>
                  </a:lnTo>
                  <a:lnTo>
                    <a:pt x="983" y="43"/>
                  </a:lnTo>
                  <a:lnTo>
                    <a:pt x="983" y="49"/>
                  </a:lnTo>
                  <a:lnTo>
                    <a:pt x="991" y="49"/>
                  </a:lnTo>
                  <a:lnTo>
                    <a:pt x="1020" y="40"/>
                  </a:lnTo>
                  <a:lnTo>
                    <a:pt x="1033" y="45"/>
                  </a:lnTo>
                  <a:lnTo>
                    <a:pt x="1020" y="34"/>
                  </a:lnTo>
                  <a:lnTo>
                    <a:pt x="1052" y="32"/>
                  </a:lnTo>
                  <a:lnTo>
                    <a:pt x="1053" y="19"/>
                  </a:lnTo>
                  <a:lnTo>
                    <a:pt x="1089" y="0"/>
                  </a:lnTo>
                  <a:lnTo>
                    <a:pt x="1115" y="11"/>
                  </a:lnTo>
                  <a:lnTo>
                    <a:pt x="1093" y="21"/>
                  </a:lnTo>
                  <a:lnTo>
                    <a:pt x="1132" y="20"/>
                  </a:lnTo>
                  <a:lnTo>
                    <a:pt x="1116" y="34"/>
                  </a:lnTo>
                  <a:lnTo>
                    <a:pt x="1180" y="27"/>
                  </a:lnTo>
                  <a:lnTo>
                    <a:pt x="1214" y="49"/>
                  </a:lnTo>
                  <a:lnTo>
                    <a:pt x="1209" y="57"/>
                  </a:lnTo>
                  <a:lnTo>
                    <a:pt x="1197" y="52"/>
                  </a:lnTo>
                  <a:lnTo>
                    <a:pt x="1213" y="59"/>
                  </a:lnTo>
                  <a:lnTo>
                    <a:pt x="1206" y="72"/>
                  </a:lnTo>
                  <a:lnTo>
                    <a:pt x="1089" y="134"/>
                  </a:lnTo>
                  <a:lnTo>
                    <a:pt x="1127" y="126"/>
                  </a:lnTo>
                  <a:lnTo>
                    <a:pt x="1119" y="118"/>
                  </a:lnTo>
                  <a:lnTo>
                    <a:pt x="1178" y="106"/>
                  </a:lnTo>
                  <a:lnTo>
                    <a:pt x="1162" y="108"/>
                  </a:lnTo>
                  <a:lnTo>
                    <a:pt x="1165" y="98"/>
                  </a:lnTo>
                  <a:lnTo>
                    <a:pt x="1197" y="106"/>
                  </a:lnTo>
                  <a:lnTo>
                    <a:pt x="1203" y="98"/>
                  </a:lnTo>
                  <a:lnTo>
                    <a:pt x="1210" y="118"/>
                  </a:lnTo>
                  <a:lnTo>
                    <a:pt x="1225" y="119"/>
                  </a:lnTo>
                  <a:lnTo>
                    <a:pt x="1211" y="111"/>
                  </a:lnTo>
                  <a:lnTo>
                    <a:pt x="1242" y="106"/>
                  </a:lnTo>
                  <a:lnTo>
                    <a:pt x="1279" y="110"/>
                  </a:lnTo>
                  <a:lnTo>
                    <a:pt x="1276" y="118"/>
                  </a:lnTo>
                  <a:lnTo>
                    <a:pt x="1308" y="125"/>
                  </a:lnTo>
                  <a:lnTo>
                    <a:pt x="1336" y="123"/>
                  </a:lnTo>
                  <a:lnTo>
                    <a:pt x="1337" y="104"/>
                  </a:lnTo>
                  <a:lnTo>
                    <a:pt x="1346" y="102"/>
                  </a:lnTo>
                  <a:lnTo>
                    <a:pt x="1417" y="123"/>
                  </a:lnTo>
                  <a:lnTo>
                    <a:pt x="1408" y="157"/>
                  </a:lnTo>
                  <a:lnTo>
                    <a:pt x="1441" y="179"/>
                  </a:lnTo>
                  <a:lnTo>
                    <a:pt x="1459" y="148"/>
                  </a:lnTo>
                  <a:lnTo>
                    <a:pt x="1471" y="162"/>
                  </a:lnTo>
                  <a:lnTo>
                    <a:pt x="1495" y="157"/>
                  </a:lnTo>
                  <a:lnTo>
                    <a:pt x="1527" y="168"/>
                  </a:lnTo>
                  <a:lnTo>
                    <a:pt x="1553" y="161"/>
                  </a:lnTo>
                  <a:lnTo>
                    <a:pt x="1550" y="148"/>
                  </a:lnTo>
                  <a:lnTo>
                    <a:pt x="1568" y="127"/>
                  </a:lnTo>
                  <a:lnTo>
                    <a:pt x="1675" y="142"/>
                  </a:lnTo>
                  <a:lnTo>
                    <a:pt x="1683" y="152"/>
                  </a:lnTo>
                  <a:lnTo>
                    <a:pt x="1669" y="156"/>
                  </a:lnTo>
                  <a:lnTo>
                    <a:pt x="1704" y="161"/>
                  </a:lnTo>
                  <a:lnTo>
                    <a:pt x="1716" y="176"/>
                  </a:lnTo>
                  <a:lnTo>
                    <a:pt x="1798" y="173"/>
                  </a:lnTo>
                  <a:lnTo>
                    <a:pt x="1812" y="185"/>
                  </a:lnTo>
                  <a:lnTo>
                    <a:pt x="1806" y="200"/>
                  </a:lnTo>
                  <a:lnTo>
                    <a:pt x="1830" y="210"/>
                  </a:lnTo>
                  <a:lnTo>
                    <a:pt x="1842" y="202"/>
                  </a:lnTo>
                  <a:lnTo>
                    <a:pt x="1900" y="208"/>
                  </a:lnTo>
                  <a:lnTo>
                    <a:pt x="1911" y="200"/>
                  </a:lnTo>
                  <a:lnTo>
                    <a:pt x="1918" y="213"/>
                  </a:lnTo>
                  <a:lnTo>
                    <a:pt x="1942" y="223"/>
                  </a:lnTo>
                  <a:lnTo>
                    <a:pt x="1953" y="216"/>
                  </a:lnTo>
                  <a:lnTo>
                    <a:pt x="1941" y="204"/>
                  </a:lnTo>
                  <a:lnTo>
                    <a:pt x="1948" y="195"/>
                  </a:lnTo>
                  <a:lnTo>
                    <a:pt x="2049" y="209"/>
                  </a:lnTo>
                  <a:lnTo>
                    <a:pt x="2114" y="247"/>
                  </a:lnTo>
                  <a:lnTo>
                    <a:pt x="2129" y="247"/>
                  </a:lnTo>
                  <a:lnTo>
                    <a:pt x="2146" y="277"/>
                  </a:lnTo>
                  <a:lnTo>
                    <a:pt x="2139" y="261"/>
                  </a:lnTo>
                  <a:lnTo>
                    <a:pt x="2149" y="259"/>
                  </a:lnTo>
                  <a:lnTo>
                    <a:pt x="2157" y="266"/>
                  </a:lnTo>
                  <a:lnTo>
                    <a:pt x="2176" y="264"/>
                  </a:lnTo>
                  <a:lnTo>
                    <a:pt x="2203" y="281"/>
                  </a:lnTo>
                  <a:lnTo>
                    <a:pt x="2164" y="301"/>
                  </a:lnTo>
                  <a:lnTo>
                    <a:pt x="2172" y="306"/>
                  </a:lnTo>
                  <a:lnTo>
                    <a:pt x="2158" y="310"/>
                  </a:lnTo>
                  <a:lnTo>
                    <a:pt x="2169" y="317"/>
                  </a:lnTo>
                  <a:lnTo>
                    <a:pt x="2146" y="318"/>
                  </a:lnTo>
                  <a:lnTo>
                    <a:pt x="2138" y="306"/>
                  </a:lnTo>
                  <a:lnTo>
                    <a:pt x="2130" y="310"/>
                  </a:lnTo>
                  <a:lnTo>
                    <a:pt x="2114" y="293"/>
                  </a:lnTo>
                  <a:lnTo>
                    <a:pt x="2088" y="293"/>
                  </a:lnTo>
                  <a:lnTo>
                    <a:pt x="2081" y="282"/>
                  </a:lnTo>
                  <a:lnTo>
                    <a:pt x="2088" y="277"/>
                  </a:lnTo>
                  <a:lnTo>
                    <a:pt x="2078" y="277"/>
                  </a:lnTo>
                  <a:lnTo>
                    <a:pt x="2069" y="281"/>
                  </a:lnTo>
                  <a:lnTo>
                    <a:pt x="2079" y="294"/>
                  </a:lnTo>
                  <a:lnTo>
                    <a:pt x="2073" y="301"/>
                  </a:lnTo>
                  <a:lnTo>
                    <a:pt x="2051" y="314"/>
                  </a:lnTo>
                  <a:lnTo>
                    <a:pt x="2036" y="311"/>
                  </a:lnTo>
                  <a:lnTo>
                    <a:pt x="2061" y="346"/>
                  </a:lnTo>
                  <a:lnTo>
                    <a:pt x="2056" y="359"/>
                  </a:lnTo>
                  <a:lnTo>
                    <a:pt x="2031" y="350"/>
                  </a:lnTo>
                  <a:lnTo>
                    <a:pt x="2032" y="355"/>
                  </a:lnTo>
                  <a:lnTo>
                    <a:pt x="1985" y="372"/>
                  </a:lnTo>
                  <a:lnTo>
                    <a:pt x="1943" y="408"/>
                  </a:lnTo>
                  <a:lnTo>
                    <a:pt x="1916" y="394"/>
                  </a:lnTo>
                  <a:lnTo>
                    <a:pt x="1890" y="409"/>
                  </a:lnTo>
                  <a:lnTo>
                    <a:pt x="1890" y="396"/>
                  </a:lnTo>
                  <a:lnTo>
                    <a:pt x="1875" y="409"/>
                  </a:lnTo>
                  <a:lnTo>
                    <a:pt x="1857" y="408"/>
                  </a:lnTo>
                  <a:lnTo>
                    <a:pt x="1837" y="443"/>
                  </a:lnTo>
                  <a:lnTo>
                    <a:pt x="1853" y="450"/>
                  </a:lnTo>
                  <a:lnTo>
                    <a:pt x="1846" y="461"/>
                  </a:lnTo>
                  <a:lnTo>
                    <a:pt x="1854" y="479"/>
                  </a:lnTo>
                  <a:lnTo>
                    <a:pt x="1840" y="476"/>
                  </a:lnTo>
                  <a:lnTo>
                    <a:pt x="1832" y="491"/>
                  </a:lnTo>
                  <a:lnTo>
                    <a:pt x="1838" y="505"/>
                  </a:lnTo>
                  <a:lnTo>
                    <a:pt x="1809" y="517"/>
                  </a:lnTo>
                  <a:lnTo>
                    <a:pt x="1812" y="533"/>
                  </a:lnTo>
                  <a:lnTo>
                    <a:pt x="1793" y="537"/>
                  </a:lnTo>
                  <a:lnTo>
                    <a:pt x="1788" y="554"/>
                  </a:lnTo>
                  <a:lnTo>
                    <a:pt x="1771" y="572"/>
                  </a:lnTo>
                  <a:lnTo>
                    <a:pt x="1756" y="505"/>
                  </a:lnTo>
                  <a:lnTo>
                    <a:pt x="1758" y="469"/>
                  </a:lnTo>
                  <a:lnTo>
                    <a:pt x="1771" y="447"/>
                  </a:lnTo>
                  <a:lnTo>
                    <a:pt x="1790" y="443"/>
                  </a:lnTo>
                  <a:lnTo>
                    <a:pt x="1836" y="398"/>
                  </a:lnTo>
                  <a:lnTo>
                    <a:pt x="1858" y="389"/>
                  </a:lnTo>
                  <a:lnTo>
                    <a:pt x="1865" y="363"/>
                  </a:lnTo>
                  <a:lnTo>
                    <a:pt x="1875" y="356"/>
                  </a:lnTo>
                  <a:lnTo>
                    <a:pt x="1857" y="355"/>
                  </a:lnTo>
                  <a:lnTo>
                    <a:pt x="1852" y="377"/>
                  </a:lnTo>
                  <a:lnTo>
                    <a:pt x="1814" y="395"/>
                  </a:lnTo>
                  <a:lnTo>
                    <a:pt x="1817" y="368"/>
                  </a:lnTo>
                  <a:lnTo>
                    <a:pt x="1775" y="374"/>
                  </a:lnTo>
                  <a:lnTo>
                    <a:pt x="1736" y="409"/>
                  </a:lnTo>
                  <a:lnTo>
                    <a:pt x="1744" y="424"/>
                  </a:lnTo>
                  <a:lnTo>
                    <a:pt x="1702" y="428"/>
                  </a:lnTo>
                  <a:lnTo>
                    <a:pt x="1697" y="424"/>
                  </a:lnTo>
                  <a:lnTo>
                    <a:pt x="1711" y="422"/>
                  </a:lnTo>
                  <a:lnTo>
                    <a:pt x="1676" y="413"/>
                  </a:lnTo>
                  <a:lnTo>
                    <a:pt x="1666" y="422"/>
                  </a:lnTo>
                  <a:lnTo>
                    <a:pt x="1587" y="422"/>
                  </a:lnTo>
                  <a:lnTo>
                    <a:pt x="1493" y="504"/>
                  </a:lnTo>
                  <a:lnTo>
                    <a:pt x="1512" y="507"/>
                  </a:lnTo>
                  <a:lnTo>
                    <a:pt x="1512" y="522"/>
                  </a:lnTo>
                  <a:lnTo>
                    <a:pt x="1523" y="513"/>
                  </a:lnTo>
                  <a:lnTo>
                    <a:pt x="1520" y="525"/>
                  </a:lnTo>
                  <a:lnTo>
                    <a:pt x="1533" y="518"/>
                  </a:lnTo>
                  <a:lnTo>
                    <a:pt x="1532" y="526"/>
                  </a:lnTo>
                  <a:lnTo>
                    <a:pt x="1536" y="513"/>
                  </a:lnTo>
                  <a:lnTo>
                    <a:pt x="1550" y="513"/>
                  </a:lnTo>
                  <a:lnTo>
                    <a:pt x="1571" y="531"/>
                  </a:lnTo>
                  <a:lnTo>
                    <a:pt x="1552" y="532"/>
                  </a:lnTo>
                  <a:lnTo>
                    <a:pt x="1569" y="538"/>
                  </a:lnTo>
                  <a:lnTo>
                    <a:pt x="1572" y="550"/>
                  </a:lnTo>
                  <a:lnTo>
                    <a:pt x="1559" y="575"/>
                  </a:lnTo>
                  <a:lnTo>
                    <a:pt x="1556" y="614"/>
                  </a:lnTo>
                  <a:lnTo>
                    <a:pt x="1491" y="695"/>
                  </a:lnTo>
                  <a:lnTo>
                    <a:pt x="1467" y="706"/>
                  </a:lnTo>
                  <a:lnTo>
                    <a:pt x="1448" y="695"/>
                  </a:lnTo>
                  <a:lnTo>
                    <a:pt x="1433" y="711"/>
                  </a:lnTo>
                  <a:lnTo>
                    <a:pt x="1431" y="708"/>
                  </a:lnTo>
                  <a:lnTo>
                    <a:pt x="1440" y="695"/>
                  </a:lnTo>
                  <a:lnTo>
                    <a:pt x="1436" y="675"/>
                  </a:lnTo>
                  <a:lnTo>
                    <a:pt x="1465" y="667"/>
                  </a:lnTo>
                  <a:lnTo>
                    <a:pt x="1487" y="612"/>
                  </a:lnTo>
                  <a:lnTo>
                    <a:pt x="1439" y="625"/>
                  </a:lnTo>
                  <a:lnTo>
                    <a:pt x="1431" y="605"/>
                  </a:lnTo>
                  <a:lnTo>
                    <a:pt x="1392" y="593"/>
                  </a:lnTo>
                  <a:lnTo>
                    <a:pt x="1368" y="537"/>
                  </a:lnTo>
                  <a:lnTo>
                    <a:pt x="1342" y="526"/>
                  </a:lnTo>
                  <a:lnTo>
                    <a:pt x="1296" y="541"/>
                  </a:lnTo>
                  <a:lnTo>
                    <a:pt x="1304" y="553"/>
                  </a:lnTo>
                  <a:lnTo>
                    <a:pt x="1285" y="587"/>
                  </a:lnTo>
                  <a:lnTo>
                    <a:pt x="1267" y="595"/>
                  </a:lnTo>
                  <a:lnTo>
                    <a:pt x="1247" y="588"/>
                  </a:lnTo>
                  <a:lnTo>
                    <a:pt x="1224" y="584"/>
                  </a:lnTo>
                  <a:lnTo>
                    <a:pt x="1162" y="599"/>
                  </a:lnTo>
                  <a:lnTo>
                    <a:pt x="1109" y="577"/>
                  </a:lnTo>
                  <a:lnTo>
                    <a:pt x="1075" y="580"/>
                  </a:lnTo>
                  <a:lnTo>
                    <a:pt x="1062" y="562"/>
                  </a:lnTo>
                  <a:lnTo>
                    <a:pt x="1028" y="550"/>
                  </a:lnTo>
                  <a:lnTo>
                    <a:pt x="1010" y="562"/>
                  </a:lnTo>
                  <a:lnTo>
                    <a:pt x="1009" y="587"/>
                  </a:lnTo>
                  <a:lnTo>
                    <a:pt x="932" y="576"/>
                  </a:lnTo>
                  <a:lnTo>
                    <a:pt x="890" y="599"/>
                  </a:lnTo>
                  <a:lnTo>
                    <a:pt x="868" y="608"/>
                  </a:lnTo>
                  <a:lnTo>
                    <a:pt x="841" y="590"/>
                  </a:lnTo>
                  <a:lnTo>
                    <a:pt x="824" y="600"/>
                  </a:lnTo>
                  <a:lnTo>
                    <a:pt x="791" y="588"/>
                  </a:lnTo>
                  <a:lnTo>
                    <a:pt x="778" y="587"/>
                  </a:lnTo>
                  <a:lnTo>
                    <a:pt x="769" y="567"/>
                  </a:lnTo>
                  <a:lnTo>
                    <a:pt x="751" y="567"/>
                  </a:lnTo>
                  <a:lnTo>
                    <a:pt x="744" y="570"/>
                  </a:lnTo>
                  <a:lnTo>
                    <a:pt x="730" y="556"/>
                  </a:lnTo>
                  <a:lnTo>
                    <a:pt x="720" y="559"/>
                  </a:lnTo>
                  <a:lnTo>
                    <a:pt x="712" y="564"/>
                  </a:lnTo>
                  <a:lnTo>
                    <a:pt x="675" y="534"/>
                  </a:lnTo>
                  <a:lnTo>
                    <a:pt x="664" y="531"/>
                  </a:lnTo>
                  <a:lnTo>
                    <a:pt x="640" y="508"/>
                  </a:lnTo>
                  <a:lnTo>
                    <a:pt x="617" y="522"/>
                  </a:lnTo>
                  <a:lnTo>
                    <a:pt x="613" y="512"/>
                  </a:lnTo>
                  <a:lnTo>
                    <a:pt x="579" y="511"/>
                  </a:lnTo>
                  <a:lnTo>
                    <a:pt x="566" y="494"/>
                  </a:lnTo>
                  <a:lnTo>
                    <a:pt x="548" y="496"/>
                  </a:lnTo>
                  <a:lnTo>
                    <a:pt x="541" y="502"/>
                  </a:lnTo>
                  <a:lnTo>
                    <a:pt x="519" y="507"/>
                  </a:lnTo>
                  <a:lnTo>
                    <a:pt x="513" y="502"/>
                  </a:lnTo>
                  <a:lnTo>
                    <a:pt x="505" y="515"/>
                  </a:lnTo>
                  <a:lnTo>
                    <a:pt x="497" y="512"/>
                  </a:lnTo>
                  <a:lnTo>
                    <a:pt x="471" y="516"/>
                  </a:lnTo>
                  <a:lnTo>
                    <a:pt x="462" y="512"/>
                  </a:lnTo>
                  <a:lnTo>
                    <a:pt x="459" y="516"/>
                  </a:lnTo>
                  <a:lnTo>
                    <a:pt x="472" y="531"/>
                  </a:lnTo>
                  <a:lnTo>
                    <a:pt x="463" y="540"/>
                  </a:lnTo>
                  <a:lnTo>
                    <a:pt x="464" y="552"/>
                  </a:lnTo>
                  <a:lnTo>
                    <a:pt x="479" y="553"/>
                  </a:lnTo>
                  <a:lnTo>
                    <a:pt x="486" y="564"/>
                  </a:lnTo>
                  <a:lnTo>
                    <a:pt x="482" y="573"/>
                  </a:lnTo>
                  <a:lnTo>
                    <a:pt x="471" y="567"/>
                  </a:lnTo>
                  <a:lnTo>
                    <a:pt x="462" y="572"/>
                  </a:lnTo>
                  <a:lnTo>
                    <a:pt x="453" y="568"/>
                  </a:lnTo>
                  <a:lnTo>
                    <a:pt x="448" y="559"/>
                  </a:lnTo>
                  <a:lnTo>
                    <a:pt x="438" y="564"/>
                  </a:lnTo>
                  <a:lnTo>
                    <a:pt x="430" y="560"/>
                  </a:lnTo>
                  <a:lnTo>
                    <a:pt x="421" y="567"/>
                  </a:lnTo>
                  <a:lnTo>
                    <a:pt x="409" y="569"/>
                  </a:lnTo>
                  <a:lnTo>
                    <a:pt x="403" y="559"/>
                  </a:lnTo>
                  <a:lnTo>
                    <a:pt x="360" y="557"/>
                  </a:lnTo>
                  <a:lnTo>
                    <a:pt x="356" y="562"/>
                  </a:lnTo>
                  <a:lnTo>
                    <a:pt x="352" y="561"/>
                  </a:lnTo>
                  <a:lnTo>
                    <a:pt x="345" y="571"/>
                  </a:lnTo>
                  <a:lnTo>
                    <a:pt x="346" y="581"/>
                  </a:lnTo>
                  <a:lnTo>
                    <a:pt x="341" y="581"/>
                  </a:lnTo>
                  <a:lnTo>
                    <a:pt x="337" y="573"/>
                  </a:lnTo>
                  <a:lnTo>
                    <a:pt x="331" y="574"/>
                  </a:lnTo>
                  <a:lnTo>
                    <a:pt x="330" y="602"/>
                  </a:lnTo>
                  <a:lnTo>
                    <a:pt x="336" y="610"/>
                  </a:lnTo>
                  <a:lnTo>
                    <a:pt x="336" y="618"/>
                  </a:lnTo>
                  <a:lnTo>
                    <a:pt x="343" y="616"/>
                  </a:lnTo>
                  <a:lnTo>
                    <a:pt x="352" y="613"/>
                  </a:lnTo>
                  <a:lnTo>
                    <a:pt x="359" y="625"/>
                  </a:lnTo>
                  <a:lnTo>
                    <a:pt x="365" y="633"/>
                  </a:lnTo>
                  <a:lnTo>
                    <a:pt x="371" y="644"/>
                  </a:lnTo>
                  <a:lnTo>
                    <a:pt x="380" y="646"/>
                  </a:lnTo>
                  <a:lnTo>
                    <a:pt x="369" y="655"/>
                  </a:lnTo>
                  <a:lnTo>
                    <a:pt x="360" y="647"/>
                  </a:lnTo>
                  <a:lnTo>
                    <a:pt x="352" y="678"/>
                  </a:lnTo>
                  <a:lnTo>
                    <a:pt x="362" y="686"/>
                  </a:lnTo>
                  <a:lnTo>
                    <a:pt x="370" y="717"/>
                  </a:lnTo>
                  <a:lnTo>
                    <a:pt x="362" y="711"/>
                  </a:lnTo>
                  <a:lnTo>
                    <a:pt x="354" y="708"/>
                  </a:lnTo>
                  <a:lnTo>
                    <a:pt x="343" y="706"/>
                  </a:lnTo>
                  <a:lnTo>
                    <a:pt x="336" y="703"/>
                  </a:lnTo>
                  <a:lnTo>
                    <a:pt x="329" y="702"/>
                  </a:lnTo>
                  <a:lnTo>
                    <a:pt x="324" y="691"/>
                  </a:lnTo>
                  <a:lnTo>
                    <a:pt x="311" y="697"/>
                  </a:lnTo>
                  <a:lnTo>
                    <a:pt x="299" y="697"/>
                  </a:lnTo>
                  <a:lnTo>
                    <a:pt x="290" y="688"/>
                  </a:lnTo>
                  <a:lnTo>
                    <a:pt x="270" y="679"/>
                  </a:lnTo>
                  <a:lnTo>
                    <a:pt x="249" y="681"/>
                  </a:lnTo>
                  <a:lnTo>
                    <a:pt x="227" y="665"/>
                  </a:lnTo>
                  <a:lnTo>
                    <a:pt x="244" y="652"/>
                  </a:lnTo>
                  <a:lnTo>
                    <a:pt x="246" y="640"/>
                  </a:lnTo>
                  <a:lnTo>
                    <a:pt x="245" y="628"/>
                  </a:lnTo>
                  <a:lnTo>
                    <a:pt x="248" y="619"/>
                  </a:lnTo>
                  <a:lnTo>
                    <a:pt x="259" y="615"/>
                  </a:lnTo>
                  <a:lnTo>
                    <a:pt x="253" y="597"/>
                  </a:lnTo>
                  <a:lnTo>
                    <a:pt x="239" y="593"/>
                  </a:lnTo>
                  <a:lnTo>
                    <a:pt x="233" y="589"/>
                  </a:lnTo>
                  <a:lnTo>
                    <a:pt x="223" y="592"/>
                  </a:lnTo>
                  <a:lnTo>
                    <a:pt x="205" y="587"/>
                  </a:lnTo>
                  <a:lnTo>
                    <a:pt x="189" y="569"/>
                  </a:lnTo>
                  <a:lnTo>
                    <a:pt x="177" y="564"/>
                  </a:lnTo>
                  <a:lnTo>
                    <a:pt x="171" y="547"/>
                  </a:lnTo>
                  <a:lnTo>
                    <a:pt x="161" y="546"/>
                  </a:lnTo>
                  <a:lnTo>
                    <a:pt x="150" y="551"/>
                  </a:lnTo>
                  <a:lnTo>
                    <a:pt x="143" y="554"/>
                  </a:lnTo>
                  <a:lnTo>
                    <a:pt x="140" y="547"/>
                  </a:lnTo>
                  <a:lnTo>
                    <a:pt x="135" y="539"/>
                  </a:lnTo>
                  <a:lnTo>
                    <a:pt x="149" y="538"/>
                  </a:lnTo>
                  <a:lnTo>
                    <a:pt x="148" y="533"/>
                  </a:lnTo>
                  <a:lnTo>
                    <a:pt x="145" y="530"/>
                  </a:lnTo>
                  <a:lnTo>
                    <a:pt x="140" y="526"/>
                  </a:lnTo>
                  <a:lnTo>
                    <a:pt x="132" y="507"/>
                  </a:lnTo>
                  <a:lnTo>
                    <a:pt x="120" y="497"/>
                  </a:lnTo>
                  <a:lnTo>
                    <a:pt x="109" y="496"/>
                  </a:lnTo>
                  <a:lnTo>
                    <a:pt x="97" y="496"/>
                  </a:lnTo>
                  <a:lnTo>
                    <a:pt x="90" y="490"/>
                  </a:lnTo>
                  <a:lnTo>
                    <a:pt x="82" y="489"/>
                  </a:lnTo>
                  <a:lnTo>
                    <a:pt x="75" y="489"/>
                  </a:lnTo>
                  <a:lnTo>
                    <a:pt x="71" y="494"/>
                  </a:lnTo>
                  <a:lnTo>
                    <a:pt x="63" y="502"/>
                  </a:lnTo>
                  <a:lnTo>
                    <a:pt x="62" y="510"/>
                  </a:lnTo>
                  <a:lnTo>
                    <a:pt x="58" y="512"/>
                  </a:lnTo>
                  <a:lnTo>
                    <a:pt x="54" y="525"/>
                  </a:lnTo>
                  <a:lnTo>
                    <a:pt x="51" y="521"/>
                  </a:lnTo>
                  <a:lnTo>
                    <a:pt x="49" y="516"/>
                  </a:lnTo>
                  <a:lnTo>
                    <a:pt x="0" y="509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reeform 133"/>
            <p:cNvSpPr>
              <a:spLocks noChangeAspect="1"/>
            </p:cNvSpPr>
            <p:nvPr/>
          </p:nvSpPr>
          <p:spPr bwMode="auto">
            <a:xfrm>
              <a:off x="11242911" y="1669385"/>
              <a:ext cx="118283" cy="5547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4" y="14"/>
                </a:cxn>
                <a:cxn ang="0">
                  <a:pos x="4" y="8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49" y="8"/>
                </a:cxn>
                <a:cxn ang="0">
                  <a:pos x="65" y="7"/>
                </a:cxn>
                <a:cxn ang="0">
                  <a:pos x="23" y="24"/>
                </a:cxn>
                <a:cxn ang="0">
                  <a:pos x="14" y="28"/>
                </a:cxn>
                <a:cxn ang="0">
                  <a:pos x="16" y="21"/>
                </a:cxn>
                <a:cxn ang="0">
                  <a:pos x="0" y="20"/>
                </a:cxn>
              </a:cxnLst>
              <a:rect l="0" t="0" r="r" b="b"/>
              <a:pathLst>
                <a:path w="66" h="29">
                  <a:moveTo>
                    <a:pt x="0" y="20"/>
                  </a:moveTo>
                  <a:lnTo>
                    <a:pt x="14" y="14"/>
                  </a:lnTo>
                  <a:lnTo>
                    <a:pt x="4" y="8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49" y="8"/>
                  </a:lnTo>
                  <a:lnTo>
                    <a:pt x="65" y="7"/>
                  </a:lnTo>
                  <a:lnTo>
                    <a:pt x="23" y="2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0" y="2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reeform 134"/>
            <p:cNvSpPr>
              <a:spLocks noChangeAspect="1"/>
            </p:cNvSpPr>
            <p:nvPr/>
          </p:nvSpPr>
          <p:spPr bwMode="auto">
            <a:xfrm>
              <a:off x="11280695" y="2256348"/>
              <a:ext cx="44356" cy="3042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0"/>
                </a:cxn>
                <a:cxn ang="0">
                  <a:pos x="24" y="8"/>
                </a:cxn>
                <a:cxn ang="0">
                  <a:pos x="0" y="14"/>
                </a:cxn>
              </a:cxnLst>
              <a:rect l="0" t="0" r="r" b="b"/>
              <a:pathLst>
                <a:path w="25" h="15">
                  <a:moveTo>
                    <a:pt x="0" y="14"/>
                  </a:moveTo>
                  <a:lnTo>
                    <a:pt x="7" y="0"/>
                  </a:lnTo>
                  <a:lnTo>
                    <a:pt x="24" y="8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reeform 135"/>
            <p:cNvSpPr>
              <a:spLocks noChangeAspect="1"/>
            </p:cNvSpPr>
            <p:nvPr/>
          </p:nvSpPr>
          <p:spPr bwMode="auto">
            <a:xfrm>
              <a:off x="11359550" y="2080975"/>
              <a:ext cx="139639" cy="11989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" y="43"/>
                </a:cxn>
                <a:cxn ang="0">
                  <a:pos x="14" y="39"/>
                </a:cxn>
                <a:cxn ang="0">
                  <a:pos x="24" y="47"/>
                </a:cxn>
                <a:cxn ang="0">
                  <a:pos x="30" y="43"/>
                </a:cxn>
                <a:cxn ang="0">
                  <a:pos x="28" y="58"/>
                </a:cxn>
                <a:cxn ang="0">
                  <a:pos x="77" y="60"/>
                </a:cxn>
                <a:cxn ang="0">
                  <a:pos x="59" y="50"/>
                </a:cxn>
                <a:cxn ang="0">
                  <a:pos x="49" y="31"/>
                </a:cxn>
                <a:cxn ang="0">
                  <a:pos x="50" y="11"/>
                </a:cxn>
                <a:cxn ang="0">
                  <a:pos x="62" y="0"/>
                </a:cxn>
                <a:cxn ang="0">
                  <a:pos x="19" y="4"/>
                </a:cxn>
                <a:cxn ang="0">
                  <a:pos x="8" y="30"/>
                </a:cxn>
                <a:cxn ang="0">
                  <a:pos x="0" y="30"/>
                </a:cxn>
              </a:cxnLst>
              <a:rect l="0" t="0" r="r" b="b"/>
              <a:pathLst>
                <a:path w="78" h="61">
                  <a:moveTo>
                    <a:pt x="0" y="30"/>
                  </a:moveTo>
                  <a:lnTo>
                    <a:pt x="5" y="43"/>
                  </a:lnTo>
                  <a:lnTo>
                    <a:pt x="14" y="39"/>
                  </a:lnTo>
                  <a:lnTo>
                    <a:pt x="24" y="47"/>
                  </a:lnTo>
                  <a:lnTo>
                    <a:pt x="30" y="43"/>
                  </a:lnTo>
                  <a:lnTo>
                    <a:pt x="28" y="58"/>
                  </a:lnTo>
                  <a:lnTo>
                    <a:pt x="77" y="60"/>
                  </a:lnTo>
                  <a:lnTo>
                    <a:pt x="59" y="50"/>
                  </a:lnTo>
                  <a:lnTo>
                    <a:pt x="49" y="31"/>
                  </a:lnTo>
                  <a:lnTo>
                    <a:pt x="50" y="11"/>
                  </a:lnTo>
                  <a:lnTo>
                    <a:pt x="62" y="0"/>
                  </a:lnTo>
                  <a:lnTo>
                    <a:pt x="19" y="4"/>
                  </a:lnTo>
                  <a:lnTo>
                    <a:pt x="8" y="30"/>
                  </a:lnTo>
                  <a:lnTo>
                    <a:pt x="0" y="3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reeform 136"/>
            <p:cNvSpPr>
              <a:spLocks noChangeAspect="1"/>
            </p:cNvSpPr>
            <p:nvPr/>
          </p:nvSpPr>
          <p:spPr bwMode="auto">
            <a:xfrm>
              <a:off x="11405549" y="1889496"/>
              <a:ext cx="356491" cy="19326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0" y="86"/>
                </a:cxn>
                <a:cxn ang="0">
                  <a:pos x="6" y="95"/>
                </a:cxn>
                <a:cxn ang="0">
                  <a:pos x="40" y="98"/>
                </a:cxn>
                <a:cxn ang="0">
                  <a:pos x="41" y="86"/>
                </a:cxn>
                <a:cxn ang="0">
                  <a:pos x="50" y="88"/>
                </a:cxn>
                <a:cxn ang="0">
                  <a:pos x="40" y="82"/>
                </a:cxn>
                <a:cxn ang="0">
                  <a:pos x="54" y="84"/>
                </a:cxn>
                <a:cxn ang="0">
                  <a:pos x="50" y="72"/>
                </a:cxn>
                <a:cxn ang="0">
                  <a:pos x="57" y="80"/>
                </a:cxn>
                <a:cxn ang="0">
                  <a:pos x="67" y="73"/>
                </a:cxn>
                <a:cxn ang="0">
                  <a:pos x="60" y="64"/>
                </a:cxn>
                <a:cxn ang="0">
                  <a:pos x="81" y="65"/>
                </a:cxn>
                <a:cxn ang="0">
                  <a:pos x="75" y="61"/>
                </a:cxn>
                <a:cxn ang="0">
                  <a:pos x="84" y="62"/>
                </a:cxn>
                <a:cxn ang="0">
                  <a:pos x="89" y="52"/>
                </a:cxn>
                <a:cxn ang="0">
                  <a:pos x="188" y="21"/>
                </a:cxn>
                <a:cxn ang="0">
                  <a:pos x="198" y="9"/>
                </a:cxn>
                <a:cxn ang="0">
                  <a:pos x="179" y="0"/>
                </a:cxn>
                <a:cxn ang="0">
                  <a:pos x="139" y="20"/>
                </a:cxn>
                <a:cxn ang="0">
                  <a:pos x="95" y="20"/>
                </a:cxn>
                <a:cxn ang="0">
                  <a:pos x="50" y="46"/>
                </a:cxn>
                <a:cxn ang="0">
                  <a:pos x="25" y="49"/>
                </a:cxn>
                <a:cxn ang="0">
                  <a:pos x="26" y="61"/>
                </a:cxn>
                <a:cxn ang="0">
                  <a:pos x="39" y="62"/>
                </a:cxn>
                <a:cxn ang="0">
                  <a:pos x="24" y="62"/>
                </a:cxn>
                <a:cxn ang="0">
                  <a:pos x="31" y="67"/>
                </a:cxn>
                <a:cxn ang="0">
                  <a:pos x="20" y="73"/>
                </a:cxn>
                <a:cxn ang="0">
                  <a:pos x="33" y="78"/>
                </a:cxn>
                <a:cxn ang="0">
                  <a:pos x="0" y="84"/>
                </a:cxn>
              </a:cxnLst>
              <a:rect l="0" t="0" r="r" b="b"/>
              <a:pathLst>
                <a:path w="199" h="99">
                  <a:moveTo>
                    <a:pt x="0" y="84"/>
                  </a:moveTo>
                  <a:lnTo>
                    <a:pt x="20" y="86"/>
                  </a:lnTo>
                  <a:lnTo>
                    <a:pt x="6" y="95"/>
                  </a:lnTo>
                  <a:lnTo>
                    <a:pt x="40" y="98"/>
                  </a:lnTo>
                  <a:lnTo>
                    <a:pt x="41" y="86"/>
                  </a:lnTo>
                  <a:lnTo>
                    <a:pt x="50" y="88"/>
                  </a:lnTo>
                  <a:lnTo>
                    <a:pt x="40" y="82"/>
                  </a:lnTo>
                  <a:lnTo>
                    <a:pt x="54" y="84"/>
                  </a:lnTo>
                  <a:lnTo>
                    <a:pt x="50" y="72"/>
                  </a:lnTo>
                  <a:lnTo>
                    <a:pt x="57" y="80"/>
                  </a:lnTo>
                  <a:lnTo>
                    <a:pt x="67" y="73"/>
                  </a:lnTo>
                  <a:lnTo>
                    <a:pt x="60" y="64"/>
                  </a:lnTo>
                  <a:lnTo>
                    <a:pt x="81" y="65"/>
                  </a:lnTo>
                  <a:lnTo>
                    <a:pt x="75" y="61"/>
                  </a:lnTo>
                  <a:lnTo>
                    <a:pt x="84" y="62"/>
                  </a:lnTo>
                  <a:lnTo>
                    <a:pt x="89" y="52"/>
                  </a:lnTo>
                  <a:lnTo>
                    <a:pt x="188" y="21"/>
                  </a:lnTo>
                  <a:lnTo>
                    <a:pt x="198" y="9"/>
                  </a:lnTo>
                  <a:lnTo>
                    <a:pt x="179" y="0"/>
                  </a:lnTo>
                  <a:lnTo>
                    <a:pt x="139" y="20"/>
                  </a:lnTo>
                  <a:lnTo>
                    <a:pt x="95" y="20"/>
                  </a:lnTo>
                  <a:lnTo>
                    <a:pt x="50" y="46"/>
                  </a:lnTo>
                  <a:lnTo>
                    <a:pt x="25" y="49"/>
                  </a:lnTo>
                  <a:lnTo>
                    <a:pt x="26" y="61"/>
                  </a:lnTo>
                  <a:lnTo>
                    <a:pt x="39" y="62"/>
                  </a:lnTo>
                  <a:lnTo>
                    <a:pt x="24" y="62"/>
                  </a:lnTo>
                  <a:lnTo>
                    <a:pt x="31" y="67"/>
                  </a:lnTo>
                  <a:lnTo>
                    <a:pt x="20" y="73"/>
                  </a:lnTo>
                  <a:lnTo>
                    <a:pt x="33" y="78"/>
                  </a:lnTo>
                  <a:lnTo>
                    <a:pt x="0" y="8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reeform 137"/>
            <p:cNvSpPr>
              <a:spLocks noChangeAspect="1"/>
            </p:cNvSpPr>
            <p:nvPr/>
          </p:nvSpPr>
          <p:spPr bwMode="auto">
            <a:xfrm>
              <a:off x="11609258" y="1638963"/>
              <a:ext cx="72284" cy="4115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1" y="20"/>
                </a:cxn>
                <a:cxn ang="0">
                  <a:pos x="39" y="13"/>
                </a:cxn>
                <a:cxn ang="0">
                  <a:pos x="23" y="0"/>
                </a:cxn>
                <a:cxn ang="0">
                  <a:pos x="0" y="14"/>
                </a:cxn>
              </a:cxnLst>
              <a:rect l="0" t="0" r="r" b="b"/>
              <a:pathLst>
                <a:path w="40" h="21">
                  <a:moveTo>
                    <a:pt x="0" y="14"/>
                  </a:moveTo>
                  <a:lnTo>
                    <a:pt x="11" y="20"/>
                  </a:lnTo>
                  <a:lnTo>
                    <a:pt x="39" y="13"/>
                  </a:lnTo>
                  <a:lnTo>
                    <a:pt x="23" y="0"/>
                  </a:lnTo>
                  <a:lnTo>
                    <a:pt x="0" y="1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reeform 138"/>
            <p:cNvSpPr>
              <a:spLocks noChangeAspect="1"/>
            </p:cNvSpPr>
            <p:nvPr/>
          </p:nvSpPr>
          <p:spPr bwMode="auto">
            <a:xfrm>
              <a:off x="12269670" y="1717702"/>
              <a:ext cx="64070" cy="250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9"/>
                </a:cxn>
                <a:cxn ang="0">
                  <a:pos x="11" y="12"/>
                </a:cxn>
                <a:cxn ang="0">
                  <a:pos x="24" y="12"/>
                </a:cxn>
                <a:cxn ang="0">
                  <a:pos x="35" y="6"/>
                </a:cxn>
                <a:cxn ang="0">
                  <a:pos x="0" y="0"/>
                </a:cxn>
              </a:cxnLst>
              <a:rect l="0" t="0" r="r" b="b"/>
              <a:pathLst>
                <a:path w="36" h="13">
                  <a:moveTo>
                    <a:pt x="0" y="0"/>
                  </a:moveTo>
                  <a:lnTo>
                    <a:pt x="16" y="9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5" y="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reeform 139"/>
            <p:cNvSpPr>
              <a:spLocks noChangeAspect="1"/>
            </p:cNvSpPr>
            <p:nvPr/>
          </p:nvSpPr>
          <p:spPr bwMode="auto">
            <a:xfrm>
              <a:off x="12279527" y="1649700"/>
              <a:ext cx="149496" cy="7158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2" y="10"/>
                </a:cxn>
                <a:cxn ang="0">
                  <a:pos x="53" y="0"/>
                </a:cxn>
                <a:cxn ang="0">
                  <a:pos x="82" y="17"/>
                </a:cxn>
                <a:cxn ang="0">
                  <a:pos x="72" y="20"/>
                </a:cxn>
                <a:cxn ang="0">
                  <a:pos x="75" y="29"/>
                </a:cxn>
                <a:cxn ang="0">
                  <a:pos x="33" y="36"/>
                </a:cxn>
                <a:cxn ang="0">
                  <a:pos x="0" y="30"/>
                </a:cxn>
              </a:cxnLst>
              <a:rect l="0" t="0" r="r" b="b"/>
              <a:pathLst>
                <a:path w="83" h="37">
                  <a:moveTo>
                    <a:pt x="0" y="30"/>
                  </a:moveTo>
                  <a:lnTo>
                    <a:pt x="22" y="10"/>
                  </a:lnTo>
                  <a:lnTo>
                    <a:pt x="53" y="0"/>
                  </a:lnTo>
                  <a:lnTo>
                    <a:pt x="82" y="17"/>
                  </a:lnTo>
                  <a:lnTo>
                    <a:pt x="72" y="20"/>
                  </a:lnTo>
                  <a:lnTo>
                    <a:pt x="75" y="29"/>
                  </a:lnTo>
                  <a:lnTo>
                    <a:pt x="33" y="36"/>
                  </a:lnTo>
                  <a:lnTo>
                    <a:pt x="0" y="3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reeform 140"/>
            <p:cNvSpPr>
              <a:spLocks noChangeAspect="1"/>
            </p:cNvSpPr>
            <p:nvPr/>
          </p:nvSpPr>
          <p:spPr bwMode="auto">
            <a:xfrm>
              <a:off x="12310741" y="1710544"/>
              <a:ext cx="167567" cy="823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" y="20"/>
                </a:cxn>
                <a:cxn ang="0">
                  <a:pos x="29" y="35"/>
                </a:cxn>
                <a:cxn ang="0">
                  <a:pos x="39" y="31"/>
                </a:cxn>
                <a:cxn ang="0">
                  <a:pos x="76" y="42"/>
                </a:cxn>
                <a:cxn ang="0">
                  <a:pos x="90" y="37"/>
                </a:cxn>
                <a:cxn ang="0">
                  <a:pos x="80" y="26"/>
                </a:cxn>
                <a:cxn ang="0">
                  <a:pos x="87" y="29"/>
                </a:cxn>
                <a:cxn ang="0">
                  <a:pos x="93" y="12"/>
                </a:cxn>
                <a:cxn ang="0">
                  <a:pos x="73" y="4"/>
                </a:cxn>
                <a:cxn ang="0">
                  <a:pos x="53" y="16"/>
                </a:cxn>
                <a:cxn ang="0">
                  <a:pos x="69" y="10"/>
                </a:cxn>
                <a:cxn ang="0">
                  <a:pos x="59" y="0"/>
                </a:cxn>
                <a:cxn ang="0">
                  <a:pos x="27" y="4"/>
                </a:cxn>
                <a:cxn ang="0">
                  <a:pos x="0" y="18"/>
                </a:cxn>
              </a:cxnLst>
              <a:rect l="0" t="0" r="r" b="b"/>
              <a:pathLst>
                <a:path w="94" h="43">
                  <a:moveTo>
                    <a:pt x="0" y="18"/>
                  </a:moveTo>
                  <a:lnTo>
                    <a:pt x="17" y="20"/>
                  </a:lnTo>
                  <a:lnTo>
                    <a:pt x="29" y="35"/>
                  </a:lnTo>
                  <a:lnTo>
                    <a:pt x="39" y="31"/>
                  </a:lnTo>
                  <a:lnTo>
                    <a:pt x="76" y="42"/>
                  </a:lnTo>
                  <a:lnTo>
                    <a:pt x="90" y="37"/>
                  </a:lnTo>
                  <a:lnTo>
                    <a:pt x="80" y="26"/>
                  </a:lnTo>
                  <a:lnTo>
                    <a:pt x="87" y="29"/>
                  </a:lnTo>
                  <a:lnTo>
                    <a:pt x="93" y="12"/>
                  </a:lnTo>
                  <a:lnTo>
                    <a:pt x="73" y="4"/>
                  </a:lnTo>
                  <a:lnTo>
                    <a:pt x="53" y="16"/>
                  </a:lnTo>
                  <a:lnTo>
                    <a:pt x="69" y="10"/>
                  </a:lnTo>
                  <a:lnTo>
                    <a:pt x="59" y="0"/>
                  </a:lnTo>
                  <a:lnTo>
                    <a:pt x="27" y="4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reeform 141"/>
            <p:cNvSpPr>
              <a:spLocks noChangeAspect="1"/>
            </p:cNvSpPr>
            <p:nvPr/>
          </p:nvSpPr>
          <p:spPr bwMode="auto">
            <a:xfrm>
              <a:off x="12465165" y="1753492"/>
              <a:ext cx="137997" cy="8589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3"/>
                </a:cxn>
                <a:cxn ang="0">
                  <a:pos x="71" y="34"/>
                </a:cxn>
                <a:cxn ang="0">
                  <a:pos x="76" y="20"/>
                </a:cxn>
                <a:cxn ang="0">
                  <a:pos x="58" y="9"/>
                </a:cxn>
                <a:cxn ang="0">
                  <a:pos x="43" y="13"/>
                </a:cxn>
                <a:cxn ang="0">
                  <a:pos x="46" y="4"/>
                </a:cxn>
                <a:cxn ang="0">
                  <a:pos x="37" y="0"/>
                </a:cxn>
                <a:cxn ang="0">
                  <a:pos x="7" y="32"/>
                </a:cxn>
                <a:cxn ang="0">
                  <a:pos x="0" y="37"/>
                </a:cxn>
              </a:cxnLst>
              <a:rect l="0" t="0" r="r" b="b"/>
              <a:pathLst>
                <a:path w="77" h="44">
                  <a:moveTo>
                    <a:pt x="0" y="37"/>
                  </a:moveTo>
                  <a:lnTo>
                    <a:pt x="6" y="43"/>
                  </a:lnTo>
                  <a:lnTo>
                    <a:pt x="71" y="34"/>
                  </a:lnTo>
                  <a:lnTo>
                    <a:pt x="76" y="20"/>
                  </a:lnTo>
                  <a:lnTo>
                    <a:pt x="58" y="9"/>
                  </a:lnTo>
                  <a:lnTo>
                    <a:pt x="43" y="13"/>
                  </a:lnTo>
                  <a:lnTo>
                    <a:pt x="46" y="4"/>
                  </a:lnTo>
                  <a:lnTo>
                    <a:pt x="37" y="0"/>
                  </a:lnTo>
                  <a:lnTo>
                    <a:pt x="7" y="32"/>
                  </a:lnTo>
                  <a:lnTo>
                    <a:pt x="0" y="3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reeform 142"/>
            <p:cNvSpPr>
              <a:spLocks noChangeAspect="1"/>
            </p:cNvSpPr>
            <p:nvPr/>
          </p:nvSpPr>
          <p:spPr bwMode="auto">
            <a:xfrm>
              <a:off x="13324358" y="1930655"/>
              <a:ext cx="156067" cy="8052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9" y="15"/>
                </a:cxn>
                <a:cxn ang="0">
                  <a:pos x="52" y="4"/>
                </a:cxn>
                <a:cxn ang="0">
                  <a:pos x="74" y="13"/>
                </a:cxn>
                <a:cxn ang="0">
                  <a:pos x="72" y="28"/>
                </a:cxn>
                <a:cxn ang="0">
                  <a:pos x="86" y="33"/>
                </a:cxn>
                <a:cxn ang="0">
                  <a:pos x="41" y="36"/>
                </a:cxn>
                <a:cxn ang="0">
                  <a:pos x="39" y="29"/>
                </a:cxn>
                <a:cxn ang="0">
                  <a:pos x="31" y="40"/>
                </a:cxn>
                <a:cxn ang="0">
                  <a:pos x="0" y="22"/>
                </a:cxn>
              </a:cxnLst>
              <a:rect l="0" t="0" r="r" b="b"/>
              <a:pathLst>
                <a:path w="87" h="41">
                  <a:moveTo>
                    <a:pt x="0" y="22"/>
                  </a:moveTo>
                  <a:lnTo>
                    <a:pt x="17" y="2"/>
                  </a:lnTo>
                  <a:lnTo>
                    <a:pt x="29" y="0"/>
                  </a:lnTo>
                  <a:lnTo>
                    <a:pt x="49" y="15"/>
                  </a:lnTo>
                  <a:lnTo>
                    <a:pt x="52" y="4"/>
                  </a:lnTo>
                  <a:lnTo>
                    <a:pt x="74" y="13"/>
                  </a:lnTo>
                  <a:lnTo>
                    <a:pt x="72" y="28"/>
                  </a:lnTo>
                  <a:lnTo>
                    <a:pt x="86" y="33"/>
                  </a:lnTo>
                  <a:lnTo>
                    <a:pt x="41" y="36"/>
                  </a:lnTo>
                  <a:lnTo>
                    <a:pt x="39" y="29"/>
                  </a:lnTo>
                  <a:lnTo>
                    <a:pt x="31" y="40"/>
                  </a:lnTo>
                  <a:lnTo>
                    <a:pt x="0" y="2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reeform 143"/>
            <p:cNvSpPr>
              <a:spLocks noChangeAspect="1"/>
            </p:cNvSpPr>
            <p:nvPr/>
          </p:nvSpPr>
          <p:spPr bwMode="auto">
            <a:xfrm>
              <a:off x="13431141" y="1934234"/>
              <a:ext cx="96926" cy="55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9"/>
                </a:cxn>
                <a:cxn ang="0">
                  <a:pos x="13" y="19"/>
                </a:cxn>
                <a:cxn ang="0">
                  <a:pos x="22" y="27"/>
                </a:cxn>
                <a:cxn ang="0">
                  <a:pos x="37" y="27"/>
                </a:cxn>
                <a:cxn ang="0">
                  <a:pos x="53" y="16"/>
                </a:cxn>
                <a:cxn ang="0">
                  <a:pos x="0" y="0"/>
                </a:cxn>
              </a:cxnLst>
              <a:rect l="0" t="0" r="r" b="b"/>
              <a:pathLst>
                <a:path w="54" h="28">
                  <a:moveTo>
                    <a:pt x="0" y="0"/>
                  </a:moveTo>
                  <a:lnTo>
                    <a:pt x="17" y="9"/>
                  </a:lnTo>
                  <a:lnTo>
                    <a:pt x="13" y="19"/>
                  </a:lnTo>
                  <a:lnTo>
                    <a:pt x="22" y="27"/>
                  </a:lnTo>
                  <a:lnTo>
                    <a:pt x="37" y="27"/>
                  </a:lnTo>
                  <a:lnTo>
                    <a:pt x="53" y="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reeform 144"/>
            <p:cNvSpPr>
              <a:spLocks noChangeAspect="1"/>
            </p:cNvSpPr>
            <p:nvPr/>
          </p:nvSpPr>
          <p:spPr bwMode="auto">
            <a:xfrm>
              <a:off x="13442641" y="2850469"/>
              <a:ext cx="70641" cy="27916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" y="53"/>
                </a:cxn>
                <a:cxn ang="0">
                  <a:pos x="6" y="142"/>
                </a:cxn>
                <a:cxn ang="0">
                  <a:pos x="13" y="131"/>
                </a:cxn>
                <a:cxn ang="0">
                  <a:pos x="24" y="138"/>
                </a:cxn>
                <a:cxn ang="0">
                  <a:pos x="11" y="114"/>
                </a:cxn>
                <a:cxn ang="0">
                  <a:pos x="18" y="89"/>
                </a:cxn>
                <a:cxn ang="0">
                  <a:pos x="39" y="97"/>
                </a:cxn>
                <a:cxn ang="0">
                  <a:pos x="19" y="50"/>
                </a:cxn>
                <a:cxn ang="0">
                  <a:pos x="13" y="0"/>
                </a:cxn>
                <a:cxn ang="0">
                  <a:pos x="0" y="36"/>
                </a:cxn>
              </a:cxnLst>
              <a:rect l="0" t="0" r="r" b="b"/>
              <a:pathLst>
                <a:path w="40" h="143">
                  <a:moveTo>
                    <a:pt x="0" y="36"/>
                  </a:moveTo>
                  <a:lnTo>
                    <a:pt x="6" y="53"/>
                  </a:lnTo>
                  <a:lnTo>
                    <a:pt x="6" y="142"/>
                  </a:lnTo>
                  <a:lnTo>
                    <a:pt x="13" y="131"/>
                  </a:lnTo>
                  <a:lnTo>
                    <a:pt x="24" y="138"/>
                  </a:lnTo>
                  <a:lnTo>
                    <a:pt x="11" y="114"/>
                  </a:lnTo>
                  <a:lnTo>
                    <a:pt x="18" y="89"/>
                  </a:lnTo>
                  <a:lnTo>
                    <a:pt x="39" y="97"/>
                  </a:lnTo>
                  <a:lnTo>
                    <a:pt x="19" y="50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reeform 145"/>
            <p:cNvSpPr>
              <a:spLocks noChangeAspect="1"/>
            </p:cNvSpPr>
            <p:nvPr/>
          </p:nvSpPr>
          <p:spPr bwMode="auto">
            <a:xfrm>
              <a:off x="13546138" y="1962866"/>
              <a:ext cx="108426" cy="41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4"/>
                </a:cxn>
                <a:cxn ang="0">
                  <a:pos x="38" y="20"/>
                </a:cxn>
                <a:cxn ang="0">
                  <a:pos x="60" y="16"/>
                </a:cxn>
                <a:cxn ang="0">
                  <a:pos x="0" y="0"/>
                </a:cxn>
              </a:cxnLst>
              <a:rect l="0" t="0" r="r" b="b"/>
              <a:pathLst>
                <a:path w="61" h="21">
                  <a:moveTo>
                    <a:pt x="0" y="0"/>
                  </a:moveTo>
                  <a:lnTo>
                    <a:pt x="10" y="14"/>
                  </a:lnTo>
                  <a:lnTo>
                    <a:pt x="38" y="20"/>
                  </a:lnTo>
                  <a:lnTo>
                    <a:pt x="60" y="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reeform 146"/>
            <p:cNvSpPr>
              <a:spLocks noChangeAspect="1"/>
            </p:cNvSpPr>
            <p:nvPr/>
          </p:nvSpPr>
          <p:spPr bwMode="auto">
            <a:xfrm>
              <a:off x="9956586" y="3199426"/>
              <a:ext cx="285850" cy="22905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29"/>
                </a:cxn>
                <a:cxn ang="0">
                  <a:pos x="38" y="31"/>
                </a:cxn>
                <a:cxn ang="0">
                  <a:pos x="24" y="62"/>
                </a:cxn>
                <a:cxn ang="0">
                  <a:pos x="24" y="99"/>
                </a:cxn>
                <a:cxn ang="0">
                  <a:pos x="48" y="116"/>
                </a:cxn>
                <a:cxn ang="0">
                  <a:pos x="94" y="105"/>
                </a:cxn>
                <a:cxn ang="0">
                  <a:pos x="120" y="77"/>
                </a:cxn>
                <a:cxn ang="0">
                  <a:pos x="115" y="66"/>
                </a:cxn>
                <a:cxn ang="0">
                  <a:pos x="129" y="45"/>
                </a:cxn>
                <a:cxn ang="0">
                  <a:pos x="158" y="29"/>
                </a:cxn>
                <a:cxn ang="0">
                  <a:pos x="159" y="20"/>
                </a:cxn>
                <a:cxn ang="0">
                  <a:pos x="140" y="18"/>
                </a:cxn>
                <a:cxn ang="0">
                  <a:pos x="136" y="16"/>
                </a:cxn>
                <a:cxn ang="0">
                  <a:pos x="95" y="4"/>
                </a:cxn>
                <a:cxn ang="0">
                  <a:pos x="14" y="0"/>
                </a:cxn>
                <a:cxn ang="0">
                  <a:pos x="0" y="10"/>
                </a:cxn>
              </a:cxnLst>
              <a:rect l="0" t="0" r="r" b="b"/>
              <a:pathLst>
                <a:path w="160" h="117">
                  <a:moveTo>
                    <a:pt x="0" y="10"/>
                  </a:moveTo>
                  <a:lnTo>
                    <a:pt x="5" y="29"/>
                  </a:lnTo>
                  <a:lnTo>
                    <a:pt x="38" y="31"/>
                  </a:lnTo>
                  <a:lnTo>
                    <a:pt x="24" y="62"/>
                  </a:lnTo>
                  <a:lnTo>
                    <a:pt x="24" y="99"/>
                  </a:lnTo>
                  <a:lnTo>
                    <a:pt x="48" y="116"/>
                  </a:lnTo>
                  <a:lnTo>
                    <a:pt x="94" y="105"/>
                  </a:lnTo>
                  <a:lnTo>
                    <a:pt x="120" y="77"/>
                  </a:lnTo>
                  <a:lnTo>
                    <a:pt x="115" y="66"/>
                  </a:lnTo>
                  <a:lnTo>
                    <a:pt x="129" y="45"/>
                  </a:lnTo>
                  <a:lnTo>
                    <a:pt x="158" y="29"/>
                  </a:lnTo>
                  <a:lnTo>
                    <a:pt x="159" y="20"/>
                  </a:lnTo>
                  <a:lnTo>
                    <a:pt x="140" y="18"/>
                  </a:lnTo>
                  <a:lnTo>
                    <a:pt x="136" y="16"/>
                  </a:lnTo>
                  <a:lnTo>
                    <a:pt x="95" y="4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reeform 147"/>
            <p:cNvSpPr>
              <a:spLocks noChangeAspect="1"/>
            </p:cNvSpPr>
            <p:nvPr/>
          </p:nvSpPr>
          <p:spPr bwMode="auto">
            <a:xfrm>
              <a:off x="8823043" y="4233770"/>
              <a:ext cx="98569" cy="1020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0"/>
                </a:cxn>
                <a:cxn ang="0">
                  <a:pos x="54" y="4"/>
                </a:cxn>
                <a:cxn ang="0">
                  <a:pos x="49" y="48"/>
                </a:cxn>
                <a:cxn ang="0">
                  <a:pos x="21" y="51"/>
                </a:cxn>
                <a:cxn ang="0">
                  <a:pos x="0" y="24"/>
                </a:cxn>
              </a:cxnLst>
              <a:rect l="0" t="0" r="r" b="b"/>
              <a:pathLst>
                <a:path w="55" h="52">
                  <a:moveTo>
                    <a:pt x="0" y="24"/>
                  </a:moveTo>
                  <a:lnTo>
                    <a:pt x="15" y="0"/>
                  </a:lnTo>
                  <a:lnTo>
                    <a:pt x="54" y="4"/>
                  </a:lnTo>
                  <a:lnTo>
                    <a:pt x="49" y="48"/>
                  </a:lnTo>
                  <a:lnTo>
                    <a:pt x="21" y="51"/>
                  </a:lnTo>
                  <a:lnTo>
                    <a:pt x="0" y="2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reeform 148"/>
            <p:cNvSpPr>
              <a:spLocks noChangeAspect="1"/>
            </p:cNvSpPr>
            <p:nvPr/>
          </p:nvSpPr>
          <p:spPr bwMode="auto">
            <a:xfrm>
              <a:off x="10414931" y="1717702"/>
              <a:ext cx="248065" cy="19326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24"/>
                </a:cxn>
                <a:cxn ang="0">
                  <a:pos x="15" y="24"/>
                </a:cxn>
                <a:cxn ang="0">
                  <a:pos x="10" y="30"/>
                </a:cxn>
                <a:cxn ang="0">
                  <a:pos x="22" y="33"/>
                </a:cxn>
                <a:cxn ang="0">
                  <a:pos x="7" y="33"/>
                </a:cxn>
                <a:cxn ang="0">
                  <a:pos x="32" y="43"/>
                </a:cxn>
                <a:cxn ang="0">
                  <a:pos x="22" y="47"/>
                </a:cxn>
                <a:cxn ang="0">
                  <a:pos x="29" y="55"/>
                </a:cxn>
                <a:cxn ang="0">
                  <a:pos x="51" y="50"/>
                </a:cxn>
                <a:cxn ang="0">
                  <a:pos x="50" y="40"/>
                </a:cxn>
                <a:cxn ang="0">
                  <a:pos x="60" y="36"/>
                </a:cxn>
                <a:cxn ang="0">
                  <a:pos x="62" y="47"/>
                </a:cxn>
                <a:cxn ang="0">
                  <a:pos x="75" y="40"/>
                </a:cxn>
                <a:cxn ang="0">
                  <a:pos x="73" y="47"/>
                </a:cxn>
                <a:cxn ang="0">
                  <a:pos x="85" y="48"/>
                </a:cxn>
                <a:cxn ang="0">
                  <a:pos x="38" y="59"/>
                </a:cxn>
                <a:cxn ang="0">
                  <a:pos x="40" y="68"/>
                </a:cxn>
                <a:cxn ang="0">
                  <a:pos x="79" y="62"/>
                </a:cxn>
                <a:cxn ang="0">
                  <a:pos x="53" y="69"/>
                </a:cxn>
                <a:cxn ang="0">
                  <a:pos x="68" y="74"/>
                </a:cxn>
                <a:cxn ang="0">
                  <a:pos x="41" y="78"/>
                </a:cxn>
                <a:cxn ang="0">
                  <a:pos x="81" y="98"/>
                </a:cxn>
                <a:cxn ang="0">
                  <a:pos x="106" y="47"/>
                </a:cxn>
                <a:cxn ang="0">
                  <a:pos x="137" y="35"/>
                </a:cxn>
                <a:cxn ang="0">
                  <a:pos x="103" y="27"/>
                </a:cxn>
                <a:cxn ang="0">
                  <a:pos x="99" y="14"/>
                </a:cxn>
                <a:cxn ang="0">
                  <a:pos x="89" y="21"/>
                </a:cxn>
                <a:cxn ang="0">
                  <a:pos x="93" y="9"/>
                </a:cxn>
                <a:cxn ang="0">
                  <a:pos x="71" y="0"/>
                </a:cxn>
                <a:cxn ang="0">
                  <a:pos x="63" y="9"/>
                </a:cxn>
                <a:cxn ang="0">
                  <a:pos x="73" y="33"/>
                </a:cxn>
                <a:cxn ang="0">
                  <a:pos x="49" y="9"/>
                </a:cxn>
                <a:cxn ang="0">
                  <a:pos x="40" y="14"/>
                </a:cxn>
                <a:cxn ang="0">
                  <a:pos x="45" y="26"/>
                </a:cxn>
                <a:cxn ang="0">
                  <a:pos x="21" y="15"/>
                </a:cxn>
                <a:cxn ang="0">
                  <a:pos x="38" y="8"/>
                </a:cxn>
                <a:cxn ang="0">
                  <a:pos x="0" y="12"/>
                </a:cxn>
              </a:cxnLst>
              <a:rect l="0" t="0" r="r" b="b"/>
              <a:pathLst>
                <a:path w="138" h="99">
                  <a:moveTo>
                    <a:pt x="0" y="12"/>
                  </a:moveTo>
                  <a:lnTo>
                    <a:pt x="1" y="24"/>
                  </a:lnTo>
                  <a:lnTo>
                    <a:pt x="15" y="24"/>
                  </a:lnTo>
                  <a:lnTo>
                    <a:pt x="10" y="30"/>
                  </a:lnTo>
                  <a:lnTo>
                    <a:pt x="22" y="33"/>
                  </a:lnTo>
                  <a:lnTo>
                    <a:pt x="7" y="33"/>
                  </a:lnTo>
                  <a:lnTo>
                    <a:pt x="32" y="43"/>
                  </a:lnTo>
                  <a:lnTo>
                    <a:pt x="22" y="47"/>
                  </a:lnTo>
                  <a:lnTo>
                    <a:pt x="29" y="55"/>
                  </a:lnTo>
                  <a:lnTo>
                    <a:pt x="51" y="50"/>
                  </a:lnTo>
                  <a:lnTo>
                    <a:pt x="50" y="40"/>
                  </a:lnTo>
                  <a:lnTo>
                    <a:pt x="60" y="36"/>
                  </a:lnTo>
                  <a:lnTo>
                    <a:pt x="62" y="47"/>
                  </a:lnTo>
                  <a:lnTo>
                    <a:pt x="75" y="40"/>
                  </a:lnTo>
                  <a:lnTo>
                    <a:pt x="73" y="47"/>
                  </a:lnTo>
                  <a:lnTo>
                    <a:pt x="85" y="48"/>
                  </a:lnTo>
                  <a:lnTo>
                    <a:pt x="38" y="59"/>
                  </a:lnTo>
                  <a:lnTo>
                    <a:pt x="40" y="68"/>
                  </a:lnTo>
                  <a:lnTo>
                    <a:pt x="79" y="62"/>
                  </a:lnTo>
                  <a:lnTo>
                    <a:pt x="53" y="69"/>
                  </a:lnTo>
                  <a:lnTo>
                    <a:pt x="68" y="74"/>
                  </a:lnTo>
                  <a:lnTo>
                    <a:pt x="41" y="78"/>
                  </a:lnTo>
                  <a:lnTo>
                    <a:pt x="81" y="98"/>
                  </a:lnTo>
                  <a:lnTo>
                    <a:pt x="106" y="47"/>
                  </a:lnTo>
                  <a:lnTo>
                    <a:pt x="137" y="35"/>
                  </a:lnTo>
                  <a:lnTo>
                    <a:pt x="103" y="27"/>
                  </a:lnTo>
                  <a:lnTo>
                    <a:pt x="99" y="14"/>
                  </a:lnTo>
                  <a:lnTo>
                    <a:pt x="89" y="21"/>
                  </a:lnTo>
                  <a:lnTo>
                    <a:pt x="93" y="9"/>
                  </a:lnTo>
                  <a:lnTo>
                    <a:pt x="71" y="0"/>
                  </a:lnTo>
                  <a:lnTo>
                    <a:pt x="63" y="9"/>
                  </a:lnTo>
                  <a:lnTo>
                    <a:pt x="73" y="33"/>
                  </a:lnTo>
                  <a:lnTo>
                    <a:pt x="49" y="9"/>
                  </a:lnTo>
                  <a:lnTo>
                    <a:pt x="40" y="14"/>
                  </a:lnTo>
                  <a:lnTo>
                    <a:pt x="45" y="26"/>
                  </a:lnTo>
                  <a:lnTo>
                    <a:pt x="21" y="15"/>
                  </a:lnTo>
                  <a:lnTo>
                    <a:pt x="38" y="8"/>
                  </a:lnTo>
                  <a:lnTo>
                    <a:pt x="0" y="1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reeform 149"/>
            <p:cNvSpPr>
              <a:spLocks noChangeAspect="1"/>
            </p:cNvSpPr>
            <p:nvPr/>
          </p:nvSpPr>
          <p:spPr bwMode="auto">
            <a:xfrm>
              <a:off x="10572642" y="1690859"/>
              <a:ext cx="221780" cy="805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8" y="15"/>
                </a:cxn>
                <a:cxn ang="0">
                  <a:pos x="6" y="20"/>
                </a:cxn>
                <a:cxn ang="0">
                  <a:pos x="11" y="23"/>
                </a:cxn>
                <a:cxn ang="0">
                  <a:pos x="57" y="22"/>
                </a:cxn>
                <a:cxn ang="0">
                  <a:pos x="27" y="28"/>
                </a:cxn>
                <a:cxn ang="0">
                  <a:pos x="74" y="41"/>
                </a:cxn>
                <a:cxn ang="0">
                  <a:pos x="104" y="34"/>
                </a:cxn>
                <a:cxn ang="0">
                  <a:pos x="123" y="20"/>
                </a:cxn>
                <a:cxn ang="0">
                  <a:pos x="118" y="13"/>
                </a:cxn>
                <a:cxn ang="0">
                  <a:pos x="89" y="13"/>
                </a:cxn>
                <a:cxn ang="0">
                  <a:pos x="93" y="5"/>
                </a:cxn>
                <a:cxn ang="0">
                  <a:pos x="70" y="13"/>
                </a:cxn>
                <a:cxn ang="0">
                  <a:pos x="67" y="0"/>
                </a:cxn>
                <a:cxn ang="0">
                  <a:pos x="61" y="17"/>
                </a:cxn>
                <a:cxn ang="0">
                  <a:pos x="27" y="0"/>
                </a:cxn>
                <a:cxn ang="0">
                  <a:pos x="29" y="10"/>
                </a:cxn>
                <a:cxn ang="0">
                  <a:pos x="19" y="5"/>
                </a:cxn>
                <a:cxn ang="0">
                  <a:pos x="23" y="15"/>
                </a:cxn>
                <a:cxn ang="0">
                  <a:pos x="0" y="11"/>
                </a:cxn>
              </a:cxnLst>
              <a:rect l="0" t="0" r="r" b="b"/>
              <a:pathLst>
                <a:path w="124" h="42">
                  <a:moveTo>
                    <a:pt x="0" y="11"/>
                  </a:moveTo>
                  <a:lnTo>
                    <a:pt x="18" y="15"/>
                  </a:lnTo>
                  <a:lnTo>
                    <a:pt x="6" y="20"/>
                  </a:lnTo>
                  <a:lnTo>
                    <a:pt x="11" y="23"/>
                  </a:lnTo>
                  <a:lnTo>
                    <a:pt x="57" y="22"/>
                  </a:lnTo>
                  <a:lnTo>
                    <a:pt x="27" y="28"/>
                  </a:lnTo>
                  <a:lnTo>
                    <a:pt x="74" y="41"/>
                  </a:lnTo>
                  <a:lnTo>
                    <a:pt x="104" y="34"/>
                  </a:lnTo>
                  <a:lnTo>
                    <a:pt x="123" y="20"/>
                  </a:lnTo>
                  <a:lnTo>
                    <a:pt x="118" y="13"/>
                  </a:lnTo>
                  <a:lnTo>
                    <a:pt x="89" y="13"/>
                  </a:lnTo>
                  <a:lnTo>
                    <a:pt x="93" y="5"/>
                  </a:lnTo>
                  <a:lnTo>
                    <a:pt x="70" y="13"/>
                  </a:lnTo>
                  <a:lnTo>
                    <a:pt x="67" y="0"/>
                  </a:lnTo>
                  <a:lnTo>
                    <a:pt x="61" y="17"/>
                  </a:lnTo>
                  <a:lnTo>
                    <a:pt x="27" y="0"/>
                  </a:lnTo>
                  <a:lnTo>
                    <a:pt x="29" y="10"/>
                  </a:lnTo>
                  <a:lnTo>
                    <a:pt x="19" y="5"/>
                  </a:lnTo>
                  <a:lnTo>
                    <a:pt x="23" y="15"/>
                  </a:lnTo>
                  <a:lnTo>
                    <a:pt x="0" y="1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reeform 150"/>
            <p:cNvSpPr>
              <a:spLocks noChangeAspect="1"/>
            </p:cNvSpPr>
            <p:nvPr/>
          </p:nvSpPr>
          <p:spPr bwMode="auto">
            <a:xfrm>
              <a:off x="10648211" y="1821494"/>
              <a:ext cx="96926" cy="5368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" y="8"/>
                </a:cxn>
                <a:cxn ang="0">
                  <a:pos x="27" y="0"/>
                </a:cxn>
                <a:cxn ang="0">
                  <a:pos x="30" y="8"/>
                </a:cxn>
                <a:cxn ang="0">
                  <a:pos x="53" y="14"/>
                </a:cxn>
                <a:cxn ang="0">
                  <a:pos x="21" y="27"/>
                </a:cxn>
                <a:cxn ang="0">
                  <a:pos x="27" y="20"/>
                </a:cxn>
                <a:cxn ang="0">
                  <a:pos x="0" y="22"/>
                </a:cxn>
              </a:cxnLst>
              <a:rect l="0" t="0" r="r" b="b"/>
              <a:pathLst>
                <a:path w="54" h="28">
                  <a:moveTo>
                    <a:pt x="0" y="22"/>
                  </a:moveTo>
                  <a:lnTo>
                    <a:pt x="5" y="8"/>
                  </a:lnTo>
                  <a:lnTo>
                    <a:pt x="27" y="0"/>
                  </a:lnTo>
                  <a:lnTo>
                    <a:pt x="30" y="8"/>
                  </a:lnTo>
                  <a:lnTo>
                    <a:pt x="53" y="14"/>
                  </a:lnTo>
                  <a:lnTo>
                    <a:pt x="21" y="27"/>
                  </a:lnTo>
                  <a:lnTo>
                    <a:pt x="27" y="20"/>
                  </a:lnTo>
                  <a:lnTo>
                    <a:pt x="0" y="2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reeform 151"/>
            <p:cNvSpPr>
              <a:spLocks noChangeAspect="1"/>
            </p:cNvSpPr>
            <p:nvPr/>
          </p:nvSpPr>
          <p:spPr bwMode="auto">
            <a:xfrm>
              <a:off x="10424788" y="2274243"/>
              <a:ext cx="298992" cy="540436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7" y="239"/>
                </a:cxn>
                <a:cxn ang="0">
                  <a:pos x="22" y="254"/>
                </a:cxn>
                <a:cxn ang="0">
                  <a:pos x="21" y="276"/>
                </a:cxn>
                <a:cxn ang="0">
                  <a:pos x="61" y="261"/>
                </a:cxn>
                <a:cxn ang="0">
                  <a:pos x="71" y="217"/>
                </a:cxn>
                <a:cxn ang="0">
                  <a:pos x="63" y="216"/>
                </a:cxn>
                <a:cxn ang="0">
                  <a:pos x="94" y="202"/>
                </a:cxn>
                <a:cxn ang="0">
                  <a:pos x="65" y="199"/>
                </a:cxn>
                <a:cxn ang="0">
                  <a:pos x="86" y="202"/>
                </a:cxn>
                <a:cxn ang="0">
                  <a:pos x="98" y="191"/>
                </a:cxn>
                <a:cxn ang="0">
                  <a:pos x="80" y="177"/>
                </a:cxn>
                <a:cxn ang="0">
                  <a:pos x="64" y="186"/>
                </a:cxn>
                <a:cxn ang="0">
                  <a:pos x="77" y="178"/>
                </a:cxn>
                <a:cxn ang="0">
                  <a:pos x="78" y="138"/>
                </a:cxn>
                <a:cxn ang="0">
                  <a:pos x="134" y="101"/>
                </a:cxn>
                <a:cxn ang="0">
                  <a:pos x="130" y="92"/>
                </a:cxn>
                <a:cxn ang="0">
                  <a:pos x="139" y="73"/>
                </a:cxn>
                <a:cxn ang="0">
                  <a:pos x="166" y="67"/>
                </a:cxn>
                <a:cxn ang="0">
                  <a:pos x="159" y="23"/>
                </a:cxn>
                <a:cxn ang="0">
                  <a:pos x="121" y="0"/>
                </a:cxn>
                <a:cxn ang="0">
                  <a:pos x="115" y="0"/>
                </a:cxn>
                <a:cxn ang="0">
                  <a:pos x="115" y="14"/>
                </a:cxn>
                <a:cxn ang="0">
                  <a:pos x="91" y="11"/>
                </a:cxn>
                <a:cxn ang="0">
                  <a:pos x="86" y="23"/>
                </a:cxn>
                <a:cxn ang="0">
                  <a:pos x="70" y="26"/>
                </a:cxn>
                <a:cxn ang="0">
                  <a:pos x="66" y="44"/>
                </a:cxn>
                <a:cxn ang="0">
                  <a:pos x="44" y="65"/>
                </a:cxn>
                <a:cxn ang="0">
                  <a:pos x="33" y="95"/>
                </a:cxn>
                <a:cxn ang="0">
                  <a:pos x="38" y="107"/>
                </a:cxn>
                <a:cxn ang="0">
                  <a:pos x="15" y="116"/>
                </a:cxn>
                <a:cxn ang="0">
                  <a:pos x="12" y="155"/>
                </a:cxn>
                <a:cxn ang="0">
                  <a:pos x="20" y="163"/>
                </a:cxn>
                <a:cxn ang="0">
                  <a:pos x="12" y="170"/>
                </a:cxn>
                <a:cxn ang="0">
                  <a:pos x="16" y="188"/>
                </a:cxn>
                <a:cxn ang="0">
                  <a:pos x="0" y="207"/>
                </a:cxn>
              </a:cxnLst>
              <a:rect l="0" t="0" r="r" b="b"/>
              <a:pathLst>
                <a:path w="167" h="277">
                  <a:moveTo>
                    <a:pt x="0" y="207"/>
                  </a:moveTo>
                  <a:lnTo>
                    <a:pt x="7" y="239"/>
                  </a:lnTo>
                  <a:lnTo>
                    <a:pt x="22" y="254"/>
                  </a:lnTo>
                  <a:lnTo>
                    <a:pt x="21" y="276"/>
                  </a:lnTo>
                  <a:lnTo>
                    <a:pt x="61" y="261"/>
                  </a:lnTo>
                  <a:lnTo>
                    <a:pt x="71" y="217"/>
                  </a:lnTo>
                  <a:lnTo>
                    <a:pt x="63" y="216"/>
                  </a:lnTo>
                  <a:lnTo>
                    <a:pt x="94" y="202"/>
                  </a:lnTo>
                  <a:lnTo>
                    <a:pt x="65" y="199"/>
                  </a:lnTo>
                  <a:lnTo>
                    <a:pt x="86" y="202"/>
                  </a:lnTo>
                  <a:lnTo>
                    <a:pt x="98" y="191"/>
                  </a:lnTo>
                  <a:lnTo>
                    <a:pt x="80" y="177"/>
                  </a:lnTo>
                  <a:lnTo>
                    <a:pt x="64" y="186"/>
                  </a:lnTo>
                  <a:lnTo>
                    <a:pt x="77" y="178"/>
                  </a:lnTo>
                  <a:lnTo>
                    <a:pt x="78" y="138"/>
                  </a:lnTo>
                  <a:lnTo>
                    <a:pt x="134" y="101"/>
                  </a:lnTo>
                  <a:lnTo>
                    <a:pt x="130" y="92"/>
                  </a:lnTo>
                  <a:lnTo>
                    <a:pt x="139" y="73"/>
                  </a:lnTo>
                  <a:lnTo>
                    <a:pt x="166" y="67"/>
                  </a:lnTo>
                  <a:lnTo>
                    <a:pt x="159" y="23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5" y="14"/>
                  </a:lnTo>
                  <a:lnTo>
                    <a:pt x="91" y="11"/>
                  </a:lnTo>
                  <a:lnTo>
                    <a:pt x="86" y="23"/>
                  </a:lnTo>
                  <a:lnTo>
                    <a:pt x="70" y="26"/>
                  </a:lnTo>
                  <a:lnTo>
                    <a:pt x="66" y="44"/>
                  </a:lnTo>
                  <a:lnTo>
                    <a:pt x="44" y="65"/>
                  </a:lnTo>
                  <a:lnTo>
                    <a:pt x="33" y="95"/>
                  </a:lnTo>
                  <a:lnTo>
                    <a:pt x="38" y="107"/>
                  </a:lnTo>
                  <a:lnTo>
                    <a:pt x="15" y="116"/>
                  </a:lnTo>
                  <a:lnTo>
                    <a:pt x="12" y="155"/>
                  </a:lnTo>
                  <a:lnTo>
                    <a:pt x="20" y="163"/>
                  </a:lnTo>
                  <a:lnTo>
                    <a:pt x="12" y="170"/>
                  </a:lnTo>
                  <a:lnTo>
                    <a:pt x="16" y="188"/>
                  </a:lnTo>
                  <a:lnTo>
                    <a:pt x="0" y="20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reeform 152"/>
            <p:cNvSpPr>
              <a:spLocks noChangeAspect="1"/>
            </p:cNvSpPr>
            <p:nvPr/>
          </p:nvSpPr>
          <p:spPr bwMode="auto">
            <a:xfrm>
              <a:off x="10304863" y="3072370"/>
              <a:ext cx="103497" cy="5905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29"/>
                </a:cxn>
                <a:cxn ang="0">
                  <a:pos x="32" y="20"/>
                </a:cxn>
                <a:cxn ang="0">
                  <a:pos x="39" y="28"/>
                </a:cxn>
                <a:cxn ang="0">
                  <a:pos x="57" y="13"/>
                </a:cxn>
                <a:cxn ang="0">
                  <a:pos x="46" y="11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19" y="0"/>
                </a:cxn>
                <a:cxn ang="0">
                  <a:pos x="0" y="19"/>
                </a:cxn>
              </a:cxnLst>
              <a:rect l="0" t="0" r="r" b="b"/>
              <a:pathLst>
                <a:path w="58" h="30">
                  <a:moveTo>
                    <a:pt x="0" y="19"/>
                  </a:moveTo>
                  <a:lnTo>
                    <a:pt x="14" y="29"/>
                  </a:lnTo>
                  <a:lnTo>
                    <a:pt x="32" y="20"/>
                  </a:lnTo>
                  <a:lnTo>
                    <a:pt x="39" y="28"/>
                  </a:lnTo>
                  <a:lnTo>
                    <a:pt x="57" y="13"/>
                  </a:lnTo>
                  <a:lnTo>
                    <a:pt x="46" y="11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reeform 153"/>
            <p:cNvSpPr>
              <a:spLocks noChangeAspect="1"/>
            </p:cNvSpPr>
            <p:nvPr/>
          </p:nvSpPr>
          <p:spPr bwMode="auto">
            <a:xfrm>
              <a:off x="10984988" y="3392694"/>
              <a:ext cx="165924" cy="143162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2" y="59"/>
                </a:cxn>
                <a:cxn ang="0">
                  <a:pos x="15" y="43"/>
                </a:cxn>
                <a:cxn ang="0">
                  <a:pos x="8" y="37"/>
                </a:cxn>
                <a:cxn ang="0">
                  <a:pos x="7" y="18"/>
                </a:cxn>
                <a:cxn ang="0">
                  <a:pos x="15" y="4"/>
                </a:cxn>
                <a:cxn ang="0">
                  <a:pos x="92" y="0"/>
                </a:cxn>
                <a:cxn ang="0">
                  <a:pos x="78" y="11"/>
                </a:cxn>
                <a:cxn ang="0">
                  <a:pos x="73" y="40"/>
                </a:cxn>
                <a:cxn ang="0">
                  <a:pos x="41" y="56"/>
                </a:cxn>
                <a:cxn ang="0">
                  <a:pos x="13" y="72"/>
                </a:cxn>
                <a:cxn ang="0">
                  <a:pos x="0" y="66"/>
                </a:cxn>
              </a:cxnLst>
              <a:rect l="0" t="0" r="r" b="b"/>
              <a:pathLst>
                <a:path w="93" h="73">
                  <a:moveTo>
                    <a:pt x="0" y="66"/>
                  </a:moveTo>
                  <a:lnTo>
                    <a:pt x="2" y="59"/>
                  </a:lnTo>
                  <a:lnTo>
                    <a:pt x="15" y="43"/>
                  </a:lnTo>
                  <a:lnTo>
                    <a:pt x="8" y="37"/>
                  </a:lnTo>
                  <a:lnTo>
                    <a:pt x="7" y="18"/>
                  </a:lnTo>
                  <a:lnTo>
                    <a:pt x="15" y="4"/>
                  </a:lnTo>
                  <a:lnTo>
                    <a:pt x="92" y="0"/>
                  </a:lnTo>
                  <a:lnTo>
                    <a:pt x="78" y="11"/>
                  </a:lnTo>
                  <a:lnTo>
                    <a:pt x="73" y="40"/>
                  </a:lnTo>
                  <a:lnTo>
                    <a:pt x="41" y="56"/>
                  </a:lnTo>
                  <a:lnTo>
                    <a:pt x="13" y="72"/>
                  </a:lnTo>
                  <a:lnTo>
                    <a:pt x="0" y="6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reeform 154"/>
            <p:cNvSpPr>
              <a:spLocks noChangeAspect="1"/>
            </p:cNvSpPr>
            <p:nvPr/>
          </p:nvSpPr>
          <p:spPr bwMode="auto">
            <a:xfrm>
              <a:off x="12420809" y="3849023"/>
              <a:ext cx="183995" cy="39190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16"/>
                </a:cxn>
                <a:cxn ang="0">
                  <a:pos x="35" y="0"/>
                </a:cxn>
                <a:cxn ang="0">
                  <a:pos x="47" y="16"/>
                </a:cxn>
                <a:cxn ang="0">
                  <a:pos x="43" y="42"/>
                </a:cxn>
                <a:cxn ang="0">
                  <a:pos x="76" y="31"/>
                </a:cxn>
                <a:cxn ang="0">
                  <a:pos x="89" y="42"/>
                </a:cxn>
                <a:cxn ang="0">
                  <a:pos x="102" y="69"/>
                </a:cxn>
                <a:cxn ang="0">
                  <a:pos x="98" y="86"/>
                </a:cxn>
                <a:cxn ang="0">
                  <a:pos x="73" y="85"/>
                </a:cxn>
                <a:cxn ang="0">
                  <a:pos x="64" y="92"/>
                </a:cxn>
                <a:cxn ang="0">
                  <a:pos x="69" y="120"/>
                </a:cxn>
                <a:cxn ang="0">
                  <a:pos x="35" y="96"/>
                </a:cxn>
                <a:cxn ang="0">
                  <a:pos x="22" y="139"/>
                </a:cxn>
                <a:cxn ang="0">
                  <a:pos x="37" y="178"/>
                </a:cxn>
                <a:cxn ang="0">
                  <a:pos x="60" y="192"/>
                </a:cxn>
                <a:cxn ang="0">
                  <a:pos x="48" y="200"/>
                </a:cxn>
                <a:cxn ang="0">
                  <a:pos x="45" y="188"/>
                </a:cxn>
                <a:cxn ang="0">
                  <a:pos x="35" y="188"/>
                </a:cxn>
                <a:cxn ang="0">
                  <a:pos x="10" y="166"/>
                </a:cxn>
                <a:cxn ang="0">
                  <a:pos x="14" y="141"/>
                </a:cxn>
                <a:cxn ang="0">
                  <a:pos x="28" y="117"/>
                </a:cxn>
                <a:cxn ang="0">
                  <a:pos x="9" y="79"/>
                </a:cxn>
                <a:cxn ang="0">
                  <a:pos x="15" y="61"/>
                </a:cxn>
                <a:cxn ang="0">
                  <a:pos x="0" y="32"/>
                </a:cxn>
              </a:cxnLst>
              <a:rect l="0" t="0" r="r" b="b"/>
              <a:pathLst>
                <a:path w="103" h="201">
                  <a:moveTo>
                    <a:pt x="0" y="32"/>
                  </a:moveTo>
                  <a:lnTo>
                    <a:pt x="7" y="16"/>
                  </a:lnTo>
                  <a:lnTo>
                    <a:pt x="35" y="0"/>
                  </a:lnTo>
                  <a:lnTo>
                    <a:pt x="47" y="16"/>
                  </a:lnTo>
                  <a:lnTo>
                    <a:pt x="43" y="42"/>
                  </a:lnTo>
                  <a:lnTo>
                    <a:pt x="76" y="31"/>
                  </a:lnTo>
                  <a:lnTo>
                    <a:pt x="89" y="42"/>
                  </a:lnTo>
                  <a:lnTo>
                    <a:pt x="102" y="69"/>
                  </a:lnTo>
                  <a:lnTo>
                    <a:pt x="98" y="86"/>
                  </a:lnTo>
                  <a:lnTo>
                    <a:pt x="73" y="85"/>
                  </a:lnTo>
                  <a:lnTo>
                    <a:pt x="64" y="92"/>
                  </a:lnTo>
                  <a:lnTo>
                    <a:pt x="69" y="120"/>
                  </a:lnTo>
                  <a:lnTo>
                    <a:pt x="35" y="96"/>
                  </a:lnTo>
                  <a:lnTo>
                    <a:pt x="22" y="139"/>
                  </a:lnTo>
                  <a:lnTo>
                    <a:pt x="37" y="178"/>
                  </a:lnTo>
                  <a:lnTo>
                    <a:pt x="60" y="192"/>
                  </a:lnTo>
                  <a:lnTo>
                    <a:pt x="48" y="200"/>
                  </a:lnTo>
                  <a:lnTo>
                    <a:pt x="45" y="188"/>
                  </a:lnTo>
                  <a:lnTo>
                    <a:pt x="35" y="188"/>
                  </a:lnTo>
                  <a:lnTo>
                    <a:pt x="10" y="166"/>
                  </a:lnTo>
                  <a:lnTo>
                    <a:pt x="14" y="141"/>
                  </a:lnTo>
                  <a:lnTo>
                    <a:pt x="28" y="117"/>
                  </a:lnTo>
                  <a:lnTo>
                    <a:pt x="9" y="79"/>
                  </a:lnTo>
                  <a:lnTo>
                    <a:pt x="15" y="61"/>
                  </a:lnTo>
                  <a:lnTo>
                    <a:pt x="0" y="3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reeform 155"/>
            <p:cNvSpPr>
              <a:spLocks noChangeAspect="1"/>
            </p:cNvSpPr>
            <p:nvPr/>
          </p:nvSpPr>
          <p:spPr bwMode="auto">
            <a:xfrm>
              <a:off x="8732688" y="4108503"/>
              <a:ext cx="26285" cy="1968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" y="8"/>
                </a:cxn>
                <a:cxn ang="0">
                  <a:pos x="13" y="0"/>
                </a:cxn>
                <a:cxn ang="0">
                  <a:pos x="0" y="9"/>
                </a:cxn>
              </a:cxnLst>
              <a:rect l="0" t="0" r="r" b="b"/>
              <a:pathLst>
                <a:path w="14" h="10">
                  <a:moveTo>
                    <a:pt x="0" y="9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reeform 156"/>
            <p:cNvSpPr>
              <a:spLocks noChangeAspect="1"/>
            </p:cNvSpPr>
            <p:nvPr/>
          </p:nvSpPr>
          <p:spPr bwMode="auto">
            <a:xfrm>
              <a:off x="11346408" y="3704071"/>
              <a:ext cx="121568" cy="9305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1"/>
                </a:cxn>
                <a:cxn ang="0">
                  <a:pos x="9" y="28"/>
                </a:cxn>
                <a:cxn ang="0">
                  <a:pos x="37" y="28"/>
                </a:cxn>
                <a:cxn ang="0">
                  <a:pos x="64" y="0"/>
                </a:cxn>
                <a:cxn ang="0">
                  <a:pos x="67" y="17"/>
                </a:cxn>
                <a:cxn ang="0">
                  <a:pos x="60" y="18"/>
                </a:cxn>
                <a:cxn ang="0">
                  <a:pos x="64" y="28"/>
                </a:cxn>
                <a:cxn ang="0">
                  <a:pos x="54" y="47"/>
                </a:cxn>
                <a:cxn ang="0">
                  <a:pos x="12" y="43"/>
                </a:cxn>
                <a:cxn ang="0">
                  <a:pos x="0" y="22"/>
                </a:cxn>
              </a:cxnLst>
              <a:rect l="0" t="0" r="r" b="b"/>
              <a:pathLst>
                <a:path w="68" h="48">
                  <a:moveTo>
                    <a:pt x="0" y="22"/>
                  </a:moveTo>
                  <a:lnTo>
                    <a:pt x="4" y="21"/>
                  </a:lnTo>
                  <a:lnTo>
                    <a:pt x="9" y="28"/>
                  </a:lnTo>
                  <a:lnTo>
                    <a:pt x="37" y="28"/>
                  </a:lnTo>
                  <a:lnTo>
                    <a:pt x="64" y="0"/>
                  </a:lnTo>
                  <a:lnTo>
                    <a:pt x="67" y="17"/>
                  </a:lnTo>
                  <a:lnTo>
                    <a:pt x="60" y="18"/>
                  </a:lnTo>
                  <a:lnTo>
                    <a:pt x="64" y="28"/>
                  </a:lnTo>
                  <a:lnTo>
                    <a:pt x="54" y="47"/>
                  </a:lnTo>
                  <a:lnTo>
                    <a:pt x="12" y="43"/>
                  </a:lnTo>
                  <a:lnTo>
                    <a:pt x="0" y="2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reeform 157"/>
            <p:cNvSpPr>
              <a:spLocks noChangeAspect="1"/>
            </p:cNvSpPr>
            <p:nvPr/>
          </p:nvSpPr>
          <p:spPr bwMode="auto">
            <a:xfrm>
              <a:off x="10336076" y="3398063"/>
              <a:ext cx="93640" cy="19326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2" y="37"/>
                </a:cxn>
                <a:cxn ang="0">
                  <a:pos x="16" y="1"/>
                </a:cxn>
                <a:cxn ang="0">
                  <a:pos x="48" y="0"/>
                </a:cxn>
                <a:cxn ang="0">
                  <a:pos x="41" y="12"/>
                </a:cxn>
                <a:cxn ang="0">
                  <a:pos x="49" y="27"/>
                </a:cxn>
                <a:cxn ang="0">
                  <a:pos x="31" y="46"/>
                </a:cxn>
                <a:cxn ang="0">
                  <a:pos x="51" y="58"/>
                </a:cxn>
                <a:cxn ang="0">
                  <a:pos x="26" y="98"/>
                </a:cxn>
                <a:cxn ang="0">
                  <a:pos x="22" y="72"/>
                </a:cxn>
                <a:cxn ang="0">
                  <a:pos x="0" y="46"/>
                </a:cxn>
              </a:cxnLst>
              <a:rect l="0" t="0" r="r" b="b"/>
              <a:pathLst>
                <a:path w="52" h="99">
                  <a:moveTo>
                    <a:pt x="0" y="46"/>
                  </a:moveTo>
                  <a:lnTo>
                    <a:pt x="12" y="37"/>
                  </a:lnTo>
                  <a:lnTo>
                    <a:pt x="16" y="1"/>
                  </a:lnTo>
                  <a:lnTo>
                    <a:pt x="48" y="0"/>
                  </a:lnTo>
                  <a:lnTo>
                    <a:pt x="41" y="12"/>
                  </a:lnTo>
                  <a:lnTo>
                    <a:pt x="49" y="27"/>
                  </a:lnTo>
                  <a:lnTo>
                    <a:pt x="31" y="46"/>
                  </a:lnTo>
                  <a:lnTo>
                    <a:pt x="51" y="58"/>
                  </a:lnTo>
                  <a:lnTo>
                    <a:pt x="26" y="98"/>
                  </a:lnTo>
                  <a:lnTo>
                    <a:pt x="22" y="72"/>
                  </a:lnTo>
                  <a:lnTo>
                    <a:pt x="0" y="4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reeform 158"/>
            <p:cNvSpPr>
              <a:spLocks noChangeAspect="1"/>
            </p:cNvSpPr>
            <p:nvPr/>
          </p:nvSpPr>
          <p:spPr bwMode="auto">
            <a:xfrm>
              <a:off x="10769780" y="3254901"/>
              <a:ext cx="64070" cy="554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1"/>
                </a:cxn>
                <a:cxn ang="0">
                  <a:pos x="24" y="0"/>
                </a:cxn>
                <a:cxn ang="0">
                  <a:pos x="35" y="13"/>
                </a:cxn>
                <a:cxn ang="0">
                  <a:pos x="19" y="13"/>
                </a:cxn>
                <a:cxn ang="0">
                  <a:pos x="1" y="27"/>
                </a:cxn>
                <a:cxn ang="0">
                  <a:pos x="9" y="19"/>
                </a:cxn>
                <a:cxn ang="0">
                  <a:pos x="0" y="18"/>
                </a:cxn>
              </a:cxnLst>
              <a:rect l="0" t="0" r="r" b="b"/>
              <a:pathLst>
                <a:path w="36" h="28">
                  <a:moveTo>
                    <a:pt x="0" y="18"/>
                  </a:moveTo>
                  <a:lnTo>
                    <a:pt x="4" y="1"/>
                  </a:lnTo>
                  <a:lnTo>
                    <a:pt x="24" y="0"/>
                  </a:lnTo>
                  <a:lnTo>
                    <a:pt x="35" y="13"/>
                  </a:lnTo>
                  <a:lnTo>
                    <a:pt x="19" y="13"/>
                  </a:lnTo>
                  <a:lnTo>
                    <a:pt x="1" y="27"/>
                  </a:lnTo>
                  <a:lnTo>
                    <a:pt x="9" y="19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reeform 159"/>
            <p:cNvSpPr>
              <a:spLocks noChangeAspect="1"/>
            </p:cNvSpPr>
            <p:nvPr/>
          </p:nvSpPr>
          <p:spPr bwMode="auto">
            <a:xfrm>
              <a:off x="10776351" y="3247743"/>
              <a:ext cx="427132" cy="1825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" y="56"/>
                </a:cxn>
                <a:cxn ang="0">
                  <a:pos x="0" y="59"/>
                </a:cxn>
                <a:cxn ang="0">
                  <a:pos x="9" y="62"/>
                </a:cxn>
                <a:cxn ang="0">
                  <a:pos x="13" y="77"/>
                </a:cxn>
                <a:cxn ang="0">
                  <a:pos x="26" y="75"/>
                </a:cxn>
                <a:cxn ang="0">
                  <a:pos x="13" y="82"/>
                </a:cxn>
                <a:cxn ang="0">
                  <a:pos x="28" y="79"/>
                </a:cxn>
                <a:cxn ang="0">
                  <a:pos x="46" y="89"/>
                </a:cxn>
                <a:cxn ang="0">
                  <a:pos x="60" y="79"/>
                </a:cxn>
                <a:cxn ang="0">
                  <a:pos x="83" y="92"/>
                </a:cxn>
                <a:cxn ang="0">
                  <a:pos x="125" y="79"/>
                </a:cxn>
                <a:cxn ang="0">
                  <a:pos x="123" y="93"/>
                </a:cxn>
                <a:cxn ang="0">
                  <a:pos x="131" y="79"/>
                </a:cxn>
                <a:cxn ang="0">
                  <a:pos x="208" y="75"/>
                </a:cxn>
                <a:cxn ang="0">
                  <a:pos x="237" y="74"/>
                </a:cxn>
                <a:cxn ang="0">
                  <a:pos x="228" y="41"/>
                </a:cxn>
                <a:cxn ang="0">
                  <a:pos x="235" y="34"/>
                </a:cxn>
                <a:cxn ang="0">
                  <a:pos x="211" y="6"/>
                </a:cxn>
                <a:cxn ang="0">
                  <a:pos x="195" y="6"/>
                </a:cxn>
                <a:cxn ang="0">
                  <a:pos x="151" y="18"/>
                </a:cxn>
                <a:cxn ang="0">
                  <a:pos x="113" y="0"/>
                </a:cxn>
                <a:cxn ang="0">
                  <a:pos x="91" y="1"/>
                </a:cxn>
                <a:cxn ang="0">
                  <a:pos x="60" y="17"/>
                </a:cxn>
                <a:cxn ang="0">
                  <a:pos x="36" y="12"/>
                </a:cxn>
                <a:cxn ang="0">
                  <a:pos x="44" y="21"/>
                </a:cxn>
                <a:cxn ang="0">
                  <a:pos x="0" y="31"/>
                </a:cxn>
              </a:cxnLst>
              <a:rect l="0" t="0" r="r" b="b"/>
              <a:pathLst>
                <a:path w="238" h="94">
                  <a:moveTo>
                    <a:pt x="0" y="31"/>
                  </a:moveTo>
                  <a:lnTo>
                    <a:pt x="9" y="56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3" y="77"/>
                  </a:lnTo>
                  <a:lnTo>
                    <a:pt x="26" y="75"/>
                  </a:lnTo>
                  <a:lnTo>
                    <a:pt x="13" y="82"/>
                  </a:lnTo>
                  <a:lnTo>
                    <a:pt x="28" y="79"/>
                  </a:lnTo>
                  <a:lnTo>
                    <a:pt x="46" y="89"/>
                  </a:lnTo>
                  <a:lnTo>
                    <a:pt x="60" y="79"/>
                  </a:lnTo>
                  <a:lnTo>
                    <a:pt x="83" y="92"/>
                  </a:lnTo>
                  <a:lnTo>
                    <a:pt x="125" y="79"/>
                  </a:lnTo>
                  <a:lnTo>
                    <a:pt x="123" y="93"/>
                  </a:lnTo>
                  <a:lnTo>
                    <a:pt x="131" y="79"/>
                  </a:lnTo>
                  <a:lnTo>
                    <a:pt x="208" y="75"/>
                  </a:lnTo>
                  <a:lnTo>
                    <a:pt x="237" y="74"/>
                  </a:lnTo>
                  <a:lnTo>
                    <a:pt x="228" y="41"/>
                  </a:lnTo>
                  <a:lnTo>
                    <a:pt x="235" y="34"/>
                  </a:lnTo>
                  <a:lnTo>
                    <a:pt x="211" y="6"/>
                  </a:lnTo>
                  <a:lnTo>
                    <a:pt x="195" y="6"/>
                  </a:lnTo>
                  <a:lnTo>
                    <a:pt x="151" y="18"/>
                  </a:lnTo>
                  <a:lnTo>
                    <a:pt x="113" y="0"/>
                  </a:lnTo>
                  <a:lnTo>
                    <a:pt x="91" y="1"/>
                  </a:lnTo>
                  <a:lnTo>
                    <a:pt x="60" y="17"/>
                  </a:lnTo>
                  <a:lnTo>
                    <a:pt x="36" y="12"/>
                  </a:lnTo>
                  <a:lnTo>
                    <a:pt x="44" y="21"/>
                  </a:lnTo>
                  <a:lnTo>
                    <a:pt x="0" y="3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reeform 160"/>
            <p:cNvSpPr>
              <a:spLocks noChangeAspect="1"/>
            </p:cNvSpPr>
            <p:nvPr/>
          </p:nvSpPr>
          <p:spPr bwMode="auto">
            <a:xfrm>
              <a:off x="9933586" y="2821837"/>
              <a:ext cx="93640" cy="12168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58"/>
                </a:cxn>
                <a:cxn ang="0">
                  <a:pos x="1" y="62"/>
                </a:cxn>
                <a:cxn ang="0">
                  <a:pos x="48" y="53"/>
                </a:cxn>
                <a:cxn ang="0">
                  <a:pos x="51" y="21"/>
                </a:cxn>
                <a:cxn ang="0">
                  <a:pos x="45" y="13"/>
                </a:cxn>
                <a:cxn ang="0">
                  <a:pos x="32" y="17"/>
                </a:cxn>
                <a:cxn ang="0">
                  <a:pos x="27" y="12"/>
                </a:cxn>
                <a:cxn ang="0">
                  <a:pos x="33" y="4"/>
                </a:cxn>
                <a:cxn ang="0">
                  <a:pos x="27" y="0"/>
                </a:cxn>
                <a:cxn ang="0">
                  <a:pos x="21" y="16"/>
                </a:cxn>
                <a:cxn ang="0">
                  <a:pos x="1" y="21"/>
                </a:cxn>
                <a:cxn ang="0">
                  <a:pos x="7" y="24"/>
                </a:cxn>
                <a:cxn ang="0">
                  <a:pos x="3" y="33"/>
                </a:cxn>
                <a:cxn ang="0">
                  <a:pos x="17" y="35"/>
                </a:cxn>
                <a:cxn ang="0">
                  <a:pos x="5" y="47"/>
                </a:cxn>
                <a:cxn ang="0">
                  <a:pos x="18" y="44"/>
                </a:cxn>
                <a:cxn ang="0">
                  <a:pos x="0" y="53"/>
                </a:cxn>
              </a:cxnLst>
              <a:rect l="0" t="0" r="r" b="b"/>
              <a:pathLst>
                <a:path w="52" h="63">
                  <a:moveTo>
                    <a:pt x="0" y="53"/>
                  </a:moveTo>
                  <a:lnTo>
                    <a:pt x="6" y="58"/>
                  </a:lnTo>
                  <a:lnTo>
                    <a:pt x="1" y="62"/>
                  </a:lnTo>
                  <a:lnTo>
                    <a:pt x="48" y="53"/>
                  </a:lnTo>
                  <a:lnTo>
                    <a:pt x="51" y="21"/>
                  </a:lnTo>
                  <a:lnTo>
                    <a:pt x="45" y="13"/>
                  </a:lnTo>
                  <a:lnTo>
                    <a:pt x="32" y="17"/>
                  </a:lnTo>
                  <a:lnTo>
                    <a:pt x="27" y="12"/>
                  </a:lnTo>
                  <a:lnTo>
                    <a:pt x="33" y="4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" y="21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7" y="35"/>
                  </a:lnTo>
                  <a:lnTo>
                    <a:pt x="5" y="47"/>
                  </a:lnTo>
                  <a:lnTo>
                    <a:pt x="18" y="44"/>
                  </a:lnTo>
                  <a:lnTo>
                    <a:pt x="0" y="5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reeform 161"/>
            <p:cNvSpPr>
              <a:spLocks noChangeAspect="1"/>
            </p:cNvSpPr>
            <p:nvPr/>
          </p:nvSpPr>
          <p:spPr bwMode="auto">
            <a:xfrm>
              <a:off x="9981228" y="2814679"/>
              <a:ext cx="59141" cy="5010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20"/>
                </a:cxn>
                <a:cxn ang="0">
                  <a:pos x="18" y="16"/>
                </a:cxn>
                <a:cxn ang="0">
                  <a:pos x="24" y="24"/>
                </a:cxn>
                <a:cxn ang="0">
                  <a:pos x="32" y="15"/>
                </a:cxn>
                <a:cxn ang="0">
                  <a:pos x="25" y="3"/>
                </a:cxn>
                <a:cxn ang="0">
                  <a:pos x="9" y="0"/>
                </a:cxn>
                <a:cxn ang="0">
                  <a:pos x="6" y="7"/>
                </a:cxn>
                <a:cxn ang="0">
                  <a:pos x="0" y="15"/>
                </a:cxn>
              </a:cxnLst>
              <a:rect l="0" t="0" r="r" b="b"/>
              <a:pathLst>
                <a:path w="33" h="25">
                  <a:moveTo>
                    <a:pt x="0" y="15"/>
                  </a:moveTo>
                  <a:lnTo>
                    <a:pt x="5" y="20"/>
                  </a:lnTo>
                  <a:lnTo>
                    <a:pt x="18" y="16"/>
                  </a:lnTo>
                  <a:lnTo>
                    <a:pt x="24" y="24"/>
                  </a:lnTo>
                  <a:lnTo>
                    <a:pt x="32" y="15"/>
                  </a:lnTo>
                  <a:lnTo>
                    <a:pt x="25" y="3"/>
                  </a:lnTo>
                  <a:lnTo>
                    <a:pt x="9" y="0"/>
                  </a:lnTo>
                  <a:lnTo>
                    <a:pt x="6" y="7"/>
                  </a:lnTo>
                  <a:lnTo>
                    <a:pt x="0" y="1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reeform 162"/>
            <p:cNvSpPr>
              <a:spLocks noChangeAspect="1"/>
            </p:cNvSpPr>
            <p:nvPr/>
          </p:nvSpPr>
          <p:spPr bwMode="auto">
            <a:xfrm>
              <a:off x="10007513" y="2707307"/>
              <a:ext cx="16428" cy="2326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2"/>
                </a:cxn>
                <a:cxn ang="0">
                  <a:pos x="9" y="0"/>
                </a:cxn>
                <a:cxn ang="0">
                  <a:pos x="0" y="11"/>
                </a:cxn>
              </a:cxnLst>
              <a:rect l="0" t="0" r="r" b="b"/>
              <a:pathLst>
                <a:path w="10" h="12">
                  <a:moveTo>
                    <a:pt x="0" y="1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reeform 163"/>
            <p:cNvSpPr>
              <a:spLocks noChangeAspect="1"/>
            </p:cNvSpPr>
            <p:nvPr/>
          </p:nvSpPr>
          <p:spPr bwMode="auto">
            <a:xfrm>
              <a:off x="10014084" y="2728782"/>
              <a:ext cx="14785" cy="1610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7" y="7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5" y="0"/>
                  </a:lnTo>
                  <a:lnTo>
                    <a:pt x="7" y="7"/>
                  </a:lnTo>
                  <a:lnTo>
                    <a:pt x="0" y="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reeform 164"/>
            <p:cNvSpPr>
              <a:spLocks noChangeAspect="1"/>
            </p:cNvSpPr>
            <p:nvPr/>
          </p:nvSpPr>
          <p:spPr bwMode="auto">
            <a:xfrm>
              <a:off x="10027227" y="2698360"/>
              <a:ext cx="182353" cy="30242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15"/>
                </a:cxn>
                <a:cxn ang="0">
                  <a:pos x="17" y="0"/>
                </a:cxn>
                <a:cxn ang="0">
                  <a:pos x="39" y="0"/>
                </a:cxn>
                <a:cxn ang="0">
                  <a:pos x="25" y="18"/>
                </a:cxn>
                <a:cxn ang="0">
                  <a:pos x="55" y="22"/>
                </a:cxn>
                <a:cxn ang="0">
                  <a:pos x="37" y="47"/>
                </a:cxn>
                <a:cxn ang="0">
                  <a:pos x="60" y="56"/>
                </a:cxn>
                <a:cxn ang="0">
                  <a:pos x="81" y="87"/>
                </a:cxn>
                <a:cxn ang="0">
                  <a:pos x="75" y="90"/>
                </a:cxn>
                <a:cxn ang="0">
                  <a:pos x="84" y="97"/>
                </a:cxn>
                <a:cxn ang="0">
                  <a:pos x="79" y="105"/>
                </a:cxn>
                <a:cxn ang="0">
                  <a:pos x="101" y="107"/>
                </a:cxn>
                <a:cxn ang="0">
                  <a:pos x="87" y="128"/>
                </a:cxn>
                <a:cxn ang="0">
                  <a:pos x="97" y="134"/>
                </a:cxn>
                <a:cxn ang="0">
                  <a:pos x="6" y="154"/>
                </a:cxn>
                <a:cxn ang="0">
                  <a:pos x="47" y="125"/>
                </a:cxn>
                <a:cxn ang="0">
                  <a:pos x="35" y="129"/>
                </a:cxn>
                <a:cxn ang="0">
                  <a:pos x="12" y="121"/>
                </a:cxn>
                <a:cxn ang="0">
                  <a:pos x="29" y="110"/>
                </a:cxn>
                <a:cxn ang="0">
                  <a:pos x="19" y="105"/>
                </a:cxn>
                <a:cxn ang="0">
                  <a:pos x="42" y="94"/>
                </a:cxn>
                <a:cxn ang="0">
                  <a:pos x="45" y="80"/>
                </a:cxn>
                <a:cxn ang="0">
                  <a:pos x="33" y="75"/>
                </a:cxn>
                <a:cxn ang="0">
                  <a:pos x="39" y="67"/>
                </a:cxn>
                <a:cxn ang="0">
                  <a:pos x="16" y="71"/>
                </a:cxn>
                <a:cxn ang="0">
                  <a:pos x="17" y="49"/>
                </a:cxn>
                <a:cxn ang="0">
                  <a:pos x="4" y="60"/>
                </a:cxn>
                <a:cxn ang="0">
                  <a:pos x="11" y="37"/>
                </a:cxn>
                <a:cxn ang="0">
                  <a:pos x="0" y="36"/>
                </a:cxn>
              </a:cxnLst>
              <a:rect l="0" t="0" r="r" b="b"/>
              <a:pathLst>
                <a:path w="102" h="155">
                  <a:moveTo>
                    <a:pt x="0" y="36"/>
                  </a:moveTo>
                  <a:lnTo>
                    <a:pt x="4" y="15"/>
                  </a:lnTo>
                  <a:lnTo>
                    <a:pt x="17" y="0"/>
                  </a:lnTo>
                  <a:lnTo>
                    <a:pt x="39" y="0"/>
                  </a:lnTo>
                  <a:lnTo>
                    <a:pt x="25" y="18"/>
                  </a:lnTo>
                  <a:lnTo>
                    <a:pt x="55" y="22"/>
                  </a:lnTo>
                  <a:lnTo>
                    <a:pt x="37" y="47"/>
                  </a:lnTo>
                  <a:lnTo>
                    <a:pt x="60" y="56"/>
                  </a:lnTo>
                  <a:lnTo>
                    <a:pt x="81" y="87"/>
                  </a:lnTo>
                  <a:lnTo>
                    <a:pt x="75" y="90"/>
                  </a:lnTo>
                  <a:lnTo>
                    <a:pt x="84" y="97"/>
                  </a:lnTo>
                  <a:lnTo>
                    <a:pt x="79" y="105"/>
                  </a:lnTo>
                  <a:lnTo>
                    <a:pt x="101" y="107"/>
                  </a:lnTo>
                  <a:lnTo>
                    <a:pt x="87" y="128"/>
                  </a:lnTo>
                  <a:lnTo>
                    <a:pt x="97" y="134"/>
                  </a:lnTo>
                  <a:lnTo>
                    <a:pt x="6" y="154"/>
                  </a:lnTo>
                  <a:lnTo>
                    <a:pt x="47" y="125"/>
                  </a:lnTo>
                  <a:lnTo>
                    <a:pt x="35" y="129"/>
                  </a:lnTo>
                  <a:lnTo>
                    <a:pt x="12" y="121"/>
                  </a:lnTo>
                  <a:lnTo>
                    <a:pt x="29" y="110"/>
                  </a:lnTo>
                  <a:lnTo>
                    <a:pt x="19" y="105"/>
                  </a:lnTo>
                  <a:lnTo>
                    <a:pt x="42" y="94"/>
                  </a:lnTo>
                  <a:lnTo>
                    <a:pt x="45" y="80"/>
                  </a:lnTo>
                  <a:lnTo>
                    <a:pt x="33" y="75"/>
                  </a:lnTo>
                  <a:lnTo>
                    <a:pt x="39" y="67"/>
                  </a:lnTo>
                  <a:lnTo>
                    <a:pt x="16" y="71"/>
                  </a:lnTo>
                  <a:lnTo>
                    <a:pt x="17" y="49"/>
                  </a:lnTo>
                  <a:lnTo>
                    <a:pt x="4" y="60"/>
                  </a:lnTo>
                  <a:lnTo>
                    <a:pt x="11" y="37"/>
                  </a:lnTo>
                  <a:lnTo>
                    <a:pt x="0" y="3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reeform 165"/>
            <p:cNvSpPr>
              <a:spLocks noChangeAspect="1"/>
            </p:cNvSpPr>
            <p:nvPr/>
          </p:nvSpPr>
          <p:spPr bwMode="auto">
            <a:xfrm>
              <a:off x="6283250" y="2166872"/>
              <a:ext cx="691625" cy="665702"/>
            </a:xfrm>
            <a:custGeom>
              <a:avLst/>
              <a:gdLst/>
              <a:ahLst/>
              <a:cxnLst>
                <a:cxn ang="0">
                  <a:pos x="25" y="137"/>
                </a:cxn>
                <a:cxn ang="0">
                  <a:pos x="26" y="152"/>
                </a:cxn>
                <a:cxn ang="0">
                  <a:pos x="70" y="159"/>
                </a:cxn>
                <a:cxn ang="0">
                  <a:pos x="85" y="153"/>
                </a:cxn>
                <a:cxn ang="0">
                  <a:pos x="38" y="193"/>
                </a:cxn>
                <a:cxn ang="0">
                  <a:pos x="36" y="212"/>
                </a:cxn>
                <a:cxn ang="0">
                  <a:pos x="36" y="225"/>
                </a:cxn>
                <a:cxn ang="0">
                  <a:pos x="45" y="239"/>
                </a:cxn>
                <a:cxn ang="0">
                  <a:pos x="64" y="251"/>
                </a:cxn>
                <a:cxn ang="0">
                  <a:pos x="72" y="239"/>
                </a:cxn>
                <a:cxn ang="0">
                  <a:pos x="77" y="271"/>
                </a:cxn>
                <a:cxn ang="0">
                  <a:pos x="117" y="274"/>
                </a:cxn>
                <a:cxn ang="0">
                  <a:pos x="128" y="271"/>
                </a:cxn>
                <a:cxn ang="0">
                  <a:pos x="122" y="304"/>
                </a:cxn>
                <a:cxn ang="0">
                  <a:pos x="101" y="322"/>
                </a:cxn>
                <a:cxn ang="0">
                  <a:pos x="60" y="340"/>
                </a:cxn>
                <a:cxn ang="0">
                  <a:pos x="107" y="328"/>
                </a:cxn>
                <a:cxn ang="0">
                  <a:pos x="115" y="309"/>
                </a:cxn>
                <a:cxn ang="0">
                  <a:pos x="179" y="278"/>
                </a:cxn>
                <a:cxn ang="0">
                  <a:pos x="180" y="257"/>
                </a:cxn>
                <a:cxn ang="0">
                  <a:pos x="228" y="199"/>
                </a:cxn>
                <a:cxn ang="0">
                  <a:pos x="242" y="215"/>
                </a:cxn>
                <a:cxn ang="0">
                  <a:pos x="245" y="227"/>
                </a:cxn>
                <a:cxn ang="0">
                  <a:pos x="208" y="248"/>
                </a:cxn>
                <a:cxn ang="0">
                  <a:pos x="209" y="260"/>
                </a:cxn>
                <a:cxn ang="0">
                  <a:pos x="256" y="233"/>
                </a:cxn>
                <a:cxn ang="0">
                  <a:pos x="259" y="219"/>
                </a:cxn>
                <a:cxn ang="0">
                  <a:pos x="278" y="222"/>
                </a:cxn>
                <a:cxn ang="0">
                  <a:pos x="308" y="244"/>
                </a:cxn>
                <a:cxn ang="0">
                  <a:pos x="366" y="243"/>
                </a:cxn>
                <a:cxn ang="0">
                  <a:pos x="364" y="254"/>
                </a:cxn>
                <a:cxn ang="0">
                  <a:pos x="385" y="256"/>
                </a:cxn>
                <a:cxn ang="0">
                  <a:pos x="348" y="239"/>
                </a:cxn>
                <a:cxn ang="0">
                  <a:pos x="210" y="23"/>
                </a:cxn>
                <a:cxn ang="0">
                  <a:pos x="167" y="7"/>
                </a:cxn>
                <a:cxn ang="0">
                  <a:pos x="152" y="13"/>
                </a:cxn>
                <a:cxn ang="0">
                  <a:pos x="146" y="0"/>
                </a:cxn>
                <a:cxn ang="0">
                  <a:pos x="106" y="15"/>
                </a:cxn>
                <a:cxn ang="0">
                  <a:pos x="102" y="20"/>
                </a:cxn>
                <a:cxn ang="0">
                  <a:pos x="83" y="35"/>
                </a:cxn>
                <a:cxn ang="0">
                  <a:pos x="57" y="52"/>
                </a:cxn>
                <a:cxn ang="0">
                  <a:pos x="26" y="67"/>
                </a:cxn>
                <a:cxn ang="0">
                  <a:pos x="56" y="98"/>
                </a:cxn>
                <a:cxn ang="0">
                  <a:pos x="77" y="108"/>
                </a:cxn>
                <a:cxn ang="0">
                  <a:pos x="92" y="116"/>
                </a:cxn>
                <a:cxn ang="0">
                  <a:pos x="56" y="120"/>
                </a:cxn>
                <a:cxn ang="0">
                  <a:pos x="44" y="110"/>
                </a:cxn>
              </a:cxnLst>
              <a:rect l="0" t="0" r="r" b="b"/>
              <a:pathLst>
                <a:path w="386" h="341">
                  <a:moveTo>
                    <a:pt x="0" y="130"/>
                  </a:moveTo>
                  <a:lnTo>
                    <a:pt x="25" y="137"/>
                  </a:lnTo>
                  <a:lnTo>
                    <a:pt x="15" y="139"/>
                  </a:lnTo>
                  <a:lnTo>
                    <a:pt x="26" y="152"/>
                  </a:lnTo>
                  <a:lnTo>
                    <a:pt x="64" y="151"/>
                  </a:lnTo>
                  <a:lnTo>
                    <a:pt x="70" y="159"/>
                  </a:lnTo>
                  <a:lnTo>
                    <a:pt x="94" y="148"/>
                  </a:lnTo>
                  <a:lnTo>
                    <a:pt x="85" y="153"/>
                  </a:lnTo>
                  <a:lnTo>
                    <a:pt x="90" y="173"/>
                  </a:lnTo>
                  <a:lnTo>
                    <a:pt x="38" y="193"/>
                  </a:lnTo>
                  <a:lnTo>
                    <a:pt x="24" y="215"/>
                  </a:lnTo>
                  <a:lnTo>
                    <a:pt x="36" y="212"/>
                  </a:lnTo>
                  <a:lnTo>
                    <a:pt x="27" y="218"/>
                  </a:lnTo>
                  <a:lnTo>
                    <a:pt x="36" y="225"/>
                  </a:lnTo>
                  <a:lnTo>
                    <a:pt x="56" y="227"/>
                  </a:lnTo>
                  <a:lnTo>
                    <a:pt x="45" y="239"/>
                  </a:lnTo>
                  <a:lnTo>
                    <a:pt x="54" y="250"/>
                  </a:lnTo>
                  <a:lnTo>
                    <a:pt x="64" y="251"/>
                  </a:lnTo>
                  <a:lnTo>
                    <a:pt x="84" y="227"/>
                  </a:lnTo>
                  <a:lnTo>
                    <a:pt x="72" y="239"/>
                  </a:lnTo>
                  <a:lnTo>
                    <a:pt x="83" y="262"/>
                  </a:lnTo>
                  <a:lnTo>
                    <a:pt x="77" y="271"/>
                  </a:lnTo>
                  <a:lnTo>
                    <a:pt x="101" y="258"/>
                  </a:lnTo>
                  <a:lnTo>
                    <a:pt x="117" y="274"/>
                  </a:lnTo>
                  <a:lnTo>
                    <a:pt x="123" y="264"/>
                  </a:lnTo>
                  <a:lnTo>
                    <a:pt x="128" y="271"/>
                  </a:lnTo>
                  <a:lnTo>
                    <a:pt x="146" y="262"/>
                  </a:lnTo>
                  <a:lnTo>
                    <a:pt x="122" y="304"/>
                  </a:lnTo>
                  <a:lnTo>
                    <a:pt x="101" y="313"/>
                  </a:lnTo>
                  <a:lnTo>
                    <a:pt x="101" y="322"/>
                  </a:lnTo>
                  <a:lnTo>
                    <a:pt x="77" y="323"/>
                  </a:lnTo>
                  <a:lnTo>
                    <a:pt x="60" y="340"/>
                  </a:lnTo>
                  <a:lnTo>
                    <a:pt x="83" y="327"/>
                  </a:lnTo>
                  <a:lnTo>
                    <a:pt x="107" y="328"/>
                  </a:lnTo>
                  <a:lnTo>
                    <a:pt x="122" y="318"/>
                  </a:lnTo>
                  <a:lnTo>
                    <a:pt x="115" y="309"/>
                  </a:lnTo>
                  <a:lnTo>
                    <a:pt x="130" y="310"/>
                  </a:lnTo>
                  <a:lnTo>
                    <a:pt x="179" y="278"/>
                  </a:lnTo>
                  <a:lnTo>
                    <a:pt x="189" y="266"/>
                  </a:lnTo>
                  <a:lnTo>
                    <a:pt x="180" y="257"/>
                  </a:lnTo>
                  <a:lnTo>
                    <a:pt x="223" y="219"/>
                  </a:lnTo>
                  <a:lnTo>
                    <a:pt x="228" y="199"/>
                  </a:lnTo>
                  <a:lnTo>
                    <a:pt x="224" y="219"/>
                  </a:lnTo>
                  <a:lnTo>
                    <a:pt x="242" y="215"/>
                  </a:lnTo>
                  <a:lnTo>
                    <a:pt x="232" y="223"/>
                  </a:lnTo>
                  <a:lnTo>
                    <a:pt x="245" y="227"/>
                  </a:lnTo>
                  <a:lnTo>
                    <a:pt x="214" y="229"/>
                  </a:lnTo>
                  <a:lnTo>
                    <a:pt x="208" y="248"/>
                  </a:lnTo>
                  <a:lnTo>
                    <a:pt x="220" y="247"/>
                  </a:lnTo>
                  <a:lnTo>
                    <a:pt x="209" y="260"/>
                  </a:lnTo>
                  <a:lnTo>
                    <a:pt x="250" y="244"/>
                  </a:lnTo>
                  <a:lnTo>
                    <a:pt x="256" y="233"/>
                  </a:lnTo>
                  <a:lnTo>
                    <a:pt x="250" y="228"/>
                  </a:lnTo>
                  <a:lnTo>
                    <a:pt x="259" y="219"/>
                  </a:lnTo>
                  <a:lnTo>
                    <a:pt x="258" y="227"/>
                  </a:lnTo>
                  <a:lnTo>
                    <a:pt x="278" y="222"/>
                  </a:lnTo>
                  <a:lnTo>
                    <a:pt x="275" y="230"/>
                  </a:lnTo>
                  <a:lnTo>
                    <a:pt x="308" y="244"/>
                  </a:lnTo>
                  <a:lnTo>
                    <a:pt x="358" y="250"/>
                  </a:lnTo>
                  <a:lnTo>
                    <a:pt x="366" y="243"/>
                  </a:lnTo>
                  <a:lnTo>
                    <a:pt x="373" y="246"/>
                  </a:lnTo>
                  <a:lnTo>
                    <a:pt x="364" y="254"/>
                  </a:lnTo>
                  <a:lnTo>
                    <a:pt x="378" y="262"/>
                  </a:lnTo>
                  <a:lnTo>
                    <a:pt x="385" y="256"/>
                  </a:lnTo>
                  <a:lnTo>
                    <a:pt x="373" y="239"/>
                  </a:lnTo>
                  <a:lnTo>
                    <a:pt x="348" y="239"/>
                  </a:lnTo>
                  <a:lnTo>
                    <a:pt x="348" y="39"/>
                  </a:lnTo>
                  <a:lnTo>
                    <a:pt x="210" y="23"/>
                  </a:lnTo>
                  <a:lnTo>
                    <a:pt x="205" y="13"/>
                  </a:lnTo>
                  <a:lnTo>
                    <a:pt x="167" y="7"/>
                  </a:lnTo>
                  <a:lnTo>
                    <a:pt x="163" y="15"/>
                  </a:lnTo>
                  <a:lnTo>
                    <a:pt x="152" y="13"/>
                  </a:lnTo>
                  <a:lnTo>
                    <a:pt x="162" y="6"/>
                  </a:lnTo>
                  <a:lnTo>
                    <a:pt x="146" y="0"/>
                  </a:lnTo>
                  <a:lnTo>
                    <a:pt x="131" y="13"/>
                  </a:lnTo>
                  <a:lnTo>
                    <a:pt x="106" y="15"/>
                  </a:lnTo>
                  <a:lnTo>
                    <a:pt x="104" y="27"/>
                  </a:lnTo>
                  <a:lnTo>
                    <a:pt x="102" y="20"/>
                  </a:lnTo>
                  <a:lnTo>
                    <a:pt x="79" y="26"/>
                  </a:lnTo>
                  <a:lnTo>
                    <a:pt x="83" y="35"/>
                  </a:lnTo>
                  <a:lnTo>
                    <a:pt x="72" y="33"/>
                  </a:lnTo>
                  <a:lnTo>
                    <a:pt x="57" y="52"/>
                  </a:lnTo>
                  <a:lnTo>
                    <a:pt x="24" y="59"/>
                  </a:lnTo>
                  <a:lnTo>
                    <a:pt x="26" y="67"/>
                  </a:lnTo>
                  <a:lnTo>
                    <a:pt x="16" y="70"/>
                  </a:lnTo>
                  <a:lnTo>
                    <a:pt x="56" y="98"/>
                  </a:lnTo>
                  <a:lnTo>
                    <a:pt x="111" y="112"/>
                  </a:lnTo>
                  <a:lnTo>
                    <a:pt x="77" y="108"/>
                  </a:lnTo>
                  <a:lnTo>
                    <a:pt x="79" y="115"/>
                  </a:lnTo>
                  <a:lnTo>
                    <a:pt x="92" y="116"/>
                  </a:lnTo>
                  <a:lnTo>
                    <a:pt x="81" y="122"/>
                  </a:lnTo>
                  <a:lnTo>
                    <a:pt x="56" y="120"/>
                  </a:lnTo>
                  <a:lnTo>
                    <a:pt x="56" y="109"/>
                  </a:lnTo>
                  <a:lnTo>
                    <a:pt x="44" y="110"/>
                  </a:lnTo>
                  <a:lnTo>
                    <a:pt x="0" y="13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reeform 166"/>
            <p:cNvSpPr>
              <a:spLocks noChangeAspect="1"/>
            </p:cNvSpPr>
            <p:nvPr/>
          </p:nvSpPr>
          <p:spPr bwMode="auto">
            <a:xfrm>
              <a:off x="6562529" y="3866918"/>
              <a:ext cx="29571" cy="3579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0"/>
                </a:cxn>
                <a:cxn ang="0">
                  <a:pos x="15" y="11"/>
                </a:cxn>
                <a:cxn ang="0">
                  <a:pos x="5" y="18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2" y="0"/>
                  </a:lnTo>
                  <a:lnTo>
                    <a:pt x="15" y="11"/>
                  </a:lnTo>
                  <a:lnTo>
                    <a:pt x="5" y="18"/>
                  </a:lnTo>
                  <a:lnTo>
                    <a:pt x="0" y="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reeform 167"/>
            <p:cNvSpPr>
              <a:spLocks noChangeAspect="1"/>
            </p:cNvSpPr>
            <p:nvPr/>
          </p:nvSpPr>
          <p:spPr bwMode="auto">
            <a:xfrm>
              <a:off x="6587171" y="2723413"/>
              <a:ext cx="62427" cy="4294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21"/>
                </a:cxn>
                <a:cxn ang="0">
                  <a:pos x="34" y="4"/>
                </a:cxn>
                <a:cxn ang="0">
                  <a:pos x="11" y="0"/>
                </a:cxn>
                <a:cxn ang="0">
                  <a:pos x="14" y="8"/>
                </a:cxn>
                <a:cxn ang="0">
                  <a:pos x="0" y="9"/>
                </a:cxn>
              </a:cxnLst>
              <a:rect l="0" t="0" r="r" b="b"/>
              <a:pathLst>
                <a:path w="35" h="22">
                  <a:moveTo>
                    <a:pt x="0" y="9"/>
                  </a:moveTo>
                  <a:lnTo>
                    <a:pt x="10" y="21"/>
                  </a:lnTo>
                  <a:lnTo>
                    <a:pt x="34" y="4"/>
                  </a:lnTo>
                  <a:lnTo>
                    <a:pt x="11" y="0"/>
                  </a:lnTo>
                  <a:lnTo>
                    <a:pt x="14" y="8"/>
                  </a:lnTo>
                  <a:lnTo>
                    <a:pt x="0" y="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reeform 168"/>
            <p:cNvSpPr>
              <a:spLocks noChangeAspect="1"/>
            </p:cNvSpPr>
            <p:nvPr/>
          </p:nvSpPr>
          <p:spPr bwMode="auto">
            <a:xfrm>
              <a:off x="6976518" y="2651832"/>
              <a:ext cx="185638" cy="18253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23"/>
                </a:cxn>
                <a:cxn ang="0">
                  <a:pos x="18" y="29"/>
                </a:cxn>
                <a:cxn ang="0">
                  <a:pos x="25" y="24"/>
                </a:cxn>
                <a:cxn ang="0">
                  <a:pos x="12" y="17"/>
                </a:cxn>
                <a:cxn ang="0">
                  <a:pos x="25" y="17"/>
                </a:cxn>
                <a:cxn ang="0">
                  <a:pos x="35" y="29"/>
                </a:cxn>
                <a:cxn ang="0">
                  <a:pos x="32" y="8"/>
                </a:cxn>
                <a:cxn ang="0">
                  <a:pos x="40" y="27"/>
                </a:cxn>
                <a:cxn ang="0">
                  <a:pos x="62" y="37"/>
                </a:cxn>
                <a:cxn ang="0">
                  <a:pos x="59" y="50"/>
                </a:cxn>
                <a:cxn ang="0">
                  <a:pos x="84" y="66"/>
                </a:cxn>
                <a:cxn ang="0">
                  <a:pos x="77" y="80"/>
                </a:cxn>
                <a:cxn ang="0">
                  <a:pos x="89" y="69"/>
                </a:cxn>
                <a:cxn ang="0">
                  <a:pos x="92" y="93"/>
                </a:cxn>
                <a:cxn ang="0">
                  <a:pos x="102" y="89"/>
                </a:cxn>
                <a:cxn ang="0">
                  <a:pos x="103" y="71"/>
                </a:cxn>
                <a:cxn ang="0">
                  <a:pos x="79" y="60"/>
                </a:cxn>
                <a:cxn ang="0">
                  <a:pos x="33" y="0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104" h="94">
                  <a:moveTo>
                    <a:pt x="0" y="9"/>
                  </a:moveTo>
                  <a:lnTo>
                    <a:pt x="4" y="23"/>
                  </a:lnTo>
                  <a:lnTo>
                    <a:pt x="18" y="29"/>
                  </a:lnTo>
                  <a:lnTo>
                    <a:pt x="25" y="24"/>
                  </a:lnTo>
                  <a:lnTo>
                    <a:pt x="12" y="17"/>
                  </a:lnTo>
                  <a:lnTo>
                    <a:pt x="25" y="17"/>
                  </a:lnTo>
                  <a:lnTo>
                    <a:pt x="35" y="29"/>
                  </a:lnTo>
                  <a:lnTo>
                    <a:pt x="32" y="8"/>
                  </a:lnTo>
                  <a:lnTo>
                    <a:pt x="40" y="27"/>
                  </a:lnTo>
                  <a:lnTo>
                    <a:pt x="62" y="37"/>
                  </a:lnTo>
                  <a:lnTo>
                    <a:pt x="59" y="50"/>
                  </a:lnTo>
                  <a:lnTo>
                    <a:pt x="84" y="66"/>
                  </a:lnTo>
                  <a:lnTo>
                    <a:pt x="77" y="80"/>
                  </a:lnTo>
                  <a:lnTo>
                    <a:pt x="89" y="69"/>
                  </a:lnTo>
                  <a:lnTo>
                    <a:pt x="92" y="93"/>
                  </a:lnTo>
                  <a:lnTo>
                    <a:pt x="102" y="89"/>
                  </a:lnTo>
                  <a:lnTo>
                    <a:pt x="103" y="71"/>
                  </a:lnTo>
                  <a:lnTo>
                    <a:pt x="79" y="60"/>
                  </a:lnTo>
                  <a:lnTo>
                    <a:pt x="33" y="0"/>
                  </a:lnTo>
                  <a:lnTo>
                    <a:pt x="7" y="17"/>
                  </a:lnTo>
                  <a:lnTo>
                    <a:pt x="0" y="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reeform 169"/>
            <p:cNvSpPr>
              <a:spLocks noChangeAspect="1"/>
            </p:cNvSpPr>
            <p:nvPr/>
          </p:nvSpPr>
          <p:spPr bwMode="auto">
            <a:xfrm>
              <a:off x="7015946" y="2709097"/>
              <a:ext cx="32856" cy="32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6" y="7"/>
                </a:cxn>
                <a:cxn ang="0">
                  <a:pos x="17" y="14"/>
                </a:cxn>
                <a:cxn ang="0">
                  <a:pos x="7" y="7"/>
                </a:cxn>
                <a:cxn ang="0">
                  <a:pos x="17" y="3"/>
                </a:cxn>
                <a:cxn ang="0">
                  <a:pos x="0" y="0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lnTo>
                    <a:pt x="5" y="15"/>
                  </a:lnTo>
                  <a:lnTo>
                    <a:pt x="6" y="7"/>
                  </a:lnTo>
                  <a:lnTo>
                    <a:pt x="17" y="14"/>
                  </a:lnTo>
                  <a:lnTo>
                    <a:pt x="7" y="7"/>
                  </a:lnTo>
                  <a:lnTo>
                    <a:pt x="17" y="3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reeform 170"/>
            <p:cNvSpPr>
              <a:spLocks noChangeAspect="1"/>
            </p:cNvSpPr>
            <p:nvPr/>
          </p:nvSpPr>
          <p:spPr bwMode="auto">
            <a:xfrm>
              <a:off x="7030731" y="2735940"/>
              <a:ext cx="19714" cy="46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0" y="23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10" y="4"/>
                  </a:lnTo>
                  <a:lnTo>
                    <a:pt x="10" y="23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reeform 171"/>
            <p:cNvSpPr>
              <a:spLocks noChangeAspect="1"/>
            </p:cNvSpPr>
            <p:nvPr/>
          </p:nvSpPr>
          <p:spPr bwMode="auto">
            <a:xfrm>
              <a:off x="7052088" y="2712676"/>
              <a:ext cx="24642" cy="30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5"/>
                </a:cxn>
                <a:cxn ang="0">
                  <a:pos x="10" y="15"/>
                </a:cxn>
                <a:cxn ang="0">
                  <a:pos x="7" y="2"/>
                </a:cxn>
                <a:cxn ang="0">
                  <a:pos x="13" y="11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15"/>
                  </a:lnTo>
                  <a:lnTo>
                    <a:pt x="10" y="15"/>
                  </a:lnTo>
                  <a:lnTo>
                    <a:pt x="7" y="2"/>
                  </a:lnTo>
                  <a:lnTo>
                    <a:pt x="13" y="1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reeform 172"/>
            <p:cNvSpPr>
              <a:spLocks noChangeAspect="1"/>
            </p:cNvSpPr>
            <p:nvPr/>
          </p:nvSpPr>
          <p:spPr bwMode="auto">
            <a:xfrm>
              <a:off x="7070159" y="2752046"/>
              <a:ext cx="21357" cy="214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1" y="10"/>
                  </a:lnTo>
                  <a:lnTo>
                    <a:pt x="11" y="1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reeform 173"/>
            <p:cNvSpPr>
              <a:spLocks noChangeAspect="1"/>
            </p:cNvSpPr>
            <p:nvPr/>
          </p:nvSpPr>
          <p:spPr bwMode="auto">
            <a:xfrm>
              <a:off x="7076730" y="2780678"/>
              <a:ext cx="32856" cy="48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17" y="24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3" y="8"/>
                  </a:lnTo>
                  <a:lnTo>
                    <a:pt x="17" y="24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reeform 174"/>
            <p:cNvSpPr>
              <a:spLocks noChangeAspect="1"/>
            </p:cNvSpPr>
            <p:nvPr/>
          </p:nvSpPr>
          <p:spPr bwMode="auto">
            <a:xfrm>
              <a:off x="7126014" y="2793205"/>
              <a:ext cx="16428" cy="3042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0"/>
                </a:cxn>
                <a:cxn ang="0">
                  <a:pos x="8" y="14"/>
                </a:cxn>
                <a:cxn ang="0">
                  <a:pos x="0" y="8"/>
                </a:cxn>
              </a:cxnLst>
              <a:rect l="0" t="0" r="r" b="b"/>
              <a:pathLst>
                <a:path w="9" h="15">
                  <a:moveTo>
                    <a:pt x="0" y="8"/>
                  </a:moveTo>
                  <a:lnTo>
                    <a:pt x="3" y="0"/>
                  </a:lnTo>
                  <a:lnTo>
                    <a:pt x="8" y="14"/>
                  </a:lnTo>
                  <a:lnTo>
                    <a:pt x="0" y="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reeform 175"/>
            <p:cNvSpPr>
              <a:spLocks noChangeAspect="1"/>
            </p:cNvSpPr>
            <p:nvPr/>
          </p:nvSpPr>
          <p:spPr bwMode="auto">
            <a:xfrm>
              <a:off x="7287010" y="3016895"/>
              <a:ext cx="1332324" cy="714019"/>
            </a:xfrm>
            <a:custGeom>
              <a:avLst/>
              <a:gdLst/>
              <a:ahLst/>
              <a:cxnLst>
                <a:cxn ang="0">
                  <a:pos x="9" y="50"/>
                </a:cxn>
                <a:cxn ang="0">
                  <a:pos x="11" y="55"/>
                </a:cxn>
                <a:cxn ang="0">
                  <a:pos x="24" y="180"/>
                </a:cxn>
                <a:cxn ang="0">
                  <a:pos x="30" y="193"/>
                </a:cxn>
                <a:cxn ang="0">
                  <a:pos x="78" y="240"/>
                </a:cxn>
                <a:cxn ang="0">
                  <a:pos x="128" y="260"/>
                </a:cxn>
                <a:cxn ang="0">
                  <a:pos x="236" y="272"/>
                </a:cxn>
                <a:cxn ang="0">
                  <a:pos x="298" y="301"/>
                </a:cxn>
                <a:cxn ang="0">
                  <a:pos x="356" y="356"/>
                </a:cxn>
                <a:cxn ang="0">
                  <a:pos x="380" y="314"/>
                </a:cxn>
                <a:cxn ang="0">
                  <a:pos x="420" y="301"/>
                </a:cxn>
                <a:cxn ang="0">
                  <a:pos x="456" y="295"/>
                </a:cxn>
                <a:cxn ang="0">
                  <a:pos x="470" y="292"/>
                </a:cxn>
                <a:cxn ang="0">
                  <a:pos x="474" y="294"/>
                </a:cxn>
                <a:cxn ang="0">
                  <a:pos x="539" y="310"/>
                </a:cxn>
                <a:cxn ang="0">
                  <a:pos x="559" y="365"/>
                </a:cxn>
                <a:cxn ang="0">
                  <a:pos x="574" y="341"/>
                </a:cxn>
                <a:cxn ang="0">
                  <a:pos x="567" y="262"/>
                </a:cxn>
                <a:cxn ang="0">
                  <a:pos x="619" y="212"/>
                </a:cxn>
                <a:cxn ang="0">
                  <a:pos x="622" y="195"/>
                </a:cxn>
                <a:cxn ang="0">
                  <a:pos x="610" y="172"/>
                </a:cxn>
                <a:cxn ang="0">
                  <a:pos x="620" y="163"/>
                </a:cxn>
                <a:cxn ang="0">
                  <a:pos x="631" y="193"/>
                </a:cxn>
                <a:cxn ang="0">
                  <a:pos x="634" y="156"/>
                </a:cxn>
                <a:cxn ang="0">
                  <a:pos x="655" y="137"/>
                </a:cxn>
                <a:cxn ang="0">
                  <a:pos x="693" y="116"/>
                </a:cxn>
                <a:cxn ang="0">
                  <a:pos x="742" y="78"/>
                </a:cxn>
                <a:cxn ang="0">
                  <a:pos x="733" y="61"/>
                </a:cxn>
                <a:cxn ang="0">
                  <a:pos x="713" y="33"/>
                </a:cxn>
                <a:cxn ang="0">
                  <a:pos x="631" y="80"/>
                </a:cxn>
                <a:cxn ang="0">
                  <a:pos x="588" y="102"/>
                </a:cxn>
                <a:cxn ang="0">
                  <a:pos x="553" y="127"/>
                </a:cxn>
                <a:cxn ang="0">
                  <a:pos x="536" y="121"/>
                </a:cxn>
                <a:cxn ang="0">
                  <a:pos x="542" y="110"/>
                </a:cxn>
                <a:cxn ang="0">
                  <a:pos x="538" y="87"/>
                </a:cxn>
                <a:cxn ang="0">
                  <a:pos x="531" y="68"/>
                </a:cxn>
                <a:cxn ang="0">
                  <a:pos x="496" y="78"/>
                </a:cxn>
                <a:cxn ang="0">
                  <a:pos x="478" y="123"/>
                </a:cxn>
                <a:cxn ang="0">
                  <a:pos x="485" y="69"/>
                </a:cxn>
                <a:cxn ang="0">
                  <a:pos x="491" y="58"/>
                </a:cxn>
                <a:cxn ang="0">
                  <a:pos x="519" y="48"/>
                </a:cxn>
                <a:cxn ang="0">
                  <a:pos x="467" y="43"/>
                </a:cxn>
                <a:cxn ang="0">
                  <a:pos x="444" y="47"/>
                </a:cxn>
                <a:cxn ang="0">
                  <a:pos x="449" y="24"/>
                </a:cxn>
                <a:cxn ang="0">
                  <a:pos x="381" y="0"/>
                </a:cxn>
                <a:cxn ang="0">
                  <a:pos x="24" y="8"/>
                </a:cxn>
                <a:cxn ang="0">
                  <a:pos x="24" y="33"/>
                </a:cxn>
                <a:cxn ang="0">
                  <a:pos x="0" y="20"/>
                </a:cxn>
              </a:cxnLst>
              <a:rect l="0" t="0" r="r" b="b"/>
              <a:pathLst>
                <a:path w="744" h="366">
                  <a:moveTo>
                    <a:pt x="0" y="20"/>
                  </a:moveTo>
                  <a:lnTo>
                    <a:pt x="9" y="50"/>
                  </a:lnTo>
                  <a:lnTo>
                    <a:pt x="19" y="53"/>
                  </a:lnTo>
                  <a:lnTo>
                    <a:pt x="11" y="55"/>
                  </a:lnTo>
                  <a:lnTo>
                    <a:pt x="4" y="145"/>
                  </a:lnTo>
                  <a:lnTo>
                    <a:pt x="24" y="180"/>
                  </a:lnTo>
                  <a:lnTo>
                    <a:pt x="35" y="180"/>
                  </a:lnTo>
                  <a:lnTo>
                    <a:pt x="30" y="193"/>
                  </a:lnTo>
                  <a:lnTo>
                    <a:pt x="54" y="232"/>
                  </a:lnTo>
                  <a:lnTo>
                    <a:pt x="78" y="240"/>
                  </a:lnTo>
                  <a:lnTo>
                    <a:pt x="98" y="262"/>
                  </a:lnTo>
                  <a:lnTo>
                    <a:pt x="128" y="260"/>
                  </a:lnTo>
                  <a:lnTo>
                    <a:pt x="177" y="280"/>
                  </a:lnTo>
                  <a:lnTo>
                    <a:pt x="236" y="272"/>
                  </a:lnTo>
                  <a:lnTo>
                    <a:pt x="271" y="311"/>
                  </a:lnTo>
                  <a:lnTo>
                    <a:pt x="298" y="301"/>
                  </a:lnTo>
                  <a:lnTo>
                    <a:pt x="331" y="348"/>
                  </a:lnTo>
                  <a:lnTo>
                    <a:pt x="356" y="356"/>
                  </a:lnTo>
                  <a:lnTo>
                    <a:pt x="354" y="330"/>
                  </a:lnTo>
                  <a:lnTo>
                    <a:pt x="380" y="314"/>
                  </a:lnTo>
                  <a:lnTo>
                    <a:pt x="383" y="301"/>
                  </a:lnTo>
                  <a:lnTo>
                    <a:pt x="420" y="301"/>
                  </a:lnTo>
                  <a:lnTo>
                    <a:pt x="455" y="311"/>
                  </a:lnTo>
                  <a:lnTo>
                    <a:pt x="456" y="295"/>
                  </a:lnTo>
                  <a:lnTo>
                    <a:pt x="442" y="293"/>
                  </a:lnTo>
                  <a:lnTo>
                    <a:pt x="470" y="292"/>
                  </a:lnTo>
                  <a:lnTo>
                    <a:pt x="471" y="285"/>
                  </a:lnTo>
                  <a:lnTo>
                    <a:pt x="474" y="294"/>
                  </a:lnTo>
                  <a:lnTo>
                    <a:pt x="526" y="297"/>
                  </a:lnTo>
                  <a:lnTo>
                    <a:pt x="539" y="310"/>
                  </a:lnTo>
                  <a:lnTo>
                    <a:pt x="542" y="334"/>
                  </a:lnTo>
                  <a:lnTo>
                    <a:pt x="559" y="365"/>
                  </a:lnTo>
                  <a:lnTo>
                    <a:pt x="570" y="364"/>
                  </a:lnTo>
                  <a:lnTo>
                    <a:pt x="574" y="341"/>
                  </a:lnTo>
                  <a:lnTo>
                    <a:pt x="556" y="285"/>
                  </a:lnTo>
                  <a:lnTo>
                    <a:pt x="567" y="262"/>
                  </a:lnTo>
                  <a:lnTo>
                    <a:pt x="632" y="217"/>
                  </a:lnTo>
                  <a:lnTo>
                    <a:pt x="619" y="212"/>
                  </a:lnTo>
                  <a:lnTo>
                    <a:pt x="631" y="210"/>
                  </a:lnTo>
                  <a:lnTo>
                    <a:pt x="622" y="195"/>
                  </a:lnTo>
                  <a:lnTo>
                    <a:pt x="624" y="182"/>
                  </a:lnTo>
                  <a:lnTo>
                    <a:pt x="610" y="172"/>
                  </a:lnTo>
                  <a:lnTo>
                    <a:pt x="624" y="179"/>
                  </a:lnTo>
                  <a:lnTo>
                    <a:pt x="620" y="163"/>
                  </a:lnTo>
                  <a:lnTo>
                    <a:pt x="629" y="158"/>
                  </a:lnTo>
                  <a:lnTo>
                    <a:pt x="631" y="193"/>
                  </a:lnTo>
                  <a:lnTo>
                    <a:pt x="640" y="173"/>
                  </a:lnTo>
                  <a:lnTo>
                    <a:pt x="634" y="156"/>
                  </a:lnTo>
                  <a:lnTo>
                    <a:pt x="641" y="166"/>
                  </a:lnTo>
                  <a:lnTo>
                    <a:pt x="655" y="137"/>
                  </a:lnTo>
                  <a:lnTo>
                    <a:pt x="707" y="124"/>
                  </a:lnTo>
                  <a:lnTo>
                    <a:pt x="693" y="116"/>
                  </a:lnTo>
                  <a:lnTo>
                    <a:pt x="703" y="94"/>
                  </a:lnTo>
                  <a:lnTo>
                    <a:pt x="742" y="78"/>
                  </a:lnTo>
                  <a:lnTo>
                    <a:pt x="743" y="68"/>
                  </a:lnTo>
                  <a:lnTo>
                    <a:pt x="733" y="61"/>
                  </a:lnTo>
                  <a:lnTo>
                    <a:pt x="733" y="40"/>
                  </a:lnTo>
                  <a:lnTo>
                    <a:pt x="713" y="33"/>
                  </a:lnTo>
                  <a:lnTo>
                    <a:pt x="697" y="68"/>
                  </a:lnTo>
                  <a:lnTo>
                    <a:pt x="631" y="80"/>
                  </a:lnTo>
                  <a:lnTo>
                    <a:pt x="626" y="96"/>
                  </a:lnTo>
                  <a:lnTo>
                    <a:pt x="588" y="102"/>
                  </a:lnTo>
                  <a:lnTo>
                    <a:pt x="591" y="106"/>
                  </a:lnTo>
                  <a:lnTo>
                    <a:pt x="553" y="127"/>
                  </a:lnTo>
                  <a:lnTo>
                    <a:pt x="536" y="127"/>
                  </a:lnTo>
                  <a:lnTo>
                    <a:pt x="536" y="121"/>
                  </a:lnTo>
                  <a:lnTo>
                    <a:pt x="538" y="114"/>
                  </a:lnTo>
                  <a:lnTo>
                    <a:pt x="542" y="110"/>
                  </a:lnTo>
                  <a:lnTo>
                    <a:pt x="544" y="103"/>
                  </a:lnTo>
                  <a:lnTo>
                    <a:pt x="538" y="87"/>
                  </a:lnTo>
                  <a:lnTo>
                    <a:pt x="525" y="93"/>
                  </a:lnTo>
                  <a:lnTo>
                    <a:pt x="531" y="68"/>
                  </a:lnTo>
                  <a:lnTo>
                    <a:pt x="510" y="61"/>
                  </a:lnTo>
                  <a:lnTo>
                    <a:pt x="496" y="78"/>
                  </a:lnTo>
                  <a:lnTo>
                    <a:pt x="490" y="122"/>
                  </a:lnTo>
                  <a:lnTo>
                    <a:pt x="478" y="123"/>
                  </a:lnTo>
                  <a:lnTo>
                    <a:pt x="474" y="102"/>
                  </a:lnTo>
                  <a:lnTo>
                    <a:pt x="485" y="69"/>
                  </a:lnTo>
                  <a:lnTo>
                    <a:pt x="475" y="74"/>
                  </a:lnTo>
                  <a:lnTo>
                    <a:pt x="491" y="58"/>
                  </a:lnTo>
                  <a:lnTo>
                    <a:pt x="525" y="57"/>
                  </a:lnTo>
                  <a:lnTo>
                    <a:pt x="519" y="48"/>
                  </a:lnTo>
                  <a:lnTo>
                    <a:pt x="517" y="48"/>
                  </a:lnTo>
                  <a:lnTo>
                    <a:pt x="467" y="43"/>
                  </a:lnTo>
                  <a:lnTo>
                    <a:pt x="475" y="33"/>
                  </a:lnTo>
                  <a:lnTo>
                    <a:pt x="444" y="47"/>
                  </a:lnTo>
                  <a:lnTo>
                    <a:pt x="420" y="47"/>
                  </a:lnTo>
                  <a:lnTo>
                    <a:pt x="449" y="24"/>
                  </a:lnTo>
                  <a:lnTo>
                    <a:pt x="388" y="12"/>
                  </a:lnTo>
                  <a:lnTo>
                    <a:pt x="381" y="0"/>
                  </a:lnTo>
                  <a:lnTo>
                    <a:pt x="380" y="8"/>
                  </a:lnTo>
                  <a:lnTo>
                    <a:pt x="24" y="8"/>
                  </a:lnTo>
                  <a:lnTo>
                    <a:pt x="31" y="22"/>
                  </a:lnTo>
                  <a:lnTo>
                    <a:pt x="24" y="33"/>
                  </a:lnTo>
                  <a:lnTo>
                    <a:pt x="25" y="21"/>
                  </a:lnTo>
                  <a:lnTo>
                    <a:pt x="0" y="2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reeform 176"/>
            <p:cNvSpPr>
              <a:spLocks noChangeAspect="1"/>
            </p:cNvSpPr>
            <p:nvPr/>
          </p:nvSpPr>
          <p:spPr bwMode="auto">
            <a:xfrm>
              <a:off x="14510471" y="2501512"/>
              <a:ext cx="70641" cy="2684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3" y="0"/>
                </a:cxn>
                <a:cxn ang="0">
                  <a:pos x="38" y="6"/>
                </a:cxn>
                <a:cxn ang="0">
                  <a:pos x="30" y="13"/>
                </a:cxn>
                <a:cxn ang="0">
                  <a:pos x="0" y="4"/>
                </a:cxn>
              </a:cxnLst>
              <a:rect l="0" t="0" r="r" b="b"/>
              <a:pathLst>
                <a:path w="39" h="14">
                  <a:moveTo>
                    <a:pt x="0" y="4"/>
                  </a:moveTo>
                  <a:lnTo>
                    <a:pt x="23" y="0"/>
                  </a:lnTo>
                  <a:lnTo>
                    <a:pt x="38" y="6"/>
                  </a:lnTo>
                  <a:lnTo>
                    <a:pt x="30" y="13"/>
                  </a:lnTo>
                  <a:lnTo>
                    <a:pt x="0" y="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reeform 177"/>
            <p:cNvSpPr>
              <a:spLocks noChangeAspect="1"/>
            </p:cNvSpPr>
            <p:nvPr/>
          </p:nvSpPr>
          <p:spPr bwMode="auto">
            <a:xfrm>
              <a:off x="8816472" y="5167901"/>
              <a:ext cx="121568" cy="13779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0" y="2"/>
                </a:cxn>
                <a:cxn ang="0">
                  <a:pos x="21" y="0"/>
                </a:cxn>
                <a:cxn ang="0">
                  <a:pos x="59" y="27"/>
                </a:cxn>
                <a:cxn ang="0">
                  <a:pos x="67" y="38"/>
                </a:cxn>
                <a:cxn ang="0">
                  <a:pos x="64" y="52"/>
                </a:cxn>
                <a:cxn ang="0">
                  <a:pos x="46" y="70"/>
                </a:cxn>
                <a:cxn ang="0">
                  <a:pos x="0" y="56"/>
                </a:cxn>
              </a:cxnLst>
              <a:rect l="0" t="0" r="r" b="b"/>
              <a:pathLst>
                <a:path w="68" h="71">
                  <a:moveTo>
                    <a:pt x="0" y="56"/>
                  </a:moveTo>
                  <a:lnTo>
                    <a:pt x="10" y="2"/>
                  </a:lnTo>
                  <a:lnTo>
                    <a:pt x="21" y="0"/>
                  </a:lnTo>
                  <a:lnTo>
                    <a:pt x="59" y="27"/>
                  </a:lnTo>
                  <a:lnTo>
                    <a:pt x="67" y="38"/>
                  </a:lnTo>
                  <a:lnTo>
                    <a:pt x="64" y="52"/>
                  </a:lnTo>
                  <a:lnTo>
                    <a:pt x="46" y="70"/>
                  </a:lnTo>
                  <a:lnTo>
                    <a:pt x="0" y="5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reeform 178"/>
            <p:cNvSpPr>
              <a:spLocks noChangeAspect="1"/>
            </p:cNvSpPr>
            <p:nvPr/>
          </p:nvSpPr>
          <p:spPr bwMode="auto">
            <a:xfrm>
              <a:off x="8473123" y="4069134"/>
              <a:ext cx="312135" cy="29527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" y="67"/>
                </a:cxn>
                <a:cxn ang="0">
                  <a:pos x="42" y="70"/>
                </a:cxn>
                <a:cxn ang="0">
                  <a:pos x="50" y="81"/>
                </a:cxn>
                <a:cxn ang="0">
                  <a:pos x="75" y="79"/>
                </a:cxn>
                <a:cxn ang="0">
                  <a:pos x="70" y="125"/>
                </a:cxn>
                <a:cxn ang="0">
                  <a:pos x="82" y="144"/>
                </a:cxn>
                <a:cxn ang="0">
                  <a:pos x="97" y="150"/>
                </a:cxn>
                <a:cxn ang="0">
                  <a:pos x="129" y="132"/>
                </a:cxn>
                <a:cxn ang="0">
                  <a:pos x="116" y="129"/>
                </a:cxn>
                <a:cxn ang="0">
                  <a:pos x="110" y="104"/>
                </a:cxn>
                <a:cxn ang="0">
                  <a:pos x="132" y="109"/>
                </a:cxn>
                <a:cxn ang="0">
                  <a:pos x="165" y="93"/>
                </a:cxn>
                <a:cxn ang="0">
                  <a:pos x="155" y="81"/>
                </a:cxn>
                <a:cxn ang="0">
                  <a:pos x="166" y="70"/>
                </a:cxn>
                <a:cxn ang="0">
                  <a:pos x="161" y="61"/>
                </a:cxn>
                <a:cxn ang="0">
                  <a:pos x="173" y="52"/>
                </a:cxn>
                <a:cxn ang="0">
                  <a:pos x="158" y="50"/>
                </a:cxn>
                <a:cxn ang="0">
                  <a:pos x="158" y="38"/>
                </a:cxn>
                <a:cxn ang="0">
                  <a:pos x="133" y="25"/>
                </a:cxn>
                <a:cxn ang="0">
                  <a:pos x="144" y="21"/>
                </a:cxn>
                <a:cxn ang="0">
                  <a:pos x="68" y="24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23" y="20"/>
                </a:cxn>
                <a:cxn ang="0">
                  <a:pos x="29" y="38"/>
                </a:cxn>
                <a:cxn ang="0">
                  <a:pos x="22" y="44"/>
                </a:cxn>
                <a:cxn ang="0">
                  <a:pos x="17" y="28"/>
                </a:cxn>
                <a:cxn ang="0">
                  <a:pos x="25" y="7"/>
                </a:cxn>
                <a:cxn ang="0">
                  <a:pos x="0" y="41"/>
                </a:cxn>
              </a:cxnLst>
              <a:rect l="0" t="0" r="r" b="b"/>
              <a:pathLst>
                <a:path w="174" h="151">
                  <a:moveTo>
                    <a:pt x="0" y="41"/>
                  </a:moveTo>
                  <a:lnTo>
                    <a:pt x="17" y="67"/>
                  </a:lnTo>
                  <a:lnTo>
                    <a:pt x="42" y="70"/>
                  </a:lnTo>
                  <a:lnTo>
                    <a:pt x="50" y="81"/>
                  </a:lnTo>
                  <a:lnTo>
                    <a:pt x="75" y="79"/>
                  </a:lnTo>
                  <a:lnTo>
                    <a:pt x="70" y="125"/>
                  </a:lnTo>
                  <a:lnTo>
                    <a:pt x="82" y="144"/>
                  </a:lnTo>
                  <a:lnTo>
                    <a:pt x="97" y="150"/>
                  </a:lnTo>
                  <a:lnTo>
                    <a:pt x="129" y="132"/>
                  </a:lnTo>
                  <a:lnTo>
                    <a:pt x="116" y="129"/>
                  </a:lnTo>
                  <a:lnTo>
                    <a:pt x="110" y="104"/>
                  </a:lnTo>
                  <a:lnTo>
                    <a:pt x="132" y="109"/>
                  </a:lnTo>
                  <a:lnTo>
                    <a:pt x="165" y="93"/>
                  </a:lnTo>
                  <a:lnTo>
                    <a:pt x="155" y="81"/>
                  </a:lnTo>
                  <a:lnTo>
                    <a:pt x="166" y="70"/>
                  </a:lnTo>
                  <a:lnTo>
                    <a:pt x="161" y="61"/>
                  </a:lnTo>
                  <a:lnTo>
                    <a:pt x="173" y="52"/>
                  </a:lnTo>
                  <a:lnTo>
                    <a:pt x="158" y="50"/>
                  </a:lnTo>
                  <a:lnTo>
                    <a:pt x="158" y="38"/>
                  </a:lnTo>
                  <a:lnTo>
                    <a:pt x="133" y="25"/>
                  </a:lnTo>
                  <a:lnTo>
                    <a:pt x="144" y="21"/>
                  </a:lnTo>
                  <a:lnTo>
                    <a:pt x="68" y="24"/>
                  </a:lnTo>
                  <a:lnTo>
                    <a:pt x="44" y="0"/>
                  </a:lnTo>
                  <a:lnTo>
                    <a:pt x="45" y="11"/>
                  </a:lnTo>
                  <a:lnTo>
                    <a:pt x="23" y="20"/>
                  </a:lnTo>
                  <a:lnTo>
                    <a:pt x="29" y="38"/>
                  </a:lnTo>
                  <a:lnTo>
                    <a:pt x="22" y="44"/>
                  </a:lnTo>
                  <a:lnTo>
                    <a:pt x="17" y="28"/>
                  </a:lnTo>
                  <a:lnTo>
                    <a:pt x="25" y="7"/>
                  </a:lnTo>
                  <a:lnTo>
                    <a:pt x="0" y="4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reeform 179"/>
            <p:cNvSpPr>
              <a:spLocks noChangeAspect="1"/>
            </p:cNvSpPr>
            <p:nvPr/>
          </p:nvSpPr>
          <p:spPr bwMode="auto">
            <a:xfrm>
              <a:off x="12527592" y="3784600"/>
              <a:ext cx="164282" cy="3811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4" y="30"/>
                </a:cxn>
                <a:cxn ang="0">
                  <a:pos x="32" y="38"/>
                </a:cxn>
                <a:cxn ang="0">
                  <a:pos x="23" y="53"/>
                </a:cxn>
                <a:cxn ang="0">
                  <a:pos x="54" y="79"/>
                </a:cxn>
                <a:cxn ang="0">
                  <a:pos x="69" y="114"/>
                </a:cxn>
                <a:cxn ang="0">
                  <a:pos x="69" y="144"/>
                </a:cxn>
                <a:cxn ang="0">
                  <a:pos x="30" y="170"/>
                </a:cxn>
                <a:cxn ang="0">
                  <a:pos x="38" y="194"/>
                </a:cxn>
                <a:cxn ang="0">
                  <a:pos x="49" y="177"/>
                </a:cxn>
                <a:cxn ang="0">
                  <a:pos x="56" y="181"/>
                </a:cxn>
                <a:cxn ang="0">
                  <a:pos x="60" y="171"/>
                </a:cxn>
                <a:cxn ang="0">
                  <a:pos x="91" y="153"/>
                </a:cxn>
                <a:cxn ang="0">
                  <a:pos x="86" y="104"/>
                </a:cxn>
                <a:cxn ang="0">
                  <a:pos x="44" y="59"/>
                </a:cxn>
                <a:cxn ang="0">
                  <a:pos x="49" y="44"/>
                </a:cxn>
                <a:cxn ang="0">
                  <a:pos x="74" y="22"/>
                </a:cxn>
                <a:cxn ang="0">
                  <a:pos x="39" y="0"/>
                </a:cxn>
                <a:cxn ang="0">
                  <a:pos x="0" y="10"/>
                </a:cxn>
              </a:cxnLst>
              <a:rect l="0" t="0" r="r" b="b"/>
              <a:pathLst>
                <a:path w="92" h="195">
                  <a:moveTo>
                    <a:pt x="0" y="10"/>
                  </a:moveTo>
                  <a:lnTo>
                    <a:pt x="14" y="30"/>
                  </a:lnTo>
                  <a:lnTo>
                    <a:pt x="32" y="38"/>
                  </a:lnTo>
                  <a:lnTo>
                    <a:pt x="23" y="53"/>
                  </a:lnTo>
                  <a:lnTo>
                    <a:pt x="54" y="79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30" y="170"/>
                  </a:lnTo>
                  <a:lnTo>
                    <a:pt x="38" y="194"/>
                  </a:lnTo>
                  <a:lnTo>
                    <a:pt x="49" y="177"/>
                  </a:lnTo>
                  <a:lnTo>
                    <a:pt x="56" y="181"/>
                  </a:lnTo>
                  <a:lnTo>
                    <a:pt x="60" y="171"/>
                  </a:lnTo>
                  <a:lnTo>
                    <a:pt x="91" y="153"/>
                  </a:lnTo>
                  <a:lnTo>
                    <a:pt x="86" y="104"/>
                  </a:lnTo>
                  <a:lnTo>
                    <a:pt x="44" y="59"/>
                  </a:lnTo>
                  <a:lnTo>
                    <a:pt x="49" y="44"/>
                  </a:lnTo>
                  <a:lnTo>
                    <a:pt x="74" y="22"/>
                  </a:lnTo>
                  <a:lnTo>
                    <a:pt x="39" y="0"/>
                  </a:lnTo>
                  <a:lnTo>
                    <a:pt x="0" y="1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reeform 180"/>
            <p:cNvSpPr>
              <a:spLocks noChangeAspect="1"/>
            </p:cNvSpPr>
            <p:nvPr/>
          </p:nvSpPr>
          <p:spPr bwMode="auto">
            <a:xfrm>
              <a:off x="11168984" y="3893761"/>
              <a:ext cx="225066" cy="1682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33" y="66"/>
                </a:cxn>
                <a:cxn ang="0">
                  <a:pos x="27" y="57"/>
                </a:cxn>
                <a:cxn ang="0">
                  <a:pos x="37" y="46"/>
                </a:cxn>
                <a:cxn ang="0">
                  <a:pos x="70" y="10"/>
                </a:cxn>
                <a:cxn ang="0">
                  <a:pos x="111" y="0"/>
                </a:cxn>
                <a:cxn ang="0">
                  <a:pos x="125" y="33"/>
                </a:cxn>
                <a:cxn ang="0">
                  <a:pos x="113" y="46"/>
                </a:cxn>
                <a:cxn ang="0">
                  <a:pos x="67" y="68"/>
                </a:cxn>
                <a:cxn ang="0">
                  <a:pos x="0" y="85"/>
                </a:cxn>
              </a:cxnLst>
              <a:rect l="0" t="0" r="r" b="b"/>
              <a:pathLst>
                <a:path w="126" h="86">
                  <a:moveTo>
                    <a:pt x="0" y="85"/>
                  </a:moveTo>
                  <a:lnTo>
                    <a:pt x="33" y="66"/>
                  </a:lnTo>
                  <a:lnTo>
                    <a:pt x="27" y="57"/>
                  </a:lnTo>
                  <a:lnTo>
                    <a:pt x="37" y="46"/>
                  </a:lnTo>
                  <a:lnTo>
                    <a:pt x="70" y="10"/>
                  </a:lnTo>
                  <a:lnTo>
                    <a:pt x="111" y="0"/>
                  </a:lnTo>
                  <a:lnTo>
                    <a:pt x="125" y="33"/>
                  </a:lnTo>
                  <a:lnTo>
                    <a:pt x="113" y="46"/>
                  </a:lnTo>
                  <a:lnTo>
                    <a:pt x="67" y="68"/>
                  </a:lnTo>
                  <a:lnTo>
                    <a:pt x="0" y="8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reeform 181"/>
            <p:cNvSpPr>
              <a:spLocks noChangeAspect="1"/>
            </p:cNvSpPr>
            <p:nvPr/>
          </p:nvSpPr>
          <p:spPr bwMode="auto">
            <a:xfrm>
              <a:off x="11150913" y="3938499"/>
              <a:ext cx="87069" cy="12347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62"/>
                </a:cxn>
                <a:cxn ang="0">
                  <a:pos x="43" y="43"/>
                </a:cxn>
                <a:cxn ang="0">
                  <a:pos x="37" y="34"/>
                </a:cxn>
                <a:cxn ang="0">
                  <a:pos x="47" y="23"/>
                </a:cxn>
                <a:cxn ang="0">
                  <a:pos x="47" y="9"/>
                </a:cxn>
                <a:cxn ang="0">
                  <a:pos x="23" y="0"/>
                </a:cxn>
                <a:cxn ang="0">
                  <a:pos x="0" y="12"/>
                </a:cxn>
              </a:cxnLst>
              <a:rect l="0" t="0" r="r" b="b"/>
              <a:pathLst>
                <a:path w="48" h="63">
                  <a:moveTo>
                    <a:pt x="0" y="12"/>
                  </a:moveTo>
                  <a:lnTo>
                    <a:pt x="10" y="62"/>
                  </a:lnTo>
                  <a:lnTo>
                    <a:pt x="43" y="43"/>
                  </a:lnTo>
                  <a:lnTo>
                    <a:pt x="37" y="34"/>
                  </a:lnTo>
                  <a:lnTo>
                    <a:pt x="47" y="23"/>
                  </a:lnTo>
                  <a:lnTo>
                    <a:pt x="47" y="9"/>
                  </a:lnTo>
                  <a:lnTo>
                    <a:pt x="23" y="0"/>
                  </a:lnTo>
                  <a:lnTo>
                    <a:pt x="0" y="1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reeform 182"/>
            <p:cNvSpPr>
              <a:spLocks noChangeAspect="1"/>
            </p:cNvSpPr>
            <p:nvPr/>
          </p:nvSpPr>
          <p:spPr bwMode="auto">
            <a:xfrm>
              <a:off x="10483930" y="3097423"/>
              <a:ext cx="215209" cy="1879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7"/>
                </a:cxn>
                <a:cxn ang="0">
                  <a:pos x="30" y="0"/>
                </a:cxn>
                <a:cxn ang="0">
                  <a:pos x="55" y="19"/>
                </a:cxn>
                <a:cxn ang="0">
                  <a:pos x="83" y="14"/>
                </a:cxn>
                <a:cxn ang="0">
                  <a:pos x="117" y="44"/>
                </a:cxn>
                <a:cxn ang="0">
                  <a:pos x="112" y="75"/>
                </a:cxn>
                <a:cxn ang="0">
                  <a:pos x="120" y="89"/>
                </a:cxn>
                <a:cxn ang="0">
                  <a:pos x="94" y="96"/>
                </a:cxn>
                <a:cxn ang="0">
                  <a:pos x="82" y="70"/>
                </a:cxn>
                <a:cxn ang="0">
                  <a:pos x="71" y="81"/>
                </a:cxn>
                <a:cxn ang="0">
                  <a:pos x="30" y="55"/>
                </a:cxn>
                <a:cxn ang="0">
                  <a:pos x="11" y="27"/>
                </a:cxn>
                <a:cxn ang="0">
                  <a:pos x="1" y="33"/>
                </a:cxn>
                <a:cxn ang="0">
                  <a:pos x="0" y="23"/>
                </a:cxn>
              </a:cxnLst>
              <a:rect l="0" t="0" r="r" b="b"/>
              <a:pathLst>
                <a:path w="121" h="97">
                  <a:moveTo>
                    <a:pt x="0" y="23"/>
                  </a:moveTo>
                  <a:lnTo>
                    <a:pt x="0" y="7"/>
                  </a:lnTo>
                  <a:lnTo>
                    <a:pt x="30" y="0"/>
                  </a:lnTo>
                  <a:lnTo>
                    <a:pt x="55" y="19"/>
                  </a:lnTo>
                  <a:lnTo>
                    <a:pt x="83" y="14"/>
                  </a:lnTo>
                  <a:lnTo>
                    <a:pt x="117" y="44"/>
                  </a:lnTo>
                  <a:lnTo>
                    <a:pt x="112" y="75"/>
                  </a:lnTo>
                  <a:lnTo>
                    <a:pt x="120" y="89"/>
                  </a:lnTo>
                  <a:lnTo>
                    <a:pt x="94" y="96"/>
                  </a:lnTo>
                  <a:lnTo>
                    <a:pt x="82" y="70"/>
                  </a:lnTo>
                  <a:lnTo>
                    <a:pt x="71" y="81"/>
                  </a:lnTo>
                  <a:lnTo>
                    <a:pt x="30" y="55"/>
                  </a:lnTo>
                  <a:lnTo>
                    <a:pt x="11" y="27"/>
                  </a:lnTo>
                  <a:lnTo>
                    <a:pt x="1" y="33"/>
                  </a:lnTo>
                  <a:lnTo>
                    <a:pt x="0" y="2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reeform 183"/>
            <p:cNvSpPr>
              <a:spLocks noChangeAspect="1"/>
            </p:cNvSpPr>
            <p:nvPr/>
          </p:nvSpPr>
          <p:spPr bwMode="auto">
            <a:xfrm>
              <a:off x="10433002" y="4529041"/>
              <a:ext cx="295707" cy="31853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1" y="146"/>
                </a:cxn>
                <a:cxn ang="0">
                  <a:pos x="127" y="162"/>
                </a:cxn>
                <a:cxn ang="0">
                  <a:pos x="150" y="155"/>
                </a:cxn>
                <a:cxn ang="0">
                  <a:pos x="135" y="142"/>
                </a:cxn>
                <a:cxn ang="0">
                  <a:pos x="135" y="93"/>
                </a:cxn>
                <a:cxn ang="0">
                  <a:pos x="164" y="93"/>
                </a:cxn>
                <a:cxn ang="0">
                  <a:pos x="161" y="67"/>
                </a:cxn>
                <a:cxn ang="0">
                  <a:pos x="135" y="70"/>
                </a:cxn>
                <a:cxn ang="0">
                  <a:pos x="132" y="22"/>
                </a:cxn>
                <a:cxn ang="0">
                  <a:pos x="120" y="14"/>
                </a:cxn>
                <a:cxn ang="0">
                  <a:pos x="103" y="15"/>
                </a:cxn>
                <a:cxn ang="0">
                  <a:pos x="99" y="28"/>
                </a:cxn>
                <a:cxn ang="0">
                  <a:pos x="80" y="30"/>
                </a:cxn>
                <a:cxn ang="0">
                  <a:pos x="60" y="0"/>
                </a:cxn>
                <a:cxn ang="0">
                  <a:pos x="11" y="6"/>
                </a:cxn>
                <a:cxn ang="0">
                  <a:pos x="29" y="68"/>
                </a:cxn>
                <a:cxn ang="0">
                  <a:pos x="0" y="152"/>
                </a:cxn>
              </a:cxnLst>
              <a:rect l="0" t="0" r="r" b="b"/>
              <a:pathLst>
                <a:path w="165" h="163">
                  <a:moveTo>
                    <a:pt x="0" y="152"/>
                  </a:moveTo>
                  <a:lnTo>
                    <a:pt x="21" y="146"/>
                  </a:lnTo>
                  <a:lnTo>
                    <a:pt x="127" y="162"/>
                  </a:lnTo>
                  <a:lnTo>
                    <a:pt x="150" y="155"/>
                  </a:lnTo>
                  <a:lnTo>
                    <a:pt x="135" y="142"/>
                  </a:lnTo>
                  <a:lnTo>
                    <a:pt x="135" y="93"/>
                  </a:lnTo>
                  <a:lnTo>
                    <a:pt x="164" y="93"/>
                  </a:lnTo>
                  <a:lnTo>
                    <a:pt x="161" y="67"/>
                  </a:lnTo>
                  <a:lnTo>
                    <a:pt x="135" y="70"/>
                  </a:lnTo>
                  <a:lnTo>
                    <a:pt x="132" y="22"/>
                  </a:lnTo>
                  <a:lnTo>
                    <a:pt x="120" y="14"/>
                  </a:lnTo>
                  <a:lnTo>
                    <a:pt x="103" y="15"/>
                  </a:lnTo>
                  <a:lnTo>
                    <a:pt x="99" y="28"/>
                  </a:lnTo>
                  <a:lnTo>
                    <a:pt x="80" y="30"/>
                  </a:lnTo>
                  <a:lnTo>
                    <a:pt x="60" y="0"/>
                  </a:lnTo>
                  <a:lnTo>
                    <a:pt x="11" y="6"/>
                  </a:lnTo>
                  <a:lnTo>
                    <a:pt x="29" y="68"/>
                  </a:lnTo>
                  <a:lnTo>
                    <a:pt x="0" y="15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reeform 184"/>
            <p:cNvSpPr>
              <a:spLocks noChangeAspect="1"/>
            </p:cNvSpPr>
            <p:nvPr/>
          </p:nvSpPr>
          <p:spPr bwMode="auto">
            <a:xfrm>
              <a:off x="10441216" y="4500409"/>
              <a:ext cx="26285" cy="304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14"/>
                </a:cxn>
                <a:cxn ang="0">
                  <a:pos x="13" y="0"/>
                </a:cxn>
                <a:cxn ang="0">
                  <a:pos x="0" y="4"/>
                </a:cxn>
              </a:cxnLst>
              <a:rect l="0" t="0" r="r" b="b"/>
              <a:pathLst>
                <a:path w="14" h="15">
                  <a:moveTo>
                    <a:pt x="0" y="4"/>
                  </a:moveTo>
                  <a:lnTo>
                    <a:pt x="6" y="14"/>
                  </a:lnTo>
                  <a:lnTo>
                    <a:pt x="13" y="0"/>
                  </a:lnTo>
                  <a:lnTo>
                    <a:pt x="0" y="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reeform 185"/>
            <p:cNvSpPr>
              <a:spLocks noChangeAspect="1"/>
            </p:cNvSpPr>
            <p:nvPr/>
          </p:nvSpPr>
          <p:spPr bwMode="auto">
            <a:xfrm>
              <a:off x="10625212" y="4836839"/>
              <a:ext cx="218494" cy="238006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57"/>
                </a:cxn>
                <a:cxn ang="0">
                  <a:pos x="14" y="56"/>
                </a:cxn>
                <a:cxn ang="0">
                  <a:pos x="14" y="9"/>
                </a:cxn>
                <a:cxn ang="0">
                  <a:pos x="39" y="4"/>
                </a:cxn>
                <a:cxn ang="0">
                  <a:pos x="47" y="12"/>
                </a:cxn>
                <a:cxn ang="0">
                  <a:pos x="68" y="0"/>
                </a:cxn>
                <a:cxn ang="0">
                  <a:pos x="104" y="50"/>
                </a:cxn>
                <a:cxn ang="0">
                  <a:pos x="121" y="59"/>
                </a:cxn>
                <a:cxn ang="0">
                  <a:pos x="73" y="104"/>
                </a:cxn>
                <a:cxn ang="0">
                  <a:pos x="45" y="104"/>
                </a:cxn>
                <a:cxn ang="0">
                  <a:pos x="29" y="121"/>
                </a:cxn>
                <a:cxn ang="0">
                  <a:pos x="11" y="121"/>
                </a:cxn>
                <a:cxn ang="0">
                  <a:pos x="12" y="107"/>
                </a:cxn>
                <a:cxn ang="0">
                  <a:pos x="0" y="93"/>
                </a:cxn>
              </a:cxnLst>
              <a:rect l="0" t="0" r="r" b="b"/>
              <a:pathLst>
                <a:path w="122" h="122">
                  <a:moveTo>
                    <a:pt x="0" y="93"/>
                  </a:moveTo>
                  <a:lnTo>
                    <a:pt x="0" y="57"/>
                  </a:lnTo>
                  <a:lnTo>
                    <a:pt x="14" y="56"/>
                  </a:lnTo>
                  <a:lnTo>
                    <a:pt x="14" y="9"/>
                  </a:lnTo>
                  <a:lnTo>
                    <a:pt x="39" y="4"/>
                  </a:lnTo>
                  <a:lnTo>
                    <a:pt x="47" y="12"/>
                  </a:lnTo>
                  <a:lnTo>
                    <a:pt x="68" y="0"/>
                  </a:lnTo>
                  <a:lnTo>
                    <a:pt x="104" y="50"/>
                  </a:lnTo>
                  <a:lnTo>
                    <a:pt x="121" y="59"/>
                  </a:lnTo>
                  <a:lnTo>
                    <a:pt x="73" y="104"/>
                  </a:lnTo>
                  <a:lnTo>
                    <a:pt x="45" y="104"/>
                  </a:lnTo>
                  <a:lnTo>
                    <a:pt x="29" y="121"/>
                  </a:lnTo>
                  <a:lnTo>
                    <a:pt x="11" y="121"/>
                  </a:lnTo>
                  <a:lnTo>
                    <a:pt x="12" y="107"/>
                  </a:lnTo>
                  <a:lnTo>
                    <a:pt x="0" y="9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reeform 186"/>
            <p:cNvSpPr>
              <a:spLocks noChangeAspect="1"/>
            </p:cNvSpPr>
            <p:nvPr/>
          </p:nvSpPr>
          <p:spPr bwMode="auto">
            <a:xfrm>
              <a:off x="10837135" y="4441355"/>
              <a:ext cx="44356" cy="518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13"/>
                </a:cxn>
                <a:cxn ang="0">
                  <a:pos x="9" y="26"/>
                </a:cxn>
                <a:cxn ang="0">
                  <a:pos x="23" y="11"/>
                </a:cxn>
                <a:cxn ang="0">
                  <a:pos x="22" y="0"/>
                </a:cxn>
                <a:cxn ang="0">
                  <a:pos x="0" y="4"/>
                </a:cxn>
              </a:cxnLst>
              <a:rect l="0" t="0" r="r" b="b"/>
              <a:pathLst>
                <a:path w="24" h="27">
                  <a:moveTo>
                    <a:pt x="0" y="4"/>
                  </a:moveTo>
                  <a:lnTo>
                    <a:pt x="3" y="13"/>
                  </a:lnTo>
                  <a:lnTo>
                    <a:pt x="9" y="26"/>
                  </a:lnTo>
                  <a:lnTo>
                    <a:pt x="23" y="1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reeform 187"/>
            <p:cNvSpPr>
              <a:spLocks noChangeAspect="1"/>
            </p:cNvSpPr>
            <p:nvPr/>
          </p:nvSpPr>
          <p:spPr bwMode="auto">
            <a:xfrm>
              <a:off x="10360719" y="4058397"/>
              <a:ext cx="179067" cy="28632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3" y="77"/>
                </a:cxn>
                <a:cxn ang="0">
                  <a:pos x="37" y="81"/>
                </a:cxn>
                <a:cxn ang="0">
                  <a:pos x="64" y="24"/>
                </a:cxn>
                <a:cxn ang="0">
                  <a:pos x="78" y="13"/>
                </a:cxn>
                <a:cxn ang="0">
                  <a:pos x="72" y="2"/>
                </a:cxn>
                <a:cxn ang="0">
                  <a:pos x="79" y="0"/>
                </a:cxn>
                <a:cxn ang="0">
                  <a:pos x="87" y="35"/>
                </a:cxn>
                <a:cxn ang="0">
                  <a:pos x="72" y="41"/>
                </a:cxn>
                <a:cxn ang="0">
                  <a:pos x="90" y="70"/>
                </a:cxn>
                <a:cxn ang="0">
                  <a:pos x="79" y="103"/>
                </a:cxn>
                <a:cxn ang="0">
                  <a:pos x="99" y="128"/>
                </a:cxn>
                <a:cxn ang="0">
                  <a:pos x="97" y="146"/>
                </a:cxn>
                <a:cxn ang="0">
                  <a:pos x="62" y="138"/>
                </a:cxn>
                <a:cxn ang="0">
                  <a:pos x="36" y="138"/>
                </a:cxn>
                <a:cxn ang="0">
                  <a:pos x="15" y="138"/>
                </a:cxn>
                <a:cxn ang="0">
                  <a:pos x="14" y="114"/>
                </a:cxn>
                <a:cxn ang="0">
                  <a:pos x="0" y="104"/>
                </a:cxn>
              </a:cxnLst>
              <a:rect l="0" t="0" r="r" b="b"/>
              <a:pathLst>
                <a:path w="100" h="147">
                  <a:moveTo>
                    <a:pt x="0" y="104"/>
                  </a:moveTo>
                  <a:lnTo>
                    <a:pt x="13" y="77"/>
                  </a:lnTo>
                  <a:lnTo>
                    <a:pt x="37" y="81"/>
                  </a:lnTo>
                  <a:lnTo>
                    <a:pt x="64" y="24"/>
                  </a:lnTo>
                  <a:lnTo>
                    <a:pt x="78" y="13"/>
                  </a:lnTo>
                  <a:lnTo>
                    <a:pt x="72" y="2"/>
                  </a:lnTo>
                  <a:lnTo>
                    <a:pt x="79" y="0"/>
                  </a:lnTo>
                  <a:lnTo>
                    <a:pt x="87" y="35"/>
                  </a:lnTo>
                  <a:lnTo>
                    <a:pt x="72" y="41"/>
                  </a:lnTo>
                  <a:lnTo>
                    <a:pt x="90" y="70"/>
                  </a:lnTo>
                  <a:lnTo>
                    <a:pt x="79" y="103"/>
                  </a:lnTo>
                  <a:lnTo>
                    <a:pt x="99" y="128"/>
                  </a:lnTo>
                  <a:lnTo>
                    <a:pt x="97" y="146"/>
                  </a:lnTo>
                  <a:lnTo>
                    <a:pt x="62" y="138"/>
                  </a:lnTo>
                  <a:lnTo>
                    <a:pt x="36" y="138"/>
                  </a:lnTo>
                  <a:lnTo>
                    <a:pt x="15" y="138"/>
                  </a:lnTo>
                  <a:lnTo>
                    <a:pt x="14" y="114"/>
                  </a:lnTo>
                  <a:lnTo>
                    <a:pt x="0" y="10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reeform 188"/>
            <p:cNvSpPr>
              <a:spLocks noChangeAspect="1"/>
            </p:cNvSpPr>
            <p:nvPr/>
          </p:nvSpPr>
          <p:spPr bwMode="auto">
            <a:xfrm>
              <a:off x="10503643" y="4103135"/>
              <a:ext cx="302278" cy="20579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1" y="47"/>
                </a:cxn>
                <a:cxn ang="0">
                  <a:pos x="53" y="38"/>
                </a:cxn>
                <a:cxn ang="0">
                  <a:pos x="57" y="27"/>
                </a:cxn>
                <a:cxn ang="0">
                  <a:pos x="76" y="23"/>
                </a:cxn>
                <a:cxn ang="0">
                  <a:pos x="105" y="0"/>
                </a:cxn>
                <a:cxn ang="0">
                  <a:pos x="115" y="28"/>
                </a:cxn>
                <a:cxn ang="0">
                  <a:pos x="137" y="38"/>
                </a:cxn>
                <a:cxn ang="0">
                  <a:pos x="168" y="76"/>
                </a:cxn>
                <a:cxn ang="0">
                  <a:pos x="90" y="87"/>
                </a:cxn>
                <a:cxn ang="0">
                  <a:pos x="64" y="76"/>
                </a:cxn>
                <a:cxn ang="0">
                  <a:pos x="53" y="95"/>
                </a:cxn>
                <a:cxn ang="0">
                  <a:pos x="31" y="95"/>
                </a:cxn>
                <a:cxn ang="0">
                  <a:pos x="20" y="105"/>
                </a:cxn>
                <a:cxn ang="0">
                  <a:pos x="0" y="80"/>
                </a:cxn>
              </a:cxnLst>
              <a:rect l="0" t="0" r="r" b="b"/>
              <a:pathLst>
                <a:path w="169" h="106">
                  <a:moveTo>
                    <a:pt x="0" y="80"/>
                  </a:moveTo>
                  <a:lnTo>
                    <a:pt x="11" y="47"/>
                  </a:lnTo>
                  <a:lnTo>
                    <a:pt x="53" y="38"/>
                  </a:lnTo>
                  <a:lnTo>
                    <a:pt x="57" y="27"/>
                  </a:lnTo>
                  <a:lnTo>
                    <a:pt x="76" y="23"/>
                  </a:lnTo>
                  <a:lnTo>
                    <a:pt x="105" y="0"/>
                  </a:lnTo>
                  <a:lnTo>
                    <a:pt x="115" y="28"/>
                  </a:lnTo>
                  <a:lnTo>
                    <a:pt x="137" y="38"/>
                  </a:lnTo>
                  <a:lnTo>
                    <a:pt x="168" y="76"/>
                  </a:lnTo>
                  <a:lnTo>
                    <a:pt x="90" y="87"/>
                  </a:lnTo>
                  <a:lnTo>
                    <a:pt x="64" y="76"/>
                  </a:lnTo>
                  <a:lnTo>
                    <a:pt x="53" y="95"/>
                  </a:lnTo>
                  <a:lnTo>
                    <a:pt x="31" y="95"/>
                  </a:lnTo>
                  <a:lnTo>
                    <a:pt x="20" y="105"/>
                  </a:lnTo>
                  <a:lnTo>
                    <a:pt x="0" y="8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reeform 189"/>
            <p:cNvSpPr>
              <a:spLocks noChangeAspect="1"/>
            </p:cNvSpPr>
            <p:nvPr/>
          </p:nvSpPr>
          <p:spPr bwMode="auto">
            <a:xfrm>
              <a:off x="10475716" y="3775652"/>
              <a:ext cx="249708" cy="42053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0" y="133"/>
                </a:cxn>
                <a:cxn ang="0">
                  <a:pos x="15" y="144"/>
                </a:cxn>
                <a:cxn ang="0">
                  <a:pos x="23" y="179"/>
                </a:cxn>
                <a:cxn ang="0">
                  <a:pos x="8" y="185"/>
                </a:cxn>
                <a:cxn ang="0">
                  <a:pos x="26" y="214"/>
                </a:cxn>
                <a:cxn ang="0">
                  <a:pos x="68" y="205"/>
                </a:cxn>
                <a:cxn ang="0">
                  <a:pos x="72" y="194"/>
                </a:cxn>
                <a:cxn ang="0">
                  <a:pos x="91" y="190"/>
                </a:cxn>
                <a:cxn ang="0">
                  <a:pos x="120" y="167"/>
                </a:cxn>
                <a:cxn ang="0">
                  <a:pos x="110" y="141"/>
                </a:cxn>
                <a:cxn ang="0">
                  <a:pos x="124" y="106"/>
                </a:cxn>
                <a:cxn ang="0">
                  <a:pos x="137" y="103"/>
                </a:cxn>
                <a:cxn ang="0">
                  <a:pos x="138" y="54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21" y="26"/>
                </a:cxn>
                <a:cxn ang="0">
                  <a:pos x="34" y="41"/>
                </a:cxn>
                <a:cxn ang="0">
                  <a:pos x="26" y="88"/>
                </a:cxn>
                <a:cxn ang="0">
                  <a:pos x="0" y="122"/>
                </a:cxn>
              </a:cxnLst>
              <a:rect l="0" t="0" r="r" b="b"/>
              <a:pathLst>
                <a:path w="139" h="215">
                  <a:moveTo>
                    <a:pt x="0" y="122"/>
                  </a:moveTo>
                  <a:lnTo>
                    <a:pt x="20" y="133"/>
                  </a:lnTo>
                  <a:lnTo>
                    <a:pt x="15" y="144"/>
                  </a:lnTo>
                  <a:lnTo>
                    <a:pt x="23" y="179"/>
                  </a:lnTo>
                  <a:lnTo>
                    <a:pt x="8" y="185"/>
                  </a:lnTo>
                  <a:lnTo>
                    <a:pt x="26" y="214"/>
                  </a:lnTo>
                  <a:lnTo>
                    <a:pt x="68" y="205"/>
                  </a:lnTo>
                  <a:lnTo>
                    <a:pt x="72" y="194"/>
                  </a:lnTo>
                  <a:lnTo>
                    <a:pt x="91" y="190"/>
                  </a:lnTo>
                  <a:lnTo>
                    <a:pt x="120" y="167"/>
                  </a:lnTo>
                  <a:lnTo>
                    <a:pt x="110" y="141"/>
                  </a:lnTo>
                  <a:lnTo>
                    <a:pt x="124" y="106"/>
                  </a:lnTo>
                  <a:lnTo>
                    <a:pt x="137" y="103"/>
                  </a:lnTo>
                  <a:lnTo>
                    <a:pt x="138" y="54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21" y="26"/>
                  </a:lnTo>
                  <a:lnTo>
                    <a:pt x="34" y="41"/>
                  </a:lnTo>
                  <a:lnTo>
                    <a:pt x="26" y="88"/>
                  </a:lnTo>
                  <a:lnTo>
                    <a:pt x="0" y="12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reeform 190"/>
            <p:cNvSpPr>
              <a:spLocks noChangeAspect="1"/>
            </p:cNvSpPr>
            <p:nvPr/>
          </p:nvSpPr>
          <p:spPr bwMode="auto">
            <a:xfrm>
              <a:off x="10424788" y="4287456"/>
              <a:ext cx="174138" cy="22369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113"/>
                </a:cxn>
                <a:cxn ang="0">
                  <a:pos x="23" y="109"/>
                </a:cxn>
                <a:cxn ang="0">
                  <a:pos x="44" y="110"/>
                </a:cxn>
                <a:cxn ang="0">
                  <a:pos x="61" y="98"/>
                </a:cxn>
                <a:cxn ang="0">
                  <a:pos x="66" y="76"/>
                </a:cxn>
                <a:cxn ang="0">
                  <a:pos x="84" y="57"/>
                </a:cxn>
                <a:cxn ang="0">
                  <a:pos x="97" y="0"/>
                </a:cxn>
                <a:cxn ang="0">
                  <a:pos x="75" y="0"/>
                </a:cxn>
                <a:cxn ang="0">
                  <a:pos x="64" y="10"/>
                </a:cxn>
                <a:cxn ang="0">
                  <a:pos x="62" y="28"/>
                </a:cxn>
                <a:cxn ang="0">
                  <a:pos x="27" y="20"/>
                </a:cxn>
                <a:cxn ang="0">
                  <a:pos x="26" y="32"/>
                </a:cxn>
                <a:cxn ang="0">
                  <a:pos x="40" y="33"/>
                </a:cxn>
                <a:cxn ang="0">
                  <a:pos x="36" y="78"/>
                </a:cxn>
                <a:cxn ang="0">
                  <a:pos x="20" y="72"/>
                </a:cxn>
                <a:cxn ang="0">
                  <a:pos x="0" y="99"/>
                </a:cxn>
              </a:cxnLst>
              <a:rect l="0" t="0" r="r" b="b"/>
              <a:pathLst>
                <a:path w="98" h="114">
                  <a:moveTo>
                    <a:pt x="0" y="99"/>
                  </a:moveTo>
                  <a:lnTo>
                    <a:pt x="10" y="113"/>
                  </a:lnTo>
                  <a:lnTo>
                    <a:pt x="23" y="109"/>
                  </a:lnTo>
                  <a:lnTo>
                    <a:pt x="44" y="110"/>
                  </a:lnTo>
                  <a:lnTo>
                    <a:pt x="61" y="98"/>
                  </a:lnTo>
                  <a:lnTo>
                    <a:pt x="66" y="76"/>
                  </a:lnTo>
                  <a:lnTo>
                    <a:pt x="84" y="57"/>
                  </a:lnTo>
                  <a:lnTo>
                    <a:pt x="97" y="0"/>
                  </a:lnTo>
                  <a:lnTo>
                    <a:pt x="75" y="0"/>
                  </a:lnTo>
                  <a:lnTo>
                    <a:pt x="64" y="10"/>
                  </a:lnTo>
                  <a:lnTo>
                    <a:pt x="62" y="28"/>
                  </a:lnTo>
                  <a:lnTo>
                    <a:pt x="27" y="20"/>
                  </a:lnTo>
                  <a:lnTo>
                    <a:pt x="26" y="32"/>
                  </a:lnTo>
                  <a:lnTo>
                    <a:pt x="40" y="33"/>
                  </a:lnTo>
                  <a:lnTo>
                    <a:pt x="36" y="78"/>
                  </a:lnTo>
                  <a:lnTo>
                    <a:pt x="20" y="72"/>
                  </a:lnTo>
                  <a:lnTo>
                    <a:pt x="0" y="9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reeform 191"/>
            <p:cNvSpPr>
              <a:spLocks noChangeAspect="1"/>
            </p:cNvSpPr>
            <p:nvPr/>
          </p:nvSpPr>
          <p:spPr bwMode="auto">
            <a:xfrm>
              <a:off x="10452716" y="4251665"/>
              <a:ext cx="438632" cy="46885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148"/>
                </a:cxn>
                <a:cxn ang="0">
                  <a:pos x="49" y="142"/>
                </a:cxn>
                <a:cxn ang="0">
                  <a:pos x="69" y="172"/>
                </a:cxn>
                <a:cxn ang="0">
                  <a:pos x="88" y="170"/>
                </a:cxn>
                <a:cxn ang="0">
                  <a:pos x="92" y="157"/>
                </a:cxn>
                <a:cxn ang="0">
                  <a:pos x="109" y="156"/>
                </a:cxn>
                <a:cxn ang="0">
                  <a:pos x="121" y="164"/>
                </a:cxn>
                <a:cxn ang="0">
                  <a:pos x="124" y="212"/>
                </a:cxn>
                <a:cxn ang="0">
                  <a:pos x="150" y="209"/>
                </a:cxn>
                <a:cxn ang="0">
                  <a:pos x="224" y="239"/>
                </a:cxn>
                <a:cxn ang="0">
                  <a:pos x="224" y="225"/>
                </a:cxn>
                <a:cxn ang="0">
                  <a:pos x="208" y="219"/>
                </a:cxn>
                <a:cxn ang="0">
                  <a:pos x="211" y="185"/>
                </a:cxn>
                <a:cxn ang="0">
                  <a:pos x="235" y="173"/>
                </a:cxn>
                <a:cxn ang="0">
                  <a:pos x="221" y="150"/>
                </a:cxn>
                <a:cxn ang="0">
                  <a:pos x="218" y="110"/>
                </a:cxn>
                <a:cxn ang="0">
                  <a:pos x="215" y="101"/>
                </a:cxn>
                <a:cxn ang="0">
                  <a:pos x="224" y="84"/>
                </a:cxn>
                <a:cxn ang="0">
                  <a:pos x="235" y="51"/>
                </a:cxn>
                <a:cxn ang="0">
                  <a:pos x="244" y="39"/>
                </a:cxn>
                <a:cxn ang="0">
                  <a:pos x="239" y="20"/>
                </a:cxn>
                <a:cxn ang="0">
                  <a:pos x="196" y="0"/>
                </a:cxn>
                <a:cxn ang="0">
                  <a:pos x="118" y="11"/>
                </a:cxn>
                <a:cxn ang="0">
                  <a:pos x="92" y="0"/>
                </a:cxn>
                <a:cxn ang="0">
                  <a:pos x="81" y="19"/>
                </a:cxn>
                <a:cxn ang="0">
                  <a:pos x="68" y="76"/>
                </a:cxn>
                <a:cxn ang="0">
                  <a:pos x="50" y="95"/>
                </a:cxn>
                <a:cxn ang="0">
                  <a:pos x="45" y="117"/>
                </a:cxn>
                <a:cxn ang="0">
                  <a:pos x="28" y="129"/>
                </a:cxn>
                <a:cxn ang="0">
                  <a:pos x="7" y="128"/>
                </a:cxn>
                <a:cxn ang="0">
                  <a:pos x="0" y="142"/>
                </a:cxn>
              </a:cxnLst>
              <a:rect l="0" t="0" r="r" b="b"/>
              <a:pathLst>
                <a:path w="245" h="240">
                  <a:moveTo>
                    <a:pt x="0" y="142"/>
                  </a:moveTo>
                  <a:lnTo>
                    <a:pt x="0" y="148"/>
                  </a:lnTo>
                  <a:lnTo>
                    <a:pt x="49" y="142"/>
                  </a:lnTo>
                  <a:lnTo>
                    <a:pt x="69" y="172"/>
                  </a:lnTo>
                  <a:lnTo>
                    <a:pt x="88" y="170"/>
                  </a:lnTo>
                  <a:lnTo>
                    <a:pt x="92" y="157"/>
                  </a:lnTo>
                  <a:lnTo>
                    <a:pt x="109" y="156"/>
                  </a:lnTo>
                  <a:lnTo>
                    <a:pt x="121" y="164"/>
                  </a:lnTo>
                  <a:lnTo>
                    <a:pt x="124" y="212"/>
                  </a:lnTo>
                  <a:lnTo>
                    <a:pt x="150" y="209"/>
                  </a:lnTo>
                  <a:lnTo>
                    <a:pt x="224" y="239"/>
                  </a:lnTo>
                  <a:lnTo>
                    <a:pt x="224" y="225"/>
                  </a:lnTo>
                  <a:lnTo>
                    <a:pt x="208" y="219"/>
                  </a:lnTo>
                  <a:lnTo>
                    <a:pt x="211" y="185"/>
                  </a:lnTo>
                  <a:lnTo>
                    <a:pt x="235" y="173"/>
                  </a:lnTo>
                  <a:lnTo>
                    <a:pt x="221" y="150"/>
                  </a:lnTo>
                  <a:lnTo>
                    <a:pt x="218" y="110"/>
                  </a:lnTo>
                  <a:lnTo>
                    <a:pt x="215" y="101"/>
                  </a:lnTo>
                  <a:lnTo>
                    <a:pt x="224" y="84"/>
                  </a:lnTo>
                  <a:lnTo>
                    <a:pt x="235" y="51"/>
                  </a:lnTo>
                  <a:lnTo>
                    <a:pt x="244" y="39"/>
                  </a:lnTo>
                  <a:lnTo>
                    <a:pt x="239" y="20"/>
                  </a:lnTo>
                  <a:lnTo>
                    <a:pt x="196" y="0"/>
                  </a:lnTo>
                  <a:lnTo>
                    <a:pt x="118" y="11"/>
                  </a:lnTo>
                  <a:lnTo>
                    <a:pt x="92" y="0"/>
                  </a:lnTo>
                  <a:lnTo>
                    <a:pt x="81" y="19"/>
                  </a:lnTo>
                  <a:lnTo>
                    <a:pt x="68" y="76"/>
                  </a:lnTo>
                  <a:lnTo>
                    <a:pt x="50" y="95"/>
                  </a:lnTo>
                  <a:lnTo>
                    <a:pt x="45" y="117"/>
                  </a:lnTo>
                  <a:lnTo>
                    <a:pt x="28" y="129"/>
                  </a:lnTo>
                  <a:lnTo>
                    <a:pt x="7" y="128"/>
                  </a:lnTo>
                  <a:lnTo>
                    <a:pt x="0" y="14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reeform 192"/>
            <p:cNvSpPr>
              <a:spLocks noChangeAspect="1"/>
            </p:cNvSpPr>
            <p:nvPr/>
          </p:nvSpPr>
          <p:spPr bwMode="auto">
            <a:xfrm>
              <a:off x="10912705" y="3439222"/>
              <a:ext cx="55856" cy="322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6"/>
                </a:cxn>
                <a:cxn ang="0">
                  <a:pos x="30" y="0"/>
                </a:cxn>
                <a:cxn ang="0">
                  <a:pos x="0" y="8"/>
                </a:cxn>
              </a:cxnLst>
              <a:rect l="0" t="0" r="r" b="b"/>
              <a:pathLst>
                <a:path w="31" h="17">
                  <a:moveTo>
                    <a:pt x="0" y="8"/>
                  </a:moveTo>
                  <a:lnTo>
                    <a:pt x="11" y="16"/>
                  </a:lnTo>
                  <a:lnTo>
                    <a:pt x="30" y="0"/>
                  </a:lnTo>
                  <a:lnTo>
                    <a:pt x="0" y="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reeform 193"/>
            <p:cNvSpPr>
              <a:spLocks noChangeAspect="1"/>
            </p:cNvSpPr>
            <p:nvPr/>
          </p:nvSpPr>
          <p:spPr bwMode="auto">
            <a:xfrm>
              <a:off x="10188223" y="4065555"/>
              <a:ext cx="62427" cy="15747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3" y="80"/>
                </a:cxn>
                <a:cxn ang="0">
                  <a:pos x="24" y="80"/>
                </a:cxn>
                <a:cxn ang="0">
                  <a:pos x="34" y="9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0"/>
                </a:cxn>
              </a:cxnLst>
              <a:rect l="0" t="0" r="r" b="b"/>
              <a:pathLst>
                <a:path w="35" h="81">
                  <a:moveTo>
                    <a:pt x="0" y="20"/>
                  </a:moveTo>
                  <a:lnTo>
                    <a:pt x="13" y="80"/>
                  </a:lnTo>
                  <a:lnTo>
                    <a:pt x="24" y="80"/>
                  </a:lnTo>
                  <a:lnTo>
                    <a:pt x="34" y="9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reeform 194"/>
            <p:cNvSpPr>
              <a:spLocks noChangeAspect="1"/>
            </p:cNvSpPr>
            <p:nvPr/>
          </p:nvSpPr>
          <p:spPr bwMode="auto">
            <a:xfrm>
              <a:off x="10385361" y="4326825"/>
              <a:ext cx="42713" cy="322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0"/>
                </a:cxn>
                <a:cxn ang="0">
                  <a:pos x="23" y="0"/>
                </a:cxn>
                <a:cxn ang="0">
                  <a:pos x="23" y="13"/>
                </a:cxn>
                <a:cxn ang="0">
                  <a:pos x="0" y="15"/>
                </a:cxn>
              </a:cxnLst>
              <a:rect l="0" t="0" r="r" b="b"/>
              <a:pathLst>
                <a:path w="24" h="16">
                  <a:moveTo>
                    <a:pt x="0" y="15"/>
                  </a:moveTo>
                  <a:lnTo>
                    <a:pt x="2" y="0"/>
                  </a:lnTo>
                  <a:lnTo>
                    <a:pt x="23" y="0"/>
                  </a:lnTo>
                  <a:lnTo>
                    <a:pt x="23" y="13"/>
                  </a:lnTo>
                  <a:lnTo>
                    <a:pt x="0" y="1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reeform 195"/>
            <p:cNvSpPr>
              <a:spLocks noChangeAspect="1"/>
            </p:cNvSpPr>
            <p:nvPr/>
          </p:nvSpPr>
          <p:spPr bwMode="auto">
            <a:xfrm>
              <a:off x="10929133" y="3918814"/>
              <a:ext cx="351563" cy="377589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4" y="124"/>
                </a:cxn>
                <a:cxn ang="0">
                  <a:pos x="16" y="101"/>
                </a:cxn>
                <a:cxn ang="0">
                  <a:pos x="41" y="68"/>
                </a:cxn>
                <a:cxn ang="0">
                  <a:pos x="51" y="12"/>
                </a:cxn>
                <a:cxn ang="0">
                  <a:pos x="71" y="0"/>
                </a:cxn>
                <a:cxn ang="0">
                  <a:pos x="86" y="39"/>
                </a:cxn>
                <a:cxn ang="0">
                  <a:pos x="128" y="71"/>
                </a:cxn>
                <a:cxn ang="0">
                  <a:pos x="114" y="91"/>
                </a:cxn>
                <a:cxn ang="0">
                  <a:pos x="128" y="96"/>
                </a:cxn>
                <a:cxn ang="0">
                  <a:pos x="143" y="119"/>
                </a:cxn>
                <a:cxn ang="0">
                  <a:pos x="195" y="132"/>
                </a:cxn>
                <a:cxn ang="0">
                  <a:pos x="155" y="171"/>
                </a:cxn>
                <a:cxn ang="0">
                  <a:pos x="115" y="186"/>
                </a:cxn>
                <a:cxn ang="0">
                  <a:pos x="77" y="192"/>
                </a:cxn>
                <a:cxn ang="0">
                  <a:pos x="37" y="177"/>
                </a:cxn>
                <a:cxn ang="0">
                  <a:pos x="22" y="150"/>
                </a:cxn>
                <a:cxn ang="0">
                  <a:pos x="0" y="134"/>
                </a:cxn>
              </a:cxnLst>
              <a:rect l="0" t="0" r="r" b="b"/>
              <a:pathLst>
                <a:path w="196" h="193">
                  <a:moveTo>
                    <a:pt x="0" y="134"/>
                  </a:moveTo>
                  <a:lnTo>
                    <a:pt x="14" y="124"/>
                  </a:lnTo>
                  <a:lnTo>
                    <a:pt x="16" y="101"/>
                  </a:lnTo>
                  <a:lnTo>
                    <a:pt x="41" y="68"/>
                  </a:lnTo>
                  <a:lnTo>
                    <a:pt x="51" y="12"/>
                  </a:lnTo>
                  <a:lnTo>
                    <a:pt x="71" y="0"/>
                  </a:lnTo>
                  <a:lnTo>
                    <a:pt x="86" y="39"/>
                  </a:lnTo>
                  <a:lnTo>
                    <a:pt x="128" y="71"/>
                  </a:lnTo>
                  <a:lnTo>
                    <a:pt x="114" y="91"/>
                  </a:lnTo>
                  <a:lnTo>
                    <a:pt x="128" y="96"/>
                  </a:lnTo>
                  <a:lnTo>
                    <a:pt x="143" y="119"/>
                  </a:lnTo>
                  <a:lnTo>
                    <a:pt x="195" y="132"/>
                  </a:lnTo>
                  <a:lnTo>
                    <a:pt x="155" y="171"/>
                  </a:lnTo>
                  <a:lnTo>
                    <a:pt x="115" y="186"/>
                  </a:lnTo>
                  <a:lnTo>
                    <a:pt x="77" y="192"/>
                  </a:lnTo>
                  <a:lnTo>
                    <a:pt x="37" y="177"/>
                  </a:lnTo>
                  <a:lnTo>
                    <a:pt x="22" y="150"/>
                  </a:lnTo>
                  <a:lnTo>
                    <a:pt x="0" y="13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reeform 196"/>
            <p:cNvSpPr>
              <a:spLocks noChangeAspect="1"/>
            </p:cNvSpPr>
            <p:nvPr/>
          </p:nvSpPr>
          <p:spPr bwMode="auto">
            <a:xfrm>
              <a:off x="11132842" y="4058397"/>
              <a:ext cx="37785" cy="5010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4" y="25"/>
                </a:cxn>
                <a:cxn ang="0">
                  <a:pos x="19" y="17"/>
                </a:cxn>
                <a:cxn ang="0">
                  <a:pos x="9" y="15"/>
                </a:cxn>
                <a:cxn ang="0">
                  <a:pos x="20" y="9"/>
                </a:cxn>
                <a:cxn ang="0">
                  <a:pos x="14" y="0"/>
                </a:cxn>
                <a:cxn ang="0">
                  <a:pos x="0" y="20"/>
                </a:cxn>
              </a:cxnLst>
              <a:rect l="0" t="0" r="r" b="b"/>
              <a:pathLst>
                <a:path w="21" h="26">
                  <a:moveTo>
                    <a:pt x="0" y="20"/>
                  </a:moveTo>
                  <a:lnTo>
                    <a:pt x="14" y="25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20" y="9"/>
                  </a:lnTo>
                  <a:lnTo>
                    <a:pt x="14" y="0"/>
                  </a:lnTo>
                  <a:lnTo>
                    <a:pt x="0" y="2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reeform 197"/>
            <p:cNvSpPr>
              <a:spLocks noChangeAspect="1"/>
            </p:cNvSpPr>
            <p:nvPr/>
          </p:nvSpPr>
          <p:spPr bwMode="auto">
            <a:xfrm>
              <a:off x="10367290" y="4326825"/>
              <a:ext cx="129782" cy="15747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8" y="25"/>
                </a:cxn>
                <a:cxn ang="0">
                  <a:pos x="14" y="26"/>
                </a:cxn>
                <a:cxn ang="0">
                  <a:pos x="10" y="15"/>
                </a:cxn>
                <a:cxn ang="0">
                  <a:pos x="33" y="13"/>
                </a:cxn>
                <a:cxn ang="0">
                  <a:pos x="33" y="0"/>
                </a:cxn>
                <a:cxn ang="0">
                  <a:pos x="59" y="0"/>
                </a:cxn>
                <a:cxn ang="0">
                  <a:pos x="58" y="12"/>
                </a:cxn>
                <a:cxn ang="0">
                  <a:pos x="72" y="13"/>
                </a:cxn>
                <a:cxn ang="0">
                  <a:pos x="68" y="58"/>
                </a:cxn>
                <a:cxn ang="0">
                  <a:pos x="52" y="52"/>
                </a:cxn>
                <a:cxn ang="0">
                  <a:pos x="32" y="79"/>
                </a:cxn>
                <a:cxn ang="0">
                  <a:pos x="0" y="37"/>
                </a:cxn>
              </a:cxnLst>
              <a:rect l="0" t="0" r="r" b="b"/>
              <a:pathLst>
                <a:path w="73" h="80">
                  <a:moveTo>
                    <a:pt x="0" y="37"/>
                  </a:moveTo>
                  <a:lnTo>
                    <a:pt x="8" y="25"/>
                  </a:lnTo>
                  <a:lnTo>
                    <a:pt x="14" y="26"/>
                  </a:lnTo>
                  <a:lnTo>
                    <a:pt x="10" y="15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59" y="0"/>
                  </a:lnTo>
                  <a:lnTo>
                    <a:pt x="58" y="12"/>
                  </a:lnTo>
                  <a:lnTo>
                    <a:pt x="72" y="13"/>
                  </a:lnTo>
                  <a:lnTo>
                    <a:pt x="68" y="58"/>
                  </a:lnTo>
                  <a:lnTo>
                    <a:pt x="52" y="52"/>
                  </a:lnTo>
                  <a:lnTo>
                    <a:pt x="32" y="79"/>
                  </a:lnTo>
                  <a:lnTo>
                    <a:pt x="0" y="3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reeform 198"/>
            <p:cNvSpPr>
              <a:spLocks noChangeAspect="1"/>
            </p:cNvSpPr>
            <p:nvPr/>
          </p:nvSpPr>
          <p:spPr bwMode="auto">
            <a:xfrm>
              <a:off x="9779162" y="4035133"/>
              <a:ext cx="70641" cy="1431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0"/>
                </a:cxn>
                <a:cxn ang="0">
                  <a:pos x="38" y="2"/>
                </a:cxn>
                <a:cxn ang="0">
                  <a:pos x="0" y="7"/>
                </a:cxn>
              </a:cxnLst>
              <a:rect l="0" t="0" r="r" b="b"/>
              <a:pathLst>
                <a:path w="39" h="8">
                  <a:moveTo>
                    <a:pt x="0" y="7"/>
                  </a:moveTo>
                  <a:lnTo>
                    <a:pt x="2" y="0"/>
                  </a:lnTo>
                  <a:lnTo>
                    <a:pt x="38" y="2"/>
                  </a:lnTo>
                  <a:lnTo>
                    <a:pt x="0" y="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reeform 199"/>
            <p:cNvSpPr>
              <a:spLocks noChangeAspect="1"/>
            </p:cNvSpPr>
            <p:nvPr/>
          </p:nvSpPr>
          <p:spPr bwMode="auto">
            <a:xfrm>
              <a:off x="10096225" y="4095977"/>
              <a:ext cx="100212" cy="16821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6" y="21"/>
                </a:cxn>
                <a:cxn ang="0">
                  <a:pos x="3" y="4"/>
                </a:cxn>
                <a:cxn ang="0">
                  <a:pos x="37" y="0"/>
                </a:cxn>
                <a:cxn ang="0">
                  <a:pos x="55" y="67"/>
                </a:cxn>
                <a:cxn ang="0">
                  <a:pos x="13" y="85"/>
                </a:cxn>
                <a:cxn ang="0">
                  <a:pos x="0" y="80"/>
                </a:cxn>
              </a:cxnLst>
              <a:rect l="0" t="0" r="r" b="b"/>
              <a:pathLst>
                <a:path w="56" h="86">
                  <a:moveTo>
                    <a:pt x="0" y="80"/>
                  </a:moveTo>
                  <a:lnTo>
                    <a:pt x="6" y="21"/>
                  </a:lnTo>
                  <a:lnTo>
                    <a:pt x="3" y="4"/>
                  </a:lnTo>
                  <a:lnTo>
                    <a:pt x="37" y="0"/>
                  </a:lnTo>
                  <a:lnTo>
                    <a:pt x="55" y="67"/>
                  </a:lnTo>
                  <a:lnTo>
                    <a:pt x="13" y="85"/>
                  </a:lnTo>
                  <a:lnTo>
                    <a:pt x="0" y="8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reeform 200"/>
            <p:cNvSpPr>
              <a:spLocks noChangeAspect="1"/>
            </p:cNvSpPr>
            <p:nvPr/>
          </p:nvSpPr>
          <p:spPr bwMode="auto">
            <a:xfrm>
              <a:off x="9818589" y="4058397"/>
              <a:ext cx="172496" cy="13779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13"/>
                </a:cxn>
                <a:cxn ang="0">
                  <a:pos x="17" y="0"/>
                </a:cxn>
                <a:cxn ang="0">
                  <a:pos x="48" y="3"/>
                </a:cxn>
                <a:cxn ang="0">
                  <a:pos x="57" y="9"/>
                </a:cxn>
                <a:cxn ang="0">
                  <a:pos x="79" y="2"/>
                </a:cxn>
                <a:cxn ang="0">
                  <a:pos x="91" y="33"/>
                </a:cxn>
                <a:cxn ang="0">
                  <a:pos x="95" y="57"/>
                </a:cxn>
                <a:cxn ang="0">
                  <a:pos x="87" y="55"/>
                </a:cxn>
                <a:cxn ang="0">
                  <a:pos x="85" y="68"/>
                </a:cxn>
                <a:cxn ang="0">
                  <a:pos x="71" y="70"/>
                </a:cxn>
                <a:cxn ang="0">
                  <a:pos x="71" y="57"/>
                </a:cxn>
                <a:cxn ang="0">
                  <a:pos x="63" y="56"/>
                </a:cxn>
                <a:cxn ang="0">
                  <a:pos x="50" y="37"/>
                </a:cxn>
                <a:cxn ang="0">
                  <a:pos x="24" y="47"/>
                </a:cxn>
                <a:cxn ang="0">
                  <a:pos x="0" y="24"/>
                </a:cxn>
              </a:cxnLst>
              <a:rect l="0" t="0" r="r" b="b"/>
              <a:pathLst>
                <a:path w="96" h="71">
                  <a:moveTo>
                    <a:pt x="0" y="24"/>
                  </a:moveTo>
                  <a:lnTo>
                    <a:pt x="16" y="13"/>
                  </a:lnTo>
                  <a:lnTo>
                    <a:pt x="17" y="0"/>
                  </a:lnTo>
                  <a:lnTo>
                    <a:pt x="48" y="3"/>
                  </a:lnTo>
                  <a:lnTo>
                    <a:pt x="57" y="9"/>
                  </a:lnTo>
                  <a:lnTo>
                    <a:pt x="79" y="2"/>
                  </a:lnTo>
                  <a:lnTo>
                    <a:pt x="91" y="33"/>
                  </a:lnTo>
                  <a:lnTo>
                    <a:pt x="95" y="57"/>
                  </a:lnTo>
                  <a:lnTo>
                    <a:pt x="87" y="55"/>
                  </a:lnTo>
                  <a:lnTo>
                    <a:pt x="85" y="68"/>
                  </a:lnTo>
                  <a:lnTo>
                    <a:pt x="71" y="70"/>
                  </a:lnTo>
                  <a:lnTo>
                    <a:pt x="71" y="57"/>
                  </a:lnTo>
                  <a:lnTo>
                    <a:pt x="63" y="56"/>
                  </a:lnTo>
                  <a:lnTo>
                    <a:pt x="50" y="37"/>
                  </a:lnTo>
                  <a:lnTo>
                    <a:pt x="24" y="47"/>
                  </a:lnTo>
                  <a:lnTo>
                    <a:pt x="0" y="2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reeform 201"/>
            <p:cNvSpPr>
              <a:spLocks noChangeAspect="1"/>
            </p:cNvSpPr>
            <p:nvPr/>
          </p:nvSpPr>
          <p:spPr bwMode="auto">
            <a:xfrm>
              <a:off x="11200197" y="3619964"/>
              <a:ext cx="44356" cy="14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6"/>
                </a:cxn>
                <a:cxn ang="0">
                  <a:pos x="24" y="1"/>
                </a:cxn>
                <a:cxn ang="0">
                  <a:pos x="0" y="0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12" y="6"/>
                  </a:lnTo>
                  <a:lnTo>
                    <a:pt x="24" y="1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reeform 202"/>
            <p:cNvSpPr>
              <a:spLocks noChangeAspect="1"/>
            </p:cNvSpPr>
            <p:nvPr/>
          </p:nvSpPr>
          <p:spPr bwMode="auto">
            <a:xfrm>
              <a:off x="10952132" y="3509013"/>
              <a:ext cx="37785" cy="109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0" y="55"/>
                </a:cxn>
                <a:cxn ang="0">
                  <a:pos x="12" y="54"/>
                </a:cxn>
                <a:cxn ang="0">
                  <a:pos x="18" y="25"/>
                </a:cxn>
                <a:cxn ang="0">
                  <a:pos x="10" y="27"/>
                </a:cxn>
                <a:cxn ang="0">
                  <a:pos x="12" y="14"/>
                </a:cxn>
                <a:cxn ang="0">
                  <a:pos x="18" y="7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0" y="27"/>
                </a:cxn>
              </a:cxnLst>
              <a:rect l="0" t="0" r="r" b="b"/>
              <a:pathLst>
                <a:path w="21" h="56">
                  <a:moveTo>
                    <a:pt x="0" y="27"/>
                  </a:moveTo>
                  <a:lnTo>
                    <a:pt x="10" y="55"/>
                  </a:lnTo>
                  <a:lnTo>
                    <a:pt x="12" y="54"/>
                  </a:lnTo>
                  <a:lnTo>
                    <a:pt x="18" y="25"/>
                  </a:lnTo>
                  <a:lnTo>
                    <a:pt x="10" y="27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0" y="2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reeform 203"/>
            <p:cNvSpPr>
              <a:spLocks noChangeAspect="1"/>
            </p:cNvSpPr>
            <p:nvPr/>
          </p:nvSpPr>
          <p:spPr bwMode="auto">
            <a:xfrm>
              <a:off x="9969728" y="4108503"/>
              <a:ext cx="139639" cy="162847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2"/>
                </a:cxn>
                <a:cxn ang="0">
                  <a:pos x="3" y="29"/>
                </a:cxn>
                <a:cxn ang="0">
                  <a:pos x="11" y="31"/>
                </a:cxn>
                <a:cxn ang="0">
                  <a:pos x="7" y="7"/>
                </a:cxn>
                <a:cxn ang="0">
                  <a:pos x="30" y="0"/>
                </a:cxn>
                <a:cxn ang="0">
                  <a:pos x="43" y="5"/>
                </a:cxn>
                <a:cxn ang="0">
                  <a:pos x="50" y="13"/>
                </a:cxn>
                <a:cxn ang="0">
                  <a:pos x="77" y="15"/>
                </a:cxn>
                <a:cxn ang="0">
                  <a:pos x="71" y="74"/>
                </a:cxn>
                <a:cxn ang="0">
                  <a:pos x="12" y="82"/>
                </a:cxn>
                <a:cxn ang="0">
                  <a:pos x="13" y="64"/>
                </a:cxn>
                <a:cxn ang="0">
                  <a:pos x="0" y="55"/>
                </a:cxn>
              </a:cxnLst>
              <a:rect l="0" t="0" r="r" b="b"/>
              <a:pathLst>
                <a:path w="78" h="83">
                  <a:moveTo>
                    <a:pt x="0" y="55"/>
                  </a:moveTo>
                  <a:lnTo>
                    <a:pt x="1" y="42"/>
                  </a:lnTo>
                  <a:lnTo>
                    <a:pt x="3" y="29"/>
                  </a:lnTo>
                  <a:lnTo>
                    <a:pt x="11" y="31"/>
                  </a:lnTo>
                  <a:lnTo>
                    <a:pt x="7" y="7"/>
                  </a:lnTo>
                  <a:lnTo>
                    <a:pt x="30" y="0"/>
                  </a:lnTo>
                  <a:lnTo>
                    <a:pt x="43" y="5"/>
                  </a:lnTo>
                  <a:lnTo>
                    <a:pt x="50" y="13"/>
                  </a:lnTo>
                  <a:lnTo>
                    <a:pt x="77" y="15"/>
                  </a:lnTo>
                  <a:lnTo>
                    <a:pt x="71" y="74"/>
                  </a:lnTo>
                  <a:lnTo>
                    <a:pt x="12" y="82"/>
                  </a:lnTo>
                  <a:lnTo>
                    <a:pt x="13" y="64"/>
                  </a:lnTo>
                  <a:lnTo>
                    <a:pt x="0" y="5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reeform 204"/>
            <p:cNvSpPr>
              <a:spLocks noChangeAspect="1"/>
            </p:cNvSpPr>
            <p:nvPr/>
          </p:nvSpPr>
          <p:spPr bwMode="auto">
            <a:xfrm>
              <a:off x="10970203" y="3503645"/>
              <a:ext cx="101855" cy="11989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" y="17"/>
                </a:cxn>
                <a:cxn ang="0">
                  <a:pos x="8" y="10"/>
                </a:cxn>
                <a:cxn ang="0">
                  <a:pos x="21" y="16"/>
                </a:cxn>
                <a:cxn ang="0">
                  <a:pos x="49" y="0"/>
                </a:cxn>
                <a:cxn ang="0">
                  <a:pos x="56" y="17"/>
                </a:cxn>
                <a:cxn ang="0">
                  <a:pos x="26" y="27"/>
                </a:cxn>
                <a:cxn ang="0">
                  <a:pos x="42" y="41"/>
                </a:cxn>
                <a:cxn ang="0">
                  <a:pos x="34" y="49"/>
                </a:cxn>
                <a:cxn ang="0">
                  <a:pos x="17" y="61"/>
                </a:cxn>
                <a:cxn ang="0">
                  <a:pos x="2" y="57"/>
                </a:cxn>
                <a:cxn ang="0">
                  <a:pos x="8" y="28"/>
                </a:cxn>
                <a:cxn ang="0">
                  <a:pos x="0" y="30"/>
                </a:cxn>
              </a:cxnLst>
              <a:rect l="0" t="0" r="r" b="b"/>
              <a:pathLst>
                <a:path w="57" h="62">
                  <a:moveTo>
                    <a:pt x="0" y="30"/>
                  </a:moveTo>
                  <a:lnTo>
                    <a:pt x="2" y="17"/>
                  </a:lnTo>
                  <a:lnTo>
                    <a:pt x="8" y="10"/>
                  </a:lnTo>
                  <a:lnTo>
                    <a:pt x="21" y="16"/>
                  </a:lnTo>
                  <a:lnTo>
                    <a:pt x="49" y="0"/>
                  </a:lnTo>
                  <a:lnTo>
                    <a:pt x="56" y="17"/>
                  </a:lnTo>
                  <a:lnTo>
                    <a:pt x="26" y="27"/>
                  </a:lnTo>
                  <a:lnTo>
                    <a:pt x="42" y="41"/>
                  </a:lnTo>
                  <a:lnTo>
                    <a:pt x="34" y="49"/>
                  </a:lnTo>
                  <a:lnTo>
                    <a:pt x="17" y="61"/>
                  </a:lnTo>
                  <a:lnTo>
                    <a:pt x="2" y="57"/>
                  </a:lnTo>
                  <a:lnTo>
                    <a:pt x="8" y="28"/>
                  </a:lnTo>
                  <a:lnTo>
                    <a:pt x="0" y="3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reeform 205"/>
            <p:cNvSpPr>
              <a:spLocks noChangeAspect="1"/>
            </p:cNvSpPr>
            <p:nvPr/>
          </p:nvSpPr>
          <p:spPr bwMode="auto">
            <a:xfrm>
              <a:off x="10952132" y="4264192"/>
              <a:ext cx="185638" cy="23621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3" y="33"/>
                </a:cxn>
                <a:cxn ang="0">
                  <a:pos x="0" y="57"/>
                </a:cxn>
                <a:cxn ang="0">
                  <a:pos x="10" y="63"/>
                </a:cxn>
                <a:cxn ang="0">
                  <a:pos x="3" y="72"/>
                </a:cxn>
                <a:cxn ang="0">
                  <a:pos x="69" y="120"/>
                </a:cxn>
                <a:cxn ang="0">
                  <a:pos x="98" y="82"/>
                </a:cxn>
                <a:cxn ang="0">
                  <a:pos x="91" y="71"/>
                </a:cxn>
                <a:cxn ang="0">
                  <a:pos x="91" y="23"/>
                </a:cxn>
                <a:cxn ang="0">
                  <a:pos x="102" y="9"/>
                </a:cxn>
                <a:cxn ang="0">
                  <a:pos x="64" y="15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103" h="121">
                  <a:moveTo>
                    <a:pt x="0" y="8"/>
                  </a:moveTo>
                  <a:lnTo>
                    <a:pt x="13" y="33"/>
                  </a:lnTo>
                  <a:lnTo>
                    <a:pt x="0" y="57"/>
                  </a:lnTo>
                  <a:lnTo>
                    <a:pt x="10" y="63"/>
                  </a:lnTo>
                  <a:lnTo>
                    <a:pt x="3" y="72"/>
                  </a:lnTo>
                  <a:lnTo>
                    <a:pt x="69" y="120"/>
                  </a:lnTo>
                  <a:lnTo>
                    <a:pt x="98" y="82"/>
                  </a:lnTo>
                  <a:lnTo>
                    <a:pt x="91" y="71"/>
                  </a:lnTo>
                  <a:lnTo>
                    <a:pt x="91" y="23"/>
                  </a:lnTo>
                  <a:lnTo>
                    <a:pt x="102" y="9"/>
                  </a:lnTo>
                  <a:lnTo>
                    <a:pt x="64" y="15"/>
                  </a:lnTo>
                  <a:lnTo>
                    <a:pt x="24" y="0"/>
                  </a:lnTo>
                  <a:lnTo>
                    <a:pt x="0" y="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reeform 206"/>
            <p:cNvSpPr>
              <a:spLocks noChangeAspect="1"/>
            </p:cNvSpPr>
            <p:nvPr/>
          </p:nvSpPr>
          <p:spPr bwMode="auto">
            <a:xfrm>
              <a:off x="11242911" y="3598490"/>
              <a:ext cx="42713" cy="411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23" y="20"/>
                </a:cxn>
                <a:cxn ang="0">
                  <a:pos x="0" y="12"/>
                </a:cxn>
              </a:cxnLst>
              <a:rect l="0" t="0" r="r" b="b"/>
              <a:pathLst>
                <a:path w="24" h="21">
                  <a:moveTo>
                    <a:pt x="0" y="12"/>
                  </a:moveTo>
                  <a:lnTo>
                    <a:pt x="19" y="0"/>
                  </a:lnTo>
                  <a:lnTo>
                    <a:pt x="23" y="20"/>
                  </a:lnTo>
                  <a:lnTo>
                    <a:pt x="0" y="1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reeform 207"/>
            <p:cNvSpPr>
              <a:spLocks noChangeAspect="1"/>
            </p:cNvSpPr>
            <p:nvPr/>
          </p:nvSpPr>
          <p:spPr bwMode="auto">
            <a:xfrm>
              <a:off x="10973489" y="3466065"/>
              <a:ext cx="39428" cy="4652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8" y="22"/>
                </a:cxn>
                <a:cxn ang="0">
                  <a:pos x="21" y="6"/>
                </a:cxn>
                <a:cxn ang="0">
                  <a:pos x="14" y="0"/>
                </a:cxn>
                <a:cxn ang="0">
                  <a:pos x="0" y="23"/>
                </a:cxn>
              </a:cxnLst>
              <a:rect l="0" t="0" r="r" b="b"/>
              <a:pathLst>
                <a:path w="22" h="24">
                  <a:moveTo>
                    <a:pt x="0" y="23"/>
                  </a:moveTo>
                  <a:lnTo>
                    <a:pt x="8" y="22"/>
                  </a:lnTo>
                  <a:lnTo>
                    <a:pt x="21" y="6"/>
                  </a:lnTo>
                  <a:lnTo>
                    <a:pt x="14" y="0"/>
                  </a:lnTo>
                  <a:lnTo>
                    <a:pt x="0" y="2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reeform 208"/>
            <p:cNvSpPr>
              <a:spLocks noChangeAspect="1"/>
            </p:cNvSpPr>
            <p:nvPr/>
          </p:nvSpPr>
          <p:spPr bwMode="auto">
            <a:xfrm>
              <a:off x="9902373" y="4167558"/>
              <a:ext cx="91998" cy="10379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6" y="0"/>
                </a:cxn>
                <a:cxn ang="0">
                  <a:pos x="24" y="1"/>
                </a:cxn>
                <a:cxn ang="0">
                  <a:pos x="24" y="14"/>
                </a:cxn>
                <a:cxn ang="0">
                  <a:pos x="38" y="12"/>
                </a:cxn>
                <a:cxn ang="0">
                  <a:pos x="37" y="25"/>
                </a:cxn>
                <a:cxn ang="0">
                  <a:pos x="50" y="34"/>
                </a:cxn>
                <a:cxn ang="0">
                  <a:pos x="49" y="52"/>
                </a:cxn>
                <a:cxn ang="0">
                  <a:pos x="0" y="20"/>
                </a:cxn>
              </a:cxnLst>
              <a:rect l="0" t="0" r="r" b="b"/>
              <a:pathLst>
                <a:path w="51" h="53">
                  <a:moveTo>
                    <a:pt x="0" y="20"/>
                  </a:moveTo>
                  <a:lnTo>
                    <a:pt x="16" y="0"/>
                  </a:lnTo>
                  <a:lnTo>
                    <a:pt x="24" y="1"/>
                  </a:lnTo>
                  <a:lnTo>
                    <a:pt x="24" y="14"/>
                  </a:lnTo>
                  <a:lnTo>
                    <a:pt x="38" y="12"/>
                  </a:lnTo>
                  <a:lnTo>
                    <a:pt x="37" y="25"/>
                  </a:lnTo>
                  <a:lnTo>
                    <a:pt x="50" y="34"/>
                  </a:lnTo>
                  <a:lnTo>
                    <a:pt x="49" y="52"/>
                  </a:lnTo>
                  <a:lnTo>
                    <a:pt x="0" y="2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reeform 209"/>
            <p:cNvSpPr>
              <a:spLocks noChangeAspect="1"/>
            </p:cNvSpPr>
            <p:nvPr/>
          </p:nvSpPr>
          <p:spPr bwMode="auto">
            <a:xfrm>
              <a:off x="10380432" y="3510803"/>
              <a:ext cx="364705" cy="372221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" y="40"/>
                </a:cxn>
                <a:cxn ang="0">
                  <a:pos x="26" y="0"/>
                </a:cxn>
                <a:cxn ang="0">
                  <a:pos x="74" y="12"/>
                </a:cxn>
                <a:cxn ang="0">
                  <a:pos x="84" y="26"/>
                </a:cxn>
                <a:cxn ang="0">
                  <a:pos x="123" y="40"/>
                </a:cxn>
                <a:cxn ang="0">
                  <a:pos x="135" y="36"/>
                </a:cxn>
                <a:cxn ang="0">
                  <a:pos x="136" y="15"/>
                </a:cxn>
                <a:cxn ang="0">
                  <a:pos x="149" y="5"/>
                </a:cxn>
                <a:cxn ang="0">
                  <a:pos x="202" y="21"/>
                </a:cxn>
                <a:cxn ang="0">
                  <a:pos x="196" y="44"/>
                </a:cxn>
                <a:cxn ang="0">
                  <a:pos x="202" y="155"/>
                </a:cxn>
                <a:cxn ang="0">
                  <a:pos x="202" y="182"/>
                </a:cxn>
                <a:cxn ang="0">
                  <a:pos x="191" y="182"/>
                </a:cxn>
                <a:cxn ang="0">
                  <a:pos x="191" y="190"/>
                </a:cxn>
                <a:cxn ang="0">
                  <a:pos x="87" y="136"/>
                </a:cxn>
                <a:cxn ang="0">
                  <a:pos x="74" y="142"/>
                </a:cxn>
                <a:cxn ang="0">
                  <a:pos x="30" y="135"/>
                </a:cxn>
                <a:cxn ang="0">
                  <a:pos x="0" y="99"/>
                </a:cxn>
              </a:cxnLst>
              <a:rect l="0" t="0" r="r" b="b"/>
              <a:pathLst>
                <a:path w="203" h="191">
                  <a:moveTo>
                    <a:pt x="0" y="99"/>
                  </a:moveTo>
                  <a:lnTo>
                    <a:pt x="1" y="40"/>
                  </a:lnTo>
                  <a:lnTo>
                    <a:pt x="26" y="0"/>
                  </a:lnTo>
                  <a:lnTo>
                    <a:pt x="74" y="12"/>
                  </a:lnTo>
                  <a:lnTo>
                    <a:pt x="84" y="26"/>
                  </a:lnTo>
                  <a:lnTo>
                    <a:pt x="123" y="40"/>
                  </a:lnTo>
                  <a:lnTo>
                    <a:pt x="135" y="36"/>
                  </a:lnTo>
                  <a:lnTo>
                    <a:pt x="136" y="15"/>
                  </a:lnTo>
                  <a:lnTo>
                    <a:pt x="149" y="5"/>
                  </a:lnTo>
                  <a:lnTo>
                    <a:pt x="202" y="21"/>
                  </a:lnTo>
                  <a:lnTo>
                    <a:pt x="196" y="44"/>
                  </a:lnTo>
                  <a:lnTo>
                    <a:pt x="202" y="155"/>
                  </a:lnTo>
                  <a:lnTo>
                    <a:pt x="202" y="182"/>
                  </a:lnTo>
                  <a:lnTo>
                    <a:pt x="191" y="182"/>
                  </a:lnTo>
                  <a:lnTo>
                    <a:pt x="191" y="190"/>
                  </a:lnTo>
                  <a:lnTo>
                    <a:pt x="87" y="136"/>
                  </a:lnTo>
                  <a:lnTo>
                    <a:pt x="74" y="142"/>
                  </a:lnTo>
                  <a:lnTo>
                    <a:pt x="30" y="135"/>
                  </a:lnTo>
                  <a:lnTo>
                    <a:pt x="0" y="9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reeform 210"/>
            <p:cNvSpPr>
              <a:spLocks noChangeAspect="1"/>
            </p:cNvSpPr>
            <p:nvPr/>
          </p:nvSpPr>
          <p:spPr bwMode="auto">
            <a:xfrm>
              <a:off x="11160770" y="4690098"/>
              <a:ext cx="164282" cy="357904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9" y="167"/>
                </a:cxn>
                <a:cxn ang="0">
                  <a:pos x="26" y="182"/>
                </a:cxn>
                <a:cxn ang="0">
                  <a:pos x="55" y="167"/>
                </a:cxn>
                <a:cxn ang="0">
                  <a:pos x="86" y="43"/>
                </a:cxn>
                <a:cxn ang="0">
                  <a:pos x="91" y="47"/>
                </a:cxn>
                <a:cxn ang="0">
                  <a:pos x="78" y="0"/>
                </a:cxn>
                <a:cxn ang="0">
                  <a:pos x="62" y="20"/>
                </a:cxn>
                <a:cxn ang="0">
                  <a:pos x="62" y="34"/>
                </a:cxn>
                <a:cxn ang="0">
                  <a:pos x="42" y="48"/>
                </a:cxn>
                <a:cxn ang="0">
                  <a:pos x="16" y="54"/>
                </a:cxn>
                <a:cxn ang="0">
                  <a:pos x="10" y="71"/>
                </a:cxn>
                <a:cxn ang="0">
                  <a:pos x="16" y="103"/>
                </a:cxn>
                <a:cxn ang="0">
                  <a:pos x="0" y="130"/>
                </a:cxn>
              </a:cxnLst>
              <a:rect l="0" t="0" r="r" b="b"/>
              <a:pathLst>
                <a:path w="92" h="183">
                  <a:moveTo>
                    <a:pt x="0" y="130"/>
                  </a:moveTo>
                  <a:lnTo>
                    <a:pt x="9" y="167"/>
                  </a:lnTo>
                  <a:lnTo>
                    <a:pt x="26" y="182"/>
                  </a:lnTo>
                  <a:lnTo>
                    <a:pt x="55" y="167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78" y="0"/>
                  </a:lnTo>
                  <a:lnTo>
                    <a:pt x="62" y="20"/>
                  </a:lnTo>
                  <a:lnTo>
                    <a:pt x="62" y="34"/>
                  </a:lnTo>
                  <a:lnTo>
                    <a:pt x="42" y="48"/>
                  </a:lnTo>
                  <a:lnTo>
                    <a:pt x="16" y="54"/>
                  </a:lnTo>
                  <a:lnTo>
                    <a:pt x="10" y="71"/>
                  </a:lnTo>
                  <a:lnTo>
                    <a:pt x="16" y="103"/>
                  </a:lnTo>
                  <a:lnTo>
                    <a:pt x="0" y="13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reeform 211"/>
            <p:cNvSpPr>
              <a:spLocks noChangeAspect="1"/>
            </p:cNvSpPr>
            <p:nvPr/>
          </p:nvSpPr>
          <p:spPr bwMode="auto">
            <a:xfrm>
              <a:off x="10922561" y="4620307"/>
              <a:ext cx="77212" cy="20042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" y="62"/>
                </a:cxn>
                <a:cxn ang="0">
                  <a:pos x="22" y="68"/>
                </a:cxn>
                <a:cxn ang="0">
                  <a:pos x="20" y="87"/>
                </a:cxn>
                <a:cxn ang="0">
                  <a:pos x="34" y="102"/>
                </a:cxn>
                <a:cxn ang="0">
                  <a:pos x="42" y="74"/>
                </a:cxn>
                <a:cxn ang="0">
                  <a:pos x="29" y="54"/>
                </a:cxn>
                <a:cxn ang="0">
                  <a:pos x="33" y="65"/>
                </a:cxn>
                <a:cxn ang="0">
                  <a:pos x="25" y="64"/>
                </a:cxn>
                <a:cxn ang="0">
                  <a:pos x="17" y="38"/>
                </a:cxn>
                <a:cxn ang="0">
                  <a:pos x="16" y="3"/>
                </a:cxn>
                <a:cxn ang="0">
                  <a:pos x="4" y="0"/>
                </a:cxn>
                <a:cxn ang="0">
                  <a:pos x="13" y="17"/>
                </a:cxn>
                <a:cxn ang="0">
                  <a:pos x="0" y="56"/>
                </a:cxn>
              </a:cxnLst>
              <a:rect l="0" t="0" r="r" b="b"/>
              <a:pathLst>
                <a:path w="43" h="103">
                  <a:moveTo>
                    <a:pt x="0" y="56"/>
                  </a:moveTo>
                  <a:lnTo>
                    <a:pt x="6" y="62"/>
                  </a:lnTo>
                  <a:lnTo>
                    <a:pt x="22" y="68"/>
                  </a:lnTo>
                  <a:lnTo>
                    <a:pt x="20" y="87"/>
                  </a:lnTo>
                  <a:lnTo>
                    <a:pt x="34" y="102"/>
                  </a:lnTo>
                  <a:lnTo>
                    <a:pt x="42" y="74"/>
                  </a:lnTo>
                  <a:lnTo>
                    <a:pt x="29" y="54"/>
                  </a:lnTo>
                  <a:lnTo>
                    <a:pt x="33" y="65"/>
                  </a:lnTo>
                  <a:lnTo>
                    <a:pt x="25" y="64"/>
                  </a:lnTo>
                  <a:lnTo>
                    <a:pt x="17" y="38"/>
                  </a:lnTo>
                  <a:lnTo>
                    <a:pt x="16" y="3"/>
                  </a:lnTo>
                  <a:lnTo>
                    <a:pt x="4" y="0"/>
                  </a:lnTo>
                  <a:lnTo>
                    <a:pt x="13" y="17"/>
                  </a:lnTo>
                  <a:lnTo>
                    <a:pt x="0" y="5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reeform 212"/>
            <p:cNvSpPr>
              <a:spLocks noChangeAspect="1"/>
            </p:cNvSpPr>
            <p:nvPr/>
          </p:nvSpPr>
          <p:spPr bwMode="auto">
            <a:xfrm>
              <a:off x="9889230" y="3736283"/>
              <a:ext cx="376205" cy="388326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8" y="123"/>
                </a:cxn>
                <a:cxn ang="0">
                  <a:pos x="19" y="133"/>
                </a:cxn>
                <a:cxn ang="0">
                  <a:pos x="83" y="128"/>
                </a:cxn>
                <a:cxn ang="0">
                  <a:pos x="70" y="0"/>
                </a:cxn>
                <a:cxn ang="0">
                  <a:pos x="94" y="0"/>
                </a:cxn>
                <a:cxn ang="0">
                  <a:pos x="196" y="69"/>
                </a:cxn>
                <a:cxn ang="0">
                  <a:pos x="197" y="81"/>
                </a:cxn>
                <a:cxn ang="0">
                  <a:pos x="208" y="80"/>
                </a:cxn>
                <a:cxn ang="0">
                  <a:pos x="209" y="121"/>
                </a:cxn>
                <a:cxn ang="0">
                  <a:pos x="200" y="129"/>
                </a:cxn>
                <a:cxn ang="0">
                  <a:pos x="157" y="135"/>
                </a:cxn>
                <a:cxn ang="0">
                  <a:pos x="105" y="158"/>
                </a:cxn>
                <a:cxn ang="0">
                  <a:pos x="88" y="196"/>
                </a:cxn>
                <a:cxn ang="0">
                  <a:pos x="75" y="191"/>
                </a:cxn>
                <a:cxn ang="0">
                  <a:pos x="52" y="198"/>
                </a:cxn>
                <a:cxn ang="0">
                  <a:pos x="40" y="167"/>
                </a:cxn>
                <a:cxn ang="0">
                  <a:pos x="18" y="174"/>
                </a:cxn>
                <a:cxn ang="0">
                  <a:pos x="9" y="168"/>
                </a:cxn>
                <a:cxn ang="0">
                  <a:pos x="0" y="137"/>
                </a:cxn>
              </a:cxnLst>
              <a:rect l="0" t="0" r="r" b="b"/>
              <a:pathLst>
                <a:path w="210" h="199">
                  <a:moveTo>
                    <a:pt x="0" y="137"/>
                  </a:moveTo>
                  <a:lnTo>
                    <a:pt x="8" y="123"/>
                  </a:lnTo>
                  <a:lnTo>
                    <a:pt x="19" y="133"/>
                  </a:lnTo>
                  <a:lnTo>
                    <a:pt x="83" y="128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96" y="69"/>
                  </a:lnTo>
                  <a:lnTo>
                    <a:pt x="197" y="81"/>
                  </a:lnTo>
                  <a:lnTo>
                    <a:pt x="208" y="80"/>
                  </a:lnTo>
                  <a:lnTo>
                    <a:pt x="209" y="121"/>
                  </a:lnTo>
                  <a:lnTo>
                    <a:pt x="200" y="129"/>
                  </a:lnTo>
                  <a:lnTo>
                    <a:pt x="157" y="135"/>
                  </a:lnTo>
                  <a:lnTo>
                    <a:pt x="105" y="158"/>
                  </a:lnTo>
                  <a:lnTo>
                    <a:pt x="88" y="196"/>
                  </a:lnTo>
                  <a:lnTo>
                    <a:pt x="75" y="191"/>
                  </a:lnTo>
                  <a:lnTo>
                    <a:pt x="52" y="198"/>
                  </a:lnTo>
                  <a:lnTo>
                    <a:pt x="40" y="167"/>
                  </a:lnTo>
                  <a:lnTo>
                    <a:pt x="18" y="174"/>
                  </a:lnTo>
                  <a:lnTo>
                    <a:pt x="9" y="168"/>
                  </a:lnTo>
                  <a:lnTo>
                    <a:pt x="0" y="13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reeform 213"/>
            <p:cNvSpPr>
              <a:spLocks noChangeAspect="1"/>
            </p:cNvSpPr>
            <p:nvPr/>
          </p:nvSpPr>
          <p:spPr bwMode="auto">
            <a:xfrm>
              <a:off x="9774233" y="3673649"/>
              <a:ext cx="284207" cy="33106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0" y="95"/>
                </a:cxn>
                <a:cxn ang="0">
                  <a:pos x="13" y="121"/>
                </a:cxn>
                <a:cxn ang="0">
                  <a:pos x="5" y="152"/>
                </a:cxn>
                <a:cxn ang="0">
                  <a:pos x="34" y="145"/>
                </a:cxn>
                <a:cxn ang="0">
                  <a:pos x="64" y="169"/>
                </a:cxn>
                <a:cxn ang="0">
                  <a:pos x="72" y="155"/>
                </a:cxn>
                <a:cxn ang="0">
                  <a:pos x="83" y="165"/>
                </a:cxn>
                <a:cxn ang="0">
                  <a:pos x="147" y="160"/>
                </a:cxn>
                <a:cxn ang="0">
                  <a:pos x="134" y="32"/>
                </a:cxn>
                <a:cxn ang="0">
                  <a:pos x="158" y="32"/>
                </a:cxn>
                <a:cxn ang="0">
                  <a:pos x="109" y="0"/>
                </a:cxn>
                <a:cxn ang="0">
                  <a:pos x="107" y="17"/>
                </a:cxn>
                <a:cxn ang="0">
                  <a:pos x="67" y="16"/>
                </a:cxn>
                <a:cxn ang="0">
                  <a:pos x="66" y="52"/>
                </a:cxn>
                <a:cxn ang="0">
                  <a:pos x="51" y="59"/>
                </a:cxn>
                <a:cxn ang="0">
                  <a:pos x="53" y="80"/>
                </a:cxn>
                <a:cxn ang="0">
                  <a:pos x="0" y="85"/>
                </a:cxn>
              </a:cxnLst>
              <a:rect l="0" t="0" r="r" b="b"/>
              <a:pathLst>
                <a:path w="159" h="170">
                  <a:moveTo>
                    <a:pt x="0" y="85"/>
                  </a:moveTo>
                  <a:lnTo>
                    <a:pt x="10" y="95"/>
                  </a:lnTo>
                  <a:lnTo>
                    <a:pt x="13" y="121"/>
                  </a:lnTo>
                  <a:lnTo>
                    <a:pt x="5" y="152"/>
                  </a:lnTo>
                  <a:lnTo>
                    <a:pt x="34" y="145"/>
                  </a:lnTo>
                  <a:lnTo>
                    <a:pt x="64" y="169"/>
                  </a:lnTo>
                  <a:lnTo>
                    <a:pt x="72" y="155"/>
                  </a:lnTo>
                  <a:lnTo>
                    <a:pt x="83" y="165"/>
                  </a:lnTo>
                  <a:lnTo>
                    <a:pt x="147" y="160"/>
                  </a:lnTo>
                  <a:lnTo>
                    <a:pt x="134" y="32"/>
                  </a:lnTo>
                  <a:lnTo>
                    <a:pt x="158" y="32"/>
                  </a:lnTo>
                  <a:lnTo>
                    <a:pt x="109" y="0"/>
                  </a:lnTo>
                  <a:lnTo>
                    <a:pt x="107" y="17"/>
                  </a:lnTo>
                  <a:lnTo>
                    <a:pt x="67" y="16"/>
                  </a:lnTo>
                  <a:lnTo>
                    <a:pt x="66" y="52"/>
                  </a:lnTo>
                  <a:lnTo>
                    <a:pt x="51" y="59"/>
                  </a:lnTo>
                  <a:lnTo>
                    <a:pt x="53" y="80"/>
                  </a:lnTo>
                  <a:lnTo>
                    <a:pt x="0" y="8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reeform 214"/>
            <p:cNvSpPr>
              <a:spLocks noChangeAspect="1"/>
            </p:cNvSpPr>
            <p:nvPr/>
          </p:nvSpPr>
          <p:spPr bwMode="auto">
            <a:xfrm>
              <a:off x="9867874" y="3439222"/>
              <a:ext cx="271065" cy="225480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7" y="92"/>
                </a:cxn>
                <a:cxn ang="0">
                  <a:pos x="50" y="46"/>
                </a:cxn>
                <a:cxn ang="0">
                  <a:pos x="82" y="23"/>
                </a:cxn>
                <a:cxn ang="0">
                  <a:pos x="92" y="0"/>
                </a:cxn>
                <a:cxn ang="0">
                  <a:pos x="139" y="7"/>
                </a:cxn>
                <a:cxn ang="0">
                  <a:pos x="151" y="50"/>
                </a:cxn>
                <a:cxn ang="0">
                  <a:pos x="131" y="51"/>
                </a:cxn>
                <a:cxn ang="0">
                  <a:pos x="119" y="56"/>
                </a:cxn>
                <a:cxn ang="0">
                  <a:pos x="122" y="68"/>
                </a:cxn>
                <a:cxn ang="0">
                  <a:pos x="62" y="93"/>
                </a:cxn>
                <a:cxn ang="0">
                  <a:pos x="55" y="115"/>
                </a:cxn>
                <a:cxn ang="0">
                  <a:pos x="0" y="114"/>
                </a:cxn>
              </a:cxnLst>
              <a:rect l="0" t="0" r="r" b="b"/>
              <a:pathLst>
                <a:path w="152" h="116">
                  <a:moveTo>
                    <a:pt x="0" y="114"/>
                  </a:moveTo>
                  <a:lnTo>
                    <a:pt x="37" y="92"/>
                  </a:lnTo>
                  <a:lnTo>
                    <a:pt x="50" y="46"/>
                  </a:lnTo>
                  <a:lnTo>
                    <a:pt x="82" y="23"/>
                  </a:lnTo>
                  <a:lnTo>
                    <a:pt x="92" y="0"/>
                  </a:lnTo>
                  <a:lnTo>
                    <a:pt x="139" y="7"/>
                  </a:lnTo>
                  <a:lnTo>
                    <a:pt x="151" y="50"/>
                  </a:lnTo>
                  <a:lnTo>
                    <a:pt x="131" y="51"/>
                  </a:lnTo>
                  <a:lnTo>
                    <a:pt x="119" y="56"/>
                  </a:lnTo>
                  <a:lnTo>
                    <a:pt x="122" y="68"/>
                  </a:lnTo>
                  <a:lnTo>
                    <a:pt x="62" y="93"/>
                  </a:lnTo>
                  <a:lnTo>
                    <a:pt x="55" y="115"/>
                  </a:lnTo>
                  <a:lnTo>
                    <a:pt x="0" y="11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reeform 215"/>
            <p:cNvSpPr>
              <a:spLocks noChangeAspect="1"/>
            </p:cNvSpPr>
            <p:nvPr/>
          </p:nvSpPr>
          <p:spPr bwMode="auto">
            <a:xfrm>
              <a:off x="10860134" y="4647150"/>
              <a:ext cx="244780" cy="427696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3" y="68"/>
                </a:cxn>
                <a:cxn ang="0">
                  <a:pos x="35" y="78"/>
                </a:cxn>
                <a:cxn ang="0">
                  <a:pos x="39" y="92"/>
                </a:cxn>
                <a:cxn ang="0">
                  <a:pos x="36" y="126"/>
                </a:cxn>
                <a:cxn ang="0">
                  <a:pos x="20" y="162"/>
                </a:cxn>
                <a:cxn ang="0">
                  <a:pos x="25" y="205"/>
                </a:cxn>
                <a:cxn ang="0">
                  <a:pos x="27" y="218"/>
                </a:cxn>
                <a:cxn ang="0">
                  <a:pos x="36" y="218"/>
                </a:cxn>
                <a:cxn ang="0">
                  <a:pos x="36" y="204"/>
                </a:cxn>
                <a:cxn ang="0">
                  <a:pos x="70" y="184"/>
                </a:cxn>
                <a:cxn ang="0">
                  <a:pos x="60" y="126"/>
                </a:cxn>
                <a:cxn ang="0">
                  <a:pos x="134" y="68"/>
                </a:cxn>
                <a:cxn ang="0">
                  <a:pos x="136" y="0"/>
                </a:cxn>
                <a:cxn ang="0">
                  <a:pos x="116" y="12"/>
                </a:cxn>
                <a:cxn ang="0">
                  <a:pos x="64" y="16"/>
                </a:cxn>
                <a:cxn ang="0">
                  <a:pos x="64" y="40"/>
                </a:cxn>
                <a:cxn ang="0">
                  <a:pos x="77" y="60"/>
                </a:cxn>
                <a:cxn ang="0">
                  <a:pos x="69" y="88"/>
                </a:cxn>
                <a:cxn ang="0">
                  <a:pos x="55" y="73"/>
                </a:cxn>
                <a:cxn ang="0">
                  <a:pos x="57" y="54"/>
                </a:cxn>
                <a:cxn ang="0">
                  <a:pos x="41" y="48"/>
                </a:cxn>
                <a:cxn ang="0">
                  <a:pos x="0" y="61"/>
                </a:cxn>
              </a:cxnLst>
              <a:rect l="0" t="0" r="r" b="b"/>
              <a:pathLst>
                <a:path w="137" h="219">
                  <a:moveTo>
                    <a:pt x="0" y="61"/>
                  </a:moveTo>
                  <a:lnTo>
                    <a:pt x="3" y="68"/>
                  </a:lnTo>
                  <a:lnTo>
                    <a:pt x="35" y="78"/>
                  </a:lnTo>
                  <a:lnTo>
                    <a:pt x="39" y="92"/>
                  </a:lnTo>
                  <a:lnTo>
                    <a:pt x="36" y="126"/>
                  </a:lnTo>
                  <a:lnTo>
                    <a:pt x="20" y="162"/>
                  </a:lnTo>
                  <a:lnTo>
                    <a:pt x="25" y="205"/>
                  </a:lnTo>
                  <a:lnTo>
                    <a:pt x="27" y="218"/>
                  </a:lnTo>
                  <a:lnTo>
                    <a:pt x="36" y="218"/>
                  </a:lnTo>
                  <a:lnTo>
                    <a:pt x="36" y="204"/>
                  </a:lnTo>
                  <a:lnTo>
                    <a:pt x="70" y="184"/>
                  </a:lnTo>
                  <a:lnTo>
                    <a:pt x="60" y="126"/>
                  </a:lnTo>
                  <a:lnTo>
                    <a:pt x="134" y="68"/>
                  </a:lnTo>
                  <a:lnTo>
                    <a:pt x="136" y="0"/>
                  </a:lnTo>
                  <a:lnTo>
                    <a:pt x="116" y="12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77" y="60"/>
                  </a:lnTo>
                  <a:lnTo>
                    <a:pt x="69" y="88"/>
                  </a:lnTo>
                  <a:lnTo>
                    <a:pt x="55" y="73"/>
                  </a:lnTo>
                  <a:lnTo>
                    <a:pt x="57" y="54"/>
                  </a:lnTo>
                  <a:lnTo>
                    <a:pt x="41" y="48"/>
                  </a:lnTo>
                  <a:lnTo>
                    <a:pt x="0" y="6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reeform 216"/>
            <p:cNvSpPr>
              <a:spLocks noChangeAspect="1"/>
            </p:cNvSpPr>
            <p:nvPr/>
          </p:nvSpPr>
          <p:spPr bwMode="auto">
            <a:xfrm>
              <a:off x="10170152" y="3773863"/>
              <a:ext cx="367991" cy="31137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3" y="127"/>
                </a:cxn>
                <a:cxn ang="0">
                  <a:pos x="28" y="155"/>
                </a:cxn>
                <a:cxn ang="0">
                  <a:pos x="34" y="149"/>
                </a:cxn>
                <a:cxn ang="0">
                  <a:pos x="44" y="158"/>
                </a:cxn>
                <a:cxn ang="0">
                  <a:pos x="60" y="130"/>
                </a:cxn>
                <a:cxn ang="0">
                  <a:pos x="118" y="145"/>
                </a:cxn>
                <a:cxn ang="0">
                  <a:pos x="169" y="130"/>
                </a:cxn>
                <a:cxn ang="0">
                  <a:pos x="171" y="123"/>
                </a:cxn>
                <a:cxn ang="0">
                  <a:pos x="197" y="89"/>
                </a:cxn>
                <a:cxn ang="0">
                  <a:pos x="205" y="42"/>
                </a:cxn>
                <a:cxn ang="0">
                  <a:pos x="192" y="27"/>
                </a:cxn>
                <a:cxn ang="0">
                  <a:pos x="192" y="7"/>
                </a:cxn>
                <a:cxn ang="0">
                  <a:pos x="148" y="0"/>
                </a:cxn>
                <a:cxn ang="0">
                  <a:pos x="71" y="54"/>
                </a:cxn>
                <a:cxn ang="0">
                  <a:pos x="51" y="60"/>
                </a:cxn>
                <a:cxn ang="0">
                  <a:pos x="52" y="101"/>
                </a:cxn>
                <a:cxn ang="0">
                  <a:pos x="43" y="109"/>
                </a:cxn>
                <a:cxn ang="0">
                  <a:pos x="0" y="115"/>
                </a:cxn>
              </a:cxnLst>
              <a:rect l="0" t="0" r="r" b="b"/>
              <a:pathLst>
                <a:path w="206" h="159">
                  <a:moveTo>
                    <a:pt x="0" y="115"/>
                  </a:moveTo>
                  <a:lnTo>
                    <a:pt x="3" y="127"/>
                  </a:lnTo>
                  <a:lnTo>
                    <a:pt x="28" y="155"/>
                  </a:lnTo>
                  <a:lnTo>
                    <a:pt x="34" y="149"/>
                  </a:lnTo>
                  <a:lnTo>
                    <a:pt x="44" y="158"/>
                  </a:lnTo>
                  <a:lnTo>
                    <a:pt x="60" y="130"/>
                  </a:lnTo>
                  <a:lnTo>
                    <a:pt x="118" y="145"/>
                  </a:lnTo>
                  <a:lnTo>
                    <a:pt x="169" y="130"/>
                  </a:lnTo>
                  <a:lnTo>
                    <a:pt x="171" y="123"/>
                  </a:lnTo>
                  <a:lnTo>
                    <a:pt x="197" y="89"/>
                  </a:lnTo>
                  <a:lnTo>
                    <a:pt x="205" y="42"/>
                  </a:lnTo>
                  <a:lnTo>
                    <a:pt x="192" y="27"/>
                  </a:lnTo>
                  <a:lnTo>
                    <a:pt x="192" y="7"/>
                  </a:lnTo>
                  <a:lnTo>
                    <a:pt x="148" y="0"/>
                  </a:lnTo>
                  <a:lnTo>
                    <a:pt x="71" y="54"/>
                  </a:lnTo>
                  <a:lnTo>
                    <a:pt x="51" y="60"/>
                  </a:lnTo>
                  <a:lnTo>
                    <a:pt x="52" y="101"/>
                  </a:lnTo>
                  <a:lnTo>
                    <a:pt x="43" y="109"/>
                  </a:lnTo>
                  <a:lnTo>
                    <a:pt x="0" y="11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reeform 217"/>
            <p:cNvSpPr>
              <a:spLocks noChangeAspect="1"/>
            </p:cNvSpPr>
            <p:nvPr/>
          </p:nvSpPr>
          <p:spPr bwMode="auto">
            <a:xfrm>
              <a:off x="10230936" y="4027975"/>
              <a:ext cx="272707" cy="250533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28"/>
                </a:cxn>
                <a:cxn ang="0">
                  <a:pos x="26" y="0"/>
                </a:cxn>
                <a:cxn ang="0">
                  <a:pos x="84" y="15"/>
                </a:cxn>
                <a:cxn ang="0">
                  <a:pos x="135" y="0"/>
                </a:cxn>
                <a:cxn ang="0">
                  <a:pos x="145" y="17"/>
                </a:cxn>
                <a:cxn ang="0">
                  <a:pos x="151" y="28"/>
                </a:cxn>
                <a:cxn ang="0">
                  <a:pos x="137" y="39"/>
                </a:cxn>
                <a:cxn ang="0">
                  <a:pos x="110" y="96"/>
                </a:cxn>
                <a:cxn ang="0">
                  <a:pos x="86" y="92"/>
                </a:cxn>
                <a:cxn ang="0">
                  <a:pos x="73" y="119"/>
                </a:cxn>
                <a:cxn ang="0">
                  <a:pos x="44" y="127"/>
                </a:cxn>
                <a:cxn ang="0">
                  <a:pos x="26" y="102"/>
                </a:cxn>
                <a:cxn ang="0">
                  <a:pos x="0" y="99"/>
                </a:cxn>
              </a:cxnLst>
              <a:rect l="0" t="0" r="r" b="b"/>
              <a:pathLst>
                <a:path w="152" h="128">
                  <a:moveTo>
                    <a:pt x="0" y="99"/>
                  </a:moveTo>
                  <a:lnTo>
                    <a:pt x="10" y="28"/>
                  </a:lnTo>
                  <a:lnTo>
                    <a:pt x="26" y="0"/>
                  </a:lnTo>
                  <a:lnTo>
                    <a:pt x="84" y="15"/>
                  </a:lnTo>
                  <a:lnTo>
                    <a:pt x="135" y="0"/>
                  </a:lnTo>
                  <a:lnTo>
                    <a:pt x="145" y="17"/>
                  </a:lnTo>
                  <a:lnTo>
                    <a:pt x="151" y="28"/>
                  </a:lnTo>
                  <a:lnTo>
                    <a:pt x="137" y="39"/>
                  </a:lnTo>
                  <a:lnTo>
                    <a:pt x="110" y="96"/>
                  </a:lnTo>
                  <a:lnTo>
                    <a:pt x="86" y="92"/>
                  </a:lnTo>
                  <a:lnTo>
                    <a:pt x="73" y="119"/>
                  </a:lnTo>
                  <a:lnTo>
                    <a:pt x="44" y="127"/>
                  </a:lnTo>
                  <a:lnTo>
                    <a:pt x="26" y="102"/>
                  </a:lnTo>
                  <a:lnTo>
                    <a:pt x="0" y="9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reeform 218"/>
            <p:cNvSpPr>
              <a:spLocks noChangeAspect="1"/>
            </p:cNvSpPr>
            <p:nvPr/>
          </p:nvSpPr>
          <p:spPr bwMode="auto">
            <a:xfrm>
              <a:off x="9779162" y="4058397"/>
              <a:ext cx="72284" cy="4831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" y="13"/>
                </a:cxn>
                <a:cxn ang="0">
                  <a:pos x="24" y="10"/>
                </a:cxn>
                <a:cxn ang="0">
                  <a:pos x="17" y="13"/>
                </a:cxn>
                <a:cxn ang="0">
                  <a:pos x="22" y="24"/>
                </a:cxn>
                <a:cxn ang="0">
                  <a:pos x="38" y="13"/>
                </a:cxn>
                <a:cxn ang="0">
                  <a:pos x="39" y="0"/>
                </a:cxn>
                <a:cxn ang="0">
                  <a:pos x="0" y="3"/>
                </a:cxn>
              </a:cxnLst>
              <a:rect l="0" t="0" r="r" b="b"/>
              <a:pathLst>
                <a:path w="40" h="25">
                  <a:moveTo>
                    <a:pt x="0" y="3"/>
                  </a:moveTo>
                  <a:lnTo>
                    <a:pt x="12" y="13"/>
                  </a:lnTo>
                  <a:lnTo>
                    <a:pt x="24" y="10"/>
                  </a:lnTo>
                  <a:lnTo>
                    <a:pt x="17" y="13"/>
                  </a:lnTo>
                  <a:lnTo>
                    <a:pt x="22" y="24"/>
                  </a:lnTo>
                  <a:lnTo>
                    <a:pt x="38" y="13"/>
                  </a:lnTo>
                  <a:lnTo>
                    <a:pt x="39" y="0"/>
                  </a:lnTo>
                  <a:lnTo>
                    <a:pt x="0" y="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reeform 219"/>
            <p:cNvSpPr>
              <a:spLocks noChangeAspect="1"/>
            </p:cNvSpPr>
            <p:nvPr/>
          </p:nvSpPr>
          <p:spPr bwMode="auto">
            <a:xfrm>
              <a:off x="11341479" y="3704071"/>
              <a:ext cx="14785" cy="4473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22"/>
                </a:cxn>
                <a:cxn ang="0">
                  <a:pos x="7" y="21"/>
                </a:cxn>
                <a:cxn ang="0">
                  <a:pos x="4" y="0"/>
                </a:cxn>
                <a:cxn ang="0">
                  <a:pos x="0" y="18"/>
                </a:cxn>
              </a:cxnLst>
              <a:rect l="0" t="0" r="r" b="b"/>
              <a:pathLst>
                <a:path w="8" h="23">
                  <a:moveTo>
                    <a:pt x="0" y="18"/>
                  </a:moveTo>
                  <a:lnTo>
                    <a:pt x="3" y="22"/>
                  </a:lnTo>
                  <a:lnTo>
                    <a:pt x="7" y="21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reeform 220"/>
            <p:cNvSpPr>
              <a:spLocks noChangeAspect="1"/>
            </p:cNvSpPr>
            <p:nvPr/>
          </p:nvSpPr>
          <p:spPr bwMode="auto">
            <a:xfrm>
              <a:off x="10837135" y="4407354"/>
              <a:ext cx="42713" cy="429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9" y="4"/>
                </a:cxn>
                <a:cxn ang="0">
                  <a:pos x="19" y="0"/>
                </a:cxn>
                <a:cxn ang="0">
                  <a:pos x="22" y="17"/>
                </a:cxn>
                <a:cxn ang="0">
                  <a:pos x="0" y="21"/>
                </a:cxn>
              </a:cxnLst>
              <a:rect l="0" t="0" r="r" b="b"/>
              <a:pathLst>
                <a:path w="23" h="22">
                  <a:moveTo>
                    <a:pt x="0" y="21"/>
                  </a:moveTo>
                  <a:lnTo>
                    <a:pt x="9" y="4"/>
                  </a:lnTo>
                  <a:lnTo>
                    <a:pt x="19" y="0"/>
                  </a:lnTo>
                  <a:lnTo>
                    <a:pt x="22" y="17"/>
                  </a:lnTo>
                  <a:lnTo>
                    <a:pt x="0" y="2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reeform 221"/>
            <p:cNvSpPr>
              <a:spLocks noChangeAspect="1"/>
            </p:cNvSpPr>
            <p:nvPr/>
          </p:nvSpPr>
          <p:spPr bwMode="auto">
            <a:xfrm>
              <a:off x="9761091" y="3956394"/>
              <a:ext cx="146211" cy="1091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0"/>
                </a:cxn>
                <a:cxn ang="0">
                  <a:pos x="48" y="42"/>
                </a:cxn>
                <a:cxn ang="0">
                  <a:pos x="10" y="47"/>
                </a:cxn>
                <a:cxn ang="0">
                  <a:pos x="10" y="55"/>
                </a:cxn>
                <a:cxn ang="0">
                  <a:pos x="49" y="52"/>
                </a:cxn>
                <a:cxn ang="0">
                  <a:pos x="80" y="55"/>
                </a:cxn>
                <a:cxn ang="0">
                  <a:pos x="71" y="24"/>
                </a:cxn>
                <a:cxn ang="0">
                  <a:pos x="41" y="0"/>
                </a:cxn>
                <a:cxn ang="0">
                  <a:pos x="12" y="7"/>
                </a:cxn>
                <a:cxn ang="0">
                  <a:pos x="0" y="24"/>
                </a:cxn>
              </a:cxnLst>
              <a:rect l="0" t="0" r="r" b="b"/>
              <a:pathLst>
                <a:path w="81" h="56">
                  <a:moveTo>
                    <a:pt x="0" y="24"/>
                  </a:moveTo>
                  <a:lnTo>
                    <a:pt x="12" y="40"/>
                  </a:lnTo>
                  <a:lnTo>
                    <a:pt x="48" y="42"/>
                  </a:lnTo>
                  <a:lnTo>
                    <a:pt x="10" y="47"/>
                  </a:lnTo>
                  <a:lnTo>
                    <a:pt x="10" y="55"/>
                  </a:lnTo>
                  <a:lnTo>
                    <a:pt x="49" y="52"/>
                  </a:lnTo>
                  <a:lnTo>
                    <a:pt x="80" y="55"/>
                  </a:lnTo>
                  <a:lnTo>
                    <a:pt x="71" y="24"/>
                  </a:lnTo>
                  <a:lnTo>
                    <a:pt x="41" y="0"/>
                  </a:lnTo>
                  <a:lnTo>
                    <a:pt x="12" y="7"/>
                  </a:lnTo>
                  <a:lnTo>
                    <a:pt x="0" y="2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reeform 222"/>
            <p:cNvSpPr>
              <a:spLocks noChangeAspect="1"/>
            </p:cNvSpPr>
            <p:nvPr/>
          </p:nvSpPr>
          <p:spPr bwMode="auto">
            <a:xfrm>
              <a:off x="9861303" y="4129978"/>
              <a:ext cx="72284" cy="787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26"/>
                </a:cxn>
                <a:cxn ang="0">
                  <a:pos x="23" y="39"/>
                </a:cxn>
                <a:cxn ang="0">
                  <a:pos x="39" y="19"/>
                </a:cxn>
                <a:cxn ang="0">
                  <a:pos x="26" y="0"/>
                </a:cxn>
                <a:cxn ang="0">
                  <a:pos x="0" y="10"/>
                </a:cxn>
              </a:cxnLst>
              <a:rect l="0" t="0" r="r" b="b"/>
              <a:pathLst>
                <a:path w="40" h="40">
                  <a:moveTo>
                    <a:pt x="0" y="10"/>
                  </a:moveTo>
                  <a:lnTo>
                    <a:pt x="4" y="26"/>
                  </a:lnTo>
                  <a:lnTo>
                    <a:pt x="23" y="39"/>
                  </a:lnTo>
                  <a:lnTo>
                    <a:pt x="39" y="19"/>
                  </a:lnTo>
                  <a:lnTo>
                    <a:pt x="26" y="0"/>
                  </a:lnTo>
                  <a:lnTo>
                    <a:pt x="0" y="1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reeform 223"/>
            <p:cNvSpPr>
              <a:spLocks noChangeAspect="1"/>
            </p:cNvSpPr>
            <p:nvPr/>
          </p:nvSpPr>
          <p:spPr bwMode="auto">
            <a:xfrm>
              <a:off x="11114771" y="4078082"/>
              <a:ext cx="238208" cy="348957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0" y="119"/>
                </a:cxn>
                <a:cxn ang="0">
                  <a:pos x="11" y="105"/>
                </a:cxn>
                <a:cxn ang="0">
                  <a:pos x="51" y="90"/>
                </a:cxn>
                <a:cxn ang="0">
                  <a:pos x="91" y="51"/>
                </a:cxn>
                <a:cxn ang="0">
                  <a:pos x="39" y="38"/>
                </a:cxn>
                <a:cxn ang="0">
                  <a:pos x="24" y="15"/>
                </a:cxn>
                <a:cxn ang="0">
                  <a:pos x="29" y="7"/>
                </a:cxn>
                <a:cxn ang="0">
                  <a:pos x="50" y="21"/>
                </a:cxn>
                <a:cxn ang="0">
                  <a:pos x="126" y="0"/>
                </a:cxn>
                <a:cxn ang="0">
                  <a:pos x="132" y="21"/>
                </a:cxn>
                <a:cxn ang="0">
                  <a:pos x="86" y="104"/>
                </a:cxn>
                <a:cxn ang="0">
                  <a:pos x="7" y="178"/>
                </a:cxn>
                <a:cxn ang="0">
                  <a:pos x="0" y="167"/>
                </a:cxn>
              </a:cxnLst>
              <a:rect l="0" t="0" r="r" b="b"/>
              <a:pathLst>
                <a:path w="133" h="179">
                  <a:moveTo>
                    <a:pt x="0" y="167"/>
                  </a:moveTo>
                  <a:lnTo>
                    <a:pt x="0" y="119"/>
                  </a:lnTo>
                  <a:lnTo>
                    <a:pt x="11" y="105"/>
                  </a:lnTo>
                  <a:lnTo>
                    <a:pt x="51" y="90"/>
                  </a:lnTo>
                  <a:lnTo>
                    <a:pt x="91" y="51"/>
                  </a:lnTo>
                  <a:lnTo>
                    <a:pt x="39" y="38"/>
                  </a:lnTo>
                  <a:lnTo>
                    <a:pt x="24" y="15"/>
                  </a:lnTo>
                  <a:lnTo>
                    <a:pt x="29" y="7"/>
                  </a:lnTo>
                  <a:lnTo>
                    <a:pt x="50" y="21"/>
                  </a:lnTo>
                  <a:lnTo>
                    <a:pt x="126" y="0"/>
                  </a:lnTo>
                  <a:lnTo>
                    <a:pt x="132" y="21"/>
                  </a:lnTo>
                  <a:lnTo>
                    <a:pt x="86" y="104"/>
                  </a:lnTo>
                  <a:lnTo>
                    <a:pt x="7" y="178"/>
                  </a:lnTo>
                  <a:lnTo>
                    <a:pt x="0" y="16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reeform 224"/>
            <p:cNvSpPr>
              <a:spLocks noChangeAspect="1"/>
            </p:cNvSpPr>
            <p:nvPr/>
          </p:nvSpPr>
          <p:spPr bwMode="auto">
            <a:xfrm>
              <a:off x="10746780" y="4779574"/>
              <a:ext cx="183995" cy="1861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3" y="30"/>
                </a:cxn>
                <a:cxn ang="0">
                  <a:pos x="45" y="12"/>
                </a:cxn>
                <a:cxn ang="0">
                  <a:pos x="46" y="5"/>
                </a:cxn>
                <a:cxn ang="0">
                  <a:pos x="66" y="0"/>
                </a:cxn>
                <a:cxn ang="0">
                  <a:pos x="98" y="10"/>
                </a:cxn>
                <a:cxn ang="0">
                  <a:pos x="102" y="24"/>
                </a:cxn>
                <a:cxn ang="0">
                  <a:pos x="99" y="58"/>
                </a:cxn>
                <a:cxn ang="0">
                  <a:pos x="83" y="94"/>
                </a:cxn>
                <a:cxn ang="0">
                  <a:pos x="53" y="88"/>
                </a:cxn>
                <a:cxn ang="0">
                  <a:pos x="36" y="79"/>
                </a:cxn>
                <a:cxn ang="0">
                  <a:pos x="0" y="29"/>
                </a:cxn>
              </a:cxnLst>
              <a:rect l="0" t="0" r="r" b="b"/>
              <a:pathLst>
                <a:path w="103" h="95">
                  <a:moveTo>
                    <a:pt x="0" y="29"/>
                  </a:moveTo>
                  <a:lnTo>
                    <a:pt x="23" y="30"/>
                  </a:lnTo>
                  <a:lnTo>
                    <a:pt x="45" y="12"/>
                  </a:lnTo>
                  <a:lnTo>
                    <a:pt x="46" y="5"/>
                  </a:lnTo>
                  <a:lnTo>
                    <a:pt x="66" y="0"/>
                  </a:lnTo>
                  <a:lnTo>
                    <a:pt x="98" y="10"/>
                  </a:lnTo>
                  <a:lnTo>
                    <a:pt x="102" y="24"/>
                  </a:lnTo>
                  <a:lnTo>
                    <a:pt x="99" y="58"/>
                  </a:lnTo>
                  <a:lnTo>
                    <a:pt x="83" y="94"/>
                  </a:lnTo>
                  <a:lnTo>
                    <a:pt x="53" y="88"/>
                  </a:lnTo>
                  <a:lnTo>
                    <a:pt x="36" y="79"/>
                  </a:lnTo>
                  <a:lnTo>
                    <a:pt x="0" y="2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reeform 225"/>
            <p:cNvSpPr>
              <a:spLocks noChangeAspect="1"/>
            </p:cNvSpPr>
            <p:nvPr/>
          </p:nvSpPr>
          <p:spPr bwMode="auto">
            <a:xfrm>
              <a:off x="10433002" y="4813575"/>
              <a:ext cx="315421" cy="32569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0"/>
                </a:cxn>
                <a:cxn ang="0">
                  <a:pos x="127" y="16"/>
                </a:cxn>
                <a:cxn ang="0">
                  <a:pos x="150" y="9"/>
                </a:cxn>
                <a:cxn ang="0">
                  <a:pos x="175" y="12"/>
                </a:cxn>
                <a:cxn ang="0">
                  <a:pos x="154" y="24"/>
                </a:cxn>
                <a:cxn ang="0">
                  <a:pos x="146" y="16"/>
                </a:cxn>
                <a:cxn ang="0">
                  <a:pos x="121" y="21"/>
                </a:cxn>
                <a:cxn ang="0">
                  <a:pos x="121" y="68"/>
                </a:cxn>
                <a:cxn ang="0">
                  <a:pos x="107" y="69"/>
                </a:cxn>
                <a:cxn ang="0">
                  <a:pos x="107" y="105"/>
                </a:cxn>
                <a:cxn ang="0">
                  <a:pos x="107" y="158"/>
                </a:cxn>
                <a:cxn ang="0">
                  <a:pos x="96" y="166"/>
                </a:cxn>
                <a:cxn ang="0">
                  <a:pos x="79" y="166"/>
                </a:cxn>
                <a:cxn ang="0">
                  <a:pos x="71" y="155"/>
                </a:cxn>
                <a:cxn ang="0">
                  <a:pos x="63" y="161"/>
                </a:cxn>
                <a:cxn ang="0">
                  <a:pos x="46" y="143"/>
                </a:cxn>
                <a:cxn ang="0">
                  <a:pos x="38" y="85"/>
                </a:cxn>
                <a:cxn ang="0">
                  <a:pos x="38" y="78"/>
                </a:cxn>
                <a:cxn ang="0">
                  <a:pos x="0" y="6"/>
                </a:cxn>
              </a:cxnLst>
              <a:rect l="0" t="0" r="r" b="b"/>
              <a:pathLst>
                <a:path w="176" h="167">
                  <a:moveTo>
                    <a:pt x="0" y="6"/>
                  </a:moveTo>
                  <a:lnTo>
                    <a:pt x="21" y="0"/>
                  </a:lnTo>
                  <a:lnTo>
                    <a:pt x="127" y="16"/>
                  </a:lnTo>
                  <a:lnTo>
                    <a:pt x="150" y="9"/>
                  </a:lnTo>
                  <a:lnTo>
                    <a:pt x="175" y="12"/>
                  </a:lnTo>
                  <a:lnTo>
                    <a:pt x="154" y="24"/>
                  </a:lnTo>
                  <a:lnTo>
                    <a:pt x="146" y="16"/>
                  </a:lnTo>
                  <a:lnTo>
                    <a:pt x="121" y="21"/>
                  </a:lnTo>
                  <a:lnTo>
                    <a:pt x="121" y="68"/>
                  </a:lnTo>
                  <a:lnTo>
                    <a:pt x="107" y="69"/>
                  </a:lnTo>
                  <a:lnTo>
                    <a:pt x="107" y="105"/>
                  </a:lnTo>
                  <a:lnTo>
                    <a:pt x="107" y="158"/>
                  </a:lnTo>
                  <a:lnTo>
                    <a:pt x="96" y="166"/>
                  </a:lnTo>
                  <a:lnTo>
                    <a:pt x="79" y="166"/>
                  </a:lnTo>
                  <a:lnTo>
                    <a:pt x="71" y="155"/>
                  </a:lnTo>
                  <a:lnTo>
                    <a:pt x="63" y="161"/>
                  </a:lnTo>
                  <a:lnTo>
                    <a:pt x="46" y="143"/>
                  </a:lnTo>
                  <a:lnTo>
                    <a:pt x="38" y="85"/>
                  </a:lnTo>
                  <a:lnTo>
                    <a:pt x="38" y="78"/>
                  </a:lnTo>
                  <a:lnTo>
                    <a:pt x="0" y="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reeform 226"/>
            <p:cNvSpPr>
              <a:spLocks noChangeAspect="1"/>
            </p:cNvSpPr>
            <p:nvPr/>
          </p:nvSpPr>
          <p:spPr bwMode="auto">
            <a:xfrm>
              <a:off x="9774233" y="3661123"/>
              <a:ext cx="197138" cy="17895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52" y="0"/>
                </a:cxn>
                <a:cxn ang="0">
                  <a:pos x="107" y="1"/>
                </a:cxn>
                <a:cxn ang="0">
                  <a:pos x="109" y="6"/>
                </a:cxn>
                <a:cxn ang="0">
                  <a:pos x="107" y="23"/>
                </a:cxn>
                <a:cxn ang="0">
                  <a:pos x="67" y="22"/>
                </a:cxn>
                <a:cxn ang="0">
                  <a:pos x="66" y="58"/>
                </a:cxn>
                <a:cxn ang="0">
                  <a:pos x="51" y="65"/>
                </a:cxn>
                <a:cxn ang="0">
                  <a:pos x="53" y="86"/>
                </a:cxn>
                <a:cxn ang="0">
                  <a:pos x="0" y="91"/>
                </a:cxn>
              </a:cxnLst>
              <a:rect l="0" t="0" r="r" b="b"/>
              <a:pathLst>
                <a:path w="110" h="92">
                  <a:moveTo>
                    <a:pt x="0" y="91"/>
                  </a:moveTo>
                  <a:lnTo>
                    <a:pt x="52" y="0"/>
                  </a:lnTo>
                  <a:lnTo>
                    <a:pt x="107" y="1"/>
                  </a:lnTo>
                  <a:lnTo>
                    <a:pt x="109" y="6"/>
                  </a:lnTo>
                  <a:lnTo>
                    <a:pt x="107" y="23"/>
                  </a:lnTo>
                  <a:lnTo>
                    <a:pt x="67" y="22"/>
                  </a:lnTo>
                  <a:lnTo>
                    <a:pt x="66" y="58"/>
                  </a:lnTo>
                  <a:lnTo>
                    <a:pt x="51" y="65"/>
                  </a:lnTo>
                  <a:lnTo>
                    <a:pt x="53" y="86"/>
                  </a:lnTo>
                  <a:lnTo>
                    <a:pt x="0" y="9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reeform 227"/>
            <p:cNvSpPr>
              <a:spLocks noChangeAspect="1"/>
            </p:cNvSpPr>
            <p:nvPr/>
          </p:nvSpPr>
          <p:spPr bwMode="auto">
            <a:xfrm>
              <a:off x="10672853" y="3786389"/>
              <a:ext cx="386062" cy="506435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0" y="162"/>
                </a:cxn>
                <a:cxn ang="0">
                  <a:pos x="20" y="190"/>
                </a:cxn>
                <a:cxn ang="0">
                  <a:pos x="42" y="200"/>
                </a:cxn>
                <a:cxn ang="0">
                  <a:pos x="73" y="238"/>
                </a:cxn>
                <a:cxn ang="0">
                  <a:pos x="116" y="258"/>
                </a:cxn>
                <a:cxn ang="0">
                  <a:pos x="156" y="253"/>
                </a:cxn>
                <a:cxn ang="0">
                  <a:pos x="180" y="245"/>
                </a:cxn>
                <a:cxn ang="0">
                  <a:pos x="165" y="218"/>
                </a:cxn>
                <a:cxn ang="0">
                  <a:pos x="143" y="202"/>
                </a:cxn>
                <a:cxn ang="0">
                  <a:pos x="157" y="192"/>
                </a:cxn>
                <a:cxn ang="0">
                  <a:pos x="159" y="169"/>
                </a:cxn>
                <a:cxn ang="0">
                  <a:pos x="184" y="136"/>
                </a:cxn>
                <a:cxn ang="0">
                  <a:pos x="194" y="80"/>
                </a:cxn>
                <a:cxn ang="0">
                  <a:pos x="214" y="68"/>
                </a:cxn>
                <a:cxn ang="0">
                  <a:pos x="198" y="57"/>
                </a:cxn>
                <a:cxn ang="0">
                  <a:pos x="192" y="15"/>
                </a:cxn>
                <a:cxn ang="0">
                  <a:pos x="176" y="0"/>
                </a:cxn>
                <a:cxn ang="0">
                  <a:pos x="156" y="17"/>
                </a:cxn>
                <a:cxn ang="0">
                  <a:pos x="39" y="14"/>
                </a:cxn>
                <a:cxn ang="0">
                  <a:pos x="39" y="41"/>
                </a:cxn>
                <a:cxn ang="0">
                  <a:pos x="28" y="41"/>
                </a:cxn>
                <a:cxn ang="0">
                  <a:pos x="28" y="49"/>
                </a:cxn>
                <a:cxn ang="0">
                  <a:pos x="27" y="98"/>
                </a:cxn>
                <a:cxn ang="0">
                  <a:pos x="14" y="101"/>
                </a:cxn>
                <a:cxn ang="0">
                  <a:pos x="0" y="136"/>
                </a:cxn>
              </a:cxnLst>
              <a:rect l="0" t="0" r="r" b="b"/>
              <a:pathLst>
                <a:path w="215" h="259">
                  <a:moveTo>
                    <a:pt x="0" y="136"/>
                  </a:moveTo>
                  <a:lnTo>
                    <a:pt x="10" y="162"/>
                  </a:lnTo>
                  <a:lnTo>
                    <a:pt x="20" y="190"/>
                  </a:lnTo>
                  <a:lnTo>
                    <a:pt x="42" y="200"/>
                  </a:lnTo>
                  <a:lnTo>
                    <a:pt x="73" y="238"/>
                  </a:lnTo>
                  <a:lnTo>
                    <a:pt x="116" y="258"/>
                  </a:lnTo>
                  <a:lnTo>
                    <a:pt x="156" y="253"/>
                  </a:lnTo>
                  <a:lnTo>
                    <a:pt x="180" y="245"/>
                  </a:lnTo>
                  <a:lnTo>
                    <a:pt x="165" y="218"/>
                  </a:lnTo>
                  <a:lnTo>
                    <a:pt x="143" y="202"/>
                  </a:lnTo>
                  <a:lnTo>
                    <a:pt x="157" y="192"/>
                  </a:lnTo>
                  <a:lnTo>
                    <a:pt x="159" y="169"/>
                  </a:lnTo>
                  <a:lnTo>
                    <a:pt x="184" y="136"/>
                  </a:lnTo>
                  <a:lnTo>
                    <a:pt x="194" y="80"/>
                  </a:lnTo>
                  <a:lnTo>
                    <a:pt x="214" y="68"/>
                  </a:lnTo>
                  <a:lnTo>
                    <a:pt x="198" y="57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56" y="17"/>
                  </a:lnTo>
                  <a:lnTo>
                    <a:pt x="39" y="14"/>
                  </a:lnTo>
                  <a:lnTo>
                    <a:pt x="39" y="41"/>
                  </a:lnTo>
                  <a:lnTo>
                    <a:pt x="28" y="41"/>
                  </a:lnTo>
                  <a:lnTo>
                    <a:pt x="28" y="49"/>
                  </a:lnTo>
                  <a:lnTo>
                    <a:pt x="27" y="98"/>
                  </a:lnTo>
                  <a:lnTo>
                    <a:pt x="14" y="101"/>
                  </a:lnTo>
                  <a:lnTo>
                    <a:pt x="0" y="136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reeform 228"/>
            <p:cNvSpPr>
              <a:spLocks noChangeAspect="1"/>
            </p:cNvSpPr>
            <p:nvPr/>
          </p:nvSpPr>
          <p:spPr bwMode="auto">
            <a:xfrm>
              <a:off x="10879848" y="5048003"/>
              <a:ext cx="29571" cy="4294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21"/>
                </a:cxn>
                <a:cxn ang="0">
                  <a:pos x="16" y="13"/>
                </a:cxn>
                <a:cxn ang="0">
                  <a:pos x="14" y="0"/>
                </a:cxn>
                <a:cxn ang="0">
                  <a:pos x="0" y="12"/>
                </a:cxn>
              </a:cxnLst>
              <a:rect l="0" t="0" r="r" b="b"/>
              <a:pathLst>
                <a:path w="17" h="22">
                  <a:moveTo>
                    <a:pt x="0" y="12"/>
                  </a:moveTo>
                  <a:lnTo>
                    <a:pt x="8" y="21"/>
                  </a:lnTo>
                  <a:lnTo>
                    <a:pt x="16" y="13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reeform 229"/>
            <p:cNvSpPr>
              <a:spLocks noChangeAspect="1"/>
            </p:cNvSpPr>
            <p:nvPr/>
          </p:nvSpPr>
          <p:spPr bwMode="auto">
            <a:xfrm>
              <a:off x="10853563" y="4405564"/>
              <a:ext cx="251351" cy="27558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" y="71"/>
                </a:cxn>
                <a:cxn ang="0">
                  <a:pos x="17" y="98"/>
                </a:cxn>
                <a:cxn ang="0">
                  <a:pos x="42" y="110"/>
                </a:cxn>
                <a:cxn ang="0">
                  <a:pos x="54" y="113"/>
                </a:cxn>
                <a:cxn ang="0">
                  <a:pos x="67" y="140"/>
                </a:cxn>
                <a:cxn ang="0">
                  <a:pos x="119" y="136"/>
                </a:cxn>
                <a:cxn ang="0">
                  <a:pos x="139" y="124"/>
                </a:cxn>
                <a:cxn ang="0">
                  <a:pos x="119" y="69"/>
                </a:cxn>
                <a:cxn ang="0">
                  <a:pos x="124" y="48"/>
                </a:cxn>
                <a:cxn ang="0">
                  <a:pos x="58" y="0"/>
                </a:cxn>
                <a:cxn ang="0">
                  <a:pos x="40" y="24"/>
                </a:cxn>
                <a:cxn ang="0">
                  <a:pos x="33" y="18"/>
                </a:cxn>
                <a:cxn ang="0">
                  <a:pos x="28" y="23"/>
                </a:cxn>
                <a:cxn ang="0">
                  <a:pos x="28" y="0"/>
                </a:cxn>
                <a:cxn ang="0">
                  <a:pos x="10" y="1"/>
                </a:cxn>
                <a:cxn ang="0">
                  <a:pos x="13" y="18"/>
                </a:cxn>
                <a:cxn ang="0">
                  <a:pos x="14" y="29"/>
                </a:cxn>
                <a:cxn ang="0">
                  <a:pos x="0" y="44"/>
                </a:cxn>
              </a:cxnLst>
              <a:rect l="0" t="0" r="r" b="b"/>
              <a:pathLst>
                <a:path w="140" h="141">
                  <a:moveTo>
                    <a:pt x="0" y="44"/>
                  </a:moveTo>
                  <a:lnTo>
                    <a:pt x="1" y="71"/>
                  </a:lnTo>
                  <a:lnTo>
                    <a:pt x="17" y="98"/>
                  </a:lnTo>
                  <a:lnTo>
                    <a:pt x="42" y="110"/>
                  </a:lnTo>
                  <a:lnTo>
                    <a:pt x="54" y="113"/>
                  </a:lnTo>
                  <a:lnTo>
                    <a:pt x="67" y="140"/>
                  </a:lnTo>
                  <a:lnTo>
                    <a:pt x="119" y="136"/>
                  </a:lnTo>
                  <a:lnTo>
                    <a:pt x="139" y="124"/>
                  </a:lnTo>
                  <a:lnTo>
                    <a:pt x="119" y="69"/>
                  </a:lnTo>
                  <a:lnTo>
                    <a:pt x="124" y="48"/>
                  </a:lnTo>
                  <a:lnTo>
                    <a:pt x="58" y="0"/>
                  </a:lnTo>
                  <a:lnTo>
                    <a:pt x="40" y="24"/>
                  </a:lnTo>
                  <a:lnTo>
                    <a:pt x="33" y="18"/>
                  </a:lnTo>
                  <a:lnTo>
                    <a:pt x="28" y="23"/>
                  </a:lnTo>
                  <a:lnTo>
                    <a:pt x="28" y="0"/>
                  </a:lnTo>
                  <a:lnTo>
                    <a:pt x="10" y="1"/>
                  </a:lnTo>
                  <a:lnTo>
                    <a:pt x="13" y="18"/>
                  </a:lnTo>
                  <a:lnTo>
                    <a:pt x="14" y="29"/>
                  </a:lnTo>
                  <a:lnTo>
                    <a:pt x="0" y="44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reeform 230"/>
            <p:cNvSpPr>
              <a:spLocks noChangeAspect="1"/>
            </p:cNvSpPr>
            <p:nvPr/>
          </p:nvSpPr>
          <p:spPr bwMode="auto">
            <a:xfrm>
              <a:off x="10161938" y="4095977"/>
              <a:ext cx="50927" cy="134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27" y="64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28" h="68">
                  <a:moveTo>
                    <a:pt x="0" y="0"/>
                  </a:moveTo>
                  <a:lnTo>
                    <a:pt x="14" y="4"/>
                  </a:lnTo>
                  <a:lnTo>
                    <a:pt x="27" y="64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reeform 231"/>
            <p:cNvSpPr>
              <a:spLocks noChangeAspect="1"/>
            </p:cNvSpPr>
            <p:nvPr/>
          </p:nvSpPr>
          <p:spPr bwMode="auto">
            <a:xfrm>
              <a:off x="10853563" y="4280298"/>
              <a:ext cx="123211" cy="13600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0" y="65"/>
                </a:cxn>
                <a:cxn ang="0">
                  <a:pos x="28" y="64"/>
                </a:cxn>
                <a:cxn ang="0">
                  <a:pos x="28" y="54"/>
                </a:cxn>
                <a:cxn ang="0">
                  <a:pos x="55" y="49"/>
                </a:cxn>
                <a:cxn ang="0">
                  <a:pos x="68" y="25"/>
                </a:cxn>
                <a:cxn ang="0">
                  <a:pos x="55" y="0"/>
                </a:cxn>
                <a:cxn ang="0">
                  <a:pos x="15" y="5"/>
                </a:cxn>
                <a:cxn ang="0">
                  <a:pos x="20" y="24"/>
                </a:cxn>
                <a:cxn ang="0">
                  <a:pos x="11" y="36"/>
                </a:cxn>
                <a:cxn ang="0">
                  <a:pos x="0" y="69"/>
                </a:cxn>
              </a:cxnLst>
              <a:rect l="0" t="0" r="r" b="b"/>
              <a:pathLst>
                <a:path w="69" h="70">
                  <a:moveTo>
                    <a:pt x="0" y="69"/>
                  </a:moveTo>
                  <a:lnTo>
                    <a:pt x="10" y="65"/>
                  </a:lnTo>
                  <a:lnTo>
                    <a:pt x="28" y="64"/>
                  </a:lnTo>
                  <a:lnTo>
                    <a:pt x="28" y="54"/>
                  </a:lnTo>
                  <a:lnTo>
                    <a:pt x="55" y="49"/>
                  </a:lnTo>
                  <a:lnTo>
                    <a:pt x="68" y="25"/>
                  </a:lnTo>
                  <a:lnTo>
                    <a:pt x="55" y="0"/>
                  </a:lnTo>
                  <a:lnTo>
                    <a:pt x="15" y="5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0" y="6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reeform 232"/>
            <p:cNvSpPr>
              <a:spLocks noChangeAspect="1"/>
            </p:cNvSpPr>
            <p:nvPr/>
          </p:nvSpPr>
          <p:spPr bwMode="auto">
            <a:xfrm>
              <a:off x="10731995" y="3551962"/>
              <a:ext cx="261208" cy="27021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34"/>
                </a:cxn>
                <a:cxn ang="0">
                  <a:pos x="123" y="137"/>
                </a:cxn>
                <a:cxn ang="0">
                  <a:pos x="143" y="120"/>
                </a:cxn>
                <a:cxn ang="0">
                  <a:pos x="145" y="108"/>
                </a:cxn>
                <a:cxn ang="0">
                  <a:pos x="101" y="29"/>
                </a:cxn>
                <a:cxn ang="0">
                  <a:pos x="123" y="55"/>
                </a:cxn>
                <a:cxn ang="0">
                  <a:pos x="133" y="33"/>
                </a:cxn>
                <a:cxn ang="0">
                  <a:pos x="123" y="5"/>
                </a:cxn>
                <a:cxn ang="0">
                  <a:pos x="96" y="10"/>
                </a:cxn>
                <a:cxn ang="0">
                  <a:pos x="96" y="2"/>
                </a:cxn>
                <a:cxn ang="0">
                  <a:pos x="81" y="2"/>
                </a:cxn>
                <a:cxn ang="0">
                  <a:pos x="56" y="12"/>
                </a:cxn>
                <a:cxn ang="0">
                  <a:pos x="6" y="0"/>
                </a:cxn>
                <a:cxn ang="0">
                  <a:pos x="0" y="23"/>
                </a:cxn>
              </a:cxnLst>
              <a:rect l="0" t="0" r="r" b="b"/>
              <a:pathLst>
                <a:path w="146" h="138">
                  <a:moveTo>
                    <a:pt x="0" y="23"/>
                  </a:moveTo>
                  <a:lnTo>
                    <a:pt x="6" y="134"/>
                  </a:lnTo>
                  <a:lnTo>
                    <a:pt x="123" y="137"/>
                  </a:lnTo>
                  <a:lnTo>
                    <a:pt x="143" y="120"/>
                  </a:lnTo>
                  <a:lnTo>
                    <a:pt x="145" y="108"/>
                  </a:lnTo>
                  <a:lnTo>
                    <a:pt x="101" y="29"/>
                  </a:lnTo>
                  <a:lnTo>
                    <a:pt x="123" y="55"/>
                  </a:lnTo>
                  <a:lnTo>
                    <a:pt x="133" y="33"/>
                  </a:lnTo>
                  <a:lnTo>
                    <a:pt x="123" y="5"/>
                  </a:lnTo>
                  <a:lnTo>
                    <a:pt x="96" y="10"/>
                  </a:lnTo>
                  <a:lnTo>
                    <a:pt x="96" y="2"/>
                  </a:lnTo>
                  <a:lnTo>
                    <a:pt x="81" y="2"/>
                  </a:lnTo>
                  <a:lnTo>
                    <a:pt x="56" y="12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reeform 233"/>
            <p:cNvSpPr>
              <a:spLocks noChangeAspect="1"/>
            </p:cNvSpPr>
            <p:nvPr/>
          </p:nvSpPr>
          <p:spPr bwMode="auto">
            <a:xfrm>
              <a:off x="10046941" y="3999343"/>
              <a:ext cx="174138" cy="13958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69"/>
                </a:cxn>
                <a:cxn ang="0">
                  <a:pos x="34" y="71"/>
                </a:cxn>
                <a:cxn ang="0">
                  <a:pos x="31" y="54"/>
                </a:cxn>
                <a:cxn ang="0">
                  <a:pos x="65" y="50"/>
                </a:cxn>
                <a:cxn ang="0">
                  <a:pos x="79" y="54"/>
                </a:cxn>
                <a:cxn ang="0">
                  <a:pos x="97" y="40"/>
                </a:cxn>
                <a:cxn ang="0">
                  <a:pos x="72" y="12"/>
                </a:cxn>
                <a:cxn ang="0">
                  <a:pos x="69" y="0"/>
                </a:cxn>
                <a:cxn ang="0">
                  <a:pos x="17" y="23"/>
                </a:cxn>
                <a:cxn ang="0">
                  <a:pos x="0" y="61"/>
                </a:cxn>
              </a:cxnLst>
              <a:rect l="0" t="0" r="r" b="b"/>
              <a:pathLst>
                <a:path w="98" h="72">
                  <a:moveTo>
                    <a:pt x="0" y="61"/>
                  </a:moveTo>
                  <a:lnTo>
                    <a:pt x="7" y="69"/>
                  </a:lnTo>
                  <a:lnTo>
                    <a:pt x="34" y="71"/>
                  </a:lnTo>
                  <a:lnTo>
                    <a:pt x="31" y="54"/>
                  </a:lnTo>
                  <a:lnTo>
                    <a:pt x="65" y="50"/>
                  </a:lnTo>
                  <a:lnTo>
                    <a:pt x="79" y="54"/>
                  </a:lnTo>
                  <a:lnTo>
                    <a:pt x="97" y="40"/>
                  </a:lnTo>
                  <a:lnTo>
                    <a:pt x="72" y="12"/>
                  </a:lnTo>
                  <a:lnTo>
                    <a:pt x="69" y="0"/>
                  </a:lnTo>
                  <a:lnTo>
                    <a:pt x="17" y="23"/>
                  </a:lnTo>
                  <a:lnTo>
                    <a:pt x="0" y="61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reeform 234"/>
            <p:cNvSpPr>
              <a:spLocks noChangeAspect="1"/>
            </p:cNvSpPr>
            <p:nvPr/>
          </p:nvSpPr>
          <p:spPr bwMode="auto">
            <a:xfrm>
              <a:off x="10674496" y="4589885"/>
              <a:ext cx="272707" cy="25053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11"/>
                </a:cxn>
                <a:cxn ang="0">
                  <a:pos x="15" y="124"/>
                </a:cxn>
                <a:cxn ang="0">
                  <a:pos x="40" y="127"/>
                </a:cxn>
                <a:cxn ang="0">
                  <a:pos x="63" y="128"/>
                </a:cxn>
                <a:cxn ang="0">
                  <a:pos x="85" y="110"/>
                </a:cxn>
                <a:cxn ang="0">
                  <a:pos x="86" y="103"/>
                </a:cxn>
                <a:cxn ang="0">
                  <a:pos x="106" y="98"/>
                </a:cxn>
                <a:cxn ang="0">
                  <a:pos x="103" y="91"/>
                </a:cxn>
                <a:cxn ang="0">
                  <a:pos x="144" y="78"/>
                </a:cxn>
                <a:cxn ang="0">
                  <a:pos x="138" y="72"/>
                </a:cxn>
                <a:cxn ang="0">
                  <a:pos x="151" y="33"/>
                </a:cxn>
                <a:cxn ang="0">
                  <a:pos x="142" y="16"/>
                </a:cxn>
                <a:cxn ang="0">
                  <a:pos x="117" y="4"/>
                </a:cxn>
                <a:cxn ang="0">
                  <a:pos x="111" y="0"/>
                </a:cxn>
                <a:cxn ang="0">
                  <a:pos x="87" y="12"/>
                </a:cxn>
                <a:cxn ang="0">
                  <a:pos x="84" y="46"/>
                </a:cxn>
                <a:cxn ang="0">
                  <a:pos x="100" y="52"/>
                </a:cxn>
                <a:cxn ang="0">
                  <a:pos x="100" y="66"/>
                </a:cxn>
                <a:cxn ang="0">
                  <a:pos x="26" y="36"/>
                </a:cxn>
                <a:cxn ang="0">
                  <a:pos x="29" y="62"/>
                </a:cxn>
                <a:cxn ang="0">
                  <a:pos x="0" y="62"/>
                </a:cxn>
              </a:cxnLst>
              <a:rect l="0" t="0" r="r" b="b"/>
              <a:pathLst>
                <a:path w="152" h="129">
                  <a:moveTo>
                    <a:pt x="0" y="62"/>
                  </a:moveTo>
                  <a:lnTo>
                    <a:pt x="0" y="111"/>
                  </a:lnTo>
                  <a:lnTo>
                    <a:pt x="15" y="124"/>
                  </a:lnTo>
                  <a:lnTo>
                    <a:pt x="40" y="127"/>
                  </a:lnTo>
                  <a:lnTo>
                    <a:pt x="63" y="128"/>
                  </a:lnTo>
                  <a:lnTo>
                    <a:pt x="85" y="110"/>
                  </a:lnTo>
                  <a:lnTo>
                    <a:pt x="86" y="103"/>
                  </a:lnTo>
                  <a:lnTo>
                    <a:pt x="106" y="98"/>
                  </a:lnTo>
                  <a:lnTo>
                    <a:pt x="103" y="91"/>
                  </a:lnTo>
                  <a:lnTo>
                    <a:pt x="144" y="78"/>
                  </a:lnTo>
                  <a:lnTo>
                    <a:pt x="138" y="72"/>
                  </a:lnTo>
                  <a:lnTo>
                    <a:pt x="151" y="33"/>
                  </a:lnTo>
                  <a:lnTo>
                    <a:pt x="142" y="16"/>
                  </a:lnTo>
                  <a:lnTo>
                    <a:pt x="117" y="4"/>
                  </a:lnTo>
                  <a:lnTo>
                    <a:pt x="111" y="0"/>
                  </a:lnTo>
                  <a:lnTo>
                    <a:pt x="87" y="12"/>
                  </a:lnTo>
                  <a:lnTo>
                    <a:pt x="84" y="46"/>
                  </a:lnTo>
                  <a:lnTo>
                    <a:pt x="100" y="52"/>
                  </a:lnTo>
                  <a:lnTo>
                    <a:pt x="100" y="66"/>
                  </a:lnTo>
                  <a:lnTo>
                    <a:pt x="26" y="36"/>
                  </a:lnTo>
                  <a:lnTo>
                    <a:pt x="29" y="62"/>
                  </a:lnTo>
                  <a:lnTo>
                    <a:pt x="0" y="6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reeform 235"/>
            <p:cNvSpPr>
              <a:spLocks noChangeAspect="1"/>
            </p:cNvSpPr>
            <p:nvPr/>
          </p:nvSpPr>
          <p:spPr bwMode="auto">
            <a:xfrm>
              <a:off x="10546357" y="4953158"/>
              <a:ext cx="379490" cy="33643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8" y="84"/>
                </a:cxn>
                <a:cxn ang="0">
                  <a:pos x="16" y="95"/>
                </a:cxn>
                <a:cxn ang="0">
                  <a:pos x="33" y="95"/>
                </a:cxn>
                <a:cxn ang="0">
                  <a:pos x="44" y="87"/>
                </a:cxn>
                <a:cxn ang="0">
                  <a:pos x="44" y="34"/>
                </a:cxn>
                <a:cxn ang="0">
                  <a:pos x="56" y="48"/>
                </a:cxn>
                <a:cxn ang="0">
                  <a:pos x="55" y="62"/>
                </a:cxn>
                <a:cxn ang="0">
                  <a:pos x="73" y="62"/>
                </a:cxn>
                <a:cxn ang="0">
                  <a:pos x="89" y="45"/>
                </a:cxn>
                <a:cxn ang="0">
                  <a:pos x="117" y="45"/>
                </a:cxn>
                <a:cxn ang="0">
                  <a:pos x="165" y="0"/>
                </a:cxn>
                <a:cxn ang="0">
                  <a:pos x="195" y="6"/>
                </a:cxn>
                <a:cxn ang="0">
                  <a:pos x="200" y="49"/>
                </a:cxn>
                <a:cxn ang="0">
                  <a:pos x="186" y="61"/>
                </a:cxn>
                <a:cxn ang="0">
                  <a:pos x="194" y="70"/>
                </a:cxn>
                <a:cxn ang="0">
                  <a:pos x="202" y="62"/>
                </a:cxn>
                <a:cxn ang="0">
                  <a:pos x="211" y="62"/>
                </a:cxn>
                <a:cxn ang="0">
                  <a:pos x="206" y="87"/>
                </a:cxn>
                <a:cxn ang="0">
                  <a:pos x="176" y="126"/>
                </a:cxn>
                <a:cxn ang="0">
                  <a:pos x="136" y="160"/>
                </a:cxn>
                <a:cxn ang="0">
                  <a:pos x="108" y="171"/>
                </a:cxn>
                <a:cxn ang="0">
                  <a:pos x="26" y="172"/>
                </a:cxn>
                <a:cxn ang="0">
                  <a:pos x="18" y="152"/>
                </a:cxn>
                <a:cxn ang="0">
                  <a:pos x="22" y="137"/>
                </a:cxn>
                <a:cxn ang="0">
                  <a:pos x="0" y="90"/>
                </a:cxn>
              </a:cxnLst>
              <a:rect l="0" t="0" r="r" b="b"/>
              <a:pathLst>
                <a:path w="212" h="173">
                  <a:moveTo>
                    <a:pt x="0" y="90"/>
                  </a:moveTo>
                  <a:lnTo>
                    <a:pt x="8" y="84"/>
                  </a:lnTo>
                  <a:lnTo>
                    <a:pt x="16" y="95"/>
                  </a:lnTo>
                  <a:lnTo>
                    <a:pt x="33" y="95"/>
                  </a:lnTo>
                  <a:lnTo>
                    <a:pt x="44" y="87"/>
                  </a:lnTo>
                  <a:lnTo>
                    <a:pt x="44" y="34"/>
                  </a:lnTo>
                  <a:lnTo>
                    <a:pt x="56" y="48"/>
                  </a:lnTo>
                  <a:lnTo>
                    <a:pt x="55" y="62"/>
                  </a:lnTo>
                  <a:lnTo>
                    <a:pt x="73" y="62"/>
                  </a:lnTo>
                  <a:lnTo>
                    <a:pt x="89" y="45"/>
                  </a:lnTo>
                  <a:lnTo>
                    <a:pt x="117" y="45"/>
                  </a:lnTo>
                  <a:lnTo>
                    <a:pt x="165" y="0"/>
                  </a:lnTo>
                  <a:lnTo>
                    <a:pt x="195" y="6"/>
                  </a:lnTo>
                  <a:lnTo>
                    <a:pt x="200" y="49"/>
                  </a:lnTo>
                  <a:lnTo>
                    <a:pt x="186" y="61"/>
                  </a:lnTo>
                  <a:lnTo>
                    <a:pt x="194" y="70"/>
                  </a:lnTo>
                  <a:lnTo>
                    <a:pt x="202" y="62"/>
                  </a:lnTo>
                  <a:lnTo>
                    <a:pt x="211" y="62"/>
                  </a:lnTo>
                  <a:lnTo>
                    <a:pt x="206" y="87"/>
                  </a:lnTo>
                  <a:lnTo>
                    <a:pt x="176" y="126"/>
                  </a:lnTo>
                  <a:lnTo>
                    <a:pt x="136" y="160"/>
                  </a:lnTo>
                  <a:lnTo>
                    <a:pt x="108" y="171"/>
                  </a:lnTo>
                  <a:lnTo>
                    <a:pt x="26" y="172"/>
                  </a:lnTo>
                  <a:lnTo>
                    <a:pt x="18" y="152"/>
                  </a:lnTo>
                  <a:lnTo>
                    <a:pt x="22" y="137"/>
                  </a:lnTo>
                  <a:lnTo>
                    <a:pt x="0" y="9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reeform 236"/>
            <p:cNvSpPr>
              <a:spLocks noChangeAspect="1"/>
            </p:cNvSpPr>
            <p:nvPr/>
          </p:nvSpPr>
          <p:spPr bwMode="auto">
            <a:xfrm>
              <a:off x="10789493" y="5132110"/>
              <a:ext cx="55856" cy="6263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2" y="31"/>
                </a:cxn>
                <a:cxn ang="0">
                  <a:pos x="30" y="15"/>
                </a:cxn>
                <a:cxn ang="0">
                  <a:pos x="21" y="0"/>
                </a:cxn>
                <a:cxn ang="0">
                  <a:pos x="0" y="15"/>
                </a:cxn>
              </a:cxnLst>
              <a:rect l="0" t="0" r="r" b="b"/>
              <a:pathLst>
                <a:path w="31" h="32">
                  <a:moveTo>
                    <a:pt x="0" y="15"/>
                  </a:moveTo>
                  <a:lnTo>
                    <a:pt x="12" y="31"/>
                  </a:lnTo>
                  <a:lnTo>
                    <a:pt x="30" y="15"/>
                  </a:lnTo>
                  <a:lnTo>
                    <a:pt x="21" y="0"/>
                  </a:lnTo>
                  <a:lnTo>
                    <a:pt x="0" y="1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5" name="Freeform 237"/>
            <p:cNvSpPr>
              <a:spLocks noChangeAspect="1"/>
            </p:cNvSpPr>
            <p:nvPr/>
          </p:nvSpPr>
          <p:spPr bwMode="auto">
            <a:xfrm>
              <a:off x="10704067" y="2805731"/>
              <a:ext cx="183995" cy="15747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2" y="1"/>
                </a:cxn>
                <a:cxn ang="0">
                  <a:pos x="50" y="7"/>
                </a:cxn>
                <a:cxn ang="0">
                  <a:pos x="64" y="7"/>
                </a:cxn>
                <a:cxn ang="0">
                  <a:pos x="79" y="9"/>
                </a:cxn>
                <a:cxn ang="0">
                  <a:pos x="86" y="19"/>
                </a:cxn>
                <a:cxn ang="0">
                  <a:pos x="92" y="32"/>
                </a:cxn>
                <a:cxn ang="0">
                  <a:pos x="93" y="37"/>
                </a:cxn>
                <a:cxn ang="0">
                  <a:pos x="99" y="42"/>
                </a:cxn>
                <a:cxn ang="0">
                  <a:pos x="102" y="45"/>
                </a:cxn>
                <a:cxn ang="0">
                  <a:pos x="102" y="50"/>
                </a:cxn>
                <a:cxn ang="0">
                  <a:pos x="96" y="50"/>
                </a:cxn>
                <a:cxn ang="0">
                  <a:pos x="88" y="50"/>
                </a:cxn>
                <a:cxn ang="0">
                  <a:pos x="92" y="56"/>
                </a:cxn>
                <a:cxn ang="0">
                  <a:pos x="94" y="59"/>
                </a:cxn>
                <a:cxn ang="0">
                  <a:pos x="96" y="66"/>
                </a:cxn>
                <a:cxn ang="0">
                  <a:pos x="92" y="69"/>
                </a:cxn>
                <a:cxn ang="0">
                  <a:pos x="84" y="69"/>
                </a:cxn>
                <a:cxn ang="0">
                  <a:pos x="83" y="69"/>
                </a:cxn>
                <a:cxn ang="0">
                  <a:pos x="79" y="72"/>
                </a:cxn>
                <a:cxn ang="0">
                  <a:pos x="79" y="79"/>
                </a:cxn>
                <a:cxn ang="0">
                  <a:pos x="73" y="80"/>
                </a:cxn>
                <a:cxn ang="0">
                  <a:pos x="68" y="77"/>
                </a:cxn>
                <a:cxn ang="0">
                  <a:pos x="60" y="75"/>
                </a:cxn>
                <a:cxn ang="0">
                  <a:pos x="53" y="72"/>
                </a:cxn>
                <a:cxn ang="0">
                  <a:pos x="45" y="74"/>
                </a:cxn>
                <a:cxn ang="0">
                  <a:pos x="25" y="66"/>
                </a:cxn>
                <a:cxn ang="0">
                  <a:pos x="16" y="67"/>
                </a:cxn>
                <a:cxn ang="0">
                  <a:pos x="9" y="66"/>
                </a:cxn>
                <a:cxn ang="0">
                  <a:pos x="4" y="72"/>
                </a:cxn>
                <a:cxn ang="0">
                  <a:pos x="0" y="58"/>
                </a:cxn>
                <a:cxn ang="0">
                  <a:pos x="9" y="50"/>
                </a:cxn>
                <a:cxn ang="0">
                  <a:pos x="3" y="32"/>
                </a:cxn>
                <a:cxn ang="0">
                  <a:pos x="9" y="35"/>
                </a:cxn>
                <a:cxn ang="0">
                  <a:pos x="10" y="31"/>
                </a:cxn>
                <a:cxn ang="0">
                  <a:pos x="11" y="24"/>
                </a:cxn>
                <a:cxn ang="0">
                  <a:pos x="15" y="21"/>
                </a:cxn>
                <a:cxn ang="0">
                  <a:pos x="16" y="13"/>
                </a:cxn>
                <a:cxn ang="0">
                  <a:pos x="23" y="6"/>
                </a:cxn>
                <a:cxn ang="0">
                  <a:pos x="28" y="0"/>
                </a:cxn>
                <a:cxn ang="0">
                  <a:pos x="33" y="0"/>
                </a:cxn>
              </a:cxnLst>
              <a:rect l="0" t="0" r="r" b="b"/>
              <a:pathLst>
                <a:path w="103" h="81">
                  <a:moveTo>
                    <a:pt x="33" y="0"/>
                  </a:moveTo>
                  <a:lnTo>
                    <a:pt x="42" y="1"/>
                  </a:lnTo>
                  <a:lnTo>
                    <a:pt x="50" y="7"/>
                  </a:lnTo>
                  <a:lnTo>
                    <a:pt x="64" y="7"/>
                  </a:lnTo>
                  <a:lnTo>
                    <a:pt x="79" y="9"/>
                  </a:lnTo>
                  <a:lnTo>
                    <a:pt x="86" y="19"/>
                  </a:lnTo>
                  <a:lnTo>
                    <a:pt x="92" y="32"/>
                  </a:lnTo>
                  <a:lnTo>
                    <a:pt x="93" y="37"/>
                  </a:lnTo>
                  <a:lnTo>
                    <a:pt x="99" y="42"/>
                  </a:lnTo>
                  <a:lnTo>
                    <a:pt x="102" y="45"/>
                  </a:lnTo>
                  <a:lnTo>
                    <a:pt x="102" y="50"/>
                  </a:lnTo>
                  <a:lnTo>
                    <a:pt x="96" y="50"/>
                  </a:lnTo>
                  <a:lnTo>
                    <a:pt x="88" y="50"/>
                  </a:lnTo>
                  <a:lnTo>
                    <a:pt x="92" y="56"/>
                  </a:lnTo>
                  <a:lnTo>
                    <a:pt x="94" y="59"/>
                  </a:lnTo>
                  <a:lnTo>
                    <a:pt x="96" y="66"/>
                  </a:lnTo>
                  <a:lnTo>
                    <a:pt x="92" y="69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79" y="72"/>
                  </a:lnTo>
                  <a:lnTo>
                    <a:pt x="79" y="79"/>
                  </a:lnTo>
                  <a:lnTo>
                    <a:pt x="73" y="80"/>
                  </a:lnTo>
                  <a:lnTo>
                    <a:pt x="68" y="77"/>
                  </a:lnTo>
                  <a:lnTo>
                    <a:pt x="60" y="75"/>
                  </a:lnTo>
                  <a:lnTo>
                    <a:pt x="53" y="72"/>
                  </a:lnTo>
                  <a:lnTo>
                    <a:pt x="45" y="74"/>
                  </a:lnTo>
                  <a:lnTo>
                    <a:pt x="25" y="66"/>
                  </a:lnTo>
                  <a:lnTo>
                    <a:pt x="16" y="67"/>
                  </a:lnTo>
                  <a:lnTo>
                    <a:pt x="9" y="66"/>
                  </a:lnTo>
                  <a:lnTo>
                    <a:pt x="4" y="72"/>
                  </a:lnTo>
                  <a:lnTo>
                    <a:pt x="0" y="58"/>
                  </a:lnTo>
                  <a:lnTo>
                    <a:pt x="9" y="50"/>
                  </a:lnTo>
                  <a:lnTo>
                    <a:pt x="3" y="32"/>
                  </a:lnTo>
                  <a:lnTo>
                    <a:pt x="9" y="35"/>
                  </a:lnTo>
                  <a:lnTo>
                    <a:pt x="10" y="31"/>
                  </a:lnTo>
                  <a:lnTo>
                    <a:pt x="11" y="24"/>
                  </a:lnTo>
                  <a:lnTo>
                    <a:pt x="15" y="21"/>
                  </a:lnTo>
                  <a:lnTo>
                    <a:pt x="16" y="13"/>
                  </a:lnTo>
                  <a:lnTo>
                    <a:pt x="23" y="6"/>
                  </a:lnTo>
                  <a:lnTo>
                    <a:pt x="28" y="0"/>
                  </a:lnTo>
                  <a:lnTo>
                    <a:pt x="33" y="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6" name="Freeform 238"/>
            <p:cNvSpPr>
              <a:spLocks noChangeAspect="1"/>
            </p:cNvSpPr>
            <p:nvPr/>
          </p:nvSpPr>
          <p:spPr bwMode="auto">
            <a:xfrm>
              <a:off x="10676139" y="2916682"/>
              <a:ext cx="409061" cy="259481"/>
            </a:xfrm>
            <a:custGeom>
              <a:avLst/>
              <a:gdLst/>
              <a:ahLst/>
              <a:cxnLst>
                <a:cxn ang="0">
                  <a:pos x="116" y="6"/>
                </a:cxn>
                <a:cxn ang="0">
                  <a:pos x="128" y="0"/>
                </a:cxn>
                <a:cxn ang="0">
                  <a:pos x="142" y="9"/>
                </a:cxn>
                <a:cxn ang="0">
                  <a:pos x="147" y="19"/>
                </a:cxn>
                <a:cxn ang="0">
                  <a:pos x="163" y="29"/>
                </a:cxn>
                <a:cxn ang="0">
                  <a:pos x="184" y="43"/>
                </a:cxn>
                <a:cxn ang="0">
                  <a:pos x="199" y="43"/>
                </a:cxn>
                <a:cxn ang="0">
                  <a:pos x="221" y="49"/>
                </a:cxn>
                <a:cxn ang="0">
                  <a:pos x="216" y="72"/>
                </a:cxn>
                <a:cxn ang="0">
                  <a:pos x="196" y="92"/>
                </a:cxn>
                <a:cxn ang="0">
                  <a:pos x="166" y="109"/>
                </a:cxn>
                <a:cxn ang="0">
                  <a:pos x="167" y="117"/>
                </a:cxn>
                <a:cxn ang="0">
                  <a:pos x="154" y="132"/>
                </a:cxn>
                <a:cxn ang="0">
                  <a:pos x="150" y="106"/>
                </a:cxn>
                <a:cxn ang="0">
                  <a:pos x="127" y="104"/>
                </a:cxn>
                <a:cxn ang="0">
                  <a:pos x="127" y="95"/>
                </a:cxn>
                <a:cxn ang="0">
                  <a:pos x="98" y="118"/>
                </a:cxn>
                <a:cxn ang="0">
                  <a:pos x="86" y="105"/>
                </a:cxn>
                <a:cxn ang="0">
                  <a:pos x="96" y="97"/>
                </a:cxn>
                <a:cxn ang="0">
                  <a:pos x="101" y="90"/>
                </a:cxn>
                <a:cxn ang="0">
                  <a:pos x="89" y="75"/>
                </a:cxn>
                <a:cxn ang="0">
                  <a:pos x="69" y="68"/>
                </a:cxn>
                <a:cxn ang="0">
                  <a:pos x="34" y="72"/>
                </a:cxn>
                <a:cxn ang="0">
                  <a:pos x="9" y="74"/>
                </a:cxn>
                <a:cxn ang="0">
                  <a:pos x="6" y="55"/>
                </a:cxn>
                <a:cxn ang="0">
                  <a:pos x="25" y="30"/>
                </a:cxn>
                <a:cxn ang="0">
                  <a:pos x="20" y="12"/>
                </a:cxn>
                <a:cxn ang="0">
                  <a:pos x="31" y="10"/>
                </a:cxn>
                <a:cxn ang="0">
                  <a:pos x="49" y="12"/>
                </a:cxn>
                <a:cxn ang="0">
                  <a:pos x="68" y="15"/>
                </a:cxn>
                <a:cxn ang="0">
                  <a:pos x="83" y="20"/>
                </a:cxn>
                <a:cxn ang="0">
                  <a:pos x="94" y="22"/>
                </a:cxn>
                <a:cxn ang="0">
                  <a:pos x="98" y="12"/>
                </a:cxn>
                <a:cxn ang="0">
                  <a:pos x="109" y="10"/>
                </a:cxn>
              </a:cxnLst>
              <a:rect l="0" t="0" r="r" b="b"/>
              <a:pathLst>
                <a:path w="228" h="133">
                  <a:moveTo>
                    <a:pt x="113" y="7"/>
                  </a:moveTo>
                  <a:lnTo>
                    <a:pt x="116" y="6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37" y="2"/>
                  </a:lnTo>
                  <a:lnTo>
                    <a:pt x="142" y="9"/>
                  </a:lnTo>
                  <a:lnTo>
                    <a:pt x="144" y="17"/>
                  </a:lnTo>
                  <a:lnTo>
                    <a:pt x="147" y="19"/>
                  </a:lnTo>
                  <a:lnTo>
                    <a:pt x="152" y="18"/>
                  </a:lnTo>
                  <a:lnTo>
                    <a:pt x="163" y="29"/>
                  </a:lnTo>
                  <a:lnTo>
                    <a:pt x="168" y="37"/>
                  </a:lnTo>
                  <a:lnTo>
                    <a:pt x="184" y="43"/>
                  </a:lnTo>
                  <a:lnTo>
                    <a:pt x="194" y="45"/>
                  </a:lnTo>
                  <a:lnTo>
                    <a:pt x="199" y="43"/>
                  </a:lnTo>
                  <a:lnTo>
                    <a:pt x="209" y="48"/>
                  </a:lnTo>
                  <a:lnTo>
                    <a:pt x="221" y="49"/>
                  </a:lnTo>
                  <a:lnTo>
                    <a:pt x="227" y="69"/>
                  </a:lnTo>
                  <a:lnTo>
                    <a:pt x="216" y="72"/>
                  </a:lnTo>
                  <a:lnTo>
                    <a:pt x="213" y="82"/>
                  </a:lnTo>
                  <a:lnTo>
                    <a:pt x="196" y="92"/>
                  </a:lnTo>
                  <a:lnTo>
                    <a:pt x="169" y="99"/>
                  </a:lnTo>
                  <a:lnTo>
                    <a:pt x="166" y="109"/>
                  </a:lnTo>
                  <a:lnTo>
                    <a:pt x="156" y="105"/>
                  </a:lnTo>
                  <a:lnTo>
                    <a:pt x="167" y="117"/>
                  </a:lnTo>
                  <a:lnTo>
                    <a:pt x="183" y="119"/>
                  </a:lnTo>
                  <a:lnTo>
                    <a:pt x="154" y="132"/>
                  </a:lnTo>
                  <a:lnTo>
                    <a:pt x="136" y="118"/>
                  </a:lnTo>
                  <a:lnTo>
                    <a:pt x="150" y="106"/>
                  </a:lnTo>
                  <a:lnTo>
                    <a:pt x="136" y="104"/>
                  </a:lnTo>
                  <a:lnTo>
                    <a:pt x="127" y="104"/>
                  </a:lnTo>
                  <a:lnTo>
                    <a:pt x="130" y="94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98" y="118"/>
                  </a:lnTo>
                  <a:lnTo>
                    <a:pt x="83" y="117"/>
                  </a:lnTo>
                  <a:lnTo>
                    <a:pt x="86" y="105"/>
                  </a:lnTo>
                  <a:lnTo>
                    <a:pt x="87" y="99"/>
                  </a:lnTo>
                  <a:lnTo>
                    <a:pt x="96" y="97"/>
                  </a:lnTo>
                  <a:lnTo>
                    <a:pt x="100" y="93"/>
                  </a:lnTo>
                  <a:lnTo>
                    <a:pt x="101" y="90"/>
                  </a:lnTo>
                  <a:lnTo>
                    <a:pt x="96" y="88"/>
                  </a:lnTo>
                  <a:lnTo>
                    <a:pt x="89" y="75"/>
                  </a:lnTo>
                  <a:lnTo>
                    <a:pt x="80" y="68"/>
                  </a:lnTo>
                  <a:lnTo>
                    <a:pt x="69" y="68"/>
                  </a:lnTo>
                  <a:lnTo>
                    <a:pt x="55" y="71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9" y="74"/>
                  </a:lnTo>
                  <a:lnTo>
                    <a:pt x="0" y="67"/>
                  </a:lnTo>
                  <a:lnTo>
                    <a:pt x="6" y="55"/>
                  </a:lnTo>
                  <a:lnTo>
                    <a:pt x="14" y="43"/>
                  </a:lnTo>
                  <a:lnTo>
                    <a:pt x="25" y="30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31" y="10"/>
                  </a:lnTo>
                  <a:lnTo>
                    <a:pt x="40" y="9"/>
                  </a:lnTo>
                  <a:lnTo>
                    <a:pt x="49" y="12"/>
                  </a:lnTo>
                  <a:lnTo>
                    <a:pt x="60" y="17"/>
                  </a:lnTo>
                  <a:lnTo>
                    <a:pt x="68" y="15"/>
                  </a:lnTo>
                  <a:lnTo>
                    <a:pt x="75" y="18"/>
                  </a:lnTo>
                  <a:lnTo>
                    <a:pt x="83" y="20"/>
                  </a:lnTo>
                  <a:lnTo>
                    <a:pt x="88" y="23"/>
                  </a:lnTo>
                  <a:lnTo>
                    <a:pt x="94" y="22"/>
                  </a:lnTo>
                  <a:lnTo>
                    <a:pt x="94" y="15"/>
                  </a:lnTo>
                  <a:lnTo>
                    <a:pt x="98" y="12"/>
                  </a:lnTo>
                  <a:lnTo>
                    <a:pt x="107" y="12"/>
                  </a:lnTo>
                  <a:lnTo>
                    <a:pt x="109" y="10"/>
                  </a:lnTo>
                  <a:lnTo>
                    <a:pt x="113" y="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7" name="Freeform 239"/>
            <p:cNvSpPr>
              <a:spLocks noChangeAspect="1"/>
            </p:cNvSpPr>
            <p:nvPr/>
          </p:nvSpPr>
          <p:spPr bwMode="auto">
            <a:xfrm>
              <a:off x="10781279" y="3049106"/>
              <a:ext cx="80498" cy="9663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6" y="20"/>
                </a:cxn>
                <a:cxn ang="0">
                  <a:pos x="18" y="25"/>
                </a:cxn>
                <a:cxn ang="0">
                  <a:pos x="21" y="48"/>
                </a:cxn>
                <a:cxn ang="0">
                  <a:pos x="25" y="48"/>
                </a:cxn>
                <a:cxn ang="0">
                  <a:pos x="28" y="37"/>
                </a:cxn>
                <a:cxn ang="0">
                  <a:pos x="29" y="31"/>
                </a:cxn>
                <a:cxn ang="0">
                  <a:pos x="41" y="27"/>
                </a:cxn>
                <a:cxn ang="0">
                  <a:pos x="44" y="22"/>
                </a:cxn>
                <a:cxn ang="0">
                  <a:pos x="39" y="20"/>
                </a:cxn>
                <a:cxn ang="0">
                  <a:pos x="32" y="8"/>
                </a:cxn>
                <a:cxn ang="0">
                  <a:pos x="22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10" y="13"/>
                </a:cxn>
              </a:cxnLst>
              <a:rect l="0" t="0" r="r" b="b"/>
              <a:pathLst>
                <a:path w="45" h="49">
                  <a:moveTo>
                    <a:pt x="10" y="13"/>
                  </a:moveTo>
                  <a:lnTo>
                    <a:pt x="16" y="20"/>
                  </a:lnTo>
                  <a:lnTo>
                    <a:pt x="18" y="25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8" y="37"/>
                  </a:lnTo>
                  <a:lnTo>
                    <a:pt x="29" y="31"/>
                  </a:lnTo>
                  <a:lnTo>
                    <a:pt x="41" y="27"/>
                  </a:lnTo>
                  <a:lnTo>
                    <a:pt x="44" y="22"/>
                  </a:lnTo>
                  <a:lnTo>
                    <a:pt x="39" y="20"/>
                  </a:lnTo>
                  <a:lnTo>
                    <a:pt x="32" y="8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0" y="1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8" name="Freeform 240"/>
            <p:cNvSpPr>
              <a:spLocks noChangeAspect="1"/>
            </p:cNvSpPr>
            <p:nvPr/>
          </p:nvSpPr>
          <p:spPr bwMode="auto">
            <a:xfrm>
              <a:off x="11058915" y="3176162"/>
              <a:ext cx="172496" cy="8589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3" y="0"/>
                </a:cxn>
                <a:cxn ang="0">
                  <a:pos x="45" y="9"/>
                </a:cxn>
                <a:cxn ang="0">
                  <a:pos x="55" y="18"/>
                </a:cxn>
                <a:cxn ang="0">
                  <a:pos x="66" y="18"/>
                </a:cxn>
                <a:cxn ang="0">
                  <a:pos x="73" y="14"/>
                </a:cxn>
                <a:cxn ang="0">
                  <a:pos x="79" y="13"/>
                </a:cxn>
                <a:cxn ang="0">
                  <a:pos x="85" y="23"/>
                </a:cxn>
                <a:cxn ang="0">
                  <a:pos x="95" y="25"/>
                </a:cxn>
                <a:cxn ang="0">
                  <a:pos x="93" y="29"/>
                </a:cxn>
                <a:cxn ang="0">
                  <a:pos x="96" y="37"/>
                </a:cxn>
                <a:cxn ang="0">
                  <a:pos x="95" y="42"/>
                </a:cxn>
                <a:cxn ang="0">
                  <a:pos x="85" y="34"/>
                </a:cxn>
                <a:cxn ang="0">
                  <a:pos x="79" y="31"/>
                </a:cxn>
                <a:cxn ang="0">
                  <a:pos x="73" y="31"/>
                </a:cxn>
                <a:cxn ang="0">
                  <a:pos x="71" y="41"/>
                </a:cxn>
                <a:cxn ang="0">
                  <a:pos x="64" y="38"/>
                </a:cxn>
                <a:cxn ang="0">
                  <a:pos x="52" y="43"/>
                </a:cxn>
                <a:cxn ang="0">
                  <a:pos x="38" y="42"/>
                </a:cxn>
                <a:cxn ang="0">
                  <a:pos x="37" y="25"/>
                </a:cxn>
                <a:cxn ang="0">
                  <a:pos x="14" y="10"/>
                </a:cxn>
                <a:cxn ang="0">
                  <a:pos x="0" y="2"/>
                </a:cxn>
              </a:cxnLst>
              <a:rect l="0" t="0" r="r" b="b"/>
              <a:pathLst>
                <a:path w="97" h="44">
                  <a:moveTo>
                    <a:pt x="0" y="2"/>
                  </a:moveTo>
                  <a:lnTo>
                    <a:pt x="23" y="0"/>
                  </a:lnTo>
                  <a:lnTo>
                    <a:pt x="45" y="9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3" y="14"/>
                  </a:lnTo>
                  <a:lnTo>
                    <a:pt x="79" y="13"/>
                  </a:lnTo>
                  <a:lnTo>
                    <a:pt x="85" y="23"/>
                  </a:lnTo>
                  <a:lnTo>
                    <a:pt x="95" y="25"/>
                  </a:lnTo>
                  <a:lnTo>
                    <a:pt x="93" y="29"/>
                  </a:lnTo>
                  <a:lnTo>
                    <a:pt x="96" y="37"/>
                  </a:lnTo>
                  <a:lnTo>
                    <a:pt x="95" y="42"/>
                  </a:lnTo>
                  <a:lnTo>
                    <a:pt x="85" y="34"/>
                  </a:lnTo>
                  <a:lnTo>
                    <a:pt x="79" y="31"/>
                  </a:lnTo>
                  <a:lnTo>
                    <a:pt x="73" y="31"/>
                  </a:lnTo>
                  <a:lnTo>
                    <a:pt x="71" y="41"/>
                  </a:lnTo>
                  <a:lnTo>
                    <a:pt x="64" y="38"/>
                  </a:lnTo>
                  <a:lnTo>
                    <a:pt x="52" y="43"/>
                  </a:lnTo>
                  <a:lnTo>
                    <a:pt x="38" y="42"/>
                  </a:lnTo>
                  <a:lnTo>
                    <a:pt x="37" y="25"/>
                  </a:lnTo>
                  <a:lnTo>
                    <a:pt x="14" y="10"/>
                  </a:lnTo>
                  <a:lnTo>
                    <a:pt x="0" y="2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9" name="Freeform 241"/>
            <p:cNvSpPr>
              <a:spLocks noChangeAspect="1"/>
            </p:cNvSpPr>
            <p:nvPr/>
          </p:nvSpPr>
          <p:spPr bwMode="auto">
            <a:xfrm>
              <a:off x="11185412" y="3226269"/>
              <a:ext cx="142925" cy="12884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5" y="3"/>
                </a:cxn>
                <a:cxn ang="0">
                  <a:pos x="46" y="6"/>
                </a:cxn>
                <a:cxn ang="0">
                  <a:pos x="58" y="15"/>
                </a:cxn>
                <a:cxn ang="0">
                  <a:pos x="65" y="24"/>
                </a:cxn>
                <a:cxn ang="0">
                  <a:pos x="79" y="37"/>
                </a:cxn>
                <a:cxn ang="0">
                  <a:pos x="71" y="40"/>
                </a:cxn>
                <a:cxn ang="0">
                  <a:pos x="67" y="47"/>
                </a:cxn>
                <a:cxn ang="0">
                  <a:pos x="66" y="51"/>
                </a:cxn>
                <a:cxn ang="0">
                  <a:pos x="62" y="65"/>
                </a:cxn>
                <a:cxn ang="0">
                  <a:pos x="52" y="61"/>
                </a:cxn>
                <a:cxn ang="0">
                  <a:pos x="48" y="49"/>
                </a:cxn>
                <a:cxn ang="0">
                  <a:pos x="38" y="54"/>
                </a:cxn>
                <a:cxn ang="0">
                  <a:pos x="26" y="61"/>
                </a:cxn>
                <a:cxn ang="0">
                  <a:pos x="20" y="59"/>
                </a:cxn>
                <a:cxn ang="0">
                  <a:pos x="14" y="53"/>
                </a:cxn>
                <a:cxn ang="0">
                  <a:pos x="11" y="47"/>
                </a:cxn>
                <a:cxn ang="0">
                  <a:pos x="15" y="41"/>
                </a:cxn>
                <a:cxn ang="0">
                  <a:pos x="19" y="46"/>
                </a:cxn>
                <a:cxn ang="0">
                  <a:pos x="33" y="53"/>
                </a:cxn>
                <a:cxn ang="0">
                  <a:pos x="36" y="47"/>
                </a:cxn>
                <a:cxn ang="0">
                  <a:pos x="23" y="36"/>
                </a:cxn>
                <a:cxn ang="0">
                  <a:pos x="18" y="28"/>
                </a:cxn>
                <a:cxn ang="0">
                  <a:pos x="14" y="24"/>
                </a:cxn>
                <a:cxn ang="0">
                  <a:pos x="14" y="20"/>
                </a:cxn>
                <a:cxn ang="0">
                  <a:pos x="8" y="1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3" y="6"/>
                </a:cxn>
                <a:cxn ang="0">
                  <a:pos x="10" y="6"/>
                </a:cxn>
                <a:cxn ang="0">
                  <a:pos x="14" y="9"/>
                </a:cxn>
                <a:cxn ang="0">
                  <a:pos x="24" y="17"/>
                </a:cxn>
                <a:cxn ang="0">
                  <a:pos x="25" y="12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30" y="3"/>
                </a:cxn>
              </a:cxnLst>
              <a:rect l="0" t="0" r="r" b="b"/>
              <a:pathLst>
                <a:path w="80" h="66">
                  <a:moveTo>
                    <a:pt x="30" y="3"/>
                  </a:moveTo>
                  <a:lnTo>
                    <a:pt x="35" y="3"/>
                  </a:lnTo>
                  <a:lnTo>
                    <a:pt x="46" y="6"/>
                  </a:lnTo>
                  <a:lnTo>
                    <a:pt x="58" y="15"/>
                  </a:lnTo>
                  <a:lnTo>
                    <a:pt x="65" y="24"/>
                  </a:lnTo>
                  <a:lnTo>
                    <a:pt x="79" y="37"/>
                  </a:lnTo>
                  <a:lnTo>
                    <a:pt x="71" y="40"/>
                  </a:lnTo>
                  <a:lnTo>
                    <a:pt x="67" y="47"/>
                  </a:lnTo>
                  <a:lnTo>
                    <a:pt x="66" y="51"/>
                  </a:lnTo>
                  <a:lnTo>
                    <a:pt x="62" y="65"/>
                  </a:lnTo>
                  <a:lnTo>
                    <a:pt x="52" y="61"/>
                  </a:lnTo>
                  <a:lnTo>
                    <a:pt x="48" y="49"/>
                  </a:lnTo>
                  <a:lnTo>
                    <a:pt x="38" y="54"/>
                  </a:lnTo>
                  <a:lnTo>
                    <a:pt x="26" y="61"/>
                  </a:lnTo>
                  <a:lnTo>
                    <a:pt x="20" y="59"/>
                  </a:lnTo>
                  <a:lnTo>
                    <a:pt x="14" y="53"/>
                  </a:lnTo>
                  <a:lnTo>
                    <a:pt x="11" y="47"/>
                  </a:lnTo>
                  <a:lnTo>
                    <a:pt x="15" y="41"/>
                  </a:lnTo>
                  <a:lnTo>
                    <a:pt x="19" y="46"/>
                  </a:lnTo>
                  <a:lnTo>
                    <a:pt x="33" y="53"/>
                  </a:lnTo>
                  <a:lnTo>
                    <a:pt x="36" y="47"/>
                  </a:lnTo>
                  <a:lnTo>
                    <a:pt x="23" y="36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8" y="1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4" y="9"/>
                  </a:lnTo>
                  <a:lnTo>
                    <a:pt x="24" y="17"/>
                  </a:lnTo>
                  <a:lnTo>
                    <a:pt x="25" y="12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30" y="3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0" name="Freeform 242"/>
            <p:cNvSpPr>
              <a:spLocks noChangeAspect="1"/>
            </p:cNvSpPr>
            <p:nvPr/>
          </p:nvSpPr>
          <p:spPr bwMode="auto">
            <a:xfrm>
              <a:off x="11155841" y="3251322"/>
              <a:ext cx="95283" cy="8052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2"/>
                </a:cxn>
                <a:cxn ang="0">
                  <a:pos x="13" y="22"/>
                </a:cxn>
                <a:cxn ang="0">
                  <a:pos x="25" y="35"/>
                </a:cxn>
                <a:cxn ang="0">
                  <a:pos x="33" y="27"/>
                </a:cxn>
                <a:cxn ang="0">
                  <a:pos x="34" y="34"/>
                </a:cxn>
                <a:cxn ang="0">
                  <a:pos x="39" y="35"/>
                </a:cxn>
                <a:cxn ang="0">
                  <a:pos x="48" y="40"/>
                </a:cxn>
                <a:cxn ang="0">
                  <a:pos x="52" y="34"/>
                </a:cxn>
                <a:cxn ang="0">
                  <a:pos x="39" y="23"/>
                </a:cxn>
                <a:cxn ang="0">
                  <a:pos x="35" y="15"/>
                </a:cxn>
                <a:cxn ang="0">
                  <a:pos x="30" y="11"/>
                </a:cxn>
                <a:cxn ang="0">
                  <a:pos x="30" y="7"/>
                </a:cxn>
                <a:cxn ang="0">
                  <a:pos x="24" y="4"/>
                </a:cxn>
                <a:cxn ang="0">
                  <a:pos x="16" y="3"/>
                </a:cxn>
                <a:cxn ang="0">
                  <a:pos x="8" y="0"/>
                </a:cxn>
                <a:cxn ang="0">
                  <a:pos x="1" y="1"/>
                </a:cxn>
                <a:cxn ang="0">
                  <a:pos x="0" y="5"/>
                </a:cxn>
              </a:cxnLst>
              <a:rect l="0" t="0" r="r" b="b"/>
              <a:pathLst>
                <a:path w="53" h="41">
                  <a:moveTo>
                    <a:pt x="0" y="5"/>
                  </a:moveTo>
                  <a:lnTo>
                    <a:pt x="5" y="12"/>
                  </a:lnTo>
                  <a:lnTo>
                    <a:pt x="13" y="22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34" y="34"/>
                  </a:lnTo>
                  <a:lnTo>
                    <a:pt x="39" y="35"/>
                  </a:lnTo>
                  <a:lnTo>
                    <a:pt x="48" y="40"/>
                  </a:lnTo>
                  <a:lnTo>
                    <a:pt x="52" y="34"/>
                  </a:lnTo>
                  <a:lnTo>
                    <a:pt x="39" y="23"/>
                  </a:lnTo>
                  <a:lnTo>
                    <a:pt x="35" y="15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24" y="4"/>
                  </a:lnTo>
                  <a:lnTo>
                    <a:pt x="16" y="3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5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1" name="Freeform 243"/>
            <p:cNvSpPr>
              <a:spLocks noChangeAspect="1"/>
            </p:cNvSpPr>
            <p:nvPr/>
          </p:nvSpPr>
          <p:spPr bwMode="auto">
            <a:xfrm>
              <a:off x="11208411" y="2814679"/>
              <a:ext cx="969261" cy="459907"/>
            </a:xfrm>
            <a:custGeom>
              <a:avLst/>
              <a:gdLst/>
              <a:ahLst/>
              <a:cxnLst>
                <a:cxn ang="0">
                  <a:pos x="513" y="96"/>
                </a:cxn>
                <a:cxn ang="0">
                  <a:pos x="459" y="91"/>
                </a:cxn>
                <a:cxn ang="0">
                  <a:pos x="439" y="72"/>
                </a:cxn>
                <a:cxn ang="0">
                  <a:pos x="414" y="75"/>
                </a:cxn>
                <a:cxn ang="0">
                  <a:pos x="389" y="67"/>
                </a:cxn>
                <a:cxn ang="0">
                  <a:pos x="344" y="39"/>
                </a:cxn>
                <a:cxn ang="0">
                  <a:pos x="288" y="28"/>
                </a:cxn>
                <a:cxn ang="0">
                  <a:pos x="250" y="17"/>
                </a:cxn>
                <a:cxn ang="0">
                  <a:pos x="211" y="8"/>
                </a:cxn>
                <a:cxn ang="0">
                  <a:pos x="175" y="19"/>
                </a:cxn>
                <a:cxn ang="0">
                  <a:pos x="133" y="19"/>
                </a:cxn>
                <a:cxn ang="0">
                  <a:pos x="133" y="46"/>
                </a:cxn>
                <a:cxn ang="0">
                  <a:pos x="149" y="59"/>
                </a:cxn>
                <a:cxn ang="0">
                  <a:pos x="149" y="77"/>
                </a:cxn>
                <a:cxn ang="0">
                  <a:pos x="133" y="78"/>
                </a:cxn>
                <a:cxn ang="0">
                  <a:pos x="109" y="69"/>
                </a:cxn>
                <a:cxn ang="0">
                  <a:pos x="92" y="72"/>
                </a:cxn>
                <a:cxn ang="0">
                  <a:pos x="75" y="65"/>
                </a:cxn>
                <a:cxn ang="0">
                  <a:pos x="29" y="64"/>
                </a:cxn>
                <a:cxn ang="0">
                  <a:pos x="19" y="74"/>
                </a:cxn>
                <a:cxn ang="0">
                  <a:pos x="17" y="87"/>
                </a:cxn>
                <a:cxn ang="0">
                  <a:pos x="2" y="81"/>
                </a:cxn>
                <a:cxn ang="0">
                  <a:pos x="0" y="107"/>
                </a:cxn>
                <a:cxn ang="0">
                  <a:pos x="7" y="125"/>
                </a:cxn>
                <a:cxn ang="0">
                  <a:pos x="25" y="124"/>
                </a:cxn>
                <a:cxn ang="0">
                  <a:pos x="41" y="150"/>
                </a:cxn>
                <a:cxn ang="0">
                  <a:pos x="98" y="140"/>
                </a:cxn>
                <a:cxn ang="0">
                  <a:pos x="93" y="168"/>
                </a:cxn>
                <a:cxn ang="0">
                  <a:pos x="64" y="182"/>
                </a:cxn>
                <a:cxn ang="0">
                  <a:pos x="96" y="209"/>
                </a:cxn>
                <a:cxn ang="0">
                  <a:pos x="119" y="213"/>
                </a:cxn>
                <a:cxn ang="0">
                  <a:pos x="137" y="217"/>
                </a:cxn>
                <a:cxn ang="0">
                  <a:pos x="137" y="163"/>
                </a:cxn>
                <a:cxn ang="0">
                  <a:pos x="159" y="147"/>
                </a:cxn>
                <a:cxn ang="0">
                  <a:pos x="166" y="140"/>
                </a:cxn>
                <a:cxn ang="0">
                  <a:pos x="178" y="145"/>
                </a:cxn>
                <a:cxn ang="0">
                  <a:pos x="184" y="149"/>
                </a:cxn>
                <a:cxn ang="0">
                  <a:pos x="198" y="171"/>
                </a:cxn>
                <a:cxn ang="0">
                  <a:pos x="210" y="185"/>
                </a:cxn>
                <a:cxn ang="0">
                  <a:pos x="242" y="185"/>
                </a:cxn>
                <a:cxn ang="0">
                  <a:pos x="254" y="222"/>
                </a:cxn>
                <a:cxn ang="0">
                  <a:pos x="267" y="234"/>
                </a:cxn>
                <a:cxn ang="0">
                  <a:pos x="298" y="228"/>
                </a:cxn>
                <a:cxn ang="0">
                  <a:pos x="334" y="228"/>
                </a:cxn>
                <a:cxn ang="0">
                  <a:pos x="333" y="213"/>
                </a:cxn>
                <a:cxn ang="0">
                  <a:pos x="339" y="205"/>
                </a:cxn>
                <a:cxn ang="0">
                  <a:pos x="362" y="208"/>
                </a:cxn>
                <a:cxn ang="0">
                  <a:pos x="394" y="201"/>
                </a:cxn>
                <a:cxn ang="0">
                  <a:pos x="449" y="212"/>
                </a:cxn>
                <a:cxn ang="0">
                  <a:pos x="449" y="178"/>
                </a:cxn>
                <a:cxn ang="0">
                  <a:pos x="489" y="140"/>
                </a:cxn>
              </a:cxnLst>
              <a:rect l="0" t="0" r="r" b="b"/>
              <a:pathLst>
                <a:path w="541" h="235">
                  <a:moveTo>
                    <a:pt x="527" y="120"/>
                  </a:moveTo>
                  <a:lnTo>
                    <a:pt x="540" y="115"/>
                  </a:lnTo>
                  <a:lnTo>
                    <a:pt x="513" y="96"/>
                  </a:lnTo>
                  <a:lnTo>
                    <a:pt x="496" y="104"/>
                  </a:lnTo>
                  <a:lnTo>
                    <a:pt x="471" y="97"/>
                  </a:lnTo>
                  <a:lnTo>
                    <a:pt x="459" y="91"/>
                  </a:lnTo>
                  <a:lnTo>
                    <a:pt x="449" y="91"/>
                  </a:lnTo>
                  <a:lnTo>
                    <a:pt x="443" y="80"/>
                  </a:lnTo>
                  <a:lnTo>
                    <a:pt x="439" y="72"/>
                  </a:lnTo>
                  <a:lnTo>
                    <a:pt x="430" y="72"/>
                  </a:lnTo>
                  <a:lnTo>
                    <a:pt x="421" y="72"/>
                  </a:lnTo>
                  <a:lnTo>
                    <a:pt x="414" y="75"/>
                  </a:lnTo>
                  <a:lnTo>
                    <a:pt x="401" y="62"/>
                  </a:lnTo>
                  <a:lnTo>
                    <a:pt x="395" y="64"/>
                  </a:lnTo>
                  <a:lnTo>
                    <a:pt x="389" y="67"/>
                  </a:lnTo>
                  <a:lnTo>
                    <a:pt x="383" y="70"/>
                  </a:lnTo>
                  <a:lnTo>
                    <a:pt x="371" y="60"/>
                  </a:lnTo>
                  <a:lnTo>
                    <a:pt x="344" y="39"/>
                  </a:lnTo>
                  <a:lnTo>
                    <a:pt x="324" y="26"/>
                  </a:lnTo>
                  <a:lnTo>
                    <a:pt x="310" y="14"/>
                  </a:lnTo>
                  <a:lnTo>
                    <a:pt x="288" y="28"/>
                  </a:lnTo>
                  <a:lnTo>
                    <a:pt x="284" y="18"/>
                  </a:lnTo>
                  <a:lnTo>
                    <a:pt x="253" y="17"/>
                  </a:lnTo>
                  <a:lnTo>
                    <a:pt x="250" y="17"/>
                  </a:lnTo>
                  <a:lnTo>
                    <a:pt x="235" y="0"/>
                  </a:lnTo>
                  <a:lnTo>
                    <a:pt x="221" y="2"/>
                  </a:lnTo>
                  <a:lnTo>
                    <a:pt x="211" y="8"/>
                  </a:lnTo>
                  <a:lnTo>
                    <a:pt x="192" y="13"/>
                  </a:lnTo>
                  <a:lnTo>
                    <a:pt x="184" y="9"/>
                  </a:lnTo>
                  <a:lnTo>
                    <a:pt x="175" y="19"/>
                  </a:lnTo>
                  <a:lnTo>
                    <a:pt x="166" y="18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30" y="21"/>
                  </a:lnTo>
                  <a:lnTo>
                    <a:pt x="141" y="34"/>
                  </a:lnTo>
                  <a:lnTo>
                    <a:pt x="133" y="46"/>
                  </a:lnTo>
                  <a:lnTo>
                    <a:pt x="134" y="55"/>
                  </a:lnTo>
                  <a:lnTo>
                    <a:pt x="134" y="59"/>
                  </a:lnTo>
                  <a:lnTo>
                    <a:pt x="149" y="59"/>
                  </a:lnTo>
                  <a:lnTo>
                    <a:pt x="154" y="67"/>
                  </a:lnTo>
                  <a:lnTo>
                    <a:pt x="154" y="75"/>
                  </a:lnTo>
                  <a:lnTo>
                    <a:pt x="149" y="77"/>
                  </a:lnTo>
                  <a:lnTo>
                    <a:pt x="143" y="72"/>
                  </a:lnTo>
                  <a:lnTo>
                    <a:pt x="137" y="75"/>
                  </a:lnTo>
                  <a:lnTo>
                    <a:pt x="133" y="78"/>
                  </a:lnTo>
                  <a:lnTo>
                    <a:pt x="122" y="72"/>
                  </a:lnTo>
                  <a:lnTo>
                    <a:pt x="119" y="65"/>
                  </a:lnTo>
                  <a:lnTo>
                    <a:pt x="109" y="69"/>
                  </a:lnTo>
                  <a:lnTo>
                    <a:pt x="109" y="71"/>
                  </a:lnTo>
                  <a:lnTo>
                    <a:pt x="102" y="65"/>
                  </a:lnTo>
                  <a:lnTo>
                    <a:pt x="92" y="72"/>
                  </a:lnTo>
                  <a:lnTo>
                    <a:pt x="81" y="75"/>
                  </a:lnTo>
                  <a:lnTo>
                    <a:pt x="78" y="72"/>
                  </a:lnTo>
                  <a:lnTo>
                    <a:pt x="75" y="65"/>
                  </a:lnTo>
                  <a:lnTo>
                    <a:pt x="59" y="64"/>
                  </a:lnTo>
                  <a:lnTo>
                    <a:pt x="35" y="63"/>
                  </a:lnTo>
                  <a:lnTo>
                    <a:pt x="29" y="64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9" y="74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7" y="87"/>
                  </a:lnTo>
                  <a:lnTo>
                    <a:pt x="13" y="89"/>
                  </a:lnTo>
                  <a:lnTo>
                    <a:pt x="9" y="80"/>
                  </a:lnTo>
                  <a:lnTo>
                    <a:pt x="2" y="81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4" y="113"/>
                  </a:lnTo>
                  <a:lnTo>
                    <a:pt x="7" y="117"/>
                  </a:lnTo>
                  <a:lnTo>
                    <a:pt x="7" y="125"/>
                  </a:lnTo>
                  <a:lnTo>
                    <a:pt x="13" y="124"/>
                  </a:lnTo>
                  <a:lnTo>
                    <a:pt x="21" y="118"/>
                  </a:lnTo>
                  <a:lnTo>
                    <a:pt x="25" y="124"/>
                  </a:lnTo>
                  <a:lnTo>
                    <a:pt x="30" y="131"/>
                  </a:lnTo>
                  <a:lnTo>
                    <a:pt x="35" y="137"/>
                  </a:lnTo>
                  <a:lnTo>
                    <a:pt x="41" y="150"/>
                  </a:lnTo>
                  <a:lnTo>
                    <a:pt x="53" y="147"/>
                  </a:lnTo>
                  <a:lnTo>
                    <a:pt x="70" y="144"/>
                  </a:lnTo>
                  <a:lnTo>
                    <a:pt x="98" y="140"/>
                  </a:lnTo>
                  <a:lnTo>
                    <a:pt x="105" y="149"/>
                  </a:lnTo>
                  <a:lnTo>
                    <a:pt x="107" y="165"/>
                  </a:lnTo>
                  <a:lnTo>
                    <a:pt x="93" y="168"/>
                  </a:lnTo>
                  <a:lnTo>
                    <a:pt x="81" y="171"/>
                  </a:lnTo>
                  <a:lnTo>
                    <a:pt x="84" y="182"/>
                  </a:lnTo>
                  <a:lnTo>
                    <a:pt x="64" y="182"/>
                  </a:lnTo>
                  <a:lnTo>
                    <a:pt x="81" y="206"/>
                  </a:lnTo>
                  <a:lnTo>
                    <a:pt x="89" y="207"/>
                  </a:lnTo>
                  <a:lnTo>
                    <a:pt x="96" y="209"/>
                  </a:lnTo>
                  <a:lnTo>
                    <a:pt x="101" y="219"/>
                  </a:lnTo>
                  <a:lnTo>
                    <a:pt x="105" y="215"/>
                  </a:lnTo>
                  <a:lnTo>
                    <a:pt x="119" y="213"/>
                  </a:lnTo>
                  <a:lnTo>
                    <a:pt x="127" y="217"/>
                  </a:lnTo>
                  <a:lnTo>
                    <a:pt x="133" y="221"/>
                  </a:lnTo>
                  <a:lnTo>
                    <a:pt x="137" y="217"/>
                  </a:lnTo>
                  <a:lnTo>
                    <a:pt x="147" y="218"/>
                  </a:lnTo>
                  <a:lnTo>
                    <a:pt x="131" y="166"/>
                  </a:lnTo>
                  <a:lnTo>
                    <a:pt x="137" y="163"/>
                  </a:lnTo>
                  <a:lnTo>
                    <a:pt x="159" y="152"/>
                  </a:lnTo>
                  <a:lnTo>
                    <a:pt x="162" y="151"/>
                  </a:lnTo>
                  <a:lnTo>
                    <a:pt x="159" y="147"/>
                  </a:lnTo>
                  <a:lnTo>
                    <a:pt x="164" y="149"/>
                  </a:lnTo>
                  <a:lnTo>
                    <a:pt x="164" y="144"/>
                  </a:lnTo>
                  <a:lnTo>
                    <a:pt x="166" y="140"/>
                  </a:lnTo>
                  <a:lnTo>
                    <a:pt x="168" y="142"/>
                  </a:lnTo>
                  <a:lnTo>
                    <a:pt x="173" y="142"/>
                  </a:lnTo>
                  <a:lnTo>
                    <a:pt x="178" y="145"/>
                  </a:lnTo>
                  <a:lnTo>
                    <a:pt x="184" y="138"/>
                  </a:lnTo>
                  <a:lnTo>
                    <a:pt x="188" y="140"/>
                  </a:lnTo>
                  <a:lnTo>
                    <a:pt x="184" y="149"/>
                  </a:lnTo>
                  <a:lnTo>
                    <a:pt x="187" y="162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4" y="177"/>
                  </a:lnTo>
                  <a:lnTo>
                    <a:pt x="195" y="180"/>
                  </a:lnTo>
                  <a:lnTo>
                    <a:pt x="210" y="185"/>
                  </a:lnTo>
                  <a:lnTo>
                    <a:pt x="213" y="193"/>
                  </a:lnTo>
                  <a:lnTo>
                    <a:pt x="227" y="188"/>
                  </a:lnTo>
                  <a:lnTo>
                    <a:pt x="242" y="185"/>
                  </a:lnTo>
                  <a:lnTo>
                    <a:pt x="253" y="208"/>
                  </a:lnTo>
                  <a:lnTo>
                    <a:pt x="258" y="219"/>
                  </a:lnTo>
                  <a:lnTo>
                    <a:pt x="254" y="222"/>
                  </a:lnTo>
                  <a:lnTo>
                    <a:pt x="252" y="226"/>
                  </a:lnTo>
                  <a:lnTo>
                    <a:pt x="263" y="229"/>
                  </a:lnTo>
                  <a:lnTo>
                    <a:pt x="267" y="234"/>
                  </a:lnTo>
                  <a:lnTo>
                    <a:pt x="282" y="229"/>
                  </a:lnTo>
                  <a:lnTo>
                    <a:pt x="287" y="234"/>
                  </a:lnTo>
                  <a:lnTo>
                    <a:pt x="298" y="228"/>
                  </a:lnTo>
                  <a:lnTo>
                    <a:pt x="306" y="227"/>
                  </a:lnTo>
                  <a:lnTo>
                    <a:pt x="314" y="228"/>
                  </a:lnTo>
                  <a:lnTo>
                    <a:pt x="334" y="228"/>
                  </a:lnTo>
                  <a:lnTo>
                    <a:pt x="330" y="225"/>
                  </a:lnTo>
                  <a:lnTo>
                    <a:pt x="330" y="218"/>
                  </a:lnTo>
                  <a:lnTo>
                    <a:pt x="333" y="213"/>
                  </a:lnTo>
                  <a:lnTo>
                    <a:pt x="333" y="209"/>
                  </a:lnTo>
                  <a:lnTo>
                    <a:pt x="327" y="206"/>
                  </a:lnTo>
                  <a:lnTo>
                    <a:pt x="339" y="205"/>
                  </a:lnTo>
                  <a:lnTo>
                    <a:pt x="351" y="206"/>
                  </a:lnTo>
                  <a:lnTo>
                    <a:pt x="354" y="209"/>
                  </a:lnTo>
                  <a:lnTo>
                    <a:pt x="362" y="208"/>
                  </a:lnTo>
                  <a:lnTo>
                    <a:pt x="357" y="198"/>
                  </a:lnTo>
                  <a:lnTo>
                    <a:pt x="363" y="196"/>
                  </a:lnTo>
                  <a:lnTo>
                    <a:pt x="394" y="201"/>
                  </a:lnTo>
                  <a:lnTo>
                    <a:pt x="420" y="203"/>
                  </a:lnTo>
                  <a:lnTo>
                    <a:pt x="439" y="212"/>
                  </a:lnTo>
                  <a:lnTo>
                    <a:pt x="449" y="212"/>
                  </a:lnTo>
                  <a:lnTo>
                    <a:pt x="451" y="221"/>
                  </a:lnTo>
                  <a:lnTo>
                    <a:pt x="459" y="201"/>
                  </a:lnTo>
                  <a:lnTo>
                    <a:pt x="449" y="178"/>
                  </a:lnTo>
                  <a:lnTo>
                    <a:pt x="481" y="171"/>
                  </a:lnTo>
                  <a:lnTo>
                    <a:pt x="485" y="158"/>
                  </a:lnTo>
                  <a:lnTo>
                    <a:pt x="489" y="140"/>
                  </a:lnTo>
                  <a:lnTo>
                    <a:pt x="522" y="142"/>
                  </a:lnTo>
                  <a:lnTo>
                    <a:pt x="527" y="120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2" name="Freeform 244"/>
            <p:cNvSpPr>
              <a:spLocks noChangeAspect="1"/>
            </p:cNvSpPr>
            <p:nvPr/>
          </p:nvSpPr>
          <p:spPr bwMode="auto">
            <a:xfrm>
              <a:off x="11443334" y="3109950"/>
              <a:ext cx="422204" cy="286324"/>
            </a:xfrm>
            <a:custGeom>
              <a:avLst/>
              <a:gdLst/>
              <a:ahLst/>
              <a:cxnLst>
                <a:cxn ang="0">
                  <a:pos x="22" y="66"/>
                </a:cxn>
                <a:cxn ang="0">
                  <a:pos x="27" y="55"/>
                </a:cxn>
                <a:cxn ang="0">
                  <a:pos x="31" y="50"/>
                </a:cxn>
                <a:cxn ang="0">
                  <a:pos x="41" y="52"/>
                </a:cxn>
                <a:cxn ang="0">
                  <a:pos x="53" y="55"/>
                </a:cxn>
                <a:cxn ang="0">
                  <a:pos x="56" y="58"/>
                </a:cxn>
                <a:cxn ang="0">
                  <a:pos x="63" y="66"/>
                </a:cxn>
                <a:cxn ang="0">
                  <a:pos x="68" y="82"/>
                </a:cxn>
                <a:cxn ang="0">
                  <a:pos x="78" y="80"/>
                </a:cxn>
                <a:cxn ang="0">
                  <a:pos x="91" y="82"/>
                </a:cxn>
                <a:cxn ang="0">
                  <a:pos x="109" y="101"/>
                </a:cxn>
                <a:cxn ang="0">
                  <a:pos x="130" y="113"/>
                </a:cxn>
                <a:cxn ang="0">
                  <a:pos x="148" y="125"/>
                </a:cxn>
                <a:cxn ang="0">
                  <a:pos x="155" y="145"/>
                </a:cxn>
                <a:cxn ang="0">
                  <a:pos x="167" y="130"/>
                </a:cxn>
                <a:cxn ang="0">
                  <a:pos x="169" y="114"/>
                </a:cxn>
                <a:cxn ang="0">
                  <a:pos x="162" y="93"/>
                </a:cxn>
                <a:cxn ang="0">
                  <a:pos x="177" y="88"/>
                </a:cxn>
                <a:cxn ang="0">
                  <a:pos x="198" y="92"/>
                </a:cxn>
                <a:cxn ang="0">
                  <a:pos x="229" y="90"/>
                </a:cxn>
                <a:cxn ang="0">
                  <a:pos x="229" y="77"/>
                </a:cxn>
                <a:cxn ang="0">
                  <a:pos x="191" y="77"/>
                </a:cxn>
                <a:cxn ang="0">
                  <a:pos x="172" y="76"/>
                </a:cxn>
                <a:cxn ang="0">
                  <a:pos x="154" y="82"/>
                </a:cxn>
                <a:cxn ang="0">
                  <a:pos x="143" y="80"/>
                </a:cxn>
                <a:cxn ang="0">
                  <a:pos x="134" y="81"/>
                </a:cxn>
                <a:cxn ang="0">
                  <a:pos x="123" y="76"/>
                </a:cxn>
                <a:cxn ang="0">
                  <a:pos x="122" y="71"/>
                </a:cxn>
                <a:cxn ang="0">
                  <a:pos x="121" y="54"/>
                </a:cxn>
                <a:cxn ang="0">
                  <a:pos x="83" y="41"/>
                </a:cxn>
                <a:cxn ang="0">
                  <a:pos x="64" y="29"/>
                </a:cxn>
                <a:cxn ang="0">
                  <a:pos x="42" y="35"/>
                </a:cxn>
                <a:cxn ang="0">
                  <a:pos x="28" y="16"/>
                </a:cxn>
                <a:cxn ang="0">
                  <a:pos x="28" y="0"/>
                </a:cxn>
                <a:cxn ang="0">
                  <a:pos x="16" y="67"/>
                </a:cxn>
              </a:cxnLst>
              <a:rect l="0" t="0" r="r" b="b"/>
              <a:pathLst>
                <a:path w="236" h="146">
                  <a:moveTo>
                    <a:pt x="16" y="67"/>
                  </a:moveTo>
                  <a:lnTo>
                    <a:pt x="22" y="66"/>
                  </a:lnTo>
                  <a:lnTo>
                    <a:pt x="24" y="60"/>
                  </a:lnTo>
                  <a:lnTo>
                    <a:pt x="27" y="55"/>
                  </a:lnTo>
                  <a:lnTo>
                    <a:pt x="33" y="57"/>
                  </a:lnTo>
                  <a:lnTo>
                    <a:pt x="31" y="50"/>
                  </a:lnTo>
                  <a:lnTo>
                    <a:pt x="37" y="47"/>
                  </a:lnTo>
                  <a:lnTo>
                    <a:pt x="41" y="52"/>
                  </a:lnTo>
                  <a:lnTo>
                    <a:pt x="47" y="52"/>
                  </a:lnTo>
                  <a:lnTo>
                    <a:pt x="53" y="55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7" y="63"/>
                  </a:lnTo>
                  <a:lnTo>
                    <a:pt x="63" y="66"/>
                  </a:lnTo>
                  <a:lnTo>
                    <a:pt x="63" y="72"/>
                  </a:lnTo>
                  <a:lnTo>
                    <a:pt x="68" y="82"/>
                  </a:lnTo>
                  <a:lnTo>
                    <a:pt x="75" y="83"/>
                  </a:lnTo>
                  <a:lnTo>
                    <a:pt x="78" y="80"/>
                  </a:lnTo>
                  <a:lnTo>
                    <a:pt x="84" y="76"/>
                  </a:lnTo>
                  <a:lnTo>
                    <a:pt x="91" y="82"/>
                  </a:lnTo>
                  <a:lnTo>
                    <a:pt x="97" y="90"/>
                  </a:lnTo>
                  <a:lnTo>
                    <a:pt x="109" y="101"/>
                  </a:lnTo>
                  <a:lnTo>
                    <a:pt x="129" y="106"/>
                  </a:lnTo>
                  <a:lnTo>
                    <a:pt x="130" y="113"/>
                  </a:lnTo>
                  <a:lnTo>
                    <a:pt x="142" y="118"/>
                  </a:lnTo>
                  <a:lnTo>
                    <a:pt x="148" y="125"/>
                  </a:lnTo>
                  <a:lnTo>
                    <a:pt x="144" y="145"/>
                  </a:lnTo>
                  <a:lnTo>
                    <a:pt x="155" y="145"/>
                  </a:lnTo>
                  <a:lnTo>
                    <a:pt x="163" y="135"/>
                  </a:lnTo>
                  <a:lnTo>
                    <a:pt x="167" y="130"/>
                  </a:lnTo>
                  <a:lnTo>
                    <a:pt x="171" y="124"/>
                  </a:lnTo>
                  <a:lnTo>
                    <a:pt x="169" y="114"/>
                  </a:lnTo>
                  <a:lnTo>
                    <a:pt x="160" y="111"/>
                  </a:lnTo>
                  <a:lnTo>
                    <a:pt x="162" y="93"/>
                  </a:lnTo>
                  <a:lnTo>
                    <a:pt x="170" y="86"/>
                  </a:lnTo>
                  <a:lnTo>
                    <a:pt x="177" y="88"/>
                  </a:lnTo>
                  <a:lnTo>
                    <a:pt x="195" y="85"/>
                  </a:lnTo>
                  <a:lnTo>
                    <a:pt x="198" y="92"/>
                  </a:lnTo>
                  <a:lnTo>
                    <a:pt x="207" y="92"/>
                  </a:lnTo>
                  <a:lnTo>
                    <a:pt x="229" y="90"/>
                  </a:lnTo>
                  <a:lnTo>
                    <a:pt x="235" y="82"/>
                  </a:lnTo>
                  <a:lnTo>
                    <a:pt x="229" y="77"/>
                  </a:lnTo>
                  <a:lnTo>
                    <a:pt x="215" y="77"/>
                  </a:lnTo>
                  <a:lnTo>
                    <a:pt x="191" y="77"/>
                  </a:lnTo>
                  <a:lnTo>
                    <a:pt x="181" y="77"/>
                  </a:lnTo>
                  <a:lnTo>
                    <a:pt x="172" y="76"/>
                  </a:lnTo>
                  <a:lnTo>
                    <a:pt x="156" y="83"/>
                  </a:lnTo>
                  <a:lnTo>
                    <a:pt x="154" y="82"/>
                  </a:lnTo>
                  <a:lnTo>
                    <a:pt x="151" y="78"/>
                  </a:lnTo>
                  <a:lnTo>
                    <a:pt x="143" y="80"/>
                  </a:lnTo>
                  <a:lnTo>
                    <a:pt x="136" y="83"/>
                  </a:lnTo>
                  <a:lnTo>
                    <a:pt x="134" y="81"/>
                  </a:lnTo>
                  <a:lnTo>
                    <a:pt x="132" y="78"/>
                  </a:lnTo>
                  <a:lnTo>
                    <a:pt x="123" y="76"/>
                  </a:lnTo>
                  <a:lnTo>
                    <a:pt x="121" y="75"/>
                  </a:lnTo>
                  <a:lnTo>
                    <a:pt x="122" y="71"/>
                  </a:lnTo>
                  <a:lnTo>
                    <a:pt x="127" y="68"/>
                  </a:lnTo>
                  <a:lnTo>
                    <a:pt x="121" y="54"/>
                  </a:lnTo>
                  <a:lnTo>
                    <a:pt x="111" y="34"/>
                  </a:lnTo>
                  <a:lnTo>
                    <a:pt x="83" y="41"/>
                  </a:lnTo>
                  <a:lnTo>
                    <a:pt x="78" y="34"/>
                  </a:lnTo>
                  <a:lnTo>
                    <a:pt x="64" y="29"/>
                  </a:lnTo>
                  <a:lnTo>
                    <a:pt x="53" y="37"/>
                  </a:lnTo>
                  <a:lnTo>
                    <a:pt x="42" y="35"/>
                  </a:lnTo>
                  <a:lnTo>
                    <a:pt x="29" y="26"/>
                  </a:lnTo>
                  <a:lnTo>
                    <a:pt x="28" y="16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0" y="16"/>
                  </a:lnTo>
                  <a:lnTo>
                    <a:pt x="16" y="6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3" name="Freeform 245"/>
            <p:cNvSpPr>
              <a:spLocks noChangeAspect="1"/>
            </p:cNvSpPr>
            <p:nvPr/>
          </p:nvSpPr>
          <p:spPr bwMode="auto">
            <a:xfrm>
              <a:off x="11385836" y="3201216"/>
              <a:ext cx="325278" cy="25053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35"/>
                </a:cxn>
                <a:cxn ang="0">
                  <a:pos x="11" y="25"/>
                </a:cxn>
                <a:cxn ang="0">
                  <a:pos x="25" y="38"/>
                </a:cxn>
                <a:cxn ang="0">
                  <a:pos x="19" y="46"/>
                </a:cxn>
                <a:cxn ang="0">
                  <a:pos x="3" y="38"/>
                </a:cxn>
                <a:cxn ang="0">
                  <a:pos x="1" y="50"/>
                </a:cxn>
                <a:cxn ang="0">
                  <a:pos x="3" y="56"/>
                </a:cxn>
                <a:cxn ang="0">
                  <a:pos x="11" y="58"/>
                </a:cxn>
                <a:cxn ang="0">
                  <a:pos x="8" y="65"/>
                </a:cxn>
                <a:cxn ang="0">
                  <a:pos x="15" y="70"/>
                </a:cxn>
                <a:cxn ang="0">
                  <a:pos x="15" y="92"/>
                </a:cxn>
                <a:cxn ang="0">
                  <a:pos x="39" y="86"/>
                </a:cxn>
                <a:cxn ang="0">
                  <a:pos x="54" y="79"/>
                </a:cxn>
                <a:cxn ang="0">
                  <a:pos x="85" y="94"/>
                </a:cxn>
                <a:cxn ang="0">
                  <a:pos x="105" y="103"/>
                </a:cxn>
                <a:cxn ang="0">
                  <a:pos x="110" y="108"/>
                </a:cxn>
                <a:cxn ang="0">
                  <a:pos x="111" y="119"/>
                </a:cxn>
                <a:cxn ang="0">
                  <a:pos x="129" y="127"/>
                </a:cxn>
                <a:cxn ang="0">
                  <a:pos x="158" y="97"/>
                </a:cxn>
                <a:cxn ang="0">
                  <a:pos x="176" y="97"/>
                </a:cxn>
                <a:cxn ang="0">
                  <a:pos x="179" y="84"/>
                </a:cxn>
                <a:cxn ang="0">
                  <a:pos x="181" y="79"/>
                </a:cxn>
                <a:cxn ang="0">
                  <a:pos x="175" y="71"/>
                </a:cxn>
                <a:cxn ang="0">
                  <a:pos x="162" y="66"/>
                </a:cxn>
                <a:cxn ang="0">
                  <a:pos x="160" y="59"/>
                </a:cxn>
                <a:cxn ang="0">
                  <a:pos x="141" y="54"/>
                </a:cxn>
                <a:cxn ang="0">
                  <a:pos x="129" y="43"/>
                </a:cxn>
                <a:cxn ang="0">
                  <a:pos x="125" y="36"/>
                </a:cxn>
                <a:cxn ang="0">
                  <a:pos x="116" y="29"/>
                </a:cxn>
                <a:cxn ang="0">
                  <a:pos x="111" y="33"/>
                </a:cxn>
                <a:cxn ang="0">
                  <a:pos x="107" y="36"/>
                </a:cxn>
                <a:cxn ang="0">
                  <a:pos x="100" y="35"/>
                </a:cxn>
                <a:cxn ang="0">
                  <a:pos x="95" y="25"/>
                </a:cxn>
                <a:cxn ang="0">
                  <a:pos x="95" y="19"/>
                </a:cxn>
                <a:cxn ang="0">
                  <a:pos x="89" y="16"/>
                </a:cxn>
                <a:cxn ang="0">
                  <a:pos x="87" y="10"/>
                </a:cxn>
                <a:cxn ang="0">
                  <a:pos x="79" y="5"/>
                </a:cxn>
                <a:cxn ang="0">
                  <a:pos x="73" y="5"/>
                </a:cxn>
                <a:cxn ang="0">
                  <a:pos x="69" y="0"/>
                </a:cxn>
                <a:cxn ang="0">
                  <a:pos x="63" y="3"/>
                </a:cxn>
                <a:cxn ang="0">
                  <a:pos x="65" y="10"/>
                </a:cxn>
                <a:cxn ang="0">
                  <a:pos x="62" y="9"/>
                </a:cxn>
                <a:cxn ang="0">
                  <a:pos x="59" y="8"/>
                </a:cxn>
                <a:cxn ang="0">
                  <a:pos x="54" y="19"/>
                </a:cxn>
                <a:cxn ang="0">
                  <a:pos x="47" y="20"/>
                </a:cxn>
                <a:cxn ang="0">
                  <a:pos x="39" y="18"/>
                </a:cxn>
                <a:cxn ang="0">
                  <a:pos x="34" y="23"/>
                </a:cxn>
                <a:cxn ang="0">
                  <a:pos x="28" y="19"/>
                </a:cxn>
                <a:cxn ang="0">
                  <a:pos x="20" y="14"/>
                </a:cxn>
                <a:cxn ang="0">
                  <a:pos x="0" y="19"/>
                </a:cxn>
              </a:cxnLst>
              <a:rect l="0" t="0" r="r" b="b"/>
              <a:pathLst>
                <a:path w="182" h="128">
                  <a:moveTo>
                    <a:pt x="0" y="19"/>
                  </a:moveTo>
                  <a:lnTo>
                    <a:pt x="2" y="35"/>
                  </a:lnTo>
                  <a:lnTo>
                    <a:pt x="11" y="25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1" y="50"/>
                  </a:lnTo>
                  <a:lnTo>
                    <a:pt x="3" y="56"/>
                  </a:lnTo>
                  <a:lnTo>
                    <a:pt x="11" y="58"/>
                  </a:lnTo>
                  <a:lnTo>
                    <a:pt x="8" y="65"/>
                  </a:lnTo>
                  <a:lnTo>
                    <a:pt x="15" y="70"/>
                  </a:lnTo>
                  <a:lnTo>
                    <a:pt x="15" y="92"/>
                  </a:lnTo>
                  <a:lnTo>
                    <a:pt x="39" y="86"/>
                  </a:lnTo>
                  <a:lnTo>
                    <a:pt x="54" y="79"/>
                  </a:lnTo>
                  <a:lnTo>
                    <a:pt x="85" y="94"/>
                  </a:lnTo>
                  <a:lnTo>
                    <a:pt x="105" y="103"/>
                  </a:lnTo>
                  <a:lnTo>
                    <a:pt x="110" y="108"/>
                  </a:lnTo>
                  <a:lnTo>
                    <a:pt x="111" y="119"/>
                  </a:lnTo>
                  <a:lnTo>
                    <a:pt x="129" y="127"/>
                  </a:lnTo>
                  <a:lnTo>
                    <a:pt x="158" y="97"/>
                  </a:lnTo>
                  <a:lnTo>
                    <a:pt x="176" y="97"/>
                  </a:lnTo>
                  <a:lnTo>
                    <a:pt x="179" y="84"/>
                  </a:lnTo>
                  <a:lnTo>
                    <a:pt x="181" y="79"/>
                  </a:lnTo>
                  <a:lnTo>
                    <a:pt x="175" y="71"/>
                  </a:lnTo>
                  <a:lnTo>
                    <a:pt x="162" y="66"/>
                  </a:lnTo>
                  <a:lnTo>
                    <a:pt x="160" y="59"/>
                  </a:lnTo>
                  <a:lnTo>
                    <a:pt x="141" y="54"/>
                  </a:lnTo>
                  <a:lnTo>
                    <a:pt x="129" y="43"/>
                  </a:lnTo>
                  <a:lnTo>
                    <a:pt x="125" y="36"/>
                  </a:lnTo>
                  <a:lnTo>
                    <a:pt x="116" y="29"/>
                  </a:lnTo>
                  <a:lnTo>
                    <a:pt x="111" y="33"/>
                  </a:lnTo>
                  <a:lnTo>
                    <a:pt x="107" y="36"/>
                  </a:lnTo>
                  <a:lnTo>
                    <a:pt x="100" y="35"/>
                  </a:lnTo>
                  <a:lnTo>
                    <a:pt x="95" y="25"/>
                  </a:lnTo>
                  <a:lnTo>
                    <a:pt x="95" y="19"/>
                  </a:lnTo>
                  <a:lnTo>
                    <a:pt x="89" y="16"/>
                  </a:lnTo>
                  <a:lnTo>
                    <a:pt x="87" y="10"/>
                  </a:lnTo>
                  <a:lnTo>
                    <a:pt x="79" y="5"/>
                  </a:lnTo>
                  <a:lnTo>
                    <a:pt x="73" y="5"/>
                  </a:lnTo>
                  <a:lnTo>
                    <a:pt x="69" y="0"/>
                  </a:lnTo>
                  <a:lnTo>
                    <a:pt x="63" y="3"/>
                  </a:lnTo>
                  <a:lnTo>
                    <a:pt x="65" y="10"/>
                  </a:lnTo>
                  <a:lnTo>
                    <a:pt x="62" y="9"/>
                  </a:lnTo>
                  <a:lnTo>
                    <a:pt x="59" y="8"/>
                  </a:lnTo>
                  <a:lnTo>
                    <a:pt x="54" y="19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4" y="23"/>
                  </a:lnTo>
                  <a:lnTo>
                    <a:pt x="28" y="19"/>
                  </a:lnTo>
                  <a:lnTo>
                    <a:pt x="20" y="14"/>
                  </a:lnTo>
                  <a:lnTo>
                    <a:pt x="0" y="19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" name="Freeform 246"/>
            <p:cNvSpPr>
              <a:spLocks noChangeAspect="1"/>
            </p:cNvSpPr>
            <p:nvPr/>
          </p:nvSpPr>
          <p:spPr bwMode="auto">
            <a:xfrm>
              <a:off x="11747255" y="3197637"/>
              <a:ext cx="271065" cy="130635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28" y="47"/>
                </a:cxn>
                <a:cxn ang="0">
                  <a:pos x="6" y="49"/>
                </a:cxn>
                <a:cxn ang="0">
                  <a:pos x="0" y="56"/>
                </a:cxn>
                <a:cxn ang="0">
                  <a:pos x="6" y="60"/>
                </a:cxn>
                <a:cxn ang="0">
                  <a:pos x="10" y="62"/>
                </a:cxn>
                <a:cxn ang="0">
                  <a:pos x="40" y="61"/>
                </a:cxn>
                <a:cxn ang="0">
                  <a:pos x="60" y="61"/>
                </a:cxn>
                <a:cxn ang="0">
                  <a:pos x="70" y="66"/>
                </a:cxn>
                <a:cxn ang="0">
                  <a:pos x="73" y="57"/>
                </a:cxn>
                <a:cxn ang="0">
                  <a:pos x="82" y="56"/>
                </a:cxn>
                <a:cxn ang="0">
                  <a:pos x="94" y="54"/>
                </a:cxn>
                <a:cxn ang="0">
                  <a:pos x="104" y="52"/>
                </a:cxn>
                <a:cxn ang="0">
                  <a:pos x="123" y="41"/>
                </a:cxn>
                <a:cxn ang="0">
                  <a:pos x="143" y="31"/>
                </a:cxn>
                <a:cxn ang="0">
                  <a:pos x="150" y="25"/>
                </a:cxn>
                <a:cxn ang="0">
                  <a:pos x="148" y="16"/>
                </a:cxn>
                <a:cxn ang="0">
                  <a:pos x="138" y="16"/>
                </a:cxn>
                <a:cxn ang="0">
                  <a:pos x="129" y="11"/>
                </a:cxn>
                <a:cxn ang="0">
                  <a:pos x="118" y="7"/>
                </a:cxn>
                <a:cxn ang="0">
                  <a:pos x="93" y="5"/>
                </a:cxn>
                <a:cxn ang="0">
                  <a:pos x="62" y="0"/>
                </a:cxn>
                <a:cxn ang="0">
                  <a:pos x="56" y="2"/>
                </a:cxn>
                <a:cxn ang="0">
                  <a:pos x="58" y="7"/>
                </a:cxn>
                <a:cxn ang="0">
                  <a:pos x="61" y="12"/>
                </a:cxn>
                <a:cxn ang="0">
                  <a:pos x="53" y="13"/>
                </a:cxn>
                <a:cxn ang="0">
                  <a:pos x="50" y="10"/>
                </a:cxn>
                <a:cxn ang="0">
                  <a:pos x="39" y="9"/>
                </a:cxn>
                <a:cxn ang="0">
                  <a:pos x="26" y="10"/>
                </a:cxn>
                <a:cxn ang="0">
                  <a:pos x="32" y="13"/>
                </a:cxn>
                <a:cxn ang="0">
                  <a:pos x="32" y="17"/>
                </a:cxn>
                <a:cxn ang="0">
                  <a:pos x="29" y="22"/>
                </a:cxn>
                <a:cxn ang="0">
                  <a:pos x="29" y="29"/>
                </a:cxn>
                <a:cxn ang="0">
                  <a:pos x="33" y="32"/>
                </a:cxn>
                <a:cxn ang="0">
                  <a:pos x="53" y="32"/>
                </a:cxn>
                <a:cxn ang="0">
                  <a:pos x="59" y="32"/>
                </a:cxn>
                <a:cxn ang="0">
                  <a:pos x="65" y="38"/>
                </a:cxn>
                <a:cxn ang="0">
                  <a:pos x="58" y="46"/>
                </a:cxn>
                <a:cxn ang="0">
                  <a:pos x="52" y="46"/>
                </a:cxn>
                <a:cxn ang="0">
                  <a:pos x="45" y="45"/>
                </a:cxn>
                <a:cxn ang="0">
                  <a:pos x="42" y="46"/>
                </a:cxn>
                <a:cxn ang="0">
                  <a:pos x="38" y="47"/>
                </a:cxn>
              </a:cxnLst>
              <a:rect l="0" t="0" r="r" b="b"/>
              <a:pathLst>
                <a:path w="151" h="67">
                  <a:moveTo>
                    <a:pt x="38" y="47"/>
                  </a:moveTo>
                  <a:lnTo>
                    <a:pt x="28" y="47"/>
                  </a:lnTo>
                  <a:lnTo>
                    <a:pt x="6" y="49"/>
                  </a:lnTo>
                  <a:lnTo>
                    <a:pt x="0" y="56"/>
                  </a:lnTo>
                  <a:lnTo>
                    <a:pt x="6" y="60"/>
                  </a:lnTo>
                  <a:lnTo>
                    <a:pt x="10" y="62"/>
                  </a:lnTo>
                  <a:lnTo>
                    <a:pt x="40" y="61"/>
                  </a:lnTo>
                  <a:lnTo>
                    <a:pt x="60" y="61"/>
                  </a:lnTo>
                  <a:lnTo>
                    <a:pt x="70" y="66"/>
                  </a:lnTo>
                  <a:lnTo>
                    <a:pt x="73" y="57"/>
                  </a:lnTo>
                  <a:lnTo>
                    <a:pt x="82" y="56"/>
                  </a:lnTo>
                  <a:lnTo>
                    <a:pt x="94" y="54"/>
                  </a:lnTo>
                  <a:lnTo>
                    <a:pt x="104" y="52"/>
                  </a:lnTo>
                  <a:lnTo>
                    <a:pt x="123" y="41"/>
                  </a:lnTo>
                  <a:lnTo>
                    <a:pt x="143" y="31"/>
                  </a:lnTo>
                  <a:lnTo>
                    <a:pt x="150" y="25"/>
                  </a:lnTo>
                  <a:lnTo>
                    <a:pt x="148" y="16"/>
                  </a:lnTo>
                  <a:lnTo>
                    <a:pt x="138" y="16"/>
                  </a:lnTo>
                  <a:lnTo>
                    <a:pt x="129" y="11"/>
                  </a:lnTo>
                  <a:lnTo>
                    <a:pt x="118" y="7"/>
                  </a:lnTo>
                  <a:lnTo>
                    <a:pt x="93" y="5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8" y="7"/>
                  </a:lnTo>
                  <a:lnTo>
                    <a:pt x="61" y="12"/>
                  </a:lnTo>
                  <a:lnTo>
                    <a:pt x="53" y="13"/>
                  </a:lnTo>
                  <a:lnTo>
                    <a:pt x="50" y="10"/>
                  </a:lnTo>
                  <a:lnTo>
                    <a:pt x="39" y="9"/>
                  </a:lnTo>
                  <a:lnTo>
                    <a:pt x="26" y="10"/>
                  </a:lnTo>
                  <a:lnTo>
                    <a:pt x="32" y="13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29" y="29"/>
                  </a:lnTo>
                  <a:lnTo>
                    <a:pt x="33" y="32"/>
                  </a:lnTo>
                  <a:lnTo>
                    <a:pt x="53" y="32"/>
                  </a:lnTo>
                  <a:lnTo>
                    <a:pt x="59" y="32"/>
                  </a:lnTo>
                  <a:lnTo>
                    <a:pt x="65" y="38"/>
                  </a:lnTo>
                  <a:lnTo>
                    <a:pt x="58" y="46"/>
                  </a:lnTo>
                  <a:lnTo>
                    <a:pt x="52" y="46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38" y="4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5" name="Freeform 247"/>
            <p:cNvSpPr>
              <a:spLocks noChangeAspect="1"/>
            </p:cNvSpPr>
            <p:nvPr/>
          </p:nvSpPr>
          <p:spPr bwMode="auto">
            <a:xfrm>
              <a:off x="11722613" y="3276376"/>
              <a:ext cx="174138" cy="13242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" y="59"/>
                </a:cxn>
                <a:cxn ang="0">
                  <a:pos x="9" y="60"/>
                </a:cxn>
                <a:cxn ang="0">
                  <a:pos x="25" y="61"/>
                </a:cxn>
                <a:cxn ang="0">
                  <a:pos x="45" y="40"/>
                </a:cxn>
                <a:cxn ang="0">
                  <a:pos x="50" y="53"/>
                </a:cxn>
                <a:cxn ang="0">
                  <a:pos x="56" y="67"/>
                </a:cxn>
                <a:cxn ang="0">
                  <a:pos x="69" y="62"/>
                </a:cxn>
                <a:cxn ang="0">
                  <a:pos x="82" y="56"/>
                </a:cxn>
                <a:cxn ang="0">
                  <a:pos x="96" y="60"/>
                </a:cxn>
                <a:cxn ang="0">
                  <a:pos x="96" y="41"/>
                </a:cxn>
                <a:cxn ang="0">
                  <a:pos x="87" y="37"/>
                </a:cxn>
                <a:cxn ang="0">
                  <a:pos x="81" y="38"/>
                </a:cxn>
                <a:cxn ang="0">
                  <a:pos x="85" y="25"/>
                </a:cxn>
                <a:cxn ang="0">
                  <a:pos x="73" y="22"/>
                </a:cxn>
                <a:cxn ang="0">
                  <a:pos x="65" y="21"/>
                </a:cxn>
                <a:cxn ang="0">
                  <a:pos x="50" y="21"/>
                </a:cxn>
                <a:cxn ang="0">
                  <a:pos x="40" y="21"/>
                </a:cxn>
                <a:cxn ang="0">
                  <a:pos x="27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7" y="13"/>
                </a:cxn>
                <a:cxn ang="0">
                  <a:pos x="21" y="9"/>
                </a:cxn>
                <a:cxn ang="0">
                  <a:pos x="40" y="6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1"/>
                </a:cxn>
                <a:cxn ang="0">
                  <a:pos x="6" y="8"/>
                </a:cxn>
                <a:cxn ang="0">
                  <a:pos x="3" y="21"/>
                </a:cxn>
                <a:cxn ang="0">
                  <a:pos x="4" y="25"/>
                </a:cxn>
                <a:cxn ang="0">
                  <a:pos x="2" y="26"/>
                </a:cxn>
                <a:cxn ang="0">
                  <a:pos x="11" y="28"/>
                </a:cxn>
                <a:cxn ang="0">
                  <a:pos x="15" y="36"/>
                </a:cxn>
                <a:cxn ang="0">
                  <a:pos x="13" y="45"/>
                </a:cxn>
                <a:cxn ang="0">
                  <a:pos x="10" y="46"/>
                </a:cxn>
                <a:cxn ang="0">
                  <a:pos x="8" y="49"/>
                </a:cxn>
                <a:cxn ang="0">
                  <a:pos x="0" y="57"/>
                </a:cxn>
              </a:cxnLst>
              <a:rect l="0" t="0" r="r" b="b"/>
              <a:pathLst>
                <a:path w="97" h="68">
                  <a:moveTo>
                    <a:pt x="0" y="57"/>
                  </a:moveTo>
                  <a:lnTo>
                    <a:pt x="1" y="59"/>
                  </a:lnTo>
                  <a:lnTo>
                    <a:pt x="9" y="60"/>
                  </a:lnTo>
                  <a:lnTo>
                    <a:pt x="25" y="61"/>
                  </a:lnTo>
                  <a:lnTo>
                    <a:pt x="45" y="40"/>
                  </a:lnTo>
                  <a:lnTo>
                    <a:pt x="50" y="53"/>
                  </a:lnTo>
                  <a:lnTo>
                    <a:pt x="56" y="67"/>
                  </a:lnTo>
                  <a:lnTo>
                    <a:pt x="69" y="62"/>
                  </a:lnTo>
                  <a:lnTo>
                    <a:pt x="82" y="56"/>
                  </a:lnTo>
                  <a:lnTo>
                    <a:pt x="96" y="60"/>
                  </a:lnTo>
                  <a:lnTo>
                    <a:pt x="96" y="41"/>
                  </a:lnTo>
                  <a:lnTo>
                    <a:pt x="87" y="37"/>
                  </a:lnTo>
                  <a:lnTo>
                    <a:pt x="81" y="38"/>
                  </a:lnTo>
                  <a:lnTo>
                    <a:pt x="85" y="25"/>
                  </a:lnTo>
                  <a:lnTo>
                    <a:pt x="73" y="22"/>
                  </a:lnTo>
                  <a:lnTo>
                    <a:pt x="65" y="21"/>
                  </a:lnTo>
                  <a:lnTo>
                    <a:pt x="50" y="21"/>
                  </a:lnTo>
                  <a:lnTo>
                    <a:pt x="40" y="21"/>
                  </a:lnTo>
                  <a:lnTo>
                    <a:pt x="27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40" y="6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8"/>
                  </a:lnTo>
                  <a:lnTo>
                    <a:pt x="3" y="2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11" y="28"/>
                  </a:lnTo>
                  <a:lnTo>
                    <a:pt x="15" y="36"/>
                  </a:lnTo>
                  <a:lnTo>
                    <a:pt x="13" y="45"/>
                  </a:lnTo>
                  <a:lnTo>
                    <a:pt x="10" y="46"/>
                  </a:lnTo>
                  <a:lnTo>
                    <a:pt x="8" y="49"/>
                  </a:lnTo>
                  <a:lnTo>
                    <a:pt x="0" y="57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31" name="Picture 4" descr="D:\Mohr\Arbeitsverzeichnis\Präsentationen\IPWC 2014\Flaggen\800px-Flag_of_the_People's_Republic_of_Chin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701" y="1979946"/>
            <a:ext cx="783731" cy="391865"/>
          </a:xfrm>
          <a:prstGeom prst="rect">
            <a:avLst/>
          </a:prstGeom>
          <a:noFill/>
        </p:spPr>
      </p:pic>
      <p:grpSp>
        <p:nvGrpSpPr>
          <p:cNvPr id="537" name="Group 21"/>
          <p:cNvGrpSpPr>
            <a:grpSpLocks noChangeAspect="1"/>
          </p:cNvGrpSpPr>
          <p:nvPr/>
        </p:nvGrpSpPr>
        <p:grpSpPr>
          <a:xfrm>
            <a:off x="7517273" y="1550075"/>
            <a:ext cx="799159" cy="399579"/>
            <a:chOff x="1218413" y="4139455"/>
            <a:chExt cx="473267" cy="316907"/>
          </a:xfrm>
        </p:grpSpPr>
        <p:pic>
          <p:nvPicPr>
            <p:cNvPr id="538" name="Picture 6" descr="D:\Mohr\Arbeitsverzeichnis\Präsentationen\IPWC 2014\Flaggen\800px-Flag_of_Japan_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8413" y="4149080"/>
              <a:ext cx="457200" cy="304610"/>
            </a:xfrm>
            <a:prstGeom prst="rect">
              <a:avLst/>
            </a:prstGeom>
            <a:noFill/>
            <a:ln w="3175">
              <a:noFill/>
            </a:ln>
          </p:spPr>
        </p:pic>
        <p:sp>
          <p:nvSpPr>
            <p:cNvPr id="539" name="Rectangle 538"/>
            <p:cNvSpPr/>
            <p:nvPr/>
          </p:nvSpPr>
          <p:spPr>
            <a:xfrm>
              <a:off x="1221132" y="4139455"/>
              <a:ext cx="470548" cy="316907"/>
            </a:xfrm>
            <a:prstGeom prst="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40" name="Group 22"/>
          <p:cNvGrpSpPr>
            <a:grpSpLocks noChangeAspect="1"/>
          </p:cNvGrpSpPr>
          <p:nvPr/>
        </p:nvGrpSpPr>
        <p:grpSpPr>
          <a:xfrm>
            <a:off x="7506384" y="1131603"/>
            <a:ext cx="782917" cy="391459"/>
            <a:chOff x="1211376" y="4509120"/>
            <a:chExt cx="480304" cy="321719"/>
          </a:xfrm>
        </p:grpSpPr>
        <p:pic>
          <p:nvPicPr>
            <p:cNvPr id="541" name="Picture 7" descr="D:\Mohr\Arbeitsverzeichnis\Präsentationen\IPWC 2014\Flaggen\800px-Flag_of_South_Korea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1376" y="4509120"/>
              <a:ext cx="478836" cy="32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Rectangle 541"/>
            <p:cNvSpPr/>
            <p:nvPr/>
          </p:nvSpPr>
          <p:spPr>
            <a:xfrm>
              <a:off x="1221132" y="4509120"/>
              <a:ext cx="470548" cy="316907"/>
            </a:xfrm>
            <a:prstGeom prst="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7" name="Rectangle 66"/>
          <p:cNvSpPr txBox="1">
            <a:spLocks noChangeArrowheads="1"/>
          </p:cNvSpPr>
          <p:nvPr/>
        </p:nvSpPr>
        <p:spPr bwMode="auto">
          <a:xfrm>
            <a:off x="200031" y="-20538"/>
            <a:ext cx="4318669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ko-KR" sz="3200" i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9" name="Espace réservé du contenu 2"/>
          <p:cNvSpPr txBox="1">
            <a:spLocks/>
          </p:cNvSpPr>
          <p:nvPr/>
        </p:nvSpPr>
        <p:spPr bwMode="auto">
          <a:xfrm>
            <a:off x="278136" y="771551"/>
            <a:ext cx="8476431" cy="39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GB" altLang="en-US" sz="2800" i="0" dirty="0" smtClean="0">
                <a:solidFill>
                  <a:srgbClr val="000000"/>
                </a:solidFill>
                <a:latin typeface="Calibri" pitchFamily="34" charset="0"/>
              </a:rPr>
              <a:t>5G Joint Declarations signed with:</a:t>
            </a:r>
          </a:p>
          <a:p>
            <a:pPr>
              <a:spcBef>
                <a:spcPts val="0"/>
              </a:spcBef>
              <a:buClrTx/>
            </a:pPr>
            <a:r>
              <a:rPr lang="en-GB" altLang="en-US" i="0" dirty="0" smtClean="0">
                <a:solidFill>
                  <a:srgbClr val="0033CC"/>
                </a:solidFill>
                <a:latin typeface="Calibri" pitchFamily="34" charset="0"/>
              </a:rPr>
              <a:t>South Korea</a:t>
            </a:r>
          </a:p>
          <a:p>
            <a:pPr>
              <a:spcBef>
                <a:spcPts val="0"/>
              </a:spcBef>
              <a:buClrTx/>
            </a:pPr>
            <a:r>
              <a:rPr lang="en-GB" altLang="en-US" i="0" dirty="0" smtClean="0">
                <a:solidFill>
                  <a:srgbClr val="0033CC"/>
                </a:solidFill>
                <a:latin typeface="Calibri" pitchFamily="34" charset="0"/>
              </a:rPr>
              <a:t>Japan</a:t>
            </a:r>
          </a:p>
          <a:p>
            <a:pPr>
              <a:spcBef>
                <a:spcPts val="0"/>
              </a:spcBef>
              <a:buClrTx/>
            </a:pPr>
            <a:r>
              <a:rPr lang="en-GB" altLang="en-US" i="0" dirty="0" smtClean="0">
                <a:solidFill>
                  <a:srgbClr val="0033CC"/>
                </a:solidFill>
                <a:latin typeface="Calibri" pitchFamily="34" charset="0"/>
              </a:rPr>
              <a:t>China</a:t>
            </a:r>
          </a:p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GB" altLang="en-US" sz="2800" i="0" dirty="0" smtClean="0">
                <a:solidFill>
                  <a:srgbClr val="000000"/>
                </a:solidFill>
                <a:latin typeface="Calibri" pitchFamily="34" charset="0"/>
              </a:rPr>
              <a:t>Mirrored by </a:t>
            </a:r>
            <a:r>
              <a:rPr lang="en-GB" altLang="en-US" sz="2800" i="0" dirty="0" err="1" smtClean="0">
                <a:solidFill>
                  <a:srgbClr val="000000"/>
                </a:solidFill>
                <a:latin typeface="Calibri" pitchFamily="34" charset="0"/>
              </a:rPr>
              <a:t>MoU</a:t>
            </a:r>
            <a:r>
              <a:rPr lang="en-GB" altLang="en-US" sz="2800" i="0" dirty="0" smtClean="0">
                <a:solidFill>
                  <a:srgbClr val="000000"/>
                </a:solidFill>
                <a:latin typeface="Calibri" pitchFamily="34" charset="0"/>
              </a:rPr>
              <a:t> at 5G-I-A level with</a:t>
            </a:r>
          </a:p>
          <a:p>
            <a:pPr>
              <a:spcBef>
                <a:spcPts val="0"/>
              </a:spcBef>
              <a:buClrTx/>
            </a:pPr>
            <a:r>
              <a:rPr lang="en-GB" altLang="en-US" i="0" dirty="0" smtClean="0">
                <a:solidFill>
                  <a:srgbClr val="0033CC"/>
                </a:solidFill>
                <a:latin typeface="Calibri" pitchFamily="34" charset="0"/>
              </a:rPr>
              <a:t>5G Forum</a:t>
            </a:r>
          </a:p>
          <a:p>
            <a:pPr>
              <a:spcBef>
                <a:spcPts val="0"/>
              </a:spcBef>
              <a:buClrTx/>
            </a:pPr>
            <a:r>
              <a:rPr lang="en-GB" altLang="en-US" i="0" dirty="0" smtClean="0">
                <a:solidFill>
                  <a:srgbClr val="0033CC"/>
                </a:solidFill>
                <a:latin typeface="Calibri" pitchFamily="34" charset="0"/>
              </a:rPr>
              <a:t>5G MF</a:t>
            </a:r>
          </a:p>
          <a:p>
            <a:pPr>
              <a:spcBef>
                <a:spcPts val="0"/>
              </a:spcBef>
              <a:buClrTx/>
            </a:pPr>
            <a:r>
              <a:rPr lang="en-GB" altLang="en-US" i="0" dirty="0" smtClean="0">
                <a:solidFill>
                  <a:srgbClr val="0033CC"/>
                </a:solidFill>
                <a:latin typeface="Calibri" pitchFamily="34" charset="0"/>
              </a:rPr>
              <a:t>IMT 2020 (5G) Promotion Group</a:t>
            </a:r>
          </a:p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GB" altLang="en-US" sz="2800" i="0" dirty="0" smtClean="0">
                <a:solidFill>
                  <a:srgbClr val="000000"/>
                </a:solidFill>
                <a:latin typeface="Calibri" pitchFamily="34" charset="0"/>
              </a:rPr>
              <a:t>Other</a:t>
            </a:r>
          </a:p>
          <a:p>
            <a:pPr>
              <a:spcBef>
                <a:spcPts val="600"/>
              </a:spcBef>
              <a:buClrTx/>
            </a:pPr>
            <a:r>
              <a:rPr lang="en-GB" altLang="en-US" i="0" dirty="0" err="1" smtClean="0">
                <a:solidFill>
                  <a:srgbClr val="0000FF"/>
                </a:solidFill>
                <a:latin typeface="Calibri" pitchFamily="34" charset="0"/>
              </a:rPr>
              <a:t>MoU</a:t>
            </a:r>
            <a:r>
              <a:rPr lang="en-GB" altLang="en-US" i="0" dirty="0" smtClean="0">
                <a:solidFill>
                  <a:srgbClr val="0000FF"/>
                </a:solidFill>
                <a:latin typeface="Calibri" pitchFamily="34" charset="0"/>
              </a:rPr>
              <a:t> US 4G </a:t>
            </a:r>
            <a:r>
              <a:rPr lang="en-GB" altLang="en-US" i="0" dirty="0" err="1" smtClean="0">
                <a:solidFill>
                  <a:srgbClr val="0000FF"/>
                </a:solidFill>
                <a:latin typeface="Calibri" pitchFamily="34" charset="0"/>
              </a:rPr>
              <a:t>america</a:t>
            </a:r>
            <a:r>
              <a:rPr lang="en-GB" altLang="en-US" i="0" dirty="0" smtClean="0">
                <a:solidFill>
                  <a:srgbClr val="0000FF"/>
                </a:solidFill>
                <a:latin typeface="Calibri" pitchFamily="34" charset="0"/>
              </a:rPr>
              <a:t>; FCC discussions</a:t>
            </a:r>
          </a:p>
          <a:p>
            <a:pPr>
              <a:spcBef>
                <a:spcPts val="600"/>
              </a:spcBef>
              <a:buClrTx/>
            </a:pPr>
            <a:r>
              <a:rPr lang="en-GB" altLang="en-US" i="0" dirty="0" smtClean="0">
                <a:solidFill>
                  <a:srgbClr val="0000FF"/>
                </a:solidFill>
                <a:latin typeface="Calibri" pitchFamily="34" charset="0"/>
              </a:rPr>
              <a:t>Taiwan, Joint Research agreement</a:t>
            </a:r>
            <a:endParaRPr lang="en-GB" altLang="en-US" i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27" name="Rectangle 66"/>
          <p:cNvSpPr txBox="1">
            <a:spLocks noChangeArrowheads="1"/>
          </p:cNvSpPr>
          <p:nvPr/>
        </p:nvSpPr>
        <p:spPr bwMode="auto">
          <a:xfrm>
            <a:off x="200035" y="33339"/>
            <a:ext cx="4626871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2800" i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</a:t>
            </a:r>
            <a:endParaRPr lang="en-US" altLang="ko-KR" sz="280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baranbe\AppData\Local\Local Documents - no backup\Pictures\US 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5496" y="4395320"/>
            <a:ext cx="692949" cy="3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ranbe\AppData\Local\Local Documents - no backup\Pictures\2000px-Flag_of_the_Republic_of_China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16" y="4753374"/>
            <a:ext cx="677508" cy="3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Immagin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80" y="26194"/>
            <a:ext cx="1068845" cy="640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882694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6"/>
          <p:cNvSpPr txBox="1">
            <a:spLocks noChangeArrowheads="1"/>
          </p:cNvSpPr>
          <p:nvPr/>
        </p:nvSpPr>
        <p:spPr bwMode="auto">
          <a:xfrm>
            <a:off x="71441" y="26195"/>
            <a:ext cx="7596187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b="0" dirty="0" smtClean="0">
                <a:solidFill>
                  <a:srgbClr val="FFFFFF"/>
                </a:solidFill>
                <a:latin typeface="Arial" charset="0"/>
              </a:rPr>
              <a:t>5G PPP</a:t>
            </a:r>
            <a:endParaRPr lang="en-US" altLang="ko-KR" b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/>
        </p:nvSpPr>
        <p:spPr bwMode="auto">
          <a:xfrm>
            <a:off x="71438" y="834841"/>
            <a:ext cx="89291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eaLnBrk="1" latinLnBrk="0" hangingPunct="1">
              <a:spcBef>
                <a:spcPts val="0"/>
              </a:spcBef>
              <a:spcAft>
                <a:spcPts val="600"/>
              </a:spcAft>
              <a:buSzPct val="110000"/>
              <a:buFont typeface="Arial" charset="0"/>
              <a:buNone/>
            </a:pPr>
            <a:r>
              <a:rPr lang="en-GB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Public Private Partnership (PPP) research programme</a:t>
            </a:r>
          </a:p>
          <a:p>
            <a:pPr marL="342900" indent="-342900" eaLnBrk="1" latinLnBrk="0" hangingPunct="1">
              <a:spcBef>
                <a:spcPts val="0"/>
              </a:spcBef>
              <a:spcAft>
                <a:spcPts val="600"/>
              </a:spcAft>
              <a:buSzPct val="110000"/>
            </a:pP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Up </a:t>
            </a:r>
            <a:r>
              <a:rPr lang="en-GB" sz="2000" b="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to 700 million € public </a:t>
            </a: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funding</a:t>
            </a:r>
          </a:p>
          <a:p>
            <a:pPr marL="342900" indent="-342900" eaLnBrk="1" latinLnBrk="0" hangingPunct="1">
              <a:spcBef>
                <a:spcPts val="0"/>
              </a:spcBef>
              <a:spcAft>
                <a:spcPts val="600"/>
              </a:spcAft>
              <a:buSzPct val="110000"/>
            </a:pP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Matched </a:t>
            </a:r>
            <a:r>
              <a:rPr lang="en-GB" sz="2000" b="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by  </a:t>
            </a: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expected private funding </a:t>
            </a:r>
            <a:r>
              <a:rPr lang="en-GB" sz="2000" b="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of about 3.5 billion </a:t>
            </a: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€</a:t>
            </a:r>
            <a:endParaRPr lang="en-GB" sz="2000" b="0" dirty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1" latinLnBrk="0" hangingPunct="1">
              <a:spcBef>
                <a:spcPts val="0"/>
              </a:spcBef>
              <a:spcAft>
                <a:spcPts val="600"/>
              </a:spcAft>
              <a:buSzPct val="110000"/>
              <a:buFont typeface="Arial" charset="0"/>
              <a:buNone/>
            </a:pPr>
            <a:r>
              <a:rPr lang="en-GB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Covers policy areas too</a:t>
            </a:r>
            <a:endParaRPr lang="en-GB" sz="28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indent="-381000">
              <a:spcBef>
                <a:spcPts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GB" sz="2000" b="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Pre standardisation</a:t>
            </a:r>
          </a:p>
          <a:p>
            <a:pPr indent="-381000">
              <a:spcBef>
                <a:spcPts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Spectrum</a:t>
            </a:r>
          </a:p>
          <a:p>
            <a:pPr indent="-381000">
              <a:spcBef>
                <a:spcPts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GB" sz="20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In</a:t>
            </a:r>
            <a:r>
              <a:rPr lang="en-GB" sz="2400" b="0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ternational cooperation</a:t>
            </a:r>
            <a:endParaRPr lang="en-GB" sz="2400" b="0" dirty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1" latinLnBrk="0" hangingPunct="1">
              <a:spcBef>
                <a:spcPts val="0"/>
              </a:spcBef>
              <a:spcAft>
                <a:spcPts val="600"/>
              </a:spcAft>
              <a:buSzPct val="110000"/>
              <a:buFont typeface="Arial" charset="0"/>
              <a:buNone/>
            </a:pPr>
            <a:r>
              <a:rPr lang="en-GB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Implementation through an Industrial Association, 5G-I-A</a:t>
            </a:r>
          </a:p>
          <a:p>
            <a:pPr eaLnBrk="1" latinLnBrk="0" hangingPunct="1">
              <a:spcBef>
                <a:spcPts val="0"/>
              </a:spcBef>
              <a:spcAft>
                <a:spcPts val="600"/>
              </a:spcAft>
              <a:buSzPct val="110000"/>
              <a:buFont typeface="Arial" charset="0"/>
              <a:buNone/>
            </a:pPr>
            <a:r>
              <a:rPr lang="en-GB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- 3 Phases until 2020</a:t>
            </a:r>
            <a:endParaRPr lang="en-GB" sz="28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8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54" y="26194"/>
            <a:ext cx="1068845" cy="640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pic="http://schemas.openxmlformats.org/drawingml/2006/pictur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val="2375753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5G-PPP Key ambitions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59632" y="771550"/>
            <a:ext cx="7776864" cy="3618310"/>
          </a:xfrm>
        </p:spPr>
        <p:txBody>
          <a:bodyPr/>
          <a:lstStyle/>
          <a:p>
            <a:pPr marL="266700" indent="-266700">
              <a:spcBef>
                <a:spcPts val="600"/>
              </a:spcBef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5G-PPP Program aims at delivering technologies, architectures and solutions to future 5G communication infrastructures</a:t>
            </a:r>
            <a:endParaRPr lang="en-GB" sz="1800" strike="sngStrike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Bef>
                <a:spcPts val="600"/>
              </a:spcBef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Support of 5G-PPP targeted outcomes in global standards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priority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Bef>
                <a:spcPts val="600"/>
              </a:spcBef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Program Ambitions: Key Challenges /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High-level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KPIs </a:t>
            </a:r>
          </a:p>
          <a:p>
            <a:pPr marL="723900" lvl="2" indent="-266700">
              <a:spcBef>
                <a:spcPts val="3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Providing 1000 times higher wireless area capacity and more varied service capabilities compared to 2010</a:t>
            </a:r>
          </a:p>
          <a:p>
            <a:pPr marL="723900" lvl="2" indent="-266700">
              <a:spcBef>
                <a:spcPts val="3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Saving up to 90% of energy per service provided. The main focus will be in mobile communication networks where the dominating energy consumption comes from the radio access network</a:t>
            </a:r>
          </a:p>
          <a:p>
            <a:pPr marL="723900" lvl="2" indent="-266700">
              <a:spcBef>
                <a:spcPts val="3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Reducing the average service creation time cycle from 90 hours to 90 minutes</a:t>
            </a:r>
          </a:p>
          <a:p>
            <a:pPr marL="723900" lvl="2" indent="-266700">
              <a:spcBef>
                <a:spcPts val="3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Creating a secure, reliable and dependable Internet with a “zero perceived” downtime for services provision</a:t>
            </a:r>
          </a:p>
          <a:p>
            <a:pPr marL="723900" lvl="2" indent="-266700">
              <a:spcBef>
                <a:spcPts val="3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Facilitating very dense deployments of wireless communication links to connect over 7 trillion wireless devices serving over 7 billion people</a:t>
            </a:r>
          </a:p>
          <a:p>
            <a:pPr marL="723900" lvl="2" indent="-266700">
              <a:spcBef>
                <a:spcPts val="300"/>
              </a:spcBef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Enabling advanced 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ser-controlled privacy</a:t>
            </a:r>
          </a:p>
          <a:p>
            <a:pPr marL="457200" lvl="2" indent="0">
              <a:spcBef>
                <a:spcPts val="300"/>
              </a:spcBef>
              <a:buNone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88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kleintt\AppData\Local\Microsoft\Windows\Temporary Internet Files\Content.Outlook\YBDYFI3W\5G Joint Declaration - timeline PART1 - What is 5G 12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4"/>
            <a:ext cx="9144000" cy="45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82" y="79560"/>
            <a:ext cx="1249457" cy="8720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7176" y="4683919"/>
            <a:ext cx="2133600" cy="357188"/>
          </a:xfrm>
        </p:spPr>
        <p:txBody>
          <a:bodyPr/>
          <a:lstStyle/>
          <a:p>
            <a:pPr>
              <a:defRPr/>
            </a:pPr>
            <a:fld id="{D6C4A714-F8EB-45FF-AA81-F3ECC9B0E746}" type="slidenum">
              <a:rPr lang="en-GB" sz="1200" b="0" smtClean="0">
                <a:solidFill>
                  <a:schemeClr val="accent6"/>
                </a:solidFill>
              </a:rPr>
              <a:pPr>
                <a:defRPr/>
              </a:pPr>
              <a:t>4</a:t>
            </a:fld>
            <a:endParaRPr lang="en-GB" sz="12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9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880022"/>
            <a:ext cx="8964488" cy="414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5G = digital infrastructure supporting 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ecosystem for business innovation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Value-added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 services</a:t>
            </a:r>
            <a:endParaRPr lang="en-GB" sz="2000" b="1" strike="sngStrike" dirty="0" smtClean="0">
              <a:solidFill>
                <a:srgbClr val="000000"/>
              </a:solidFill>
              <a:latin typeface="Calibri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dirty="0" smtClean="0">
                <a:solidFill>
                  <a:srgbClr val="0000FF"/>
                </a:solidFill>
                <a:latin typeface="Calibri"/>
              </a:rPr>
              <a:t>Immersive user experience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dirty="0" smtClean="0">
                <a:solidFill>
                  <a:srgbClr val="0000FF"/>
                </a:solidFill>
                <a:latin typeface="Calibri"/>
              </a:rPr>
              <a:t>Expanded Internet of Things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dirty="0" smtClean="0">
                <a:solidFill>
                  <a:srgbClr val="0000FF"/>
                </a:solidFill>
                <a:latin typeface="Calibri"/>
              </a:rPr>
              <a:t>New mission critical services (low latency, high reliability)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Unified and programmable infrastructure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Support of 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multi tenancy and network resource slicing models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Design to be a 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sustainable and scalable technology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Calibri"/>
              </a:rPr>
              <a:t>Commercial deployment of 5G systems 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in </a:t>
            </a:r>
            <a:r>
              <a:rPr lang="en-GB" sz="2000" b="1" dirty="0">
                <a:solidFill>
                  <a:srgbClr val="FF0000"/>
                </a:solidFill>
                <a:latin typeface="Calibri"/>
              </a:rPr>
              <a:t>years 2020+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dirty="0">
                <a:solidFill>
                  <a:srgbClr val="0000FF"/>
                </a:solidFill>
                <a:latin typeface="Calibri"/>
              </a:rPr>
              <a:t>Field trials </a:t>
            </a:r>
            <a:r>
              <a:rPr lang="en-GB" sz="2000" b="0" dirty="0" smtClean="0">
                <a:solidFill>
                  <a:srgbClr val="0000FF"/>
                </a:solidFill>
                <a:latin typeface="Calibri"/>
              </a:rPr>
              <a:t>from </a:t>
            </a:r>
            <a:r>
              <a:rPr lang="en-GB" sz="2000" b="0" dirty="0">
                <a:solidFill>
                  <a:srgbClr val="0000FF"/>
                </a:solidFill>
                <a:latin typeface="Calibri"/>
              </a:rPr>
              <a:t>year 2018 onwards, </a:t>
            </a:r>
            <a:r>
              <a:rPr lang="en-GB" sz="2000" i="1" dirty="0">
                <a:solidFill>
                  <a:srgbClr val="0000FF"/>
                </a:solidFill>
                <a:latin typeface="Calibri"/>
              </a:rPr>
              <a:t>not yet based on commercial products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dirty="0">
                <a:solidFill>
                  <a:srgbClr val="0000FF"/>
                </a:solidFill>
                <a:latin typeface="Calibri"/>
              </a:rPr>
              <a:t>First commercial roll-outs expected to start in year </a:t>
            </a:r>
            <a:r>
              <a:rPr lang="en-GB" sz="2000" b="0" dirty="0" smtClean="0">
                <a:solidFill>
                  <a:srgbClr val="0000FF"/>
                </a:solidFill>
                <a:latin typeface="Calibri"/>
              </a:rPr>
              <a:t>2020</a:t>
            </a:r>
          </a:p>
          <a:p>
            <a:pPr marL="273050" indent="-2730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/>
                <a:hlinkClick r:id="rId3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hlinkClick r:id="rId3"/>
              </a:rPr>
              <a:t>http://5g-ppp.eu/wp-content/uploads/2015/02/5G-Vision-Brochure-v1.pdf</a:t>
            </a:r>
            <a:endParaRPr lang="en-GB" sz="2000" b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215" y="1275610"/>
            <a:ext cx="1224261" cy="16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6"/>
          <p:cNvSpPr txBox="1">
            <a:spLocks noChangeArrowheads="1"/>
          </p:cNvSpPr>
          <p:nvPr/>
        </p:nvSpPr>
        <p:spPr bwMode="auto">
          <a:xfrm>
            <a:off x="-36512" y="33479"/>
            <a:ext cx="4499546" cy="6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3600" dirty="0" smtClean="0">
                <a:solidFill>
                  <a:srgbClr val="FFFFFF"/>
                </a:solidFill>
                <a:latin typeface="Arial" charset="0"/>
              </a:rPr>
              <a:t>5G-PPP Approach</a:t>
            </a:r>
            <a:endParaRPr lang="en-US" altLang="ko-KR" sz="3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62" y="59029"/>
            <a:ext cx="1068845" cy="640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22183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6"/>
          <p:cNvSpPr txBox="1">
            <a:spLocks noChangeArrowheads="1"/>
          </p:cNvSpPr>
          <p:nvPr/>
        </p:nvSpPr>
        <p:spPr bwMode="auto">
          <a:xfrm>
            <a:off x="200029" y="141480"/>
            <a:ext cx="3744913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2800" i="0" dirty="0" smtClean="0">
                <a:solidFill>
                  <a:srgbClr val="FFFFFF"/>
                </a:solidFill>
                <a:latin typeface="Arial" charset="0"/>
              </a:rPr>
              <a:t>5G-PPP R&amp;I Projects </a:t>
            </a:r>
            <a:endParaRPr lang="en-US" altLang="ko-KR" sz="28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3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94" y="26194"/>
            <a:ext cx="1068845" cy="640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6" y="807059"/>
            <a:ext cx="7992814" cy="424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 rot="16200000">
            <a:off x="-1248796" y="2636445"/>
            <a:ext cx="366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Launch: 1</a:t>
            </a:r>
            <a:r>
              <a:rPr lang="en-GB" sz="2800" baseline="30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st</a:t>
            </a: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of July 2015</a:t>
            </a:r>
            <a:endParaRPr lang="en-GB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5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4A714-F8EB-45FF-AA81-F3ECC9B0E74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9" y="843558"/>
            <a:ext cx="7539111" cy="423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69100"/>
            <a:ext cx="3347864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eaLnBrk="0" hangingPunct="0">
              <a:lnSpc>
                <a:spcPct val="130000"/>
              </a:lnSpc>
              <a:defRPr sz="2800">
                <a:solidFill>
                  <a:srgbClr val="FFFFFF"/>
                </a:solidFill>
                <a:latin typeface="Arial" charset="0"/>
              </a:defRPr>
            </a:lvl1pPr>
            <a:lvl2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dirty="0" smtClean="0"/>
              <a:t>Projects vs KPI's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02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61" y="987574"/>
            <a:ext cx="1249457" cy="10801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835696" y="2499742"/>
            <a:ext cx="1296144" cy="1080120"/>
          </a:xfrm>
          <a:prstGeom prst="roundRect">
            <a:avLst/>
          </a:prstGeom>
          <a:solidFill>
            <a:srgbClr val="92D05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47864" y="2499742"/>
            <a:ext cx="1296144" cy="1080120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83768" y="3795886"/>
            <a:ext cx="1440160" cy="1080120"/>
          </a:xfrm>
          <a:prstGeom prst="roundRect">
            <a:avLst/>
          </a:prstGeom>
          <a:solidFill>
            <a:srgbClr val="92D05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39952" y="3795886"/>
            <a:ext cx="1296144" cy="1080120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60032" y="2499742"/>
            <a:ext cx="1296144" cy="1080120"/>
          </a:xfrm>
          <a:prstGeom prst="roundRect">
            <a:avLst/>
          </a:prstGeom>
          <a:solidFill>
            <a:srgbClr val="0000FF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372200" y="2499742"/>
            <a:ext cx="1296144" cy="1080120"/>
          </a:xfrm>
          <a:prstGeom prst="roundRect">
            <a:avLst/>
          </a:prstGeom>
          <a:solidFill>
            <a:srgbClr val="00B0F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652120" y="3795886"/>
            <a:ext cx="1296144" cy="1080120"/>
          </a:xfrm>
          <a:prstGeom prst="roundRect">
            <a:avLst/>
          </a:prstGeom>
          <a:solidFill>
            <a:srgbClr val="0000FF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4288" y="3795886"/>
            <a:ext cx="1296144" cy="1080120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19672" y="2355726"/>
            <a:ext cx="61926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4" idx="2"/>
          </p:cNvCxnSpPr>
          <p:nvPr/>
        </p:nvCxnSpPr>
        <p:spPr bwMode="auto">
          <a:xfrm flipH="1">
            <a:off x="4692689" y="2067694"/>
            <a:ext cx="1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endCxn id="5" idx="0"/>
          </p:cNvCxnSpPr>
          <p:nvPr/>
        </p:nvCxnSpPr>
        <p:spPr bwMode="auto">
          <a:xfrm>
            <a:off x="2483768" y="2355726"/>
            <a:ext cx="0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995936" y="2355726"/>
            <a:ext cx="0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508104" y="2355726"/>
            <a:ext cx="0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020272" y="2355726"/>
            <a:ext cx="0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812360" y="2355726"/>
            <a:ext cx="0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716016" y="2355726"/>
            <a:ext cx="0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228184" y="2355726"/>
            <a:ext cx="0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216024" y="848282"/>
            <a:ext cx="3491880" cy="12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eaLnBrk="0" hangingPunct="0">
              <a:lnSpc>
                <a:spcPct val="130000"/>
              </a:lnSpc>
              <a:defRPr sz="2800">
                <a:solidFill>
                  <a:srgbClr val="FFFFFF"/>
                </a:solidFill>
                <a:latin typeface="Arial" charset="0"/>
              </a:defRPr>
            </a:lvl1pPr>
            <a:lvl2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	Integration and Working Groups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704" y="27070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Vision &amp; Vertical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47864" y="285109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Standards</a:t>
            </a:r>
          </a:p>
          <a:p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28812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Spectrum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72200" y="285978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KPI's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3768" y="410542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Architecture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262412" y="2355726"/>
            <a:ext cx="0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067944" y="413676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SDN/NFV</a:t>
            </a:r>
          </a:p>
          <a:p>
            <a:r>
              <a:rPr lang="en-GB" sz="1400" dirty="0" smtClean="0">
                <a:solidFill>
                  <a:srgbClr val="0000FF"/>
                </a:solidFill>
              </a:rPr>
              <a:t>Virtualisation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52120" y="401192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Network </a:t>
            </a:r>
          </a:p>
          <a:p>
            <a:r>
              <a:rPr lang="en-GB" sz="1600" dirty="0" smtClean="0">
                <a:solidFill>
                  <a:srgbClr val="0000FF"/>
                </a:solidFill>
              </a:rPr>
              <a:t>Management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4288" y="41263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International cooperation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971600" y="3795886"/>
            <a:ext cx="1296144" cy="1080120"/>
          </a:xfrm>
          <a:prstGeom prst="roundRect">
            <a:avLst/>
          </a:prstGeom>
          <a:solidFill>
            <a:srgbClr val="00B0F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1600" y="408393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solidFill>
                  <a:srgbClr val="0000FF"/>
                </a:solidFill>
              </a:rPr>
              <a:t>Evaluation </a:t>
            </a:r>
          </a:p>
          <a:p>
            <a:pPr algn="ctr"/>
            <a:r>
              <a:rPr lang="fr-BE" sz="1400" smtClean="0">
                <a:solidFill>
                  <a:srgbClr val="0000FF"/>
                </a:solidFill>
              </a:rPr>
              <a:t>Framework</a:t>
            </a:r>
            <a:endParaRPr lang="en-GB" sz="1400" dirty="0" smtClean="0">
              <a:solidFill>
                <a:srgbClr val="0000FF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619672" y="2355726"/>
            <a:ext cx="0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47074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febph\AppData\Local\Local Documents - no backup\Pictures\Iot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8" y="1655845"/>
            <a:ext cx="8031187" cy="26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504016" y="1347616"/>
            <a:ext cx="3532480" cy="30963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i="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5G Vision Paper published MWC 2015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i="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EC Study on socio-economic impact 5G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EU White papers on key verticals for MWC 2016 (5G-PPP)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i="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Phase 2 PPP</a:t>
            </a:r>
            <a:endParaRPr lang="en-GB" sz="2800" kern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2800" kern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654" y="4312680"/>
            <a:ext cx="28408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F5494"/>
                </a:solidFill>
              </a:rPr>
              <a:t>Graphic: Harvard Business Review Sept. 2015</a:t>
            </a:r>
            <a:endParaRPr lang="en-GB" sz="800" dirty="0">
              <a:solidFill>
                <a:srgbClr val="0F549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-74935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eaLnBrk="0" hangingPunct="0">
              <a:lnSpc>
                <a:spcPct val="130000"/>
              </a:lnSpc>
              <a:defRPr sz="2800">
                <a:solidFill>
                  <a:srgbClr val="FFFFFF"/>
                </a:solidFill>
                <a:latin typeface="Arial" charset="0"/>
              </a:defRPr>
            </a:lvl1pPr>
            <a:lvl2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358775" indent="-358775" eaLnBrk="0" hangingPunct="0"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dirty="0"/>
              <a:t>Trailblazing </a:t>
            </a:r>
            <a:r>
              <a:rPr lang="en-GB" dirty="0" smtClean="0"/>
              <a:t>Verticals</a:t>
            </a:r>
            <a:endParaRPr lang="en-GB" dirty="0"/>
          </a:p>
        </p:txBody>
      </p:sp>
      <p:pic>
        <p:nvPicPr>
          <p:cNvPr id="8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82" y="79560"/>
            <a:ext cx="1249457" cy="8720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35190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676</Words>
  <Application>Microsoft Office PowerPoint</Application>
  <PresentationFormat>On-screen Show (16:9)</PresentationFormat>
  <Paragraphs>150</Paragraphs>
  <Slides>15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1_Slide_Master</vt:lpstr>
      <vt:lpstr>Slide_Master</vt:lpstr>
      <vt:lpstr>2_Slide_Master</vt:lpstr>
      <vt:lpstr>Thème Office</vt:lpstr>
      <vt:lpstr>Blank</vt:lpstr>
      <vt:lpstr>Worksheet</vt:lpstr>
      <vt:lpstr>PowerPoint Presentation</vt:lpstr>
      <vt:lpstr>PowerPoint Presentation</vt:lpstr>
      <vt:lpstr>5G-PPP Key ambitions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highlights</vt:lpstr>
      <vt:lpstr>Main 5G Call planning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scic-breyaudit</cp:lastModifiedBy>
  <cp:revision>912</cp:revision>
  <cp:lastPrinted>2015-04-14T14:34:28Z</cp:lastPrinted>
  <dcterms:created xsi:type="dcterms:W3CDTF">2011-10-28T10:25:18Z</dcterms:created>
  <dcterms:modified xsi:type="dcterms:W3CDTF">2016-01-21T08:08:40Z</dcterms:modified>
</cp:coreProperties>
</file>